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</p:sldMasterIdLst>
  <p:notesMasterIdLst>
    <p:notesMasterId r:id="rId26"/>
  </p:notesMasterIdLst>
  <p:handoutMasterIdLst>
    <p:handoutMasterId r:id="rId27"/>
  </p:handoutMasterIdLst>
  <p:sldIdLst>
    <p:sldId id="302" r:id="rId4"/>
    <p:sldId id="258" r:id="rId5"/>
    <p:sldId id="259" r:id="rId6"/>
    <p:sldId id="290" r:id="rId7"/>
    <p:sldId id="291" r:id="rId8"/>
    <p:sldId id="288" r:id="rId9"/>
    <p:sldId id="289" r:id="rId10"/>
    <p:sldId id="297" r:id="rId11"/>
    <p:sldId id="301" r:id="rId12"/>
    <p:sldId id="295" r:id="rId13"/>
    <p:sldId id="279" r:id="rId14"/>
    <p:sldId id="284" r:id="rId15"/>
    <p:sldId id="299" r:id="rId16"/>
    <p:sldId id="285" r:id="rId17"/>
    <p:sldId id="260" r:id="rId18"/>
    <p:sldId id="286" r:id="rId19"/>
    <p:sldId id="280" r:id="rId20"/>
    <p:sldId id="282" r:id="rId21"/>
    <p:sldId id="283" r:id="rId22"/>
    <p:sldId id="281" r:id="rId23"/>
    <p:sldId id="276" r:id="rId24"/>
    <p:sldId id="262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86894" autoAdjust="0"/>
  </p:normalViewPr>
  <p:slideViewPr>
    <p:cSldViewPr>
      <p:cViewPr varScale="1">
        <p:scale>
          <a:sx n="63" d="100"/>
          <a:sy n="63" d="100"/>
        </p:scale>
        <p:origin x="-81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E798-52AD-4662-8196-00BB1E1DB3D1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B7F5-EA30-4F3E-9D3A-175B9E54F1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81790-CEF0-4DA9-A518-1716AAE1BE6D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31387-FA93-4357-8FEF-8991006E8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본발표의</a:t>
            </a:r>
            <a:r>
              <a:rPr lang="ko-KR" altLang="en-US" dirty="0" smtClean="0"/>
              <a:t> 주제라고 </a:t>
            </a:r>
            <a:r>
              <a:rPr lang="ko-KR" altLang="en-US" dirty="0" err="1" smtClean="0"/>
              <a:t>볼수</a:t>
            </a:r>
            <a:r>
              <a:rPr lang="ko-KR" altLang="en-US" baseline="0" dirty="0" smtClean="0"/>
              <a:t> 있겠습니다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387-FA93-4357-8FEF-8991006E860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29B5F1-C39B-4324-AFD8-30DBE182803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A55ECF-DE42-4412-8794-0177D36F3644}" type="datetimeFigureOut">
              <a:rPr lang="ko-KR" altLang="en-US" smtClean="0"/>
              <a:pPr/>
              <a:t>2013-11-21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E1FA35-04B7-4A31-BF01-2BBDD40B0E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2886" y="1454180"/>
            <a:ext cx="8229600" cy="4572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85720" y="1428736"/>
            <a:ext cx="3000396" cy="435771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43240" y="1357298"/>
            <a:ext cx="3000396" cy="435771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929290" y="1357298"/>
            <a:ext cx="3000396" cy="435771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소지섭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214678" y="1357298"/>
            <a:ext cx="2830521" cy="431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imgnews.naver.net/image/213/2013/10/28/20131028_1382948024_80421700_1_59_20131028172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786081" cy="4357718"/>
          </a:xfrm>
          <a:prstGeom prst="rect">
            <a:avLst/>
          </a:prstGeom>
          <a:noFill/>
        </p:spPr>
      </p:pic>
      <p:pic>
        <p:nvPicPr>
          <p:cNvPr id="11" name="Picture 4" descr="C:\Users\SENS\AppData\Local\Microsoft\Windows\Temporary Internet Files\Content.IE5\Y7XLCD1S\MP90028943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240792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제안내용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2" descr="03"/>
          <p:cNvPicPr>
            <a:picLocks noChangeAspect="1" noChangeArrowheads="1"/>
          </p:cNvPicPr>
          <p:nvPr/>
        </p:nvPicPr>
        <p:blipFill>
          <a:blip r:embed="rId2" cstate="print"/>
          <a:srcRect l="745" t="1149" r="745" b="575"/>
          <a:stretch>
            <a:fillRect/>
          </a:stretch>
        </p:blipFill>
        <p:spPr bwMode="auto">
          <a:xfrm>
            <a:off x="323528" y="1385392"/>
            <a:ext cx="86438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gray">
          <a:xfrm>
            <a:off x="3544242" y="3519287"/>
            <a:ext cx="19681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WordArt 501"/>
          <p:cNvSpPr>
            <a:spLocks noChangeArrowheads="1" noChangeShapeType="1" noTextEdit="1"/>
          </p:cNvSpPr>
          <p:nvPr/>
        </p:nvSpPr>
        <p:spPr bwMode="auto">
          <a:xfrm>
            <a:off x="1204371" y="3591294"/>
            <a:ext cx="1554187" cy="336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ko-KR" altLang="en-US" sz="1200" b="1" kern="1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pic>
        <p:nvPicPr>
          <p:cNvPr id="12" name="그림 4" descr="8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252" y="1453439"/>
            <a:ext cx="7375748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2377650" y="1641944"/>
            <a:ext cx="496963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kern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새로운 </a:t>
            </a:r>
            <a:r>
              <a:rPr lang="en-US" altLang="ko-KR" sz="2000" kern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000" kern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엑셀서식</a:t>
            </a:r>
            <a:r>
              <a:rPr lang="en-US" altLang="ko-KR" sz="2000" kern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000" kern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의 개발 및 추가 제공</a:t>
            </a:r>
            <a:endParaRPr kumimoji="0" lang="ko-KR" altLang="en-US" sz="1700" kern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71600" y="4221088"/>
            <a:ext cx="593463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엑셀형식의 의료비지원서식 폼을 만들어 제공   </a:t>
            </a:r>
            <a:endParaRPr kumimoji="0" lang="ko-KR" altLang="en-US" sz="1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담당자가 의료비지원 영수증 </a:t>
            </a:r>
            <a:r>
              <a:rPr kumimoji="0" lang="ko-KR" altLang="en-US" sz="1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건별</a:t>
            </a: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입력 및 수정을 바로 진행 함</a:t>
            </a:r>
            <a:endParaRPr kumimoji="0" lang="ko-KR" altLang="en-US" sz="1600" dirty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" name="Picture 11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244402" cy="4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27584" y="2708920"/>
            <a:ext cx="712851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kumimoji="0"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전자정부</a:t>
            </a:r>
            <a:r>
              <a:rPr kumimoji="0"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kumimoji="0"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가 들어오고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‘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전자문서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등 컴퓨터로 공문 및 각종 자료 작성</a:t>
            </a:r>
            <a:r>
              <a:rPr kumimoji="0"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6" name="Picture 11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243493" cy="4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81436" cy="14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971600" y="3140968"/>
            <a:ext cx="7507179" cy="5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컴퓨터로 업무처리가 일상화 됨에 따라 영수증이 많은 경우 수기 작성보다</a:t>
            </a:r>
            <a:r>
              <a:rPr lang="en-US" altLang="ko-KR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 ‘</a:t>
            </a:r>
            <a:r>
              <a:rPr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엑셀파일서식</a:t>
            </a:r>
            <a:r>
              <a:rPr lang="en-US" altLang="ko-KR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kumimoji="0"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작성이 익숙하고 효율적임</a:t>
            </a:r>
            <a:endParaRPr kumimoji="0" lang="ko-KR" altLang="en-US" sz="150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043608" y="5013176"/>
            <a:ext cx="6597289" cy="4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자동합계로 </a:t>
            </a:r>
            <a:r>
              <a:rPr lang="ko-KR" altLang="en-US" sz="1500" dirty="0" err="1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암의룝지원</a:t>
            </a:r>
            <a:r>
              <a:rPr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 금액 동시계산과 아울러 지원신청서 뒷면으로 활용</a:t>
            </a:r>
            <a:endParaRPr kumimoji="0" lang="ko-KR" altLang="en-US" sz="150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7" name="Picture 13" descr="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157192"/>
            <a:ext cx="10708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000100" y="5500702"/>
            <a:ext cx="56989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기본적인 폼을 제작하여  연 초 한글 서식 과 더불어 같이 배부</a:t>
            </a:r>
            <a:endParaRPr kumimoji="0" lang="ko-KR" altLang="en-US" sz="150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6408712" cy="86409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엑셀서식 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사례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1)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25352"/>
            <a:ext cx="7776864" cy="58326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4942" y="592933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수식을 통한 자동합계</a:t>
            </a:r>
            <a:endParaRPr lang="ko-KR" altLang="en-US" dirty="0">
              <a:solidFill>
                <a:srgbClr val="002060"/>
              </a:solidFill>
            </a:endParaRPr>
          </a:p>
        </p:txBody>
      </p:sp>
      <p:cxnSp>
        <p:nvCxnSpPr>
          <p:cNvPr id="6" name="Shape 5"/>
          <p:cNvCxnSpPr>
            <a:endCxn id="4" idx="1"/>
          </p:cNvCxnSpPr>
          <p:nvPr/>
        </p:nvCxnSpPr>
        <p:spPr>
          <a:xfrm rot="16200000" flipH="1">
            <a:off x="4944014" y="5843068"/>
            <a:ext cx="327542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6286512" y="4786322"/>
            <a:ext cx="785818" cy="285752"/>
            <a:chOff x="6286512" y="4786322"/>
            <a:chExt cx="785818" cy="285752"/>
          </a:xfrm>
        </p:grpSpPr>
        <p:sp>
          <p:nvSpPr>
            <p:cNvPr id="8" name="직사각형 7"/>
            <p:cNvSpPr/>
            <p:nvPr/>
          </p:nvSpPr>
          <p:spPr>
            <a:xfrm>
              <a:off x="6286512" y="4786322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7950" y="4786322"/>
              <a:ext cx="714380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10,000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286512" y="5429264"/>
            <a:ext cx="928694" cy="35719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</a:rPr>
              <a:t>2,538,880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478632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chemeClr val="bg1"/>
                </a:solidFill>
              </a:rPr>
              <a:t>오타 등 수정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6408712" cy="86409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엑셀서식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2)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5322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187624" y="2636912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87624" y="4581128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427984" y="3933056"/>
            <a:ext cx="28803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427984" y="6165304"/>
            <a:ext cx="28803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제안내용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내용 개체 틀 7"/>
          <p:cNvGrpSpPr>
            <a:grpSpLocks noGrp="1"/>
          </p:cNvGrpSpPr>
          <p:nvPr>
            <p:ph idx="1"/>
          </p:nvPr>
        </p:nvGrpSpPr>
        <p:grpSpPr>
          <a:xfrm>
            <a:off x="323528" y="1385392"/>
            <a:ext cx="8820468" cy="5472608"/>
            <a:chOff x="179512" y="764704"/>
            <a:chExt cx="8964488" cy="5791200"/>
          </a:xfrm>
        </p:grpSpPr>
        <p:pic>
          <p:nvPicPr>
            <p:cNvPr id="9" name="Picture 2" descr="03"/>
            <p:cNvPicPr>
              <a:picLocks noChangeAspect="1" noChangeArrowheads="1"/>
            </p:cNvPicPr>
            <p:nvPr/>
          </p:nvPicPr>
          <p:blipFill>
            <a:blip r:embed="rId3" cstate="print"/>
            <a:srcRect l="745" t="1149" r="745" b="575"/>
            <a:stretch>
              <a:fillRect/>
            </a:stretch>
          </p:blipFill>
          <p:spPr bwMode="auto">
            <a:xfrm>
              <a:off x="179512" y="764704"/>
              <a:ext cx="8784976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3452812" y="3022825"/>
              <a:ext cx="2000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" name="WordArt 501"/>
            <p:cNvSpPr>
              <a:spLocks noChangeArrowheads="1" noChangeShapeType="1" noTextEdit="1"/>
            </p:cNvSpPr>
            <p:nvPr/>
          </p:nvSpPr>
          <p:spPr bwMode="auto">
            <a:xfrm>
              <a:off x="1074737" y="3099024"/>
              <a:ext cx="1579563" cy="355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ko-KR" altLang="en-US" sz="12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</p:txBody>
        </p:sp>
        <p:pic>
          <p:nvPicPr>
            <p:cNvPr id="12" name="그림 4" descr="89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7825" y="836712"/>
              <a:ext cx="749617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>
              <a:spLocks noChangeArrowheads="1"/>
            </p:cNvSpPr>
            <p:nvPr/>
          </p:nvSpPr>
          <p:spPr bwMode="auto">
            <a:xfrm>
              <a:off x="2267174" y="1036191"/>
              <a:ext cx="6613153" cy="42340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kern="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암의료비지원</a:t>
              </a:r>
              <a:r>
                <a:rPr lang="ko-KR" altLang="en-US" sz="2000" kern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시스템 의  </a:t>
              </a:r>
              <a:r>
                <a:rPr lang="ko-KR" altLang="en-US" sz="2000" kern="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건별</a:t>
              </a:r>
              <a:r>
                <a:rPr lang="ko-KR" altLang="en-US" sz="2000" kern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영수증 출력 및 서식사용</a:t>
              </a:r>
              <a:endParaRPr kumimoji="0" lang="ko-KR" altLang="en-US" sz="1700" kern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71538" y="4643446"/>
            <a:ext cx="545373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정보시스템 지원신청서 등록 업무와 의료비지원 서식활용</a:t>
            </a:r>
            <a:endParaRPr kumimoji="0" lang="ko-KR" altLang="en-US" sz="1600" dirty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" name="Picture 1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72008"/>
            <a:ext cx="244402" cy="4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27584" y="2708920"/>
            <a:ext cx="738775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추가변경된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암의료비지원시스템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의 의료비지원신청서 건별 입력화면에서               프린트 출력을 가능하게 하여 서식이용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6" name="Picture 1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243493" cy="4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043608" y="5013176"/>
            <a:ext cx="68451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5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가지 업무를 바로 수행하여 시간 및 노력의 최소화 및 계산 및 지급이 용이함</a:t>
            </a:r>
            <a:endParaRPr kumimoji="0" lang="ko-KR" altLang="en-US" sz="150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7" name="Picture 13" descr="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157192"/>
            <a:ext cx="10708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3204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암 의료비정보시스템 연계를 통한 서식의 활용</a:t>
            </a:r>
            <a:endParaRPr lang="ko-KR" alt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976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071934" y="4143380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굴림체" pitchFamily="49" charset="-127"/>
                <a:ea typeface="굴림체" pitchFamily="49" charset="-127"/>
              </a:rPr>
              <a:t>출력</a:t>
            </a:r>
            <a:endParaRPr lang="ko-KR" altLang="en-US" sz="2000" b="1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가지 양식 중 선택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03864" y="2725980"/>
            <a:ext cx="1945272" cy="251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44633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571480"/>
            <a:ext cx="1102920" cy="37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앞면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571480"/>
            <a:ext cx="985882" cy="37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뒷면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268760"/>
            <a:ext cx="1809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1943076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715272" y="164305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한글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>
                <a:solidFill>
                  <a:srgbClr val="FFFF00"/>
                </a:solidFill>
              </a:rPr>
              <a:t>서식</a:t>
            </a:r>
            <a:r>
              <a:rPr lang="en-US" altLang="ko-KR" dirty="0" smtClean="0">
                <a:solidFill>
                  <a:srgbClr val="FFFF00"/>
                </a:solidFill>
              </a:rPr>
              <a:t>1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rgbClr val="FFFF00"/>
                </a:solidFill>
              </a:rPr>
              <a:t>엑셀서식</a:t>
            </a:r>
            <a:r>
              <a:rPr lang="en-US" altLang="ko-KR" dirty="0" smtClean="0">
                <a:solidFill>
                  <a:srgbClr val="FFFF00"/>
                </a:solidFill>
              </a:rPr>
              <a:t>2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시스템서식</a:t>
            </a:r>
            <a:r>
              <a:rPr lang="en-US" altLang="ko-KR" dirty="0" smtClean="0">
                <a:solidFill>
                  <a:srgbClr val="FFFF00"/>
                </a:solidFill>
              </a:rPr>
              <a:t>3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2895" y="3861048"/>
            <a:ext cx="223110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서식 중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연건에 맞게 선택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7992888" cy="4525963"/>
          </a:xfrm>
        </p:spPr>
        <p:txBody>
          <a:bodyPr/>
          <a:lstStyle/>
          <a:p>
            <a:r>
              <a:rPr lang="ko-KR" altLang="en-US" dirty="0" smtClean="0"/>
              <a:t>개정서식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엑셀서식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 서식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서식 중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담당자 각자의 상황과 여건에 맞는 지원 신청서 활용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영수증이 한 장이거나 엑셀 작업이 불가한 경우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기존 한글 신청서 작성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시스템 접속 및 시스템 바로 입력이 어려운 상황이거나 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한글로 하기에는 양이 많은 영수증인 경우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‘</a:t>
            </a:r>
            <a:r>
              <a:rPr lang="ko-KR" altLang="en-US" dirty="0" smtClean="0"/>
              <a:t>엑셀서식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이용 등  선택적으로 작업하여 업무의 효율성 증대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6408712" cy="86409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추진결과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71600" y="1722437"/>
            <a:ext cx="7958118" cy="41548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o-KR" altLang="en-US" sz="8600" dirty="0" smtClean="0"/>
              <a:t>기간 </a:t>
            </a:r>
            <a:r>
              <a:rPr lang="en-US" altLang="ko-KR" sz="8600" dirty="0" smtClean="0"/>
              <a:t>: 2013</a:t>
            </a:r>
            <a:r>
              <a:rPr lang="ko-KR" altLang="en-US" sz="8600" dirty="0" smtClean="0"/>
              <a:t>년</a:t>
            </a:r>
            <a:r>
              <a:rPr lang="en-US" altLang="ko-KR" sz="8600" dirty="0" smtClean="0"/>
              <a:t>8</a:t>
            </a:r>
            <a:r>
              <a:rPr lang="ko-KR" altLang="en-US" sz="8600" dirty="0" smtClean="0"/>
              <a:t>월</a:t>
            </a:r>
            <a:r>
              <a:rPr lang="en-US" altLang="ko-KR" sz="8600" dirty="0" smtClean="0"/>
              <a:t>19</a:t>
            </a:r>
            <a:r>
              <a:rPr lang="ko-KR" altLang="en-US" sz="8600" dirty="0" smtClean="0"/>
              <a:t>일</a:t>
            </a:r>
            <a:r>
              <a:rPr lang="en-US" altLang="ko-KR" sz="8600" dirty="0" smtClean="0"/>
              <a:t>~9</a:t>
            </a:r>
            <a:r>
              <a:rPr lang="ko-KR" altLang="en-US" sz="8600" dirty="0" smtClean="0"/>
              <a:t>월</a:t>
            </a:r>
            <a:r>
              <a:rPr lang="en-US" altLang="ko-KR" sz="8600" dirty="0" smtClean="0"/>
              <a:t>14</a:t>
            </a:r>
            <a:r>
              <a:rPr lang="ko-KR" altLang="en-US" sz="8600" dirty="0" smtClean="0"/>
              <a:t>일</a:t>
            </a:r>
            <a:endParaRPr lang="en-US" altLang="ko-KR" sz="8600" dirty="0" smtClean="0"/>
          </a:p>
          <a:p>
            <a:pPr>
              <a:buNone/>
            </a:pPr>
            <a:r>
              <a:rPr lang="ko-KR" altLang="en-US" sz="8600" dirty="0" smtClean="0"/>
              <a:t>대상 </a:t>
            </a:r>
            <a:r>
              <a:rPr lang="en-US" altLang="ko-KR" sz="8600" dirty="0" smtClean="0"/>
              <a:t>: 10</a:t>
            </a:r>
            <a:r>
              <a:rPr lang="ko-KR" altLang="en-US" sz="8600" dirty="0" smtClean="0"/>
              <a:t>명</a:t>
            </a:r>
            <a:endParaRPr lang="en-US" altLang="ko-KR" sz="8600" dirty="0" smtClean="0"/>
          </a:p>
          <a:p>
            <a:endParaRPr lang="en-US" altLang="ko-KR" sz="8600" dirty="0" smtClean="0"/>
          </a:p>
          <a:p>
            <a:r>
              <a:rPr lang="ko-KR" altLang="en-US" sz="8600" dirty="0" smtClean="0"/>
              <a:t>엑셀신청서식을 활용하여 작성한 경우</a:t>
            </a:r>
            <a:endParaRPr lang="en-US" altLang="ko-KR" sz="8600" dirty="0" smtClean="0"/>
          </a:p>
          <a:p>
            <a:endParaRPr lang="en-US" altLang="ko-KR" sz="8600" dirty="0" smtClean="0"/>
          </a:p>
          <a:p>
            <a:pPr>
              <a:buFontTx/>
              <a:buChar char="-"/>
            </a:pPr>
            <a:r>
              <a:rPr lang="ko-KR" altLang="en-US" sz="8600" dirty="0" err="1" smtClean="0"/>
              <a:t>영수증별로</a:t>
            </a:r>
            <a:r>
              <a:rPr lang="ko-KR" altLang="en-US" sz="8600" dirty="0" smtClean="0"/>
              <a:t> </a:t>
            </a:r>
            <a:r>
              <a:rPr lang="ko-KR" altLang="en-US" sz="8600" dirty="0" smtClean="0"/>
              <a:t>재확인 하여 수정</a:t>
            </a:r>
            <a:endParaRPr lang="en-US" altLang="ko-KR" sz="8600" dirty="0" smtClean="0"/>
          </a:p>
          <a:p>
            <a:pPr>
              <a:buFontTx/>
              <a:buChar char="-"/>
            </a:pPr>
            <a:r>
              <a:rPr lang="ko-KR" altLang="en-US" sz="8600" dirty="0" smtClean="0"/>
              <a:t>수식합계를 통하여 지원금액 산정</a:t>
            </a:r>
            <a:endParaRPr lang="en-US" altLang="ko-KR" sz="8600" dirty="0" smtClean="0"/>
          </a:p>
          <a:p>
            <a:pPr>
              <a:buFontTx/>
              <a:buChar char="-"/>
            </a:pPr>
            <a:r>
              <a:rPr lang="ko-KR" altLang="en-US" sz="8600" dirty="0" smtClean="0"/>
              <a:t>의료비지원신청서로 사용</a:t>
            </a:r>
            <a:endParaRPr lang="en-US" altLang="ko-KR" sz="8600" dirty="0" smtClean="0"/>
          </a:p>
          <a:p>
            <a:pPr>
              <a:buNone/>
            </a:pPr>
            <a:r>
              <a:rPr lang="en-US" altLang="ko-KR" sz="8600" dirty="0" smtClean="0"/>
              <a:t>     (</a:t>
            </a:r>
            <a:r>
              <a:rPr lang="ko-KR" altLang="en-US" sz="8600" dirty="0" smtClean="0"/>
              <a:t>확인 및 수정이 용이하고 시간절약</a:t>
            </a:r>
            <a:r>
              <a:rPr lang="en-US" altLang="ko-KR" sz="8600" dirty="0" smtClean="0"/>
              <a:t>)</a:t>
            </a:r>
          </a:p>
          <a:p>
            <a:pPr>
              <a:buNone/>
            </a:pPr>
            <a:r>
              <a:rPr lang="ko-KR" altLang="en-US" sz="8600" dirty="0" smtClean="0"/>
              <a:t>                                                                                                                                                         </a:t>
            </a:r>
            <a:endParaRPr lang="en-US" altLang="ko-KR" sz="86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6408712" cy="86409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추진결과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71600" y="1722437"/>
            <a:ext cx="7715200" cy="4525963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의료비를 계산하여 신청서에 옮겨 적는 경우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매 </a:t>
            </a:r>
            <a:r>
              <a:rPr lang="ko-KR" altLang="en-US" dirty="0" smtClean="0"/>
              <a:t>건마다 수기 작성 후 의료비 발생연도 및 금액합산을 하여야 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여러 번 적는 과정에서 오타 및 </a:t>
            </a:r>
            <a:r>
              <a:rPr lang="ko-KR" altLang="en-US" dirty="0" smtClean="0"/>
              <a:t>수정으로 </a:t>
            </a:r>
            <a:r>
              <a:rPr lang="ko-KR" altLang="en-US" dirty="0" smtClean="0"/>
              <a:t>정확성이 떨어짐                                                                                                                                                             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6408712" cy="86409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추진결과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half" idx="2"/>
          </p:nvPr>
        </p:nvGraphicFramePr>
        <p:xfrm>
          <a:off x="827584" y="1412776"/>
          <a:ext cx="748883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36104"/>
                <a:gridCol w="1957309"/>
                <a:gridCol w="1643091"/>
                <a:gridCol w="1080120"/>
              </a:tblGrid>
              <a:tr h="51001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구분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정확성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신속성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편리성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비고</a:t>
                      </a:r>
                      <a:endParaRPr lang="ko-KR" altLang="en-US" sz="2000" dirty="0"/>
                    </a:p>
                  </a:txBody>
                  <a:tcPr/>
                </a:tc>
              </a:tr>
              <a:tr h="89569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신청서</a:t>
                      </a:r>
                      <a:r>
                        <a:rPr lang="en-US" altLang="ko-KR" sz="2000" dirty="0" smtClean="0"/>
                        <a:t>(</a:t>
                      </a:r>
                      <a:r>
                        <a:rPr lang="ko-KR" altLang="en-US" sz="2000" dirty="0" smtClean="0"/>
                        <a:t>한글</a:t>
                      </a:r>
                      <a:r>
                        <a:rPr lang="en-US" altLang="ko-KR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오타발생</a:t>
                      </a:r>
                      <a:endParaRPr lang="ko-KR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- </a:t>
                      </a:r>
                      <a:r>
                        <a:rPr lang="ko-KR" altLang="en-US" sz="2000" dirty="0" smtClean="0"/>
                        <a:t>적은 영수증에 유리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선택적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 사용</a:t>
                      </a:r>
                      <a:endParaRPr lang="ko-KR" altLang="en-US" sz="2000" dirty="0"/>
                    </a:p>
                  </a:txBody>
                  <a:tcPr/>
                </a:tc>
              </a:tr>
              <a:tr h="97554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엑셀 폼 신청서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정확</a:t>
                      </a:r>
                      <a:endParaRPr lang="ko-KR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- </a:t>
                      </a:r>
                      <a:r>
                        <a:rPr lang="ko-KR" altLang="en-US" sz="2000" dirty="0" smtClean="0"/>
                        <a:t>많은 영수증에 유리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37127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시스템연계</a:t>
                      </a:r>
                      <a:endParaRPr lang="en-US" altLang="ko-KR" sz="2000" dirty="0" smtClean="0"/>
                    </a:p>
                    <a:p>
                      <a:pPr latinLnBrk="1"/>
                      <a:r>
                        <a:rPr lang="ko-KR" altLang="en-US" sz="2000" dirty="0" smtClean="0"/>
                        <a:t>신청서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정확</a:t>
                      </a:r>
                      <a:endParaRPr lang="ko-KR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2000" dirty="0" smtClean="0"/>
                        <a:t>정보시스템 입력과 신청서</a:t>
                      </a:r>
                      <a:r>
                        <a:rPr lang="ko-KR" altLang="en-US" sz="2000" baseline="0" dirty="0" smtClean="0"/>
                        <a:t> </a:t>
                      </a:r>
                      <a:endParaRPr lang="en-US" altLang="ko-KR" sz="2000" baseline="0" dirty="0" smtClean="0"/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2000" baseline="0" dirty="0" smtClean="0"/>
                        <a:t> </a:t>
                      </a:r>
                      <a:r>
                        <a:rPr lang="ko-KR" altLang="en-US" sz="2000" baseline="0" dirty="0" smtClean="0"/>
                        <a:t>작성이 동시에 가능하나</a:t>
                      </a:r>
                      <a:r>
                        <a:rPr lang="en-US" altLang="ko-KR" sz="2000" baseline="0" dirty="0" smtClean="0"/>
                        <a:t>,</a:t>
                      </a:r>
                    </a:p>
                    <a:p>
                      <a:pPr latinLnBrk="1">
                        <a:buFontTx/>
                        <a:buNone/>
                      </a:pPr>
                      <a:endParaRPr lang="en-US" altLang="ko-KR" sz="2000" baseline="0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시스템 이용이 어려운 경우 </a:t>
                      </a:r>
                      <a:endParaRPr lang="en-US" altLang="ko-KR" sz="2000" baseline="0" dirty="0" smtClean="0"/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2000" baseline="0" dirty="0" smtClean="0"/>
                        <a:t> </a:t>
                      </a:r>
                      <a:r>
                        <a:rPr lang="ko-KR" altLang="en-US" sz="2000" baseline="0" dirty="0" smtClean="0"/>
                        <a:t>불가 및 암 센터와 전산기술적 적용 유무가 확인되어야 함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643042" y="2143116"/>
            <a:ext cx="628654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엑셀형식의 </a:t>
            </a:r>
            <a:r>
              <a:rPr lang="ko-KR" alt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암의료비지원신청서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등 제안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endParaRPr kumimoji="0" lang="ko-KR" altLang="en-U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C:\DOCUME~1\user\LOCALS~1\Temp\UNI00001070000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661248"/>
            <a:ext cx="3600400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335699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2013.11.21</a:t>
            </a:r>
          </a:p>
          <a:p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o-KR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이 부 경</a:t>
            </a:r>
            <a:endParaRPr lang="ko-KR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신속하게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!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정확하게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! </a:t>
            </a:r>
          </a:p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골라 쓰는 재미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?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MD아롱체" pitchFamily="18" charset="-127"/>
                <a:ea typeface="MD아롱체" pitchFamily="18" charset="-127"/>
              </a:rPr>
              <a:t>가 있다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79512" y="1268760"/>
            <a:ext cx="8964488" cy="80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암의료비지원신청서</a:t>
            </a:r>
            <a:r>
              <a:rPr kumimoji="0" lang="ko-KR" altLang="en-US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내맘대로</a:t>
            </a:r>
            <a:r>
              <a:rPr kumimoji="0" lang="ko-KR" altLang="en-US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골라 쓰자</a:t>
            </a:r>
            <a:endParaRPr kumimoji="0" lang="en-US" altLang="ko-KR" sz="36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6408712" cy="86409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기대효과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3568" y="1722437"/>
            <a:ext cx="8003232" cy="4525963"/>
          </a:xfrm>
        </p:spPr>
        <p:txBody>
          <a:bodyPr/>
          <a:lstStyle/>
          <a:p>
            <a:r>
              <a:rPr lang="ko-KR" altLang="en-US" dirty="0" smtClean="0"/>
              <a:t>담당자 업무 편의성을 제공하여 지원시간 단축 및 행정력을 줄여서 업무의 효율성 제고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보다 정확한 암 의료비의 계산으로 수정 및 확인이 용이함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민원인들에게 정확하고 신속한 의료비를 지원하여 행정에 대한 신뢰도 향상 기대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700808"/>
            <a:ext cx="7793037" cy="1462087"/>
          </a:xfrm>
        </p:spPr>
        <p:txBody>
          <a:bodyPr/>
          <a:lstStyle/>
          <a:p>
            <a:pPr algn="ctr"/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6103" name="AutoShape 7" descr="PICA"/>
          <p:cNvSpPr>
            <a:spLocks noChangeAspect="1" noChangeArrowheads="1"/>
          </p:cNvSpPr>
          <p:nvPr/>
        </p:nvSpPr>
        <p:spPr bwMode="auto">
          <a:xfrm>
            <a:off x="134938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516105" name="AutoShape 9" descr="PIC11"/>
          <p:cNvSpPr>
            <a:spLocks noChangeAspect="1" noChangeArrowheads="1"/>
          </p:cNvSpPr>
          <p:nvPr/>
        </p:nvSpPr>
        <p:spPr bwMode="auto">
          <a:xfrm>
            <a:off x="134938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2968957" cy="296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6"/>
          <p:cNvSpPr>
            <a:spLocks noChangeAspect="1" noChangeArrowheads="1"/>
          </p:cNvSpPr>
          <p:nvPr/>
        </p:nvSpPr>
        <p:spPr bwMode="auto">
          <a:xfrm rot="2891249" flipV="1">
            <a:off x="823798" y="383064"/>
            <a:ext cx="7135425" cy="6370095"/>
          </a:xfrm>
          <a:custGeom>
            <a:avLst/>
            <a:gdLst>
              <a:gd name="T0" fmla="*/ 5791339 w 21600"/>
              <a:gd name="T1" fmla="*/ 811036 h 21600"/>
              <a:gd name="T2" fmla="*/ 2852470 w 21600"/>
              <a:gd name="T3" fmla="*/ 691051 h 21600"/>
              <a:gd name="T4" fmla="*/ 4835182 w 21600"/>
              <a:gd name="T5" fmla="*/ 1742055 h 21600"/>
              <a:gd name="T6" fmla="*/ 7736612 w 21600"/>
              <a:gd name="T7" fmla="*/ 3602666 h 21600"/>
              <a:gd name="T8" fmla="*/ 5968939 w 21600"/>
              <a:gd name="T9" fmla="*/ 4804793 h 21600"/>
              <a:gd name="T10" fmla="*/ 4622383 w 21600"/>
              <a:gd name="T11" fmla="*/ 32261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21" y="11655"/>
                </a:moveTo>
                <a:cubicBezTo>
                  <a:pt x="17159" y="11372"/>
                  <a:pt x="17179" y="11086"/>
                  <a:pt x="17179" y="10800"/>
                </a:cubicBezTo>
                <a:cubicBezTo>
                  <a:pt x="17179" y="7276"/>
                  <a:pt x="14323" y="4421"/>
                  <a:pt x="10800" y="4421"/>
                </a:cubicBezTo>
                <a:cubicBezTo>
                  <a:pt x="10329" y="4420"/>
                  <a:pt x="9859" y="4473"/>
                  <a:pt x="9399" y="4576"/>
                </a:cubicBezTo>
                <a:lnTo>
                  <a:pt x="8429" y="263"/>
                </a:lnTo>
                <a:cubicBezTo>
                  <a:pt x="9207" y="88"/>
                  <a:pt x="1000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284"/>
                  <a:pt x="21567" y="11768"/>
                  <a:pt x="21502" y="12249"/>
                </a:cubicBezTo>
                <a:lnTo>
                  <a:pt x="24177" y="12611"/>
                </a:lnTo>
                <a:lnTo>
                  <a:pt x="18653" y="16819"/>
                </a:lnTo>
                <a:lnTo>
                  <a:pt x="14445" y="11293"/>
                </a:lnTo>
                <a:lnTo>
                  <a:pt x="17121" y="11655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rgbClr val="99CCFF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908720"/>
            <a:ext cx="6408712" cy="1800200"/>
          </a:xfrm>
        </p:spPr>
        <p:txBody>
          <a:bodyPr/>
          <a:lstStyle/>
          <a:p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지원 방식의 변경에 따른 현재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환경에서 행정력의 효율을 높이기 위해서는 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? 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1043608" y="3717032"/>
            <a:ext cx="7128792" cy="43204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암의료비시스템</a:t>
            </a:r>
            <a:r>
              <a:rPr lang="ko-KR" altLang="en-US" dirty="0" smtClean="0"/>
              <a:t> 입력 방법의 편리성 필요</a:t>
            </a:r>
            <a:endParaRPr lang="en-US" altLang="ko-KR" dirty="0" smtClean="0"/>
          </a:p>
        </p:txBody>
      </p:sp>
      <p:pic>
        <p:nvPicPr>
          <p:cNvPr id="4" name="Picture 2074" descr="j0434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17032"/>
            <a:ext cx="363538" cy="38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578645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개선방안</a:t>
            </a:r>
            <a:endParaRPr lang="ko-KR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2852936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암 센터에서 시스템 지원신청서 입력방법을 개선하였음</a:t>
            </a:r>
            <a:endParaRPr lang="ko-KR" altLang="en-US" dirty="0"/>
          </a:p>
        </p:txBody>
      </p:sp>
      <p:cxnSp>
        <p:nvCxnSpPr>
          <p:cNvPr id="11" name="꺾인 연결선 10"/>
          <p:cNvCxnSpPr>
            <a:stCxn id="5" idx="0"/>
            <a:endCxn id="9" idx="2"/>
          </p:cNvCxnSpPr>
          <p:nvPr/>
        </p:nvCxnSpPr>
        <p:spPr>
          <a:xfrm rot="5400000" flipH="1" flipV="1">
            <a:off x="5107578" y="2722694"/>
            <a:ext cx="494764" cy="14939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4"/>
          <p:cNvSpPr>
            <a:spLocks noGrp="1"/>
          </p:cNvSpPr>
          <p:nvPr>
            <p:ph sz="half" idx="2"/>
          </p:nvPr>
        </p:nvSpPr>
        <p:spPr>
          <a:xfrm>
            <a:off x="971600" y="4149080"/>
            <a:ext cx="7128792" cy="57606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의료비지원신청서의 편의성  및 다양화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목  차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87624" y="2209800"/>
            <a:ext cx="6984776" cy="979512"/>
            <a:chOff x="1200" y="1370"/>
            <a:chExt cx="3360" cy="400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1536" y="1762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ko-KR" altLang="en-US" sz="3600"/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824" y="1426"/>
              <a:ext cx="2448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/>
              <a:r>
                <a:rPr lang="ko-KR" altLang="en-US" sz="3600" dirty="0" smtClean="0">
                  <a:latin typeface="굴림" pitchFamily="50" charset="-127"/>
                </a:rPr>
                <a:t>현황 및 문제점</a:t>
              </a:r>
              <a:endParaRPr kumimoji="0" lang="ko-KR" altLang="en-US" sz="3600" dirty="0">
                <a:latin typeface="굴림" pitchFamily="50" charset="-127"/>
              </a:endParaRPr>
            </a:p>
          </p:txBody>
        </p: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200" y="1370"/>
              <a:ext cx="432" cy="400"/>
              <a:chOff x="3174" y="2656"/>
              <a:chExt cx="1549" cy="1351"/>
            </a:xfrm>
          </p:grpSpPr>
          <p:sp>
            <p:nvSpPr>
              <p:cNvPr id="11" name="AutoShape 2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12" name="AutoShape 2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13" name="AutoShape 2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</p:grpSp>
        <p:sp>
          <p:nvSpPr>
            <p:cNvPr id="10" name="Text Box 26"/>
            <p:cNvSpPr txBox="1">
              <a:spLocks noChangeArrowheads="1"/>
            </p:cNvSpPr>
            <p:nvPr/>
          </p:nvSpPr>
          <p:spPr bwMode="gray">
            <a:xfrm>
              <a:off x="1305" y="1429"/>
              <a:ext cx="212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3600"/>
                <a:t>2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187624" y="2971800"/>
            <a:ext cx="6984776" cy="979512"/>
            <a:chOff x="1200" y="1911"/>
            <a:chExt cx="3360" cy="400"/>
          </a:xfrm>
        </p:grpSpPr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536" y="229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ko-KR" altLang="en-US" sz="3600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858" y="1980"/>
              <a:ext cx="2448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3600" dirty="0" smtClean="0">
                  <a:latin typeface="굴림" pitchFamily="50" charset="-127"/>
                </a:rPr>
                <a:t>제안목적 및 방향</a:t>
              </a:r>
              <a:endParaRPr kumimoji="0" lang="ko-KR" altLang="en-US" sz="3600" dirty="0">
                <a:latin typeface="굴림" pitchFamily="50" charset="-127"/>
              </a:endParaRPr>
            </a:p>
          </p:txBody>
        </p: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1200" y="1911"/>
              <a:ext cx="432" cy="400"/>
              <a:chOff x="1110" y="2656"/>
              <a:chExt cx="1549" cy="1351"/>
            </a:xfrm>
          </p:grpSpPr>
          <p:sp>
            <p:nvSpPr>
              <p:cNvPr id="19" name="AutoShape 31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21" name="AutoShape 33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</p:grpSp>
        <p:sp>
          <p:nvSpPr>
            <p:cNvPr id="18" name="Text Box 34"/>
            <p:cNvSpPr txBox="1">
              <a:spLocks noChangeArrowheads="1"/>
            </p:cNvSpPr>
            <p:nvPr/>
          </p:nvSpPr>
          <p:spPr bwMode="gray">
            <a:xfrm>
              <a:off x="1305" y="1954"/>
              <a:ext cx="212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3600"/>
                <a:t>3</a:t>
              </a:r>
            </a:p>
          </p:txBody>
        </p:sp>
      </p:grp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1187624" y="3733800"/>
            <a:ext cx="6984776" cy="979512"/>
            <a:chOff x="1200" y="2432"/>
            <a:chExt cx="3360" cy="400"/>
          </a:xfrm>
        </p:grpSpPr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1536" y="2818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ko-KR" altLang="en-US" sz="3600"/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1858" y="2513"/>
              <a:ext cx="2448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3600" dirty="0" smtClean="0">
                  <a:latin typeface="굴림" pitchFamily="50" charset="-127"/>
                </a:rPr>
                <a:t>제안내용</a:t>
              </a:r>
              <a:endParaRPr kumimoji="0" lang="ko-KR" altLang="en-US" sz="3600" dirty="0">
                <a:latin typeface="굴림" pitchFamily="50" charset="-127"/>
              </a:endParaRPr>
            </a:p>
          </p:txBody>
        </p: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1200" y="2432"/>
              <a:ext cx="432" cy="400"/>
              <a:chOff x="3174" y="2656"/>
              <a:chExt cx="1549" cy="1351"/>
            </a:xfrm>
          </p:grpSpPr>
          <p:sp>
            <p:nvSpPr>
              <p:cNvPr id="27" name="AutoShape 39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28" name="AutoShape 40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29" name="AutoShape 41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</p:grpSp>
        <p:sp>
          <p:nvSpPr>
            <p:cNvPr id="26" name="Text Box 42"/>
            <p:cNvSpPr txBox="1">
              <a:spLocks noChangeArrowheads="1"/>
            </p:cNvSpPr>
            <p:nvPr/>
          </p:nvSpPr>
          <p:spPr bwMode="gray">
            <a:xfrm>
              <a:off x="1305" y="2491"/>
              <a:ext cx="212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3600"/>
                <a:t>4</a:t>
              </a:r>
            </a:p>
          </p:txBody>
        </p:sp>
      </p:grpSp>
      <p:grpSp>
        <p:nvGrpSpPr>
          <p:cNvPr id="30" name="Group 43"/>
          <p:cNvGrpSpPr>
            <a:grpSpLocks/>
          </p:cNvGrpSpPr>
          <p:nvPr/>
        </p:nvGrpSpPr>
        <p:grpSpPr bwMode="auto">
          <a:xfrm>
            <a:off x="1187624" y="4495800"/>
            <a:ext cx="6984776" cy="979512"/>
            <a:chOff x="1200" y="1911"/>
            <a:chExt cx="3360" cy="400"/>
          </a:xfrm>
        </p:grpSpPr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1536" y="229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ko-KR" altLang="en-US" sz="3600"/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1858" y="1975"/>
              <a:ext cx="2448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3600" dirty="0" smtClean="0">
                  <a:latin typeface="굴림" pitchFamily="50" charset="-127"/>
                </a:rPr>
                <a:t>추진결과</a:t>
              </a:r>
              <a:endParaRPr kumimoji="0" lang="ko-KR" altLang="en-US" sz="3600" dirty="0">
                <a:latin typeface="굴림" pitchFamily="50" charset="-127"/>
              </a:endParaRPr>
            </a:p>
          </p:txBody>
        </p: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1200" y="1911"/>
              <a:ext cx="432" cy="400"/>
              <a:chOff x="1110" y="2656"/>
              <a:chExt cx="1549" cy="1351"/>
            </a:xfrm>
          </p:grpSpPr>
          <p:sp>
            <p:nvSpPr>
              <p:cNvPr id="35" name="AutoShape 47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36" name="AutoShape 48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37" name="AutoShape 49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</p:grpSp>
        <p:sp>
          <p:nvSpPr>
            <p:cNvPr id="34" name="Text Box 50"/>
            <p:cNvSpPr txBox="1">
              <a:spLocks noChangeArrowheads="1"/>
            </p:cNvSpPr>
            <p:nvPr/>
          </p:nvSpPr>
          <p:spPr bwMode="gray">
            <a:xfrm>
              <a:off x="1305" y="1954"/>
              <a:ext cx="212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3600"/>
                <a:t>5</a:t>
              </a:r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1187624" y="5257800"/>
            <a:ext cx="6984776" cy="979512"/>
            <a:chOff x="1200" y="1370"/>
            <a:chExt cx="3360" cy="400"/>
          </a:xfrm>
        </p:grpSpPr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1536" y="1762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ko-KR" altLang="en-US" sz="3600"/>
            </a:p>
          </p:txBody>
        </p: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1858" y="1417"/>
              <a:ext cx="2448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/>
              <a:r>
                <a:rPr lang="ko-KR" altLang="en-US" sz="3600" dirty="0" smtClean="0">
                  <a:latin typeface="굴림" pitchFamily="50" charset="-127"/>
                </a:rPr>
                <a:t>기대효과</a:t>
              </a:r>
              <a:endParaRPr kumimoji="0" lang="ko-KR" altLang="en-US" sz="3600" dirty="0">
                <a:latin typeface="굴림" pitchFamily="50" charset="-127"/>
              </a:endParaRPr>
            </a:p>
          </p:txBody>
        </p:sp>
        <p:grpSp>
          <p:nvGrpSpPr>
            <p:cNvPr id="41" name="Group 54"/>
            <p:cNvGrpSpPr>
              <a:grpSpLocks/>
            </p:cNvGrpSpPr>
            <p:nvPr/>
          </p:nvGrpSpPr>
          <p:grpSpPr bwMode="auto">
            <a:xfrm>
              <a:off x="1200" y="1370"/>
              <a:ext cx="432" cy="400"/>
              <a:chOff x="3174" y="2656"/>
              <a:chExt cx="1549" cy="1351"/>
            </a:xfrm>
          </p:grpSpPr>
          <p:sp>
            <p:nvSpPr>
              <p:cNvPr id="43" name="AutoShape 5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44" name="AutoShape 5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45" name="AutoShape 5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</p:grpSp>
        <p:sp>
          <p:nvSpPr>
            <p:cNvPr id="42" name="Text Box 58"/>
            <p:cNvSpPr txBox="1">
              <a:spLocks noChangeArrowheads="1"/>
            </p:cNvSpPr>
            <p:nvPr/>
          </p:nvSpPr>
          <p:spPr bwMode="gray">
            <a:xfrm>
              <a:off x="1305" y="1429"/>
              <a:ext cx="212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3600"/>
                <a:t>6</a:t>
              </a:r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>
            <a:off x="1187624" y="1371600"/>
            <a:ext cx="6984776" cy="979512"/>
            <a:chOff x="1200" y="1911"/>
            <a:chExt cx="3360" cy="400"/>
          </a:xfrm>
        </p:grpSpPr>
        <p:sp>
          <p:nvSpPr>
            <p:cNvPr id="47" name="Line 60"/>
            <p:cNvSpPr>
              <a:spLocks noChangeShapeType="1"/>
            </p:cNvSpPr>
            <p:nvPr/>
          </p:nvSpPr>
          <p:spPr bwMode="auto">
            <a:xfrm>
              <a:off x="1536" y="229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ko-KR" altLang="en-US" sz="3600"/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1824" y="1940"/>
              <a:ext cx="2448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3600" dirty="0">
                  <a:latin typeface="굴림" pitchFamily="50" charset="-127"/>
                </a:rPr>
                <a:t>제안배경</a:t>
              </a:r>
            </a:p>
          </p:txBody>
        </p:sp>
        <p:grpSp>
          <p:nvGrpSpPr>
            <p:cNvPr id="49" name="Group 62"/>
            <p:cNvGrpSpPr>
              <a:grpSpLocks/>
            </p:cNvGrpSpPr>
            <p:nvPr/>
          </p:nvGrpSpPr>
          <p:grpSpPr bwMode="auto">
            <a:xfrm>
              <a:off x="1200" y="1911"/>
              <a:ext cx="432" cy="400"/>
              <a:chOff x="1110" y="2656"/>
              <a:chExt cx="1549" cy="1351"/>
            </a:xfrm>
          </p:grpSpPr>
          <p:sp>
            <p:nvSpPr>
              <p:cNvPr id="51" name="AutoShape 6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52" name="AutoShape 6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  <p:sp>
            <p:nvSpPr>
              <p:cNvPr id="53" name="AutoShape 6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3600"/>
              </a:p>
            </p:txBody>
          </p:sp>
        </p:grpSp>
        <p:sp>
          <p:nvSpPr>
            <p:cNvPr id="50" name="Text Box 66"/>
            <p:cNvSpPr txBox="1">
              <a:spLocks noChangeArrowheads="1"/>
            </p:cNvSpPr>
            <p:nvPr/>
          </p:nvSpPr>
          <p:spPr bwMode="gray">
            <a:xfrm>
              <a:off x="1305" y="1954"/>
              <a:ext cx="212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3600" dirty="0"/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제안배경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smtClean="0"/>
              <a:t>해마다 증가되는 의료비 지원 대상자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및 지출금액</a:t>
            </a:r>
            <a:endParaRPr lang="ko-KR" altLang="en-US" sz="28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1500166" y="2571744"/>
            <a:ext cx="667122" cy="2668396"/>
            <a:chOff x="1907704" y="2204864"/>
            <a:chExt cx="667122" cy="2668396"/>
          </a:xfrm>
        </p:grpSpPr>
        <p:grpSp>
          <p:nvGrpSpPr>
            <p:cNvPr id="21" name="그룹 285"/>
            <p:cNvGrpSpPr/>
            <p:nvPr/>
          </p:nvGrpSpPr>
          <p:grpSpPr>
            <a:xfrm>
              <a:off x="1907704" y="2617083"/>
              <a:ext cx="667122" cy="2256177"/>
              <a:chOff x="1907704" y="2617083"/>
              <a:chExt cx="667122" cy="2256177"/>
            </a:xfrm>
          </p:grpSpPr>
          <p:grpSp>
            <p:nvGrpSpPr>
              <p:cNvPr id="27" name="그룹 104"/>
              <p:cNvGrpSpPr/>
              <p:nvPr/>
            </p:nvGrpSpPr>
            <p:grpSpPr>
              <a:xfrm>
                <a:off x="1907704" y="3645023"/>
                <a:ext cx="667122" cy="1228237"/>
                <a:chOff x="5661645" y="3675053"/>
                <a:chExt cx="343693" cy="1122098"/>
              </a:xfrm>
            </p:grpSpPr>
            <p:grpSp>
              <p:nvGrpSpPr>
                <p:cNvPr id="29" name="그룹 208"/>
                <p:cNvGrpSpPr/>
                <p:nvPr/>
              </p:nvGrpSpPr>
              <p:grpSpPr>
                <a:xfrm>
                  <a:off x="5661645" y="3675053"/>
                  <a:ext cx="343693" cy="1122098"/>
                  <a:chOff x="1945804" y="4331197"/>
                  <a:chExt cx="343693" cy="1875794"/>
                </a:xfrm>
              </p:grpSpPr>
              <p:sp>
                <p:nvSpPr>
                  <p:cNvPr id="31" name="직사각형 30"/>
                  <p:cNvSpPr/>
                  <p:nvPr/>
                </p:nvSpPr>
                <p:spPr>
                  <a:xfrm>
                    <a:off x="1945804" y="4331197"/>
                    <a:ext cx="332184" cy="1847825"/>
                  </a:xfrm>
                  <a:prstGeom prst="rect">
                    <a:avLst/>
                  </a:prstGeom>
                  <a:solidFill>
                    <a:srgbClr val="1C8EB2"/>
                  </a:solidFill>
                  <a:ln>
                    <a:noFill/>
                  </a:ln>
                  <a:scene3d>
                    <a:camera prst="isometricOffAxis1Left">
                      <a:rot lat="900000" lon="1200000" rev="0"/>
                    </a:camera>
                    <a:lightRig rig="soft" dir="t"/>
                  </a:scene3d>
                  <a:sp3d extrusionH="368300" prstMaterial="plastic">
                    <a:bevelT w="25400" h="25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자유형 31"/>
                  <p:cNvSpPr/>
                  <p:nvPr/>
                </p:nvSpPr>
                <p:spPr>
                  <a:xfrm>
                    <a:off x="1957313" y="4359166"/>
                    <a:ext cx="332184" cy="1847825"/>
                  </a:xfrm>
                  <a:custGeom>
                    <a:avLst/>
                    <a:gdLst>
                      <a:gd name="connsiteX0" fmla="*/ 0 w 332184"/>
                      <a:gd name="connsiteY0" fmla="*/ 0 h 1847825"/>
                      <a:gd name="connsiteX1" fmla="*/ 332184 w 332184"/>
                      <a:gd name="connsiteY1" fmla="*/ 0 h 1847825"/>
                      <a:gd name="connsiteX2" fmla="*/ 332184 w 332184"/>
                      <a:gd name="connsiteY2" fmla="*/ 1847825 h 1847825"/>
                      <a:gd name="connsiteX3" fmla="*/ 0 w 332184"/>
                      <a:gd name="connsiteY3" fmla="*/ 1847825 h 1847825"/>
                      <a:gd name="connsiteX4" fmla="*/ 0 w 332184"/>
                      <a:gd name="connsiteY4" fmla="*/ 0 h 1847825"/>
                      <a:gd name="connsiteX0" fmla="*/ 0 w 332184"/>
                      <a:gd name="connsiteY0" fmla="*/ 0 h 1847825"/>
                      <a:gd name="connsiteX1" fmla="*/ 145001 w 332184"/>
                      <a:gd name="connsiteY1" fmla="*/ 711597 h 1847825"/>
                      <a:gd name="connsiteX2" fmla="*/ 332184 w 332184"/>
                      <a:gd name="connsiteY2" fmla="*/ 1847825 h 1847825"/>
                      <a:gd name="connsiteX3" fmla="*/ 0 w 332184"/>
                      <a:gd name="connsiteY3" fmla="*/ 1847825 h 1847825"/>
                      <a:gd name="connsiteX4" fmla="*/ 0 w 332184"/>
                      <a:gd name="connsiteY4" fmla="*/ 0 h 1847825"/>
                      <a:gd name="connsiteX0" fmla="*/ 0 w 332184"/>
                      <a:gd name="connsiteY0" fmla="*/ 0 h 1847825"/>
                      <a:gd name="connsiteX1" fmla="*/ 120403 w 332184"/>
                      <a:gd name="connsiteY1" fmla="*/ 709052 h 1847825"/>
                      <a:gd name="connsiteX2" fmla="*/ 332184 w 332184"/>
                      <a:gd name="connsiteY2" fmla="*/ 1847825 h 1847825"/>
                      <a:gd name="connsiteX3" fmla="*/ 0 w 332184"/>
                      <a:gd name="connsiteY3" fmla="*/ 1847825 h 1847825"/>
                      <a:gd name="connsiteX4" fmla="*/ 0 w 332184"/>
                      <a:gd name="connsiteY4" fmla="*/ 0 h 184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184" h="1847825">
                        <a:moveTo>
                          <a:pt x="0" y="0"/>
                        </a:moveTo>
                        <a:lnTo>
                          <a:pt x="120403" y="709052"/>
                        </a:lnTo>
                        <a:lnTo>
                          <a:pt x="332184" y="1847825"/>
                        </a:lnTo>
                        <a:lnTo>
                          <a:pt x="0" y="18478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2157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5460779" y="4128175"/>
                  <a:ext cx="720080" cy="190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2012</a:t>
                  </a:r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28" name="Freeform 500"/>
              <p:cNvSpPr>
                <a:spLocks noEditPoints="1"/>
              </p:cNvSpPr>
              <p:nvPr/>
            </p:nvSpPr>
            <p:spPr bwMode="auto">
              <a:xfrm>
                <a:off x="2051720" y="2617083"/>
                <a:ext cx="352493" cy="955933"/>
              </a:xfrm>
              <a:custGeom>
                <a:avLst/>
                <a:gdLst/>
                <a:ahLst/>
                <a:cxnLst>
                  <a:cxn ang="0">
                    <a:pos x="170" y="147"/>
                  </a:cxn>
                  <a:cxn ang="0">
                    <a:pos x="210" y="107"/>
                  </a:cxn>
                  <a:cxn ang="0">
                    <a:pos x="214" y="60"/>
                  </a:cxn>
                  <a:cxn ang="0">
                    <a:pos x="182" y="13"/>
                  </a:cxn>
                  <a:cxn ang="0">
                    <a:pos x="141" y="0"/>
                  </a:cxn>
                  <a:cxn ang="0">
                    <a:pos x="88" y="22"/>
                  </a:cxn>
                  <a:cxn ang="0">
                    <a:pos x="66" y="76"/>
                  </a:cxn>
                  <a:cxn ang="0">
                    <a:pos x="79" y="119"/>
                  </a:cxn>
                  <a:cxn ang="0">
                    <a:pos x="126" y="153"/>
                  </a:cxn>
                  <a:cxn ang="0">
                    <a:pos x="266" y="336"/>
                  </a:cxn>
                  <a:cxn ang="0">
                    <a:pos x="248" y="216"/>
                  </a:cxn>
                  <a:cxn ang="0">
                    <a:pos x="244" y="201"/>
                  </a:cxn>
                  <a:cxn ang="0">
                    <a:pos x="226" y="182"/>
                  </a:cxn>
                  <a:cxn ang="0">
                    <a:pos x="170" y="162"/>
                  </a:cxn>
                  <a:cxn ang="0">
                    <a:pos x="125" y="160"/>
                  </a:cxn>
                  <a:cxn ang="0">
                    <a:pos x="57" y="175"/>
                  </a:cxn>
                  <a:cxn ang="0">
                    <a:pos x="32" y="198"/>
                  </a:cxn>
                  <a:cxn ang="0">
                    <a:pos x="13" y="325"/>
                  </a:cxn>
                  <a:cxn ang="0">
                    <a:pos x="0" y="428"/>
                  </a:cxn>
                  <a:cxn ang="0">
                    <a:pos x="7" y="451"/>
                  </a:cxn>
                  <a:cxn ang="0">
                    <a:pos x="21" y="452"/>
                  </a:cxn>
                  <a:cxn ang="0">
                    <a:pos x="37" y="433"/>
                  </a:cxn>
                  <a:cxn ang="0">
                    <a:pos x="59" y="361"/>
                  </a:cxn>
                  <a:cxn ang="0">
                    <a:pos x="37" y="498"/>
                  </a:cxn>
                  <a:cxn ang="0">
                    <a:pos x="50" y="513"/>
                  </a:cxn>
                  <a:cxn ang="0">
                    <a:pos x="79" y="679"/>
                  </a:cxn>
                  <a:cxn ang="0">
                    <a:pos x="82" y="693"/>
                  </a:cxn>
                  <a:cxn ang="0">
                    <a:pos x="94" y="708"/>
                  </a:cxn>
                  <a:cxn ang="0">
                    <a:pos x="109" y="710"/>
                  </a:cxn>
                  <a:cxn ang="0">
                    <a:pos x="125" y="696"/>
                  </a:cxn>
                  <a:cxn ang="0">
                    <a:pos x="128" y="685"/>
                  </a:cxn>
                  <a:cxn ang="0">
                    <a:pos x="131" y="645"/>
                  </a:cxn>
                  <a:cxn ang="0">
                    <a:pos x="134" y="577"/>
                  </a:cxn>
                  <a:cxn ang="0">
                    <a:pos x="144" y="514"/>
                  </a:cxn>
                  <a:cxn ang="0">
                    <a:pos x="147" y="577"/>
                  </a:cxn>
                  <a:cxn ang="0">
                    <a:pos x="150" y="645"/>
                  </a:cxn>
                  <a:cxn ang="0">
                    <a:pos x="153" y="685"/>
                  </a:cxn>
                  <a:cxn ang="0">
                    <a:pos x="156" y="696"/>
                  </a:cxn>
                  <a:cxn ang="0">
                    <a:pos x="172" y="710"/>
                  </a:cxn>
                  <a:cxn ang="0">
                    <a:pos x="186" y="708"/>
                  </a:cxn>
                  <a:cxn ang="0">
                    <a:pos x="198" y="693"/>
                  </a:cxn>
                  <a:cxn ang="0">
                    <a:pos x="211" y="514"/>
                  </a:cxn>
                  <a:cxn ang="0">
                    <a:pos x="232" y="513"/>
                  </a:cxn>
                  <a:cxn ang="0">
                    <a:pos x="245" y="498"/>
                  </a:cxn>
                  <a:cxn ang="0">
                    <a:pos x="219" y="361"/>
                  </a:cxn>
                  <a:cxn ang="0">
                    <a:pos x="241" y="430"/>
                  </a:cxn>
                  <a:cxn ang="0">
                    <a:pos x="257" y="452"/>
                  </a:cxn>
                  <a:cxn ang="0">
                    <a:pos x="270" y="450"/>
                  </a:cxn>
                  <a:cxn ang="0">
                    <a:pos x="276" y="426"/>
                  </a:cxn>
                </a:cxnLst>
                <a:rect l="0" t="0" r="r" b="b"/>
                <a:pathLst>
                  <a:path w="276" h="710">
                    <a:moveTo>
                      <a:pt x="141" y="154"/>
                    </a:moveTo>
                    <a:lnTo>
                      <a:pt x="141" y="154"/>
                    </a:lnTo>
                    <a:lnTo>
                      <a:pt x="156" y="153"/>
                    </a:lnTo>
                    <a:lnTo>
                      <a:pt x="170" y="147"/>
                    </a:lnTo>
                    <a:lnTo>
                      <a:pt x="182" y="141"/>
                    </a:lnTo>
                    <a:lnTo>
                      <a:pt x="194" y="131"/>
                    </a:lnTo>
                    <a:lnTo>
                      <a:pt x="203" y="119"/>
                    </a:lnTo>
                    <a:lnTo>
                      <a:pt x="210" y="107"/>
                    </a:lnTo>
                    <a:lnTo>
                      <a:pt x="214" y="93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0"/>
                    </a:lnTo>
                    <a:lnTo>
                      <a:pt x="210" y="47"/>
                    </a:lnTo>
                    <a:lnTo>
                      <a:pt x="203" y="34"/>
                    </a:lnTo>
                    <a:lnTo>
                      <a:pt x="194" y="22"/>
                    </a:lnTo>
                    <a:lnTo>
                      <a:pt x="182" y="13"/>
                    </a:lnTo>
                    <a:lnTo>
                      <a:pt x="170" y="6"/>
                    </a:lnTo>
                    <a:lnTo>
                      <a:pt x="156" y="2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26" y="2"/>
                    </a:lnTo>
                    <a:lnTo>
                      <a:pt x="112" y="6"/>
                    </a:lnTo>
                    <a:lnTo>
                      <a:pt x="98" y="13"/>
                    </a:lnTo>
                    <a:lnTo>
                      <a:pt x="88" y="22"/>
                    </a:lnTo>
                    <a:lnTo>
                      <a:pt x="79" y="34"/>
                    </a:lnTo>
                    <a:lnTo>
                      <a:pt x="72" y="47"/>
                    </a:lnTo>
                    <a:lnTo>
                      <a:pt x="68" y="60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8" y="93"/>
                    </a:lnTo>
                    <a:lnTo>
                      <a:pt x="72" y="107"/>
                    </a:lnTo>
                    <a:lnTo>
                      <a:pt x="79" y="119"/>
                    </a:lnTo>
                    <a:lnTo>
                      <a:pt x="88" y="131"/>
                    </a:lnTo>
                    <a:lnTo>
                      <a:pt x="98" y="141"/>
                    </a:lnTo>
                    <a:lnTo>
                      <a:pt x="112" y="147"/>
                    </a:lnTo>
                    <a:lnTo>
                      <a:pt x="126" y="153"/>
                    </a:lnTo>
                    <a:lnTo>
                      <a:pt x="141" y="154"/>
                    </a:lnTo>
                    <a:lnTo>
                      <a:pt x="141" y="154"/>
                    </a:lnTo>
                    <a:close/>
                    <a:moveTo>
                      <a:pt x="276" y="426"/>
                    </a:moveTo>
                    <a:lnTo>
                      <a:pt x="266" y="336"/>
                    </a:lnTo>
                    <a:lnTo>
                      <a:pt x="266" y="336"/>
                    </a:lnTo>
                    <a:lnTo>
                      <a:pt x="264" y="328"/>
                    </a:lnTo>
                    <a:lnTo>
                      <a:pt x="248" y="216"/>
                    </a:lnTo>
                    <a:lnTo>
                      <a:pt x="248" y="216"/>
                    </a:lnTo>
                    <a:lnTo>
                      <a:pt x="247" y="213"/>
                    </a:lnTo>
                    <a:lnTo>
                      <a:pt x="247" y="206"/>
                    </a:lnTo>
                    <a:lnTo>
                      <a:pt x="247" y="206"/>
                    </a:lnTo>
                    <a:lnTo>
                      <a:pt x="244" y="201"/>
                    </a:lnTo>
                    <a:lnTo>
                      <a:pt x="244" y="201"/>
                    </a:lnTo>
                    <a:lnTo>
                      <a:pt x="241" y="195"/>
                    </a:lnTo>
                    <a:lnTo>
                      <a:pt x="236" y="191"/>
                    </a:lnTo>
                    <a:lnTo>
                      <a:pt x="226" y="182"/>
                    </a:lnTo>
                    <a:lnTo>
                      <a:pt x="214" y="175"/>
                    </a:lnTo>
                    <a:lnTo>
                      <a:pt x="201" y="169"/>
                    </a:lnTo>
                    <a:lnTo>
                      <a:pt x="185" y="165"/>
                    </a:lnTo>
                    <a:lnTo>
                      <a:pt x="170" y="162"/>
                    </a:lnTo>
                    <a:lnTo>
                      <a:pt x="156" y="160"/>
                    </a:lnTo>
                    <a:lnTo>
                      <a:pt x="141" y="160"/>
                    </a:lnTo>
                    <a:lnTo>
                      <a:pt x="141" y="160"/>
                    </a:lnTo>
                    <a:lnTo>
                      <a:pt x="125" y="160"/>
                    </a:lnTo>
                    <a:lnTo>
                      <a:pt x="107" y="162"/>
                    </a:lnTo>
                    <a:lnTo>
                      <a:pt x="90" y="165"/>
                    </a:lnTo>
                    <a:lnTo>
                      <a:pt x="72" y="169"/>
                    </a:lnTo>
                    <a:lnTo>
                      <a:pt x="57" y="175"/>
                    </a:lnTo>
                    <a:lnTo>
                      <a:pt x="44" y="182"/>
                    </a:lnTo>
                    <a:lnTo>
                      <a:pt x="40" y="188"/>
                    </a:lnTo>
                    <a:lnTo>
                      <a:pt x="35" y="192"/>
                    </a:lnTo>
                    <a:lnTo>
                      <a:pt x="32" y="198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7"/>
                    </a:lnTo>
                    <a:lnTo>
                      <a:pt x="13" y="325"/>
                    </a:lnTo>
                    <a:lnTo>
                      <a:pt x="13" y="325"/>
                    </a:lnTo>
                    <a:lnTo>
                      <a:pt x="12" y="335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0" y="436"/>
                    </a:lnTo>
                    <a:lnTo>
                      <a:pt x="3" y="445"/>
                    </a:lnTo>
                    <a:lnTo>
                      <a:pt x="4" y="448"/>
                    </a:lnTo>
                    <a:lnTo>
                      <a:pt x="7" y="451"/>
                    </a:lnTo>
                    <a:lnTo>
                      <a:pt x="12" y="452"/>
                    </a:lnTo>
                    <a:lnTo>
                      <a:pt x="16" y="452"/>
                    </a:lnTo>
                    <a:lnTo>
                      <a:pt x="16" y="452"/>
                    </a:lnTo>
                    <a:lnTo>
                      <a:pt x="21" y="452"/>
                    </a:lnTo>
                    <a:lnTo>
                      <a:pt x="25" y="450"/>
                    </a:lnTo>
                    <a:lnTo>
                      <a:pt x="28" y="447"/>
                    </a:lnTo>
                    <a:lnTo>
                      <a:pt x="31" y="442"/>
                    </a:lnTo>
                    <a:lnTo>
                      <a:pt x="37" y="433"/>
                    </a:lnTo>
                    <a:lnTo>
                      <a:pt x="40" y="425"/>
                    </a:lnTo>
                    <a:lnTo>
                      <a:pt x="57" y="358"/>
                    </a:lnTo>
                    <a:lnTo>
                      <a:pt x="57" y="358"/>
                    </a:lnTo>
                    <a:lnTo>
                      <a:pt x="59" y="361"/>
                    </a:lnTo>
                    <a:lnTo>
                      <a:pt x="35" y="486"/>
                    </a:lnTo>
                    <a:lnTo>
                      <a:pt x="35" y="486"/>
                    </a:lnTo>
                    <a:lnTo>
                      <a:pt x="35" y="492"/>
                    </a:lnTo>
                    <a:lnTo>
                      <a:pt x="37" y="498"/>
                    </a:lnTo>
                    <a:lnTo>
                      <a:pt x="38" y="502"/>
                    </a:lnTo>
                    <a:lnTo>
                      <a:pt x="41" y="507"/>
                    </a:lnTo>
                    <a:lnTo>
                      <a:pt x="45" y="510"/>
                    </a:lnTo>
                    <a:lnTo>
                      <a:pt x="50" y="513"/>
                    </a:lnTo>
                    <a:lnTo>
                      <a:pt x="56" y="514"/>
                    </a:lnTo>
                    <a:lnTo>
                      <a:pt x="62" y="514"/>
                    </a:lnTo>
                    <a:lnTo>
                      <a:pt x="69" y="514"/>
                    </a:lnTo>
                    <a:lnTo>
                      <a:pt x="79" y="679"/>
                    </a:lnTo>
                    <a:lnTo>
                      <a:pt x="81" y="688"/>
                    </a:lnTo>
                    <a:lnTo>
                      <a:pt x="81" y="688"/>
                    </a:lnTo>
                    <a:lnTo>
                      <a:pt x="81" y="688"/>
                    </a:lnTo>
                    <a:lnTo>
                      <a:pt x="82" y="693"/>
                    </a:lnTo>
                    <a:lnTo>
                      <a:pt x="85" y="701"/>
                    </a:lnTo>
                    <a:lnTo>
                      <a:pt x="87" y="704"/>
                    </a:lnTo>
                    <a:lnTo>
                      <a:pt x="90" y="707"/>
                    </a:lnTo>
                    <a:lnTo>
                      <a:pt x="94" y="708"/>
                    </a:lnTo>
                    <a:lnTo>
                      <a:pt x="100" y="710"/>
                    </a:lnTo>
                    <a:lnTo>
                      <a:pt x="100" y="710"/>
                    </a:lnTo>
                    <a:lnTo>
                      <a:pt x="104" y="710"/>
                    </a:lnTo>
                    <a:lnTo>
                      <a:pt x="109" y="710"/>
                    </a:lnTo>
                    <a:lnTo>
                      <a:pt x="109" y="710"/>
                    </a:lnTo>
                    <a:lnTo>
                      <a:pt x="116" y="707"/>
                    </a:lnTo>
                    <a:lnTo>
                      <a:pt x="120" y="702"/>
                    </a:lnTo>
                    <a:lnTo>
                      <a:pt x="125" y="696"/>
                    </a:lnTo>
                    <a:lnTo>
                      <a:pt x="126" y="689"/>
                    </a:lnTo>
                    <a:lnTo>
                      <a:pt x="126" y="689"/>
                    </a:lnTo>
                    <a:lnTo>
                      <a:pt x="128" y="685"/>
                    </a:lnTo>
                    <a:lnTo>
                      <a:pt x="128" y="685"/>
                    </a:lnTo>
                    <a:lnTo>
                      <a:pt x="129" y="668"/>
                    </a:lnTo>
                    <a:lnTo>
                      <a:pt x="129" y="668"/>
                    </a:lnTo>
                    <a:lnTo>
                      <a:pt x="131" y="645"/>
                    </a:lnTo>
                    <a:lnTo>
                      <a:pt x="131" y="645"/>
                    </a:lnTo>
                    <a:lnTo>
                      <a:pt x="132" y="613"/>
                    </a:lnTo>
                    <a:lnTo>
                      <a:pt x="132" y="613"/>
                    </a:lnTo>
                    <a:lnTo>
                      <a:pt x="134" y="577"/>
                    </a:lnTo>
                    <a:lnTo>
                      <a:pt x="134" y="577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7" y="514"/>
                    </a:lnTo>
                    <a:lnTo>
                      <a:pt x="144" y="514"/>
                    </a:lnTo>
                    <a:lnTo>
                      <a:pt x="144" y="514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7" y="577"/>
                    </a:lnTo>
                    <a:lnTo>
                      <a:pt x="147" y="577"/>
                    </a:lnTo>
                    <a:lnTo>
                      <a:pt x="148" y="613"/>
                    </a:lnTo>
                    <a:lnTo>
                      <a:pt x="148" y="613"/>
                    </a:lnTo>
                    <a:lnTo>
                      <a:pt x="150" y="645"/>
                    </a:lnTo>
                    <a:lnTo>
                      <a:pt x="150" y="645"/>
                    </a:lnTo>
                    <a:lnTo>
                      <a:pt x="151" y="668"/>
                    </a:lnTo>
                    <a:lnTo>
                      <a:pt x="151" y="668"/>
                    </a:lnTo>
                    <a:lnTo>
                      <a:pt x="153" y="685"/>
                    </a:lnTo>
                    <a:lnTo>
                      <a:pt x="153" y="685"/>
                    </a:lnTo>
                    <a:lnTo>
                      <a:pt x="154" y="689"/>
                    </a:lnTo>
                    <a:lnTo>
                      <a:pt x="154" y="689"/>
                    </a:lnTo>
                    <a:lnTo>
                      <a:pt x="156" y="696"/>
                    </a:lnTo>
                    <a:lnTo>
                      <a:pt x="160" y="702"/>
                    </a:lnTo>
                    <a:lnTo>
                      <a:pt x="164" y="707"/>
                    </a:lnTo>
                    <a:lnTo>
                      <a:pt x="172" y="710"/>
                    </a:lnTo>
                    <a:lnTo>
                      <a:pt x="172" y="710"/>
                    </a:lnTo>
                    <a:lnTo>
                      <a:pt x="176" y="710"/>
                    </a:lnTo>
                    <a:lnTo>
                      <a:pt x="182" y="710"/>
                    </a:lnTo>
                    <a:lnTo>
                      <a:pt x="182" y="710"/>
                    </a:lnTo>
                    <a:lnTo>
                      <a:pt x="186" y="708"/>
                    </a:lnTo>
                    <a:lnTo>
                      <a:pt x="191" y="707"/>
                    </a:lnTo>
                    <a:lnTo>
                      <a:pt x="194" y="704"/>
                    </a:lnTo>
                    <a:lnTo>
                      <a:pt x="195" y="701"/>
                    </a:lnTo>
                    <a:lnTo>
                      <a:pt x="198" y="693"/>
                    </a:lnTo>
                    <a:lnTo>
                      <a:pt x="200" y="688"/>
                    </a:lnTo>
                    <a:lnTo>
                      <a:pt x="200" y="688"/>
                    </a:lnTo>
                    <a:lnTo>
                      <a:pt x="201" y="679"/>
                    </a:lnTo>
                    <a:lnTo>
                      <a:pt x="211" y="514"/>
                    </a:lnTo>
                    <a:lnTo>
                      <a:pt x="220" y="514"/>
                    </a:lnTo>
                    <a:lnTo>
                      <a:pt x="220" y="514"/>
                    </a:lnTo>
                    <a:lnTo>
                      <a:pt x="226" y="514"/>
                    </a:lnTo>
                    <a:lnTo>
                      <a:pt x="232" y="513"/>
                    </a:lnTo>
                    <a:lnTo>
                      <a:pt x="236" y="510"/>
                    </a:lnTo>
                    <a:lnTo>
                      <a:pt x="241" y="507"/>
                    </a:lnTo>
                    <a:lnTo>
                      <a:pt x="244" y="502"/>
                    </a:lnTo>
                    <a:lnTo>
                      <a:pt x="245" y="498"/>
                    </a:lnTo>
                    <a:lnTo>
                      <a:pt x="247" y="492"/>
                    </a:lnTo>
                    <a:lnTo>
                      <a:pt x="245" y="486"/>
                    </a:lnTo>
                    <a:lnTo>
                      <a:pt x="219" y="361"/>
                    </a:lnTo>
                    <a:lnTo>
                      <a:pt x="219" y="361"/>
                    </a:lnTo>
                    <a:lnTo>
                      <a:pt x="220" y="358"/>
                    </a:lnTo>
                    <a:lnTo>
                      <a:pt x="239" y="422"/>
                    </a:lnTo>
                    <a:lnTo>
                      <a:pt x="239" y="422"/>
                    </a:lnTo>
                    <a:lnTo>
                      <a:pt x="241" y="430"/>
                    </a:lnTo>
                    <a:lnTo>
                      <a:pt x="247" y="441"/>
                    </a:lnTo>
                    <a:lnTo>
                      <a:pt x="250" y="447"/>
                    </a:lnTo>
                    <a:lnTo>
                      <a:pt x="253" y="450"/>
                    </a:lnTo>
                    <a:lnTo>
                      <a:pt x="257" y="452"/>
                    </a:lnTo>
                    <a:lnTo>
                      <a:pt x="261" y="452"/>
                    </a:lnTo>
                    <a:lnTo>
                      <a:pt x="261" y="452"/>
                    </a:lnTo>
                    <a:lnTo>
                      <a:pt x="266" y="451"/>
                    </a:lnTo>
                    <a:lnTo>
                      <a:pt x="270" y="450"/>
                    </a:lnTo>
                    <a:lnTo>
                      <a:pt x="273" y="447"/>
                    </a:lnTo>
                    <a:lnTo>
                      <a:pt x="275" y="444"/>
                    </a:lnTo>
                    <a:lnTo>
                      <a:pt x="276" y="435"/>
                    </a:lnTo>
                    <a:lnTo>
                      <a:pt x="276" y="426"/>
                    </a:lnTo>
                    <a:lnTo>
                      <a:pt x="276" y="42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12700" dist="127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2" name="그룹 395"/>
            <p:cNvGrpSpPr/>
            <p:nvPr/>
          </p:nvGrpSpPr>
          <p:grpSpPr>
            <a:xfrm>
              <a:off x="2123728" y="2204864"/>
              <a:ext cx="180000" cy="180000"/>
              <a:chOff x="4788024" y="1417316"/>
              <a:chExt cx="220557" cy="219854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788024" y="1417316"/>
                <a:ext cx="219854" cy="219854"/>
              </a:xfrm>
              <a:prstGeom prst="ellipse">
                <a:avLst/>
              </a:prstGeom>
              <a:solidFill>
                <a:srgbClr val="FF9C19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/>
              </a:p>
            </p:txBody>
          </p:sp>
          <p:grpSp>
            <p:nvGrpSpPr>
              <p:cNvPr id="24" name="그룹 119"/>
              <p:cNvGrpSpPr/>
              <p:nvPr/>
            </p:nvGrpSpPr>
            <p:grpSpPr>
              <a:xfrm>
                <a:off x="4791092" y="1417571"/>
                <a:ext cx="217489" cy="217488"/>
                <a:chOff x="3707050" y="4054424"/>
                <a:chExt cx="1711996" cy="1711991"/>
              </a:xfrm>
            </p:grpSpPr>
            <p:sp>
              <p:nvSpPr>
                <p:cNvPr id="25" name="타원 24"/>
                <p:cNvSpPr/>
                <p:nvPr/>
              </p:nvSpPr>
              <p:spPr>
                <a:xfrm>
                  <a:off x="3907793" y="4098120"/>
                  <a:ext cx="1304085" cy="11774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alpha val="26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/>
                <p:cNvSpPr/>
                <p:nvPr/>
              </p:nvSpPr>
              <p:spPr>
                <a:xfrm>
                  <a:off x="3707050" y="4054424"/>
                  <a:ext cx="1711996" cy="1711991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0">
                      <a:schemeClr val="bg1">
                        <a:alpha val="25000"/>
                      </a:schemeClr>
                    </a:gs>
                    <a:gs pos="86000">
                      <a:schemeClr val="bg1">
                        <a:alpha val="64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47" name="그룹 46"/>
          <p:cNvGrpSpPr/>
          <p:nvPr/>
        </p:nvGrpSpPr>
        <p:grpSpPr>
          <a:xfrm>
            <a:off x="5292080" y="2564904"/>
            <a:ext cx="868368" cy="2668396"/>
            <a:chOff x="5580112" y="2204864"/>
            <a:chExt cx="868368" cy="2668396"/>
          </a:xfrm>
        </p:grpSpPr>
        <p:grpSp>
          <p:nvGrpSpPr>
            <p:cNvPr id="48" name="그룹 104"/>
            <p:cNvGrpSpPr/>
            <p:nvPr/>
          </p:nvGrpSpPr>
          <p:grpSpPr>
            <a:xfrm>
              <a:off x="5608687" y="3645023"/>
              <a:ext cx="667122" cy="1228237"/>
              <a:chOff x="5661645" y="3675053"/>
              <a:chExt cx="343693" cy="1122098"/>
            </a:xfrm>
          </p:grpSpPr>
          <p:grpSp>
            <p:nvGrpSpPr>
              <p:cNvPr id="55" name="그룹 208"/>
              <p:cNvGrpSpPr/>
              <p:nvPr/>
            </p:nvGrpSpPr>
            <p:grpSpPr>
              <a:xfrm>
                <a:off x="5661645" y="3675053"/>
                <a:ext cx="343693" cy="1122098"/>
                <a:chOff x="1945804" y="4331197"/>
                <a:chExt cx="343693" cy="1875794"/>
              </a:xfrm>
            </p:grpSpPr>
            <p:sp>
              <p:nvSpPr>
                <p:cNvPr id="57" name="직사각형 56"/>
                <p:cNvSpPr/>
                <p:nvPr/>
              </p:nvSpPr>
              <p:spPr>
                <a:xfrm>
                  <a:off x="1945804" y="4331197"/>
                  <a:ext cx="332184" cy="1847825"/>
                </a:xfrm>
                <a:prstGeom prst="rect">
                  <a:avLst/>
                </a:prstGeom>
                <a:solidFill>
                  <a:srgbClr val="1C8EB2"/>
                </a:solidFill>
                <a:ln>
                  <a:noFill/>
                </a:ln>
                <a:scene3d>
                  <a:camera prst="isometricOffAxis1Left">
                    <a:rot lat="900000" lon="1200000" rev="0"/>
                  </a:camera>
                  <a:lightRig rig="soft" dir="t"/>
                </a:scene3d>
                <a:sp3d extrusionH="368300" prstMaterial="plastic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자유형 57"/>
                <p:cNvSpPr/>
                <p:nvPr/>
              </p:nvSpPr>
              <p:spPr>
                <a:xfrm>
                  <a:off x="1957313" y="4359166"/>
                  <a:ext cx="332184" cy="1847825"/>
                </a:xfrm>
                <a:custGeom>
                  <a:avLst/>
                  <a:gdLst>
                    <a:gd name="connsiteX0" fmla="*/ 0 w 332184"/>
                    <a:gd name="connsiteY0" fmla="*/ 0 h 1847825"/>
                    <a:gd name="connsiteX1" fmla="*/ 332184 w 332184"/>
                    <a:gd name="connsiteY1" fmla="*/ 0 h 1847825"/>
                    <a:gd name="connsiteX2" fmla="*/ 332184 w 332184"/>
                    <a:gd name="connsiteY2" fmla="*/ 1847825 h 1847825"/>
                    <a:gd name="connsiteX3" fmla="*/ 0 w 332184"/>
                    <a:gd name="connsiteY3" fmla="*/ 1847825 h 1847825"/>
                    <a:gd name="connsiteX4" fmla="*/ 0 w 332184"/>
                    <a:gd name="connsiteY4" fmla="*/ 0 h 1847825"/>
                    <a:gd name="connsiteX0" fmla="*/ 0 w 332184"/>
                    <a:gd name="connsiteY0" fmla="*/ 0 h 1847825"/>
                    <a:gd name="connsiteX1" fmla="*/ 145001 w 332184"/>
                    <a:gd name="connsiteY1" fmla="*/ 711597 h 1847825"/>
                    <a:gd name="connsiteX2" fmla="*/ 332184 w 332184"/>
                    <a:gd name="connsiteY2" fmla="*/ 1847825 h 1847825"/>
                    <a:gd name="connsiteX3" fmla="*/ 0 w 332184"/>
                    <a:gd name="connsiteY3" fmla="*/ 1847825 h 1847825"/>
                    <a:gd name="connsiteX4" fmla="*/ 0 w 332184"/>
                    <a:gd name="connsiteY4" fmla="*/ 0 h 1847825"/>
                    <a:gd name="connsiteX0" fmla="*/ 0 w 332184"/>
                    <a:gd name="connsiteY0" fmla="*/ 0 h 1847825"/>
                    <a:gd name="connsiteX1" fmla="*/ 120403 w 332184"/>
                    <a:gd name="connsiteY1" fmla="*/ 709052 h 1847825"/>
                    <a:gd name="connsiteX2" fmla="*/ 332184 w 332184"/>
                    <a:gd name="connsiteY2" fmla="*/ 1847825 h 1847825"/>
                    <a:gd name="connsiteX3" fmla="*/ 0 w 332184"/>
                    <a:gd name="connsiteY3" fmla="*/ 1847825 h 1847825"/>
                    <a:gd name="connsiteX4" fmla="*/ 0 w 332184"/>
                    <a:gd name="connsiteY4" fmla="*/ 0 h 18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84" h="1847825">
                      <a:moveTo>
                        <a:pt x="0" y="0"/>
                      </a:moveTo>
                      <a:lnTo>
                        <a:pt x="120403" y="709052"/>
                      </a:lnTo>
                      <a:lnTo>
                        <a:pt x="332184" y="1847825"/>
                      </a:lnTo>
                      <a:lnTo>
                        <a:pt x="0" y="18478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6200000">
                <a:off x="5460779" y="4128175"/>
                <a:ext cx="720080" cy="19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2012</a:t>
                </a:r>
                <a:endParaRPr lang="ko-KR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49" name="그룹 400"/>
            <p:cNvGrpSpPr/>
            <p:nvPr/>
          </p:nvGrpSpPr>
          <p:grpSpPr>
            <a:xfrm>
              <a:off x="5868144" y="2204864"/>
              <a:ext cx="180000" cy="180000"/>
              <a:chOff x="4642194" y="2457907"/>
              <a:chExt cx="180184" cy="179609"/>
            </a:xfrm>
          </p:grpSpPr>
          <p:sp>
            <p:nvSpPr>
              <p:cNvPr id="51" name="타원 50"/>
              <p:cNvSpPr/>
              <p:nvPr/>
            </p:nvSpPr>
            <p:spPr>
              <a:xfrm>
                <a:off x="4642194" y="2457907"/>
                <a:ext cx="179610" cy="179609"/>
              </a:xfrm>
              <a:prstGeom prst="ellipse">
                <a:avLst/>
              </a:prstGeom>
              <a:solidFill>
                <a:srgbClr val="1C8EB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000"/>
              </a:p>
            </p:txBody>
          </p:sp>
          <p:grpSp>
            <p:nvGrpSpPr>
              <p:cNvPr id="52" name="그룹 119"/>
              <p:cNvGrpSpPr/>
              <p:nvPr/>
            </p:nvGrpSpPr>
            <p:grpSpPr>
              <a:xfrm>
                <a:off x="4644700" y="2458115"/>
                <a:ext cx="177678" cy="177676"/>
                <a:chOff x="3707050" y="4054424"/>
                <a:chExt cx="1711996" cy="1711991"/>
              </a:xfrm>
            </p:grpSpPr>
            <p:sp>
              <p:nvSpPr>
                <p:cNvPr id="53" name="타원 52"/>
                <p:cNvSpPr/>
                <p:nvPr/>
              </p:nvSpPr>
              <p:spPr>
                <a:xfrm>
                  <a:off x="3907793" y="4098120"/>
                  <a:ext cx="1304085" cy="11774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alpha val="26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타원 53"/>
                <p:cNvSpPr/>
                <p:nvPr/>
              </p:nvSpPr>
              <p:spPr>
                <a:xfrm>
                  <a:off x="3707050" y="4054424"/>
                  <a:ext cx="1711996" cy="1711991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0">
                      <a:schemeClr val="bg1">
                        <a:alpha val="25000"/>
                      </a:schemeClr>
                    </a:gs>
                    <a:gs pos="86000">
                      <a:schemeClr val="bg1">
                        <a:alpha val="64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0" name="Picture 8" descr="C:\Users\C202\Desktop\이미지\금융\돈상자.png"/>
            <p:cNvPicPr>
              <a:picLocks noChangeAspect="1" noChangeArrowheads="1"/>
            </p:cNvPicPr>
            <p:nvPr/>
          </p:nvPicPr>
          <p:blipFill>
            <a:blip r:embed="rId2" cstate="print"/>
            <a:srcRect t="-4651"/>
            <a:stretch>
              <a:fillRect/>
            </a:stretch>
          </p:blipFill>
          <p:spPr bwMode="auto">
            <a:xfrm>
              <a:off x="5580112" y="2708920"/>
              <a:ext cx="868368" cy="109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그룹 58"/>
          <p:cNvGrpSpPr/>
          <p:nvPr/>
        </p:nvGrpSpPr>
        <p:grpSpPr>
          <a:xfrm>
            <a:off x="6357950" y="1714488"/>
            <a:ext cx="1008112" cy="3460485"/>
            <a:chOff x="6588224" y="1412776"/>
            <a:chExt cx="1008112" cy="3460485"/>
          </a:xfrm>
        </p:grpSpPr>
        <p:grpSp>
          <p:nvGrpSpPr>
            <p:cNvPr id="60" name="그룹 109"/>
            <p:cNvGrpSpPr/>
            <p:nvPr/>
          </p:nvGrpSpPr>
          <p:grpSpPr>
            <a:xfrm>
              <a:off x="6660232" y="3645023"/>
              <a:ext cx="667122" cy="1228238"/>
              <a:chOff x="6713190" y="3675053"/>
              <a:chExt cx="343693" cy="1122099"/>
            </a:xfrm>
          </p:grpSpPr>
          <p:grpSp>
            <p:nvGrpSpPr>
              <p:cNvPr id="67" name="그룹 211"/>
              <p:cNvGrpSpPr/>
              <p:nvPr/>
            </p:nvGrpSpPr>
            <p:grpSpPr>
              <a:xfrm>
                <a:off x="6713190" y="3675053"/>
                <a:ext cx="343693" cy="1122099"/>
                <a:chOff x="1945804" y="4331196"/>
                <a:chExt cx="343693" cy="1875795"/>
              </a:xfrm>
            </p:grpSpPr>
            <p:sp>
              <p:nvSpPr>
                <p:cNvPr id="69" name="직사각형 68"/>
                <p:cNvSpPr/>
                <p:nvPr/>
              </p:nvSpPr>
              <p:spPr>
                <a:xfrm>
                  <a:off x="1945804" y="4331196"/>
                  <a:ext cx="332184" cy="1847825"/>
                </a:xfrm>
                <a:prstGeom prst="rect">
                  <a:avLst/>
                </a:prstGeom>
                <a:solidFill>
                  <a:srgbClr val="1C8EB2"/>
                </a:solidFill>
                <a:ln>
                  <a:noFill/>
                </a:ln>
                <a:scene3d>
                  <a:camera prst="isometricOffAxis1Left">
                    <a:rot lat="900000" lon="1200000" rev="0"/>
                  </a:camera>
                  <a:lightRig rig="soft" dir="t"/>
                </a:scene3d>
                <a:sp3d extrusionH="368300" prstMaterial="plastic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자유형 69"/>
                <p:cNvSpPr/>
                <p:nvPr/>
              </p:nvSpPr>
              <p:spPr>
                <a:xfrm>
                  <a:off x="1957313" y="4359166"/>
                  <a:ext cx="332184" cy="1847825"/>
                </a:xfrm>
                <a:custGeom>
                  <a:avLst/>
                  <a:gdLst>
                    <a:gd name="connsiteX0" fmla="*/ 0 w 332184"/>
                    <a:gd name="connsiteY0" fmla="*/ 0 h 1847825"/>
                    <a:gd name="connsiteX1" fmla="*/ 332184 w 332184"/>
                    <a:gd name="connsiteY1" fmla="*/ 0 h 1847825"/>
                    <a:gd name="connsiteX2" fmla="*/ 332184 w 332184"/>
                    <a:gd name="connsiteY2" fmla="*/ 1847825 h 1847825"/>
                    <a:gd name="connsiteX3" fmla="*/ 0 w 332184"/>
                    <a:gd name="connsiteY3" fmla="*/ 1847825 h 1847825"/>
                    <a:gd name="connsiteX4" fmla="*/ 0 w 332184"/>
                    <a:gd name="connsiteY4" fmla="*/ 0 h 1847825"/>
                    <a:gd name="connsiteX0" fmla="*/ 0 w 332184"/>
                    <a:gd name="connsiteY0" fmla="*/ 0 h 1847825"/>
                    <a:gd name="connsiteX1" fmla="*/ 145001 w 332184"/>
                    <a:gd name="connsiteY1" fmla="*/ 711597 h 1847825"/>
                    <a:gd name="connsiteX2" fmla="*/ 332184 w 332184"/>
                    <a:gd name="connsiteY2" fmla="*/ 1847825 h 1847825"/>
                    <a:gd name="connsiteX3" fmla="*/ 0 w 332184"/>
                    <a:gd name="connsiteY3" fmla="*/ 1847825 h 1847825"/>
                    <a:gd name="connsiteX4" fmla="*/ 0 w 332184"/>
                    <a:gd name="connsiteY4" fmla="*/ 0 h 1847825"/>
                    <a:gd name="connsiteX0" fmla="*/ 0 w 332184"/>
                    <a:gd name="connsiteY0" fmla="*/ 0 h 1847825"/>
                    <a:gd name="connsiteX1" fmla="*/ 120403 w 332184"/>
                    <a:gd name="connsiteY1" fmla="*/ 709052 h 1847825"/>
                    <a:gd name="connsiteX2" fmla="*/ 332184 w 332184"/>
                    <a:gd name="connsiteY2" fmla="*/ 1847825 h 1847825"/>
                    <a:gd name="connsiteX3" fmla="*/ 0 w 332184"/>
                    <a:gd name="connsiteY3" fmla="*/ 1847825 h 1847825"/>
                    <a:gd name="connsiteX4" fmla="*/ 0 w 332184"/>
                    <a:gd name="connsiteY4" fmla="*/ 0 h 18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84" h="1847825">
                      <a:moveTo>
                        <a:pt x="0" y="0"/>
                      </a:moveTo>
                      <a:lnTo>
                        <a:pt x="120403" y="709052"/>
                      </a:lnTo>
                      <a:lnTo>
                        <a:pt x="332184" y="1847825"/>
                      </a:lnTo>
                      <a:lnTo>
                        <a:pt x="0" y="18478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 rot="16200000">
                <a:off x="6518057" y="4128175"/>
                <a:ext cx="720080" cy="19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2013</a:t>
                </a:r>
                <a:endParaRPr lang="ko-KR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61" name="그룹 400"/>
            <p:cNvGrpSpPr/>
            <p:nvPr/>
          </p:nvGrpSpPr>
          <p:grpSpPr>
            <a:xfrm>
              <a:off x="6876256" y="1412776"/>
              <a:ext cx="360000" cy="360000"/>
              <a:chOff x="4642194" y="2457907"/>
              <a:chExt cx="180184" cy="179609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4642194" y="2457907"/>
                <a:ext cx="179610" cy="179609"/>
              </a:xfrm>
              <a:prstGeom prst="ellipse">
                <a:avLst/>
              </a:prstGeom>
              <a:solidFill>
                <a:srgbClr val="1C8EB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000"/>
              </a:p>
            </p:txBody>
          </p:sp>
          <p:grpSp>
            <p:nvGrpSpPr>
              <p:cNvPr id="64" name="그룹 119"/>
              <p:cNvGrpSpPr/>
              <p:nvPr/>
            </p:nvGrpSpPr>
            <p:grpSpPr>
              <a:xfrm>
                <a:off x="4644700" y="2458115"/>
                <a:ext cx="177678" cy="177676"/>
                <a:chOff x="3707050" y="4054424"/>
                <a:chExt cx="1711996" cy="1711991"/>
              </a:xfrm>
            </p:grpSpPr>
            <p:sp>
              <p:nvSpPr>
                <p:cNvPr id="65" name="타원 64"/>
                <p:cNvSpPr/>
                <p:nvPr/>
              </p:nvSpPr>
              <p:spPr>
                <a:xfrm>
                  <a:off x="3907793" y="4098120"/>
                  <a:ext cx="1304085" cy="11774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alpha val="26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타원 65"/>
                <p:cNvSpPr/>
                <p:nvPr/>
              </p:nvSpPr>
              <p:spPr>
                <a:xfrm>
                  <a:off x="3707050" y="4054424"/>
                  <a:ext cx="1711996" cy="1711991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0">
                      <a:schemeClr val="bg1">
                        <a:alpha val="25000"/>
                      </a:schemeClr>
                    </a:gs>
                    <a:gs pos="86000">
                      <a:schemeClr val="bg1">
                        <a:alpha val="64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62" name="Picture 8" descr="C:\Users\C202\Desktop\이미지\금융\돈상자.png"/>
            <p:cNvPicPr>
              <a:picLocks noChangeAspect="1" noChangeArrowheads="1"/>
            </p:cNvPicPr>
            <p:nvPr/>
          </p:nvPicPr>
          <p:blipFill>
            <a:blip r:embed="rId3" cstate="print"/>
            <a:srcRect t="-4651"/>
            <a:stretch>
              <a:fillRect/>
            </a:stretch>
          </p:blipFill>
          <p:spPr bwMode="auto">
            <a:xfrm>
              <a:off x="6588224" y="2060848"/>
              <a:ext cx="1008112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6" name="그룹 125"/>
          <p:cNvGrpSpPr/>
          <p:nvPr/>
        </p:nvGrpSpPr>
        <p:grpSpPr>
          <a:xfrm>
            <a:off x="2571736" y="1714488"/>
            <a:ext cx="676647" cy="3460485"/>
            <a:chOff x="2959249" y="1412776"/>
            <a:chExt cx="676647" cy="3460485"/>
          </a:xfrm>
        </p:grpSpPr>
        <p:grpSp>
          <p:nvGrpSpPr>
            <p:cNvPr id="127" name="그룹 280"/>
            <p:cNvGrpSpPr/>
            <p:nvPr/>
          </p:nvGrpSpPr>
          <p:grpSpPr>
            <a:xfrm>
              <a:off x="2959249" y="2060848"/>
              <a:ext cx="676647" cy="2812413"/>
              <a:chOff x="2959249" y="2060848"/>
              <a:chExt cx="676647" cy="2812413"/>
            </a:xfrm>
          </p:grpSpPr>
          <p:grpSp>
            <p:nvGrpSpPr>
              <p:cNvPr id="133" name="그룹 109"/>
              <p:cNvGrpSpPr/>
              <p:nvPr/>
            </p:nvGrpSpPr>
            <p:grpSpPr>
              <a:xfrm>
                <a:off x="2959249" y="3645023"/>
                <a:ext cx="667122" cy="1228238"/>
                <a:chOff x="6713190" y="3675053"/>
                <a:chExt cx="343693" cy="1122099"/>
              </a:xfrm>
            </p:grpSpPr>
            <p:grpSp>
              <p:nvGrpSpPr>
                <p:cNvPr id="135" name="그룹 211"/>
                <p:cNvGrpSpPr/>
                <p:nvPr/>
              </p:nvGrpSpPr>
              <p:grpSpPr>
                <a:xfrm>
                  <a:off x="6713190" y="3675053"/>
                  <a:ext cx="343693" cy="1122099"/>
                  <a:chOff x="1945804" y="4331196"/>
                  <a:chExt cx="343693" cy="1875795"/>
                </a:xfrm>
              </p:grpSpPr>
              <p:sp>
                <p:nvSpPr>
                  <p:cNvPr id="137" name="직사각형 136"/>
                  <p:cNvSpPr/>
                  <p:nvPr/>
                </p:nvSpPr>
                <p:spPr>
                  <a:xfrm>
                    <a:off x="1945804" y="4331196"/>
                    <a:ext cx="332184" cy="1847825"/>
                  </a:xfrm>
                  <a:prstGeom prst="rect">
                    <a:avLst/>
                  </a:prstGeom>
                  <a:solidFill>
                    <a:srgbClr val="1C8EB2"/>
                  </a:solidFill>
                  <a:ln>
                    <a:noFill/>
                  </a:ln>
                  <a:scene3d>
                    <a:camera prst="isometricOffAxis1Left">
                      <a:rot lat="900000" lon="1200000" rev="0"/>
                    </a:camera>
                    <a:lightRig rig="soft" dir="t"/>
                  </a:scene3d>
                  <a:sp3d extrusionH="368300" prstMaterial="plastic">
                    <a:bevelT w="25400" h="25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8" name="자유형 137"/>
                  <p:cNvSpPr/>
                  <p:nvPr/>
                </p:nvSpPr>
                <p:spPr>
                  <a:xfrm>
                    <a:off x="1957313" y="4359166"/>
                    <a:ext cx="332184" cy="1847825"/>
                  </a:xfrm>
                  <a:custGeom>
                    <a:avLst/>
                    <a:gdLst>
                      <a:gd name="connsiteX0" fmla="*/ 0 w 332184"/>
                      <a:gd name="connsiteY0" fmla="*/ 0 h 1847825"/>
                      <a:gd name="connsiteX1" fmla="*/ 332184 w 332184"/>
                      <a:gd name="connsiteY1" fmla="*/ 0 h 1847825"/>
                      <a:gd name="connsiteX2" fmla="*/ 332184 w 332184"/>
                      <a:gd name="connsiteY2" fmla="*/ 1847825 h 1847825"/>
                      <a:gd name="connsiteX3" fmla="*/ 0 w 332184"/>
                      <a:gd name="connsiteY3" fmla="*/ 1847825 h 1847825"/>
                      <a:gd name="connsiteX4" fmla="*/ 0 w 332184"/>
                      <a:gd name="connsiteY4" fmla="*/ 0 h 1847825"/>
                      <a:gd name="connsiteX0" fmla="*/ 0 w 332184"/>
                      <a:gd name="connsiteY0" fmla="*/ 0 h 1847825"/>
                      <a:gd name="connsiteX1" fmla="*/ 145001 w 332184"/>
                      <a:gd name="connsiteY1" fmla="*/ 711597 h 1847825"/>
                      <a:gd name="connsiteX2" fmla="*/ 332184 w 332184"/>
                      <a:gd name="connsiteY2" fmla="*/ 1847825 h 1847825"/>
                      <a:gd name="connsiteX3" fmla="*/ 0 w 332184"/>
                      <a:gd name="connsiteY3" fmla="*/ 1847825 h 1847825"/>
                      <a:gd name="connsiteX4" fmla="*/ 0 w 332184"/>
                      <a:gd name="connsiteY4" fmla="*/ 0 h 1847825"/>
                      <a:gd name="connsiteX0" fmla="*/ 0 w 332184"/>
                      <a:gd name="connsiteY0" fmla="*/ 0 h 1847825"/>
                      <a:gd name="connsiteX1" fmla="*/ 120403 w 332184"/>
                      <a:gd name="connsiteY1" fmla="*/ 709052 h 1847825"/>
                      <a:gd name="connsiteX2" fmla="*/ 332184 w 332184"/>
                      <a:gd name="connsiteY2" fmla="*/ 1847825 h 1847825"/>
                      <a:gd name="connsiteX3" fmla="*/ 0 w 332184"/>
                      <a:gd name="connsiteY3" fmla="*/ 1847825 h 1847825"/>
                      <a:gd name="connsiteX4" fmla="*/ 0 w 332184"/>
                      <a:gd name="connsiteY4" fmla="*/ 0 h 184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184" h="1847825">
                        <a:moveTo>
                          <a:pt x="0" y="0"/>
                        </a:moveTo>
                        <a:lnTo>
                          <a:pt x="120403" y="709052"/>
                        </a:lnTo>
                        <a:lnTo>
                          <a:pt x="332184" y="1847825"/>
                        </a:lnTo>
                        <a:lnTo>
                          <a:pt x="0" y="18478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2157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6518053" y="4128174"/>
                  <a:ext cx="720080" cy="190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2013</a:t>
                  </a:r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134" name="Freeform 500"/>
              <p:cNvSpPr>
                <a:spLocks noEditPoints="1"/>
              </p:cNvSpPr>
              <p:nvPr/>
            </p:nvSpPr>
            <p:spPr bwMode="auto">
              <a:xfrm>
                <a:off x="3115928" y="2060848"/>
                <a:ext cx="519968" cy="1512168"/>
              </a:xfrm>
              <a:custGeom>
                <a:avLst/>
                <a:gdLst/>
                <a:ahLst/>
                <a:cxnLst>
                  <a:cxn ang="0">
                    <a:pos x="170" y="147"/>
                  </a:cxn>
                  <a:cxn ang="0">
                    <a:pos x="210" y="107"/>
                  </a:cxn>
                  <a:cxn ang="0">
                    <a:pos x="214" y="60"/>
                  </a:cxn>
                  <a:cxn ang="0">
                    <a:pos x="182" y="13"/>
                  </a:cxn>
                  <a:cxn ang="0">
                    <a:pos x="141" y="0"/>
                  </a:cxn>
                  <a:cxn ang="0">
                    <a:pos x="88" y="22"/>
                  </a:cxn>
                  <a:cxn ang="0">
                    <a:pos x="66" y="76"/>
                  </a:cxn>
                  <a:cxn ang="0">
                    <a:pos x="79" y="119"/>
                  </a:cxn>
                  <a:cxn ang="0">
                    <a:pos x="126" y="153"/>
                  </a:cxn>
                  <a:cxn ang="0">
                    <a:pos x="266" y="336"/>
                  </a:cxn>
                  <a:cxn ang="0">
                    <a:pos x="248" y="216"/>
                  </a:cxn>
                  <a:cxn ang="0">
                    <a:pos x="244" y="201"/>
                  </a:cxn>
                  <a:cxn ang="0">
                    <a:pos x="226" y="182"/>
                  </a:cxn>
                  <a:cxn ang="0">
                    <a:pos x="170" y="162"/>
                  </a:cxn>
                  <a:cxn ang="0">
                    <a:pos x="125" y="160"/>
                  </a:cxn>
                  <a:cxn ang="0">
                    <a:pos x="57" y="175"/>
                  </a:cxn>
                  <a:cxn ang="0">
                    <a:pos x="32" y="198"/>
                  </a:cxn>
                  <a:cxn ang="0">
                    <a:pos x="13" y="325"/>
                  </a:cxn>
                  <a:cxn ang="0">
                    <a:pos x="0" y="428"/>
                  </a:cxn>
                  <a:cxn ang="0">
                    <a:pos x="7" y="451"/>
                  </a:cxn>
                  <a:cxn ang="0">
                    <a:pos x="21" y="452"/>
                  </a:cxn>
                  <a:cxn ang="0">
                    <a:pos x="37" y="433"/>
                  </a:cxn>
                  <a:cxn ang="0">
                    <a:pos x="59" y="361"/>
                  </a:cxn>
                  <a:cxn ang="0">
                    <a:pos x="37" y="498"/>
                  </a:cxn>
                  <a:cxn ang="0">
                    <a:pos x="50" y="513"/>
                  </a:cxn>
                  <a:cxn ang="0">
                    <a:pos x="79" y="679"/>
                  </a:cxn>
                  <a:cxn ang="0">
                    <a:pos x="82" y="693"/>
                  </a:cxn>
                  <a:cxn ang="0">
                    <a:pos x="94" y="708"/>
                  </a:cxn>
                  <a:cxn ang="0">
                    <a:pos x="109" y="710"/>
                  </a:cxn>
                  <a:cxn ang="0">
                    <a:pos x="125" y="696"/>
                  </a:cxn>
                  <a:cxn ang="0">
                    <a:pos x="128" y="685"/>
                  </a:cxn>
                  <a:cxn ang="0">
                    <a:pos x="131" y="645"/>
                  </a:cxn>
                  <a:cxn ang="0">
                    <a:pos x="134" y="577"/>
                  </a:cxn>
                  <a:cxn ang="0">
                    <a:pos x="144" y="514"/>
                  </a:cxn>
                  <a:cxn ang="0">
                    <a:pos x="147" y="577"/>
                  </a:cxn>
                  <a:cxn ang="0">
                    <a:pos x="150" y="645"/>
                  </a:cxn>
                  <a:cxn ang="0">
                    <a:pos x="153" y="685"/>
                  </a:cxn>
                  <a:cxn ang="0">
                    <a:pos x="156" y="696"/>
                  </a:cxn>
                  <a:cxn ang="0">
                    <a:pos x="172" y="710"/>
                  </a:cxn>
                  <a:cxn ang="0">
                    <a:pos x="186" y="708"/>
                  </a:cxn>
                  <a:cxn ang="0">
                    <a:pos x="198" y="693"/>
                  </a:cxn>
                  <a:cxn ang="0">
                    <a:pos x="211" y="514"/>
                  </a:cxn>
                  <a:cxn ang="0">
                    <a:pos x="232" y="513"/>
                  </a:cxn>
                  <a:cxn ang="0">
                    <a:pos x="245" y="498"/>
                  </a:cxn>
                  <a:cxn ang="0">
                    <a:pos x="219" y="361"/>
                  </a:cxn>
                  <a:cxn ang="0">
                    <a:pos x="241" y="430"/>
                  </a:cxn>
                  <a:cxn ang="0">
                    <a:pos x="257" y="452"/>
                  </a:cxn>
                  <a:cxn ang="0">
                    <a:pos x="270" y="450"/>
                  </a:cxn>
                  <a:cxn ang="0">
                    <a:pos x="276" y="426"/>
                  </a:cxn>
                </a:cxnLst>
                <a:rect l="0" t="0" r="r" b="b"/>
                <a:pathLst>
                  <a:path w="276" h="710">
                    <a:moveTo>
                      <a:pt x="141" y="154"/>
                    </a:moveTo>
                    <a:lnTo>
                      <a:pt x="141" y="154"/>
                    </a:lnTo>
                    <a:lnTo>
                      <a:pt x="156" y="153"/>
                    </a:lnTo>
                    <a:lnTo>
                      <a:pt x="170" y="147"/>
                    </a:lnTo>
                    <a:lnTo>
                      <a:pt x="182" y="141"/>
                    </a:lnTo>
                    <a:lnTo>
                      <a:pt x="194" y="131"/>
                    </a:lnTo>
                    <a:lnTo>
                      <a:pt x="203" y="119"/>
                    </a:lnTo>
                    <a:lnTo>
                      <a:pt x="210" y="107"/>
                    </a:lnTo>
                    <a:lnTo>
                      <a:pt x="214" y="93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0"/>
                    </a:lnTo>
                    <a:lnTo>
                      <a:pt x="210" y="47"/>
                    </a:lnTo>
                    <a:lnTo>
                      <a:pt x="203" y="34"/>
                    </a:lnTo>
                    <a:lnTo>
                      <a:pt x="194" y="22"/>
                    </a:lnTo>
                    <a:lnTo>
                      <a:pt x="182" y="13"/>
                    </a:lnTo>
                    <a:lnTo>
                      <a:pt x="170" y="6"/>
                    </a:lnTo>
                    <a:lnTo>
                      <a:pt x="156" y="2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26" y="2"/>
                    </a:lnTo>
                    <a:lnTo>
                      <a:pt x="112" y="6"/>
                    </a:lnTo>
                    <a:lnTo>
                      <a:pt x="98" y="13"/>
                    </a:lnTo>
                    <a:lnTo>
                      <a:pt x="88" y="22"/>
                    </a:lnTo>
                    <a:lnTo>
                      <a:pt x="79" y="34"/>
                    </a:lnTo>
                    <a:lnTo>
                      <a:pt x="72" y="47"/>
                    </a:lnTo>
                    <a:lnTo>
                      <a:pt x="68" y="60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8" y="93"/>
                    </a:lnTo>
                    <a:lnTo>
                      <a:pt x="72" y="107"/>
                    </a:lnTo>
                    <a:lnTo>
                      <a:pt x="79" y="119"/>
                    </a:lnTo>
                    <a:lnTo>
                      <a:pt x="88" y="131"/>
                    </a:lnTo>
                    <a:lnTo>
                      <a:pt x="98" y="141"/>
                    </a:lnTo>
                    <a:lnTo>
                      <a:pt x="112" y="147"/>
                    </a:lnTo>
                    <a:lnTo>
                      <a:pt x="126" y="153"/>
                    </a:lnTo>
                    <a:lnTo>
                      <a:pt x="141" y="154"/>
                    </a:lnTo>
                    <a:lnTo>
                      <a:pt x="141" y="154"/>
                    </a:lnTo>
                    <a:close/>
                    <a:moveTo>
                      <a:pt x="276" y="426"/>
                    </a:moveTo>
                    <a:lnTo>
                      <a:pt x="266" y="336"/>
                    </a:lnTo>
                    <a:lnTo>
                      <a:pt x="266" y="336"/>
                    </a:lnTo>
                    <a:lnTo>
                      <a:pt x="264" y="328"/>
                    </a:lnTo>
                    <a:lnTo>
                      <a:pt x="248" y="216"/>
                    </a:lnTo>
                    <a:lnTo>
                      <a:pt x="248" y="216"/>
                    </a:lnTo>
                    <a:lnTo>
                      <a:pt x="247" y="213"/>
                    </a:lnTo>
                    <a:lnTo>
                      <a:pt x="247" y="206"/>
                    </a:lnTo>
                    <a:lnTo>
                      <a:pt x="247" y="206"/>
                    </a:lnTo>
                    <a:lnTo>
                      <a:pt x="244" y="201"/>
                    </a:lnTo>
                    <a:lnTo>
                      <a:pt x="244" y="201"/>
                    </a:lnTo>
                    <a:lnTo>
                      <a:pt x="241" y="195"/>
                    </a:lnTo>
                    <a:lnTo>
                      <a:pt x="236" y="191"/>
                    </a:lnTo>
                    <a:lnTo>
                      <a:pt x="226" y="182"/>
                    </a:lnTo>
                    <a:lnTo>
                      <a:pt x="214" y="175"/>
                    </a:lnTo>
                    <a:lnTo>
                      <a:pt x="201" y="169"/>
                    </a:lnTo>
                    <a:lnTo>
                      <a:pt x="185" y="165"/>
                    </a:lnTo>
                    <a:lnTo>
                      <a:pt x="170" y="162"/>
                    </a:lnTo>
                    <a:lnTo>
                      <a:pt x="156" y="160"/>
                    </a:lnTo>
                    <a:lnTo>
                      <a:pt x="141" y="160"/>
                    </a:lnTo>
                    <a:lnTo>
                      <a:pt x="141" y="160"/>
                    </a:lnTo>
                    <a:lnTo>
                      <a:pt x="125" y="160"/>
                    </a:lnTo>
                    <a:lnTo>
                      <a:pt x="107" y="162"/>
                    </a:lnTo>
                    <a:lnTo>
                      <a:pt x="90" y="165"/>
                    </a:lnTo>
                    <a:lnTo>
                      <a:pt x="72" y="169"/>
                    </a:lnTo>
                    <a:lnTo>
                      <a:pt x="57" y="175"/>
                    </a:lnTo>
                    <a:lnTo>
                      <a:pt x="44" y="182"/>
                    </a:lnTo>
                    <a:lnTo>
                      <a:pt x="40" y="188"/>
                    </a:lnTo>
                    <a:lnTo>
                      <a:pt x="35" y="192"/>
                    </a:lnTo>
                    <a:lnTo>
                      <a:pt x="32" y="198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7"/>
                    </a:lnTo>
                    <a:lnTo>
                      <a:pt x="13" y="325"/>
                    </a:lnTo>
                    <a:lnTo>
                      <a:pt x="13" y="325"/>
                    </a:lnTo>
                    <a:lnTo>
                      <a:pt x="12" y="335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0" y="436"/>
                    </a:lnTo>
                    <a:lnTo>
                      <a:pt x="3" y="445"/>
                    </a:lnTo>
                    <a:lnTo>
                      <a:pt x="4" y="448"/>
                    </a:lnTo>
                    <a:lnTo>
                      <a:pt x="7" y="451"/>
                    </a:lnTo>
                    <a:lnTo>
                      <a:pt x="12" y="452"/>
                    </a:lnTo>
                    <a:lnTo>
                      <a:pt x="16" y="452"/>
                    </a:lnTo>
                    <a:lnTo>
                      <a:pt x="16" y="452"/>
                    </a:lnTo>
                    <a:lnTo>
                      <a:pt x="21" y="452"/>
                    </a:lnTo>
                    <a:lnTo>
                      <a:pt x="25" y="450"/>
                    </a:lnTo>
                    <a:lnTo>
                      <a:pt x="28" y="447"/>
                    </a:lnTo>
                    <a:lnTo>
                      <a:pt x="31" y="442"/>
                    </a:lnTo>
                    <a:lnTo>
                      <a:pt x="37" y="433"/>
                    </a:lnTo>
                    <a:lnTo>
                      <a:pt x="40" y="425"/>
                    </a:lnTo>
                    <a:lnTo>
                      <a:pt x="57" y="358"/>
                    </a:lnTo>
                    <a:lnTo>
                      <a:pt x="57" y="358"/>
                    </a:lnTo>
                    <a:lnTo>
                      <a:pt x="59" y="361"/>
                    </a:lnTo>
                    <a:lnTo>
                      <a:pt x="35" y="486"/>
                    </a:lnTo>
                    <a:lnTo>
                      <a:pt x="35" y="486"/>
                    </a:lnTo>
                    <a:lnTo>
                      <a:pt x="35" y="492"/>
                    </a:lnTo>
                    <a:lnTo>
                      <a:pt x="37" y="498"/>
                    </a:lnTo>
                    <a:lnTo>
                      <a:pt x="38" y="502"/>
                    </a:lnTo>
                    <a:lnTo>
                      <a:pt x="41" y="507"/>
                    </a:lnTo>
                    <a:lnTo>
                      <a:pt x="45" y="510"/>
                    </a:lnTo>
                    <a:lnTo>
                      <a:pt x="50" y="513"/>
                    </a:lnTo>
                    <a:lnTo>
                      <a:pt x="56" y="514"/>
                    </a:lnTo>
                    <a:lnTo>
                      <a:pt x="62" y="514"/>
                    </a:lnTo>
                    <a:lnTo>
                      <a:pt x="69" y="514"/>
                    </a:lnTo>
                    <a:lnTo>
                      <a:pt x="79" y="679"/>
                    </a:lnTo>
                    <a:lnTo>
                      <a:pt x="81" y="688"/>
                    </a:lnTo>
                    <a:lnTo>
                      <a:pt x="81" y="688"/>
                    </a:lnTo>
                    <a:lnTo>
                      <a:pt x="81" y="688"/>
                    </a:lnTo>
                    <a:lnTo>
                      <a:pt x="82" y="693"/>
                    </a:lnTo>
                    <a:lnTo>
                      <a:pt x="85" y="701"/>
                    </a:lnTo>
                    <a:lnTo>
                      <a:pt x="87" y="704"/>
                    </a:lnTo>
                    <a:lnTo>
                      <a:pt x="90" y="707"/>
                    </a:lnTo>
                    <a:lnTo>
                      <a:pt x="94" y="708"/>
                    </a:lnTo>
                    <a:lnTo>
                      <a:pt x="100" y="710"/>
                    </a:lnTo>
                    <a:lnTo>
                      <a:pt x="100" y="710"/>
                    </a:lnTo>
                    <a:lnTo>
                      <a:pt x="104" y="710"/>
                    </a:lnTo>
                    <a:lnTo>
                      <a:pt x="109" y="710"/>
                    </a:lnTo>
                    <a:lnTo>
                      <a:pt x="109" y="710"/>
                    </a:lnTo>
                    <a:lnTo>
                      <a:pt x="116" y="707"/>
                    </a:lnTo>
                    <a:lnTo>
                      <a:pt x="120" y="702"/>
                    </a:lnTo>
                    <a:lnTo>
                      <a:pt x="125" y="696"/>
                    </a:lnTo>
                    <a:lnTo>
                      <a:pt x="126" y="689"/>
                    </a:lnTo>
                    <a:lnTo>
                      <a:pt x="126" y="689"/>
                    </a:lnTo>
                    <a:lnTo>
                      <a:pt x="128" y="685"/>
                    </a:lnTo>
                    <a:lnTo>
                      <a:pt x="128" y="685"/>
                    </a:lnTo>
                    <a:lnTo>
                      <a:pt x="129" y="668"/>
                    </a:lnTo>
                    <a:lnTo>
                      <a:pt x="129" y="668"/>
                    </a:lnTo>
                    <a:lnTo>
                      <a:pt x="131" y="645"/>
                    </a:lnTo>
                    <a:lnTo>
                      <a:pt x="131" y="645"/>
                    </a:lnTo>
                    <a:lnTo>
                      <a:pt x="132" y="613"/>
                    </a:lnTo>
                    <a:lnTo>
                      <a:pt x="132" y="613"/>
                    </a:lnTo>
                    <a:lnTo>
                      <a:pt x="134" y="577"/>
                    </a:lnTo>
                    <a:lnTo>
                      <a:pt x="134" y="577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7" y="514"/>
                    </a:lnTo>
                    <a:lnTo>
                      <a:pt x="144" y="514"/>
                    </a:lnTo>
                    <a:lnTo>
                      <a:pt x="144" y="514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7" y="577"/>
                    </a:lnTo>
                    <a:lnTo>
                      <a:pt x="147" y="577"/>
                    </a:lnTo>
                    <a:lnTo>
                      <a:pt x="148" y="613"/>
                    </a:lnTo>
                    <a:lnTo>
                      <a:pt x="148" y="613"/>
                    </a:lnTo>
                    <a:lnTo>
                      <a:pt x="150" y="645"/>
                    </a:lnTo>
                    <a:lnTo>
                      <a:pt x="150" y="645"/>
                    </a:lnTo>
                    <a:lnTo>
                      <a:pt x="151" y="668"/>
                    </a:lnTo>
                    <a:lnTo>
                      <a:pt x="151" y="668"/>
                    </a:lnTo>
                    <a:lnTo>
                      <a:pt x="153" y="685"/>
                    </a:lnTo>
                    <a:lnTo>
                      <a:pt x="153" y="685"/>
                    </a:lnTo>
                    <a:lnTo>
                      <a:pt x="154" y="689"/>
                    </a:lnTo>
                    <a:lnTo>
                      <a:pt x="154" y="689"/>
                    </a:lnTo>
                    <a:lnTo>
                      <a:pt x="156" y="696"/>
                    </a:lnTo>
                    <a:lnTo>
                      <a:pt x="160" y="702"/>
                    </a:lnTo>
                    <a:lnTo>
                      <a:pt x="164" y="707"/>
                    </a:lnTo>
                    <a:lnTo>
                      <a:pt x="172" y="710"/>
                    </a:lnTo>
                    <a:lnTo>
                      <a:pt x="172" y="710"/>
                    </a:lnTo>
                    <a:lnTo>
                      <a:pt x="176" y="710"/>
                    </a:lnTo>
                    <a:lnTo>
                      <a:pt x="182" y="710"/>
                    </a:lnTo>
                    <a:lnTo>
                      <a:pt x="182" y="710"/>
                    </a:lnTo>
                    <a:lnTo>
                      <a:pt x="186" y="708"/>
                    </a:lnTo>
                    <a:lnTo>
                      <a:pt x="191" y="707"/>
                    </a:lnTo>
                    <a:lnTo>
                      <a:pt x="194" y="704"/>
                    </a:lnTo>
                    <a:lnTo>
                      <a:pt x="195" y="701"/>
                    </a:lnTo>
                    <a:lnTo>
                      <a:pt x="198" y="693"/>
                    </a:lnTo>
                    <a:lnTo>
                      <a:pt x="200" y="688"/>
                    </a:lnTo>
                    <a:lnTo>
                      <a:pt x="200" y="688"/>
                    </a:lnTo>
                    <a:lnTo>
                      <a:pt x="201" y="679"/>
                    </a:lnTo>
                    <a:lnTo>
                      <a:pt x="211" y="514"/>
                    </a:lnTo>
                    <a:lnTo>
                      <a:pt x="220" y="514"/>
                    </a:lnTo>
                    <a:lnTo>
                      <a:pt x="220" y="514"/>
                    </a:lnTo>
                    <a:lnTo>
                      <a:pt x="226" y="514"/>
                    </a:lnTo>
                    <a:lnTo>
                      <a:pt x="232" y="513"/>
                    </a:lnTo>
                    <a:lnTo>
                      <a:pt x="236" y="510"/>
                    </a:lnTo>
                    <a:lnTo>
                      <a:pt x="241" y="507"/>
                    </a:lnTo>
                    <a:lnTo>
                      <a:pt x="244" y="502"/>
                    </a:lnTo>
                    <a:lnTo>
                      <a:pt x="245" y="498"/>
                    </a:lnTo>
                    <a:lnTo>
                      <a:pt x="247" y="492"/>
                    </a:lnTo>
                    <a:lnTo>
                      <a:pt x="245" y="486"/>
                    </a:lnTo>
                    <a:lnTo>
                      <a:pt x="219" y="361"/>
                    </a:lnTo>
                    <a:lnTo>
                      <a:pt x="219" y="361"/>
                    </a:lnTo>
                    <a:lnTo>
                      <a:pt x="220" y="358"/>
                    </a:lnTo>
                    <a:lnTo>
                      <a:pt x="239" y="422"/>
                    </a:lnTo>
                    <a:lnTo>
                      <a:pt x="239" y="422"/>
                    </a:lnTo>
                    <a:lnTo>
                      <a:pt x="241" y="430"/>
                    </a:lnTo>
                    <a:lnTo>
                      <a:pt x="247" y="441"/>
                    </a:lnTo>
                    <a:lnTo>
                      <a:pt x="250" y="447"/>
                    </a:lnTo>
                    <a:lnTo>
                      <a:pt x="253" y="450"/>
                    </a:lnTo>
                    <a:lnTo>
                      <a:pt x="257" y="452"/>
                    </a:lnTo>
                    <a:lnTo>
                      <a:pt x="261" y="452"/>
                    </a:lnTo>
                    <a:lnTo>
                      <a:pt x="261" y="452"/>
                    </a:lnTo>
                    <a:lnTo>
                      <a:pt x="266" y="451"/>
                    </a:lnTo>
                    <a:lnTo>
                      <a:pt x="270" y="450"/>
                    </a:lnTo>
                    <a:lnTo>
                      <a:pt x="273" y="447"/>
                    </a:lnTo>
                    <a:lnTo>
                      <a:pt x="275" y="444"/>
                    </a:lnTo>
                    <a:lnTo>
                      <a:pt x="276" y="435"/>
                    </a:lnTo>
                    <a:lnTo>
                      <a:pt x="276" y="426"/>
                    </a:lnTo>
                    <a:lnTo>
                      <a:pt x="276" y="42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12700" dist="127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28" name="그룹 395"/>
            <p:cNvGrpSpPr/>
            <p:nvPr/>
          </p:nvGrpSpPr>
          <p:grpSpPr>
            <a:xfrm>
              <a:off x="3203848" y="1412776"/>
              <a:ext cx="360000" cy="360000"/>
              <a:chOff x="4788024" y="1417316"/>
              <a:chExt cx="220557" cy="219854"/>
            </a:xfrm>
          </p:grpSpPr>
          <p:sp>
            <p:nvSpPr>
              <p:cNvPr id="129" name="타원 128"/>
              <p:cNvSpPr/>
              <p:nvPr/>
            </p:nvSpPr>
            <p:spPr>
              <a:xfrm>
                <a:off x="4788024" y="1417316"/>
                <a:ext cx="219854" cy="219854"/>
              </a:xfrm>
              <a:prstGeom prst="ellipse">
                <a:avLst/>
              </a:prstGeom>
              <a:solidFill>
                <a:srgbClr val="FF9C19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/>
              </a:p>
            </p:txBody>
          </p:sp>
          <p:grpSp>
            <p:nvGrpSpPr>
              <p:cNvPr id="130" name="그룹 119"/>
              <p:cNvGrpSpPr/>
              <p:nvPr/>
            </p:nvGrpSpPr>
            <p:grpSpPr>
              <a:xfrm>
                <a:off x="4791092" y="1417571"/>
                <a:ext cx="217489" cy="217488"/>
                <a:chOff x="3707050" y="4054424"/>
                <a:chExt cx="1711996" cy="1711991"/>
              </a:xfrm>
            </p:grpSpPr>
            <p:sp>
              <p:nvSpPr>
                <p:cNvPr id="131" name="타원 130"/>
                <p:cNvSpPr/>
                <p:nvPr/>
              </p:nvSpPr>
              <p:spPr>
                <a:xfrm>
                  <a:off x="3907793" y="4098120"/>
                  <a:ext cx="1304085" cy="11774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alpha val="26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" name="타원 131"/>
                <p:cNvSpPr/>
                <p:nvPr/>
              </p:nvSpPr>
              <p:spPr>
                <a:xfrm>
                  <a:off x="3707050" y="4054424"/>
                  <a:ext cx="1711996" cy="1711991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0">
                      <a:schemeClr val="bg1">
                        <a:alpha val="25000"/>
                      </a:schemeClr>
                    </a:gs>
                    <a:gs pos="86000">
                      <a:schemeClr val="bg1">
                        <a:alpha val="64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aphicFrame>
        <p:nvGraphicFramePr>
          <p:cNvPr id="100" name="표 99"/>
          <p:cNvGraphicFramePr>
            <a:graphicFrameLocks noGrp="1"/>
          </p:cNvGraphicFramePr>
          <p:nvPr/>
        </p:nvGraphicFramePr>
        <p:xfrm>
          <a:off x="285720" y="5572140"/>
          <a:ext cx="35719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785818"/>
                <a:gridCol w="892975"/>
                <a:gridCol w="892975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2012</a:t>
                      </a:r>
                      <a:r>
                        <a:rPr lang="ko-KR" altLang="en-US" sz="1400" dirty="0" smtClean="0"/>
                        <a:t>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2013</a:t>
                      </a:r>
                      <a:r>
                        <a:rPr lang="ko-KR" altLang="en-US" sz="1400" dirty="0" smtClean="0"/>
                        <a:t>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총 환자수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55,228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57,073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1,845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1" name="표 100"/>
          <p:cNvGraphicFramePr>
            <a:graphicFrameLocks noGrp="1"/>
          </p:cNvGraphicFramePr>
          <p:nvPr/>
        </p:nvGraphicFramePr>
        <p:xfrm>
          <a:off x="4214811" y="5572140"/>
          <a:ext cx="46434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  <a:gridCol w="1143008"/>
                <a:gridCol w="1071570"/>
                <a:gridCol w="1143009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2012</a:t>
                      </a:r>
                      <a:r>
                        <a:rPr lang="ko-KR" altLang="en-US" sz="1400" dirty="0" smtClean="0"/>
                        <a:t>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2013</a:t>
                      </a:r>
                      <a:r>
                        <a:rPr lang="ko-KR" altLang="en-US" sz="1400" dirty="0" smtClean="0"/>
                        <a:t>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증감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암의료비예산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54,678,000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59,139,320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4,461320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2" name="직선 연결선 101"/>
          <p:cNvCxnSpPr/>
          <p:nvPr/>
        </p:nvCxnSpPr>
        <p:spPr>
          <a:xfrm rot="5400000" flipH="1" flipV="1">
            <a:off x="2017258" y="1840338"/>
            <a:ext cx="639893" cy="9596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rot="5400000" flipH="1" flipV="1">
            <a:off x="5874910" y="1768900"/>
            <a:ext cx="639893" cy="9596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0034" y="1714488"/>
            <a:ext cx="2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1,850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명 증가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071934" y="1714488"/>
            <a:ext cx="222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44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억  증가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3357554" y="5286388"/>
            <a:ext cx="4320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</a:rPr>
              <a:t>명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8143900" y="5357826"/>
            <a:ext cx="789238" cy="144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</a:rPr>
              <a:t>천원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564" y="6550223"/>
            <a:ext cx="4143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&lt;</a:t>
            </a:r>
            <a:r>
              <a:rPr lang="ko-KR" altLang="en-US" sz="1400" dirty="0" smtClean="0"/>
              <a:t>출처 </a:t>
            </a:r>
            <a:r>
              <a:rPr lang="en-US" altLang="ko-KR" sz="1400" dirty="0" smtClean="0"/>
              <a:t>:2012</a:t>
            </a:r>
            <a:r>
              <a:rPr lang="ko-KR" altLang="en-US" sz="1400" dirty="0" smtClean="0"/>
              <a:t>년 및 </a:t>
            </a:r>
            <a:r>
              <a:rPr lang="en-US" altLang="ko-KR" sz="1400" dirty="0" smtClean="0"/>
              <a:t>2013</a:t>
            </a:r>
            <a:r>
              <a:rPr lang="ko-KR" altLang="en-US" sz="1400" dirty="0" smtClean="0"/>
              <a:t>년 </a:t>
            </a:r>
            <a:r>
              <a:rPr lang="ko-KR" altLang="en-US" sz="1400" dirty="0" err="1" smtClean="0"/>
              <a:t>암의료비지원사업안내</a:t>
            </a:r>
            <a:r>
              <a:rPr lang="en-US" altLang="ko-KR" sz="1400" dirty="0" smtClean="0"/>
              <a:t>&gt;</a:t>
            </a:r>
            <a:endParaRPr lang="ko-KR" altLang="en-US" sz="1400" dirty="0"/>
          </a:p>
        </p:txBody>
      </p:sp>
      <p:sp>
        <p:nvSpPr>
          <p:cNvPr id="71" name="AutoShape 44"/>
          <p:cNvSpPr>
            <a:spLocks noChangeArrowheads="1"/>
          </p:cNvSpPr>
          <p:nvPr/>
        </p:nvSpPr>
        <p:spPr bwMode="gray">
          <a:xfrm>
            <a:off x="3000364" y="3500438"/>
            <a:ext cx="2958028" cy="1872208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ea typeface="굴림" pitchFamily="50" charset="-127"/>
              </a:rPr>
              <a:t>1</a:t>
            </a:r>
            <a:r>
              <a:rPr lang="ko-KR" altLang="en-US" sz="1600" b="1" dirty="0" smtClean="0">
                <a:solidFill>
                  <a:srgbClr val="FFFF00"/>
                </a:solidFill>
                <a:ea typeface="굴림" pitchFamily="50" charset="-127"/>
              </a:rPr>
              <a:t>건의 의료비지원시</a:t>
            </a:r>
            <a:endParaRPr lang="en-US" altLang="ko-KR" sz="1600" b="1" dirty="0" smtClean="0">
              <a:solidFill>
                <a:srgbClr val="FFFF00"/>
              </a:solidFill>
              <a:ea typeface="굴림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FFFF00"/>
                </a:solidFill>
                <a:ea typeface="굴림" pitchFamily="50" charset="-127"/>
              </a:rPr>
              <a:t>많은 시간과 </a:t>
            </a:r>
            <a:r>
              <a:rPr lang="ko-KR" altLang="en-US" sz="1600" b="1" dirty="0" smtClean="0">
                <a:solidFill>
                  <a:srgbClr val="FFFF00"/>
                </a:solidFill>
                <a:ea typeface="굴림" pitchFamily="50" charset="-127"/>
              </a:rPr>
              <a:t>노력 </a:t>
            </a:r>
            <a:endParaRPr lang="en-US" altLang="ko-KR" sz="1600" b="1" dirty="0" smtClean="0">
              <a:solidFill>
                <a:srgbClr val="FFFF00"/>
              </a:solidFill>
              <a:ea typeface="굴림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FFFF00"/>
                </a:solidFill>
                <a:ea typeface="굴림" pitchFamily="50" charset="-127"/>
              </a:rPr>
              <a:t>요구</a:t>
            </a:r>
            <a:endParaRPr lang="ko-KR" altLang="en-US" sz="1600" b="1" dirty="0">
              <a:solidFill>
                <a:srgbClr val="FFFF00"/>
              </a:solidFill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제안배경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1. 2013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8</a:t>
            </a:r>
            <a:r>
              <a:rPr lang="ko-KR" altLang="en-US" sz="2800" dirty="0" smtClean="0"/>
              <a:t>월 의료비지원 방식의 변경</a:t>
            </a:r>
            <a:endParaRPr lang="ko-KR" altLang="en-US" sz="2800" dirty="0"/>
          </a:p>
        </p:txBody>
      </p:sp>
      <p:pic>
        <p:nvPicPr>
          <p:cNvPr id="76" name="Picture 2" descr="03"/>
          <p:cNvPicPr>
            <a:picLocks noChangeAspect="1" noChangeArrowheads="1"/>
          </p:cNvPicPr>
          <p:nvPr/>
        </p:nvPicPr>
        <p:blipFill>
          <a:blip r:embed="rId3" cstate="print"/>
          <a:srcRect l="745" t="1149" r="745" b="575"/>
          <a:stretch>
            <a:fillRect/>
          </a:stretch>
        </p:blipFill>
        <p:spPr bwMode="auto">
          <a:xfrm>
            <a:off x="251520" y="1916832"/>
            <a:ext cx="8676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그룹 42"/>
          <p:cNvGrpSpPr>
            <a:grpSpLocks/>
          </p:cNvGrpSpPr>
          <p:nvPr/>
        </p:nvGrpSpPr>
        <p:grpSpPr bwMode="auto">
          <a:xfrm>
            <a:off x="1043608" y="2420888"/>
            <a:ext cx="7056791" cy="3672408"/>
            <a:chOff x="2000232" y="2928934"/>
            <a:chExt cx="7057549" cy="1214446"/>
          </a:xfrm>
        </p:grpSpPr>
        <p:sp>
          <p:nvSpPr>
            <p:cNvPr id="78" name="모서리가 둥근 직사각형 77"/>
            <p:cNvSpPr/>
            <p:nvPr/>
          </p:nvSpPr>
          <p:spPr>
            <a:xfrm>
              <a:off x="2000232" y="2928934"/>
              <a:ext cx="7057549" cy="1214446"/>
            </a:xfrm>
            <a:prstGeom prst="roundRect">
              <a:avLst>
                <a:gd name="adj" fmla="val 9955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2432326" y="3214686"/>
              <a:ext cx="6265369" cy="21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감사원의 </a:t>
              </a:r>
              <a:r>
                <a:rPr kumimoji="0"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‘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사회복지 전달체계 감사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’</a:t>
              </a: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에서 국민건강보험</a:t>
              </a:r>
              <a:r>
                <a:rPr kumimoji="0"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공단의 본인 부담상한제</a:t>
              </a:r>
              <a:r>
                <a:rPr kumimoji="0"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’</a:t>
              </a:r>
              <a:r>
                <a:rPr kumimoji="0"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와 의료비 중복방지 지적</a:t>
              </a:r>
              <a:endParaRPr kumimoji="0" lang="en-US" altLang="ko-KR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AutoShape 20"/>
            <p:cNvSpPr>
              <a:spLocks noChangeArrowheads="1"/>
            </p:cNvSpPr>
            <p:nvPr/>
          </p:nvSpPr>
          <p:spPr bwMode="gray">
            <a:xfrm>
              <a:off x="2360311" y="2976560"/>
              <a:ext cx="2088456" cy="19050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ko-KR" altLang="ko-KR" sz="2000" dirty="0">
                <a:solidFill>
                  <a:schemeClr val="bg1"/>
                </a:solidFill>
                <a:latin typeface="산돌고딕B"/>
                <a:ea typeface="산돌고딕B"/>
                <a:cs typeface="산돌고딕B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gray">
            <a:xfrm>
              <a:off x="2720389" y="3000372"/>
              <a:ext cx="1389076" cy="13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ko-KR" sz="2000" dirty="0" smtClean="0">
                  <a:latin typeface="HY견고딕" pitchFamily="18" charset="-127"/>
                  <a:ea typeface="HY견고딕" pitchFamily="18" charset="-127"/>
                </a:rPr>
                <a:t>2013</a:t>
              </a:r>
              <a:r>
                <a:rPr lang="ko-KR" altLang="en-US" sz="2000" dirty="0" smtClean="0">
                  <a:latin typeface="HY견고딕" pitchFamily="18" charset="-127"/>
                  <a:ea typeface="HY견고딕" pitchFamily="18" charset="-127"/>
                </a:rPr>
                <a:t>년</a:t>
              </a:r>
              <a:endParaRPr kumimoji="0" lang="ko-KR" altLang="en-US" sz="20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2504342" y="3815092"/>
              <a:ext cx="4955735" cy="12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중복방지를 위하여 </a:t>
              </a:r>
              <a:r>
                <a:rPr lang="en-US" altLang="ko-KR" dirty="0" smtClean="0">
                  <a:solidFill>
                    <a:srgbClr val="003366"/>
                  </a:solidFill>
                  <a:latin typeface="HY견고딕" pitchFamily="18" charset="-127"/>
                  <a:ea typeface="HY견고딕" pitchFamily="18" charset="-127"/>
                </a:rPr>
                <a:t>‘</a:t>
              </a:r>
              <a:r>
                <a:rPr lang="ko-KR" altLang="en-US" dirty="0" err="1" smtClean="0">
                  <a:solidFill>
                    <a:schemeClr val="accent2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암의료비지원방식</a:t>
              </a:r>
              <a:r>
                <a:rPr lang="en-US" altLang="ko-KR" dirty="0" smtClean="0">
                  <a:solidFill>
                    <a:schemeClr val="accent2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’</a:t>
              </a:r>
              <a:r>
                <a:rPr lang="ko-KR" altLang="en-US" dirty="0" smtClean="0">
                  <a:solidFill>
                    <a:schemeClr val="accent2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변경</a:t>
              </a:r>
              <a:endParaRPr lang="en-US" altLang="ko-KR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0" name="AutoShape 20"/>
          <p:cNvSpPr>
            <a:spLocks noChangeArrowheads="1"/>
          </p:cNvSpPr>
          <p:nvPr/>
        </p:nvSpPr>
        <p:spPr bwMode="gray">
          <a:xfrm>
            <a:off x="1475656" y="4365104"/>
            <a:ext cx="2016224" cy="57606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ko-KR" altLang="ko-KR" sz="2000" dirty="0">
              <a:solidFill>
                <a:schemeClr val="bg1"/>
              </a:solidFill>
              <a:latin typeface="산돌고딕B"/>
              <a:ea typeface="산돌고딕B"/>
              <a:cs typeface="산돌고딕B"/>
            </a:endParaRP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gray">
          <a:xfrm>
            <a:off x="1619672" y="4437112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월</a:t>
            </a:r>
            <a:endParaRPr kumimoji="0"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1403648" y="4005064"/>
            <a:ext cx="655272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1475656" y="5877272"/>
            <a:ext cx="655272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직사각형 93"/>
          <p:cNvSpPr/>
          <p:nvPr/>
        </p:nvSpPr>
        <p:spPr>
          <a:xfrm>
            <a:off x="1475656" y="551723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의료비지원신청서 건 별 신청으로 바뀜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6840760" cy="685798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의료비지원 서식의 변경현황 및 문제점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3995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57400"/>
            <a:ext cx="4135981" cy="54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AutoShape 1120"/>
          <p:cNvSpPr>
            <a:spLocks noChangeArrowheads="1"/>
          </p:cNvSpPr>
          <p:nvPr/>
        </p:nvSpPr>
        <p:spPr bwMode="auto">
          <a:xfrm>
            <a:off x="323528" y="764704"/>
            <a:ext cx="2891150" cy="471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>
            <a:prstShdw prst="shdw18" dist="17961" dir="13500000">
              <a:srgbClr val="EAEAEA">
                <a:gamma/>
                <a:shade val="60000"/>
                <a:invGamma/>
              </a:srgb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110000"/>
              </a:lnSpc>
            </a:pPr>
            <a:r>
              <a:rPr lang="en-US" altLang="ko-KR" sz="2100" b="0" dirty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10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당초의 지원서식</a:t>
            </a:r>
            <a:endParaRPr lang="ko-KR" altLang="en-US" sz="2100" b="0" dirty="0">
              <a:solidFill>
                <a:srgbClr val="11027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00694" y="4143380"/>
            <a:ext cx="3000396" cy="214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715140" y="4357694"/>
            <a:ext cx="642942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929586" y="4357694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꺾인 연결선 12"/>
          <p:cNvCxnSpPr>
            <a:stCxn id="6" idx="0"/>
            <a:endCxn id="14" idx="1"/>
          </p:cNvCxnSpPr>
          <p:nvPr/>
        </p:nvCxnSpPr>
        <p:spPr>
          <a:xfrm rot="16200000" flipV="1">
            <a:off x="4592895" y="1735383"/>
            <a:ext cx="3172920" cy="1643074"/>
          </a:xfrm>
          <a:prstGeom prst="bentConnector4">
            <a:avLst>
              <a:gd name="adj1" fmla="val 47090"/>
              <a:gd name="adj2" fmla="val 1139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7818" y="7857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영수증 전체 합계 작성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20"/>
          <p:cNvSpPr>
            <a:spLocks noChangeArrowheads="1"/>
          </p:cNvSpPr>
          <p:nvPr/>
        </p:nvSpPr>
        <p:spPr bwMode="auto">
          <a:xfrm>
            <a:off x="323528" y="764704"/>
            <a:ext cx="4105596" cy="471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>
            <a:prstShdw prst="shdw18" dist="17961" dir="13500000">
              <a:srgbClr val="EAEAEA">
                <a:gamma/>
                <a:shade val="60000"/>
                <a:invGamma/>
              </a:srgb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110000"/>
              </a:lnSpc>
            </a:pPr>
            <a:r>
              <a:rPr lang="en-US" altLang="ko-KR" sz="2100" b="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100" b="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개정된 서</a:t>
            </a:r>
            <a:r>
              <a:rPr lang="ko-KR" altLang="en-US" sz="210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식 </a:t>
            </a:r>
            <a:r>
              <a:rPr lang="en-US" altLang="ko-KR" sz="210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10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뒷면 추가</a:t>
            </a:r>
            <a:r>
              <a:rPr lang="en-US" altLang="ko-KR" sz="2100" dirty="0" smtClean="0">
                <a:solidFill>
                  <a:srgbClr val="11027E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100" b="0" dirty="0">
              <a:solidFill>
                <a:srgbClr val="11027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44644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643570" y="3143248"/>
            <a:ext cx="2357454" cy="14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643570" y="4357694"/>
            <a:ext cx="2357454" cy="14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43570" y="5643578"/>
            <a:ext cx="2357454" cy="14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4048" y="76470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영수증 한 장당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건 별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금액 작성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많은 시간 소요됨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71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의료비지 지원방식 변화에 따른 문제점</a:t>
            </a:r>
            <a:endParaRPr lang="ko-KR" altLang="en-US" sz="2800" dirty="0"/>
          </a:p>
        </p:txBody>
      </p:sp>
      <p:pic>
        <p:nvPicPr>
          <p:cNvPr id="16" name="Picture 2" descr="03"/>
          <p:cNvPicPr>
            <a:picLocks noChangeAspect="1" noChangeArrowheads="1"/>
          </p:cNvPicPr>
          <p:nvPr/>
        </p:nvPicPr>
        <p:blipFill>
          <a:blip r:embed="rId3" cstate="print"/>
          <a:srcRect l="745" t="1149" r="745" b="575"/>
          <a:stretch>
            <a:fillRect/>
          </a:stretch>
        </p:blipFill>
        <p:spPr bwMode="auto">
          <a:xfrm>
            <a:off x="214282" y="1556792"/>
            <a:ext cx="867645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218"/>
          <p:cNvGrpSpPr/>
          <p:nvPr/>
        </p:nvGrpSpPr>
        <p:grpSpPr>
          <a:xfrm>
            <a:off x="1500166" y="1857364"/>
            <a:ext cx="2448272" cy="2452609"/>
            <a:chOff x="3347864" y="1840183"/>
            <a:chExt cx="2448272" cy="2624457"/>
          </a:xfrm>
        </p:grpSpPr>
        <p:grpSp>
          <p:nvGrpSpPr>
            <p:cNvPr id="10" name="그룹 163"/>
            <p:cNvGrpSpPr/>
            <p:nvPr/>
          </p:nvGrpSpPr>
          <p:grpSpPr>
            <a:xfrm>
              <a:off x="3347864" y="1840183"/>
              <a:ext cx="2448272" cy="2596930"/>
              <a:chOff x="3342562" y="1692429"/>
              <a:chExt cx="2448272" cy="4688900"/>
            </a:xfrm>
          </p:grpSpPr>
          <p:sp>
            <p:nvSpPr>
              <p:cNvPr id="133" name="모서리가 둥근 직사각형 132"/>
              <p:cNvSpPr/>
              <p:nvPr/>
            </p:nvSpPr>
            <p:spPr>
              <a:xfrm>
                <a:off x="3342562" y="1885848"/>
                <a:ext cx="2448272" cy="4495481"/>
              </a:xfrm>
              <a:prstGeom prst="roundRect">
                <a:avLst>
                  <a:gd name="adj" fmla="val 2392"/>
                </a:avLst>
              </a:prstGeom>
              <a:noFill/>
              <a:ln w="50800">
                <a:noFill/>
                <a:headEnd type="oval"/>
                <a:tailEnd type="oval"/>
              </a:ln>
              <a:effectLst>
                <a:outerShdw blurRad="635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52"/>
              <p:cNvGrpSpPr/>
              <p:nvPr/>
            </p:nvGrpSpPr>
            <p:grpSpPr>
              <a:xfrm>
                <a:off x="3466033" y="1692429"/>
                <a:ext cx="2203488" cy="576142"/>
                <a:chOff x="5976157" y="2196485"/>
                <a:chExt cx="2203488" cy="576142"/>
              </a:xfrm>
            </p:grpSpPr>
            <p:grpSp>
              <p:nvGrpSpPr>
                <p:cNvPr id="12" name="그룹 149"/>
                <p:cNvGrpSpPr/>
                <p:nvPr/>
              </p:nvGrpSpPr>
              <p:grpSpPr>
                <a:xfrm>
                  <a:off x="5976157" y="2204864"/>
                  <a:ext cx="2203488" cy="567763"/>
                  <a:chOff x="4665824" y="3730442"/>
                  <a:chExt cx="2203488" cy="567763"/>
                </a:xfrm>
              </p:grpSpPr>
              <p:sp>
                <p:nvSpPr>
                  <p:cNvPr id="140" name="자유형 139"/>
                  <p:cNvSpPr/>
                  <p:nvPr/>
                </p:nvSpPr>
                <p:spPr>
                  <a:xfrm>
                    <a:off x="4666843" y="3811326"/>
                    <a:ext cx="2200195" cy="486879"/>
                  </a:xfrm>
                  <a:custGeom>
                    <a:avLst/>
                    <a:gdLst>
                      <a:gd name="connsiteX0" fmla="*/ 0 w 2273300"/>
                      <a:gd name="connsiteY0" fmla="*/ 0 h 390525"/>
                      <a:gd name="connsiteX1" fmla="*/ 2273300 w 2273300"/>
                      <a:gd name="connsiteY1" fmla="*/ 0 h 390525"/>
                      <a:gd name="connsiteX2" fmla="*/ 2066925 w 2273300"/>
                      <a:gd name="connsiteY2" fmla="*/ 390525 h 390525"/>
                      <a:gd name="connsiteX3" fmla="*/ 377825 w 2273300"/>
                      <a:gd name="connsiteY3" fmla="*/ 390525 h 390525"/>
                      <a:gd name="connsiteX4" fmla="*/ 0 w 2273300"/>
                      <a:gd name="connsiteY4" fmla="*/ 0 h 390525"/>
                      <a:gd name="connsiteX0" fmla="*/ 0 w 2273300"/>
                      <a:gd name="connsiteY0" fmla="*/ 0 h 390525"/>
                      <a:gd name="connsiteX1" fmla="*/ 2273300 w 2273300"/>
                      <a:gd name="connsiteY1" fmla="*/ 0 h 390525"/>
                      <a:gd name="connsiteX2" fmla="*/ 2066925 w 2273300"/>
                      <a:gd name="connsiteY2" fmla="*/ 390525 h 390525"/>
                      <a:gd name="connsiteX3" fmla="*/ 228786 w 2273300"/>
                      <a:gd name="connsiteY3" fmla="*/ 373757 h 390525"/>
                      <a:gd name="connsiteX4" fmla="*/ 0 w 2273300"/>
                      <a:gd name="connsiteY4" fmla="*/ 0 h 390525"/>
                      <a:gd name="connsiteX0" fmla="*/ 0 w 2273300"/>
                      <a:gd name="connsiteY0" fmla="*/ 0 h 390525"/>
                      <a:gd name="connsiteX1" fmla="*/ 2273300 w 2273300"/>
                      <a:gd name="connsiteY1" fmla="*/ 0 h 390525"/>
                      <a:gd name="connsiteX2" fmla="*/ 2066925 w 2273300"/>
                      <a:gd name="connsiteY2" fmla="*/ 390525 h 390525"/>
                      <a:gd name="connsiteX3" fmla="*/ 228600 w 2273300"/>
                      <a:gd name="connsiteY3" fmla="*/ 389198 h 390525"/>
                      <a:gd name="connsiteX4" fmla="*/ 0 w 2273300"/>
                      <a:gd name="connsiteY4" fmla="*/ 0 h 390525"/>
                      <a:gd name="connsiteX0" fmla="*/ 0 w 2273300"/>
                      <a:gd name="connsiteY0" fmla="*/ 0 h 392187"/>
                      <a:gd name="connsiteX1" fmla="*/ 2273300 w 2273300"/>
                      <a:gd name="connsiteY1" fmla="*/ 0 h 392187"/>
                      <a:gd name="connsiteX2" fmla="*/ 2033935 w 2273300"/>
                      <a:gd name="connsiteY2" fmla="*/ 392187 h 392187"/>
                      <a:gd name="connsiteX3" fmla="*/ 228600 w 2273300"/>
                      <a:gd name="connsiteY3" fmla="*/ 389198 h 392187"/>
                      <a:gd name="connsiteX4" fmla="*/ 0 w 2273300"/>
                      <a:gd name="connsiteY4" fmla="*/ 0 h 392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300" h="392187">
                        <a:moveTo>
                          <a:pt x="0" y="0"/>
                        </a:moveTo>
                        <a:lnTo>
                          <a:pt x="2273300" y="0"/>
                        </a:lnTo>
                        <a:lnTo>
                          <a:pt x="2033935" y="392187"/>
                        </a:lnTo>
                        <a:lnTo>
                          <a:pt x="228600" y="3891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97DA"/>
                      </a:gs>
                      <a:gs pos="71000">
                        <a:srgbClr val="034376"/>
                      </a:gs>
                      <a:gs pos="71000">
                        <a:srgbClr val="032849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1" name="자유형 140"/>
                  <p:cNvSpPr/>
                  <p:nvPr/>
                </p:nvSpPr>
                <p:spPr>
                  <a:xfrm>
                    <a:off x="4665824" y="3733006"/>
                    <a:ext cx="2203488" cy="82626"/>
                  </a:xfrm>
                  <a:custGeom>
                    <a:avLst/>
                    <a:gdLst>
                      <a:gd name="connsiteX0" fmla="*/ 0 w 2289175"/>
                      <a:gd name="connsiteY0" fmla="*/ 82550 h 88900"/>
                      <a:gd name="connsiteX1" fmla="*/ 92075 w 2289175"/>
                      <a:gd name="connsiteY1" fmla="*/ 0 h 88900"/>
                      <a:gd name="connsiteX2" fmla="*/ 2197100 w 2289175"/>
                      <a:gd name="connsiteY2" fmla="*/ 3175 h 88900"/>
                      <a:gd name="connsiteX3" fmla="*/ 2289175 w 2289175"/>
                      <a:gd name="connsiteY3" fmla="*/ 88900 h 88900"/>
                      <a:gd name="connsiteX4" fmla="*/ 0 w 2289175"/>
                      <a:gd name="connsiteY4" fmla="*/ 82550 h 88900"/>
                      <a:gd name="connsiteX0" fmla="*/ 0 w 2269218"/>
                      <a:gd name="connsiteY0" fmla="*/ 88207 h 88900"/>
                      <a:gd name="connsiteX1" fmla="*/ 72118 w 2269218"/>
                      <a:gd name="connsiteY1" fmla="*/ 0 h 88900"/>
                      <a:gd name="connsiteX2" fmla="*/ 2177143 w 2269218"/>
                      <a:gd name="connsiteY2" fmla="*/ 3175 h 88900"/>
                      <a:gd name="connsiteX3" fmla="*/ 2269218 w 2269218"/>
                      <a:gd name="connsiteY3" fmla="*/ 88900 h 88900"/>
                      <a:gd name="connsiteX4" fmla="*/ 0 w 2269218"/>
                      <a:gd name="connsiteY4" fmla="*/ 88207 h 88900"/>
                      <a:gd name="connsiteX0" fmla="*/ 0 w 2287324"/>
                      <a:gd name="connsiteY0" fmla="*/ 87451 h 88900"/>
                      <a:gd name="connsiteX1" fmla="*/ 90224 w 2287324"/>
                      <a:gd name="connsiteY1" fmla="*/ 0 h 88900"/>
                      <a:gd name="connsiteX2" fmla="*/ 2195249 w 2287324"/>
                      <a:gd name="connsiteY2" fmla="*/ 3175 h 88900"/>
                      <a:gd name="connsiteX3" fmla="*/ 2287324 w 2287324"/>
                      <a:gd name="connsiteY3" fmla="*/ 88900 h 88900"/>
                      <a:gd name="connsiteX4" fmla="*/ 0 w 2287324"/>
                      <a:gd name="connsiteY4" fmla="*/ 87451 h 88900"/>
                      <a:gd name="connsiteX0" fmla="*/ 0 w 2259378"/>
                      <a:gd name="connsiteY0" fmla="*/ 62484 h 88900"/>
                      <a:gd name="connsiteX1" fmla="*/ 62278 w 2259378"/>
                      <a:gd name="connsiteY1" fmla="*/ 0 h 88900"/>
                      <a:gd name="connsiteX2" fmla="*/ 2167303 w 2259378"/>
                      <a:gd name="connsiteY2" fmla="*/ 3175 h 88900"/>
                      <a:gd name="connsiteX3" fmla="*/ 2259378 w 2259378"/>
                      <a:gd name="connsiteY3" fmla="*/ 88900 h 88900"/>
                      <a:gd name="connsiteX4" fmla="*/ 0 w 2259378"/>
                      <a:gd name="connsiteY4" fmla="*/ 62484 h 88900"/>
                      <a:gd name="connsiteX0" fmla="*/ 0 w 2277484"/>
                      <a:gd name="connsiteY0" fmla="*/ 92969 h 92969"/>
                      <a:gd name="connsiteX1" fmla="*/ 80384 w 2277484"/>
                      <a:gd name="connsiteY1" fmla="*/ 0 h 92969"/>
                      <a:gd name="connsiteX2" fmla="*/ 2185409 w 2277484"/>
                      <a:gd name="connsiteY2" fmla="*/ 3175 h 92969"/>
                      <a:gd name="connsiteX3" fmla="*/ 2277484 w 2277484"/>
                      <a:gd name="connsiteY3" fmla="*/ 88900 h 92969"/>
                      <a:gd name="connsiteX4" fmla="*/ 0 w 2277484"/>
                      <a:gd name="connsiteY4" fmla="*/ 92969 h 92969"/>
                      <a:gd name="connsiteX0" fmla="*/ 0 w 2293130"/>
                      <a:gd name="connsiteY0" fmla="*/ 85069 h 88900"/>
                      <a:gd name="connsiteX1" fmla="*/ 96030 w 2293130"/>
                      <a:gd name="connsiteY1" fmla="*/ 0 h 88900"/>
                      <a:gd name="connsiteX2" fmla="*/ 2201055 w 2293130"/>
                      <a:gd name="connsiteY2" fmla="*/ 3175 h 88900"/>
                      <a:gd name="connsiteX3" fmla="*/ 2293130 w 2293130"/>
                      <a:gd name="connsiteY3" fmla="*/ 88900 h 88900"/>
                      <a:gd name="connsiteX4" fmla="*/ 0 w 2293130"/>
                      <a:gd name="connsiteY4" fmla="*/ 85069 h 88900"/>
                      <a:gd name="connsiteX0" fmla="*/ 0 w 2261734"/>
                      <a:gd name="connsiteY0" fmla="*/ 86694 h 88900"/>
                      <a:gd name="connsiteX1" fmla="*/ 64634 w 2261734"/>
                      <a:gd name="connsiteY1" fmla="*/ 0 h 88900"/>
                      <a:gd name="connsiteX2" fmla="*/ 2169659 w 2261734"/>
                      <a:gd name="connsiteY2" fmla="*/ 3175 h 88900"/>
                      <a:gd name="connsiteX3" fmla="*/ 2261734 w 2261734"/>
                      <a:gd name="connsiteY3" fmla="*/ 88900 h 88900"/>
                      <a:gd name="connsiteX4" fmla="*/ 0 w 2261734"/>
                      <a:gd name="connsiteY4" fmla="*/ 86694 h 88900"/>
                      <a:gd name="connsiteX0" fmla="*/ 0 w 2266655"/>
                      <a:gd name="connsiteY0" fmla="*/ 86694 h 88900"/>
                      <a:gd name="connsiteX1" fmla="*/ 69555 w 2266655"/>
                      <a:gd name="connsiteY1" fmla="*/ 0 h 88900"/>
                      <a:gd name="connsiteX2" fmla="*/ 2174580 w 2266655"/>
                      <a:gd name="connsiteY2" fmla="*/ 3175 h 88900"/>
                      <a:gd name="connsiteX3" fmla="*/ 2266655 w 2266655"/>
                      <a:gd name="connsiteY3" fmla="*/ 88900 h 88900"/>
                      <a:gd name="connsiteX4" fmla="*/ 0 w 2266655"/>
                      <a:gd name="connsiteY4" fmla="*/ 86694 h 88900"/>
                      <a:gd name="connsiteX0" fmla="*/ 0 w 2266655"/>
                      <a:gd name="connsiteY0" fmla="*/ 83519 h 85725"/>
                      <a:gd name="connsiteX1" fmla="*/ 46939 w 2266655"/>
                      <a:gd name="connsiteY1" fmla="*/ 3275 h 85725"/>
                      <a:gd name="connsiteX2" fmla="*/ 2174580 w 2266655"/>
                      <a:gd name="connsiteY2" fmla="*/ 0 h 85725"/>
                      <a:gd name="connsiteX3" fmla="*/ 2266655 w 2266655"/>
                      <a:gd name="connsiteY3" fmla="*/ 85725 h 85725"/>
                      <a:gd name="connsiteX4" fmla="*/ 0 w 2266655"/>
                      <a:gd name="connsiteY4" fmla="*/ 83519 h 85725"/>
                      <a:gd name="connsiteX0" fmla="*/ 0 w 2266655"/>
                      <a:gd name="connsiteY0" fmla="*/ 80244 h 82450"/>
                      <a:gd name="connsiteX1" fmla="*/ 46939 w 2266655"/>
                      <a:gd name="connsiteY1" fmla="*/ 0 h 82450"/>
                      <a:gd name="connsiteX2" fmla="*/ 2204555 w 2266655"/>
                      <a:gd name="connsiteY2" fmla="*/ 0 h 82450"/>
                      <a:gd name="connsiteX3" fmla="*/ 2266655 w 2266655"/>
                      <a:gd name="connsiteY3" fmla="*/ 82450 h 82450"/>
                      <a:gd name="connsiteX4" fmla="*/ 0 w 2266655"/>
                      <a:gd name="connsiteY4" fmla="*/ 80244 h 82450"/>
                      <a:gd name="connsiteX0" fmla="*/ 0 w 2266655"/>
                      <a:gd name="connsiteY0" fmla="*/ 80245 h 82451"/>
                      <a:gd name="connsiteX1" fmla="*/ 46939 w 2266655"/>
                      <a:gd name="connsiteY1" fmla="*/ 0 h 82451"/>
                      <a:gd name="connsiteX2" fmla="*/ 2204555 w 2266655"/>
                      <a:gd name="connsiteY2" fmla="*/ 1 h 82451"/>
                      <a:gd name="connsiteX3" fmla="*/ 2266655 w 2266655"/>
                      <a:gd name="connsiteY3" fmla="*/ 82451 h 82451"/>
                      <a:gd name="connsiteX4" fmla="*/ 0 w 2266655"/>
                      <a:gd name="connsiteY4" fmla="*/ 80245 h 82451"/>
                      <a:gd name="connsiteX0" fmla="*/ 0 w 2269115"/>
                      <a:gd name="connsiteY0" fmla="*/ 80245 h 82451"/>
                      <a:gd name="connsiteX1" fmla="*/ 49399 w 2269115"/>
                      <a:gd name="connsiteY1" fmla="*/ 0 h 82451"/>
                      <a:gd name="connsiteX2" fmla="*/ 2207015 w 2269115"/>
                      <a:gd name="connsiteY2" fmla="*/ 1 h 82451"/>
                      <a:gd name="connsiteX3" fmla="*/ 2269115 w 2269115"/>
                      <a:gd name="connsiteY3" fmla="*/ 82451 h 82451"/>
                      <a:gd name="connsiteX4" fmla="*/ 0 w 2269115"/>
                      <a:gd name="connsiteY4" fmla="*/ 80245 h 82451"/>
                      <a:gd name="connsiteX0" fmla="*/ 0 w 2271575"/>
                      <a:gd name="connsiteY0" fmla="*/ 82626 h 82626"/>
                      <a:gd name="connsiteX1" fmla="*/ 51859 w 2271575"/>
                      <a:gd name="connsiteY1" fmla="*/ 0 h 82626"/>
                      <a:gd name="connsiteX2" fmla="*/ 2209475 w 2271575"/>
                      <a:gd name="connsiteY2" fmla="*/ 1 h 82626"/>
                      <a:gd name="connsiteX3" fmla="*/ 2271575 w 2271575"/>
                      <a:gd name="connsiteY3" fmla="*/ 82451 h 82626"/>
                      <a:gd name="connsiteX4" fmla="*/ 0 w 2271575"/>
                      <a:gd name="connsiteY4" fmla="*/ 82626 h 82626"/>
                      <a:gd name="connsiteX0" fmla="*/ 0 w 2269114"/>
                      <a:gd name="connsiteY0" fmla="*/ 82626 h 82626"/>
                      <a:gd name="connsiteX1" fmla="*/ 51859 w 2269114"/>
                      <a:gd name="connsiteY1" fmla="*/ 0 h 82626"/>
                      <a:gd name="connsiteX2" fmla="*/ 2209475 w 2269114"/>
                      <a:gd name="connsiteY2" fmla="*/ 1 h 82626"/>
                      <a:gd name="connsiteX3" fmla="*/ 2269114 w 2269114"/>
                      <a:gd name="connsiteY3" fmla="*/ 56257 h 82626"/>
                      <a:gd name="connsiteX4" fmla="*/ 0 w 2269114"/>
                      <a:gd name="connsiteY4" fmla="*/ 82626 h 82626"/>
                      <a:gd name="connsiteX0" fmla="*/ 0 w 2269216"/>
                      <a:gd name="connsiteY0" fmla="*/ 82626 h 82626"/>
                      <a:gd name="connsiteX1" fmla="*/ 51859 w 2269216"/>
                      <a:gd name="connsiteY1" fmla="*/ 0 h 82626"/>
                      <a:gd name="connsiteX2" fmla="*/ 2209475 w 2269216"/>
                      <a:gd name="connsiteY2" fmla="*/ 1 h 82626"/>
                      <a:gd name="connsiteX3" fmla="*/ 2269216 w 2269216"/>
                      <a:gd name="connsiteY3" fmla="*/ 71825 h 82626"/>
                      <a:gd name="connsiteX4" fmla="*/ 0 w 2269216"/>
                      <a:gd name="connsiteY4" fmla="*/ 82626 h 82626"/>
                      <a:gd name="connsiteX0" fmla="*/ 0 w 2269215"/>
                      <a:gd name="connsiteY0" fmla="*/ 82626 h 82626"/>
                      <a:gd name="connsiteX1" fmla="*/ 51859 w 2269215"/>
                      <a:gd name="connsiteY1" fmla="*/ 0 h 82626"/>
                      <a:gd name="connsiteX2" fmla="*/ 2209475 w 2269215"/>
                      <a:gd name="connsiteY2" fmla="*/ 1 h 82626"/>
                      <a:gd name="connsiteX3" fmla="*/ 2269215 w 2269215"/>
                      <a:gd name="connsiteY3" fmla="*/ 71825 h 82626"/>
                      <a:gd name="connsiteX4" fmla="*/ 0 w 2269215"/>
                      <a:gd name="connsiteY4" fmla="*/ 82626 h 82626"/>
                      <a:gd name="connsiteX0" fmla="*/ 0 w 2269215"/>
                      <a:gd name="connsiteY0" fmla="*/ 82626 h 82626"/>
                      <a:gd name="connsiteX1" fmla="*/ 51859 w 2269215"/>
                      <a:gd name="connsiteY1" fmla="*/ 0 h 82626"/>
                      <a:gd name="connsiteX2" fmla="*/ 2209475 w 2269215"/>
                      <a:gd name="connsiteY2" fmla="*/ 1 h 82626"/>
                      <a:gd name="connsiteX3" fmla="*/ 2269215 w 2269215"/>
                      <a:gd name="connsiteY3" fmla="*/ 78969 h 82626"/>
                      <a:gd name="connsiteX4" fmla="*/ 0 w 2269215"/>
                      <a:gd name="connsiteY4" fmla="*/ 82626 h 82626"/>
                      <a:gd name="connsiteX0" fmla="*/ 0 w 2269216"/>
                      <a:gd name="connsiteY0" fmla="*/ 82626 h 82626"/>
                      <a:gd name="connsiteX1" fmla="*/ 51859 w 2269216"/>
                      <a:gd name="connsiteY1" fmla="*/ 0 h 82626"/>
                      <a:gd name="connsiteX2" fmla="*/ 2209475 w 2269216"/>
                      <a:gd name="connsiteY2" fmla="*/ 1 h 82626"/>
                      <a:gd name="connsiteX3" fmla="*/ 2269216 w 2269216"/>
                      <a:gd name="connsiteY3" fmla="*/ 71825 h 82626"/>
                      <a:gd name="connsiteX4" fmla="*/ 0 w 2269216"/>
                      <a:gd name="connsiteY4" fmla="*/ 82626 h 82626"/>
                      <a:gd name="connsiteX0" fmla="*/ 0 w 2269216"/>
                      <a:gd name="connsiteY0" fmla="*/ 82626 h 82626"/>
                      <a:gd name="connsiteX1" fmla="*/ 51859 w 2269216"/>
                      <a:gd name="connsiteY1" fmla="*/ 0 h 82626"/>
                      <a:gd name="connsiteX2" fmla="*/ 2209475 w 2269216"/>
                      <a:gd name="connsiteY2" fmla="*/ 1 h 82626"/>
                      <a:gd name="connsiteX3" fmla="*/ 2269216 w 2269216"/>
                      <a:gd name="connsiteY3" fmla="*/ 78969 h 82626"/>
                      <a:gd name="connsiteX4" fmla="*/ 0 w 2269216"/>
                      <a:gd name="connsiteY4" fmla="*/ 82626 h 82626"/>
                      <a:gd name="connsiteX0" fmla="*/ 0 w 2274189"/>
                      <a:gd name="connsiteY0" fmla="*/ 82626 h 83335"/>
                      <a:gd name="connsiteX1" fmla="*/ 51859 w 2274189"/>
                      <a:gd name="connsiteY1" fmla="*/ 0 h 83335"/>
                      <a:gd name="connsiteX2" fmla="*/ 2209475 w 2274189"/>
                      <a:gd name="connsiteY2" fmla="*/ 1 h 83335"/>
                      <a:gd name="connsiteX3" fmla="*/ 2274189 w 2274189"/>
                      <a:gd name="connsiteY3" fmla="*/ 83335 h 83335"/>
                      <a:gd name="connsiteX4" fmla="*/ 0 w 2274189"/>
                      <a:gd name="connsiteY4" fmla="*/ 82626 h 83335"/>
                      <a:gd name="connsiteX0" fmla="*/ 0 w 2274189"/>
                      <a:gd name="connsiteY0" fmla="*/ 82626 h 82626"/>
                      <a:gd name="connsiteX1" fmla="*/ 51859 w 2274189"/>
                      <a:gd name="connsiteY1" fmla="*/ 0 h 82626"/>
                      <a:gd name="connsiteX2" fmla="*/ 2209475 w 2274189"/>
                      <a:gd name="connsiteY2" fmla="*/ 1 h 82626"/>
                      <a:gd name="connsiteX3" fmla="*/ 2274189 w 2274189"/>
                      <a:gd name="connsiteY3" fmla="*/ 76191 h 82626"/>
                      <a:gd name="connsiteX4" fmla="*/ 0 w 2274189"/>
                      <a:gd name="connsiteY4" fmla="*/ 82626 h 82626"/>
                      <a:gd name="connsiteX0" fmla="*/ 0 w 2286542"/>
                      <a:gd name="connsiteY0" fmla="*/ 82626 h 82938"/>
                      <a:gd name="connsiteX1" fmla="*/ 51859 w 2286542"/>
                      <a:gd name="connsiteY1" fmla="*/ 0 h 82938"/>
                      <a:gd name="connsiteX2" fmla="*/ 2209475 w 2286542"/>
                      <a:gd name="connsiteY2" fmla="*/ 1 h 82938"/>
                      <a:gd name="connsiteX3" fmla="*/ 2286542 w 2286542"/>
                      <a:gd name="connsiteY3" fmla="*/ 82938 h 82938"/>
                      <a:gd name="connsiteX4" fmla="*/ 0 w 2286542"/>
                      <a:gd name="connsiteY4" fmla="*/ 82626 h 82938"/>
                      <a:gd name="connsiteX0" fmla="*/ 0 w 2276701"/>
                      <a:gd name="connsiteY0" fmla="*/ 82626 h 82626"/>
                      <a:gd name="connsiteX1" fmla="*/ 51859 w 2276701"/>
                      <a:gd name="connsiteY1" fmla="*/ 0 h 82626"/>
                      <a:gd name="connsiteX2" fmla="*/ 2209475 w 2276701"/>
                      <a:gd name="connsiteY2" fmla="*/ 1 h 82626"/>
                      <a:gd name="connsiteX3" fmla="*/ 2276701 w 2276701"/>
                      <a:gd name="connsiteY3" fmla="*/ 78175 h 82626"/>
                      <a:gd name="connsiteX4" fmla="*/ 0 w 2276701"/>
                      <a:gd name="connsiteY4" fmla="*/ 82626 h 82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6701" h="82626">
                        <a:moveTo>
                          <a:pt x="0" y="82626"/>
                        </a:moveTo>
                        <a:lnTo>
                          <a:pt x="51859" y="0"/>
                        </a:lnTo>
                        <a:lnTo>
                          <a:pt x="2209475" y="1"/>
                        </a:lnTo>
                        <a:lnTo>
                          <a:pt x="2276701" y="78175"/>
                        </a:lnTo>
                        <a:lnTo>
                          <a:pt x="0" y="8262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97DA"/>
                      </a:gs>
                      <a:gs pos="71000">
                        <a:srgbClr val="034376"/>
                      </a:gs>
                      <a:gs pos="71000">
                        <a:srgbClr val="032849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2" name="자유형 141"/>
                  <p:cNvSpPr/>
                  <p:nvPr/>
                </p:nvSpPr>
                <p:spPr>
                  <a:xfrm>
                    <a:off x="4669990" y="3730442"/>
                    <a:ext cx="288195" cy="466547"/>
                  </a:xfrm>
                  <a:custGeom>
                    <a:avLst/>
                    <a:gdLst>
                      <a:gd name="connsiteX0" fmla="*/ 101600 w 317500"/>
                      <a:gd name="connsiteY0" fmla="*/ 0 h 485775"/>
                      <a:gd name="connsiteX1" fmla="*/ 317500 w 317500"/>
                      <a:gd name="connsiteY1" fmla="*/ 406400 h 485775"/>
                      <a:gd name="connsiteX2" fmla="*/ 244475 w 317500"/>
                      <a:gd name="connsiteY2" fmla="*/ 485775 h 485775"/>
                      <a:gd name="connsiteX3" fmla="*/ 0 w 317500"/>
                      <a:gd name="connsiteY3" fmla="*/ 82550 h 485775"/>
                      <a:gd name="connsiteX4" fmla="*/ 101600 w 317500"/>
                      <a:gd name="connsiteY4" fmla="*/ 0 h 485775"/>
                      <a:gd name="connsiteX0" fmla="*/ 111601 w 317500"/>
                      <a:gd name="connsiteY0" fmla="*/ 0 h 449771"/>
                      <a:gd name="connsiteX1" fmla="*/ 317500 w 317500"/>
                      <a:gd name="connsiteY1" fmla="*/ 370396 h 449771"/>
                      <a:gd name="connsiteX2" fmla="*/ 244475 w 317500"/>
                      <a:gd name="connsiteY2" fmla="*/ 449771 h 449771"/>
                      <a:gd name="connsiteX3" fmla="*/ 0 w 317500"/>
                      <a:gd name="connsiteY3" fmla="*/ 46546 h 449771"/>
                      <a:gd name="connsiteX4" fmla="*/ 111601 w 317500"/>
                      <a:gd name="connsiteY4" fmla="*/ 0 h 449771"/>
                      <a:gd name="connsiteX0" fmla="*/ 85127 w 291026"/>
                      <a:gd name="connsiteY0" fmla="*/ 0 h 449771"/>
                      <a:gd name="connsiteX1" fmla="*/ 291026 w 291026"/>
                      <a:gd name="connsiteY1" fmla="*/ 370396 h 449771"/>
                      <a:gd name="connsiteX2" fmla="*/ 218001 w 291026"/>
                      <a:gd name="connsiteY2" fmla="*/ 449771 h 449771"/>
                      <a:gd name="connsiteX3" fmla="*/ 0 w 291026"/>
                      <a:gd name="connsiteY3" fmla="*/ 74650 h 449771"/>
                      <a:gd name="connsiteX4" fmla="*/ 85127 w 291026"/>
                      <a:gd name="connsiteY4" fmla="*/ 0 h 449771"/>
                      <a:gd name="connsiteX0" fmla="*/ 94968 w 300867"/>
                      <a:gd name="connsiteY0" fmla="*/ 0 h 449771"/>
                      <a:gd name="connsiteX1" fmla="*/ 300867 w 300867"/>
                      <a:gd name="connsiteY1" fmla="*/ 370396 h 449771"/>
                      <a:gd name="connsiteX2" fmla="*/ 227842 w 300867"/>
                      <a:gd name="connsiteY2" fmla="*/ 449771 h 449771"/>
                      <a:gd name="connsiteX3" fmla="*/ 0 w 300867"/>
                      <a:gd name="connsiteY3" fmla="*/ 62743 h 449771"/>
                      <a:gd name="connsiteX4" fmla="*/ 94968 w 300867"/>
                      <a:gd name="connsiteY4" fmla="*/ 0 h 449771"/>
                      <a:gd name="connsiteX0" fmla="*/ 54129 w 300867"/>
                      <a:gd name="connsiteY0" fmla="*/ 0 h 471388"/>
                      <a:gd name="connsiteX1" fmla="*/ 300867 w 300867"/>
                      <a:gd name="connsiteY1" fmla="*/ 392013 h 471388"/>
                      <a:gd name="connsiteX2" fmla="*/ 227842 w 300867"/>
                      <a:gd name="connsiteY2" fmla="*/ 471388 h 471388"/>
                      <a:gd name="connsiteX3" fmla="*/ 0 w 300867"/>
                      <a:gd name="connsiteY3" fmla="*/ 84360 h 471388"/>
                      <a:gd name="connsiteX4" fmla="*/ 54129 w 300867"/>
                      <a:gd name="connsiteY4" fmla="*/ 0 h 471388"/>
                      <a:gd name="connsiteX0" fmla="*/ 51670 w 300867"/>
                      <a:gd name="connsiteY0" fmla="*/ 0 h 459481"/>
                      <a:gd name="connsiteX1" fmla="*/ 300867 w 300867"/>
                      <a:gd name="connsiteY1" fmla="*/ 380106 h 459481"/>
                      <a:gd name="connsiteX2" fmla="*/ 227842 w 300867"/>
                      <a:gd name="connsiteY2" fmla="*/ 459481 h 459481"/>
                      <a:gd name="connsiteX3" fmla="*/ 0 w 300867"/>
                      <a:gd name="connsiteY3" fmla="*/ 72453 h 459481"/>
                      <a:gd name="connsiteX4" fmla="*/ 51670 w 300867"/>
                      <a:gd name="connsiteY4" fmla="*/ 0 h 459481"/>
                      <a:gd name="connsiteX0" fmla="*/ 46749 w 300867"/>
                      <a:gd name="connsiteY0" fmla="*/ 0 h 466625"/>
                      <a:gd name="connsiteX1" fmla="*/ 300867 w 300867"/>
                      <a:gd name="connsiteY1" fmla="*/ 387250 h 466625"/>
                      <a:gd name="connsiteX2" fmla="*/ 227842 w 300867"/>
                      <a:gd name="connsiteY2" fmla="*/ 466625 h 466625"/>
                      <a:gd name="connsiteX3" fmla="*/ 0 w 300867"/>
                      <a:gd name="connsiteY3" fmla="*/ 79597 h 466625"/>
                      <a:gd name="connsiteX4" fmla="*/ 46749 w 300867"/>
                      <a:gd name="connsiteY4" fmla="*/ 0 h 466625"/>
                      <a:gd name="connsiteX0" fmla="*/ 46749 w 233928"/>
                      <a:gd name="connsiteY0" fmla="*/ 0 h 466625"/>
                      <a:gd name="connsiteX1" fmla="*/ 233928 w 233928"/>
                      <a:gd name="connsiteY1" fmla="*/ 381945 h 466625"/>
                      <a:gd name="connsiteX2" fmla="*/ 227842 w 233928"/>
                      <a:gd name="connsiteY2" fmla="*/ 466625 h 466625"/>
                      <a:gd name="connsiteX3" fmla="*/ 0 w 233928"/>
                      <a:gd name="connsiteY3" fmla="*/ 79597 h 466625"/>
                      <a:gd name="connsiteX4" fmla="*/ 46749 w 233928"/>
                      <a:gd name="connsiteY4" fmla="*/ 0 h 466625"/>
                      <a:gd name="connsiteX0" fmla="*/ 46749 w 287864"/>
                      <a:gd name="connsiteY0" fmla="*/ 0 h 466625"/>
                      <a:gd name="connsiteX1" fmla="*/ 287864 w 287864"/>
                      <a:gd name="connsiteY1" fmla="*/ 388432 h 466625"/>
                      <a:gd name="connsiteX2" fmla="*/ 227842 w 287864"/>
                      <a:gd name="connsiteY2" fmla="*/ 466625 h 466625"/>
                      <a:gd name="connsiteX3" fmla="*/ 0 w 287864"/>
                      <a:gd name="connsiteY3" fmla="*/ 79597 h 466625"/>
                      <a:gd name="connsiteX4" fmla="*/ 46749 w 287864"/>
                      <a:gd name="connsiteY4" fmla="*/ 0 h 466625"/>
                      <a:gd name="connsiteX0" fmla="*/ 46749 w 295245"/>
                      <a:gd name="connsiteY0" fmla="*/ 0 h 466625"/>
                      <a:gd name="connsiteX1" fmla="*/ 295245 w 295245"/>
                      <a:gd name="connsiteY1" fmla="*/ 388432 h 466625"/>
                      <a:gd name="connsiteX2" fmla="*/ 227842 w 295245"/>
                      <a:gd name="connsiteY2" fmla="*/ 466625 h 466625"/>
                      <a:gd name="connsiteX3" fmla="*/ 0 w 295245"/>
                      <a:gd name="connsiteY3" fmla="*/ 79597 h 466625"/>
                      <a:gd name="connsiteX4" fmla="*/ 46749 w 295245"/>
                      <a:gd name="connsiteY4" fmla="*/ 0 h 466625"/>
                      <a:gd name="connsiteX0" fmla="*/ 46749 w 300165"/>
                      <a:gd name="connsiteY0" fmla="*/ 0 h 466625"/>
                      <a:gd name="connsiteX1" fmla="*/ 300165 w 300165"/>
                      <a:gd name="connsiteY1" fmla="*/ 393195 h 466625"/>
                      <a:gd name="connsiteX2" fmla="*/ 227842 w 300165"/>
                      <a:gd name="connsiteY2" fmla="*/ 466625 h 466625"/>
                      <a:gd name="connsiteX3" fmla="*/ 0 w 300165"/>
                      <a:gd name="connsiteY3" fmla="*/ 79597 h 466625"/>
                      <a:gd name="connsiteX4" fmla="*/ 46749 w 300165"/>
                      <a:gd name="connsiteY4" fmla="*/ 0 h 466625"/>
                      <a:gd name="connsiteX0" fmla="*/ 46749 w 279701"/>
                      <a:gd name="connsiteY0" fmla="*/ 0 h 466625"/>
                      <a:gd name="connsiteX1" fmla="*/ 279701 w 279701"/>
                      <a:gd name="connsiteY1" fmla="*/ 411588 h 466625"/>
                      <a:gd name="connsiteX2" fmla="*/ 227842 w 279701"/>
                      <a:gd name="connsiteY2" fmla="*/ 466625 h 466625"/>
                      <a:gd name="connsiteX3" fmla="*/ 0 w 279701"/>
                      <a:gd name="connsiteY3" fmla="*/ 79597 h 466625"/>
                      <a:gd name="connsiteX4" fmla="*/ 46749 w 279701"/>
                      <a:gd name="connsiteY4" fmla="*/ 0 h 466625"/>
                      <a:gd name="connsiteX0" fmla="*/ 46749 w 284621"/>
                      <a:gd name="connsiteY0" fmla="*/ 0 h 466625"/>
                      <a:gd name="connsiteX1" fmla="*/ 284621 w 284621"/>
                      <a:gd name="connsiteY1" fmla="*/ 394919 h 466625"/>
                      <a:gd name="connsiteX2" fmla="*/ 227842 w 284621"/>
                      <a:gd name="connsiteY2" fmla="*/ 466625 h 466625"/>
                      <a:gd name="connsiteX3" fmla="*/ 0 w 284621"/>
                      <a:gd name="connsiteY3" fmla="*/ 79597 h 466625"/>
                      <a:gd name="connsiteX4" fmla="*/ 46749 w 284621"/>
                      <a:gd name="connsiteY4" fmla="*/ 0 h 466625"/>
                      <a:gd name="connsiteX0" fmla="*/ 46749 w 306277"/>
                      <a:gd name="connsiteY0" fmla="*/ 0 h 466625"/>
                      <a:gd name="connsiteX1" fmla="*/ 306277 w 306277"/>
                      <a:gd name="connsiteY1" fmla="*/ 418074 h 466625"/>
                      <a:gd name="connsiteX2" fmla="*/ 227842 w 306277"/>
                      <a:gd name="connsiteY2" fmla="*/ 466625 h 466625"/>
                      <a:gd name="connsiteX3" fmla="*/ 0 w 306277"/>
                      <a:gd name="connsiteY3" fmla="*/ 79597 h 466625"/>
                      <a:gd name="connsiteX4" fmla="*/ 46749 w 306277"/>
                      <a:gd name="connsiteY4" fmla="*/ 0 h 466625"/>
                      <a:gd name="connsiteX0" fmla="*/ 46749 w 298115"/>
                      <a:gd name="connsiteY0" fmla="*/ 0 h 466625"/>
                      <a:gd name="connsiteX1" fmla="*/ 298115 w 298115"/>
                      <a:gd name="connsiteY1" fmla="*/ 409988 h 466625"/>
                      <a:gd name="connsiteX2" fmla="*/ 227842 w 298115"/>
                      <a:gd name="connsiteY2" fmla="*/ 466625 h 466625"/>
                      <a:gd name="connsiteX3" fmla="*/ 0 w 298115"/>
                      <a:gd name="connsiteY3" fmla="*/ 79597 h 466625"/>
                      <a:gd name="connsiteX4" fmla="*/ 46749 w 298115"/>
                      <a:gd name="connsiteY4" fmla="*/ 0 h 466625"/>
                      <a:gd name="connsiteX0" fmla="*/ 60593 w 298115"/>
                      <a:gd name="connsiteY0" fmla="*/ 0 h 454455"/>
                      <a:gd name="connsiteX1" fmla="*/ 298115 w 298115"/>
                      <a:gd name="connsiteY1" fmla="*/ 397818 h 454455"/>
                      <a:gd name="connsiteX2" fmla="*/ 227842 w 298115"/>
                      <a:gd name="connsiteY2" fmla="*/ 454455 h 454455"/>
                      <a:gd name="connsiteX3" fmla="*/ 0 w 298115"/>
                      <a:gd name="connsiteY3" fmla="*/ 67427 h 454455"/>
                      <a:gd name="connsiteX4" fmla="*/ 60593 w 298115"/>
                      <a:gd name="connsiteY4" fmla="*/ 0 h 454455"/>
                      <a:gd name="connsiteX0" fmla="*/ 47113 w 298115"/>
                      <a:gd name="connsiteY0" fmla="*/ 0 h 466547"/>
                      <a:gd name="connsiteX1" fmla="*/ 298115 w 298115"/>
                      <a:gd name="connsiteY1" fmla="*/ 409910 h 466547"/>
                      <a:gd name="connsiteX2" fmla="*/ 227842 w 298115"/>
                      <a:gd name="connsiteY2" fmla="*/ 466547 h 466547"/>
                      <a:gd name="connsiteX3" fmla="*/ 0 w 298115"/>
                      <a:gd name="connsiteY3" fmla="*/ 79519 h 466547"/>
                      <a:gd name="connsiteX4" fmla="*/ 47113 w 298115"/>
                      <a:gd name="connsiteY4" fmla="*/ 0 h 466547"/>
                      <a:gd name="connsiteX0" fmla="*/ 47113 w 274421"/>
                      <a:gd name="connsiteY0" fmla="*/ 0 h 466547"/>
                      <a:gd name="connsiteX1" fmla="*/ 274421 w 274421"/>
                      <a:gd name="connsiteY1" fmla="*/ 423131 h 466547"/>
                      <a:gd name="connsiteX2" fmla="*/ 227842 w 274421"/>
                      <a:gd name="connsiteY2" fmla="*/ 466547 h 466547"/>
                      <a:gd name="connsiteX3" fmla="*/ 0 w 274421"/>
                      <a:gd name="connsiteY3" fmla="*/ 79519 h 466547"/>
                      <a:gd name="connsiteX4" fmla="*/ 47113 w 274421"/>
                      <a:gd name="connsiteY4" fmla="*/ 0 h 466547"/>
                      <a:gd name="connsiteX0" fmla="*/ 47113 w 297769"/>
                      <a:gd name="connsiteY0" fmla="*/ 0 h 466547"/>
                      <a:gd name="connsiteX1" fmla="*/ 297769 w 297769"/>
                      <a:gd name="connsiteY1" fmla="*/ 409873 h 466547"/>
                      <a:gd name="connsiteX2" fmla="*/ 227842 w 297769"/>
                      <a:gd name="connsiteY2" fmla="*/ 466547 h 466547"/>
                      <a:gd name="connsiteX3" fmla="*/ 0 w 297769"/>
                      <a:gd name="connsiteY3" fmla="*/ 79519 h 466547"/>
                      <a:gd name="connsiteX4" fmla="*/ 47113 w 297769"/>
                      <a:gd name="connsiteY4" fmla="*/ 0 h 466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69" h="466547">
                        <a:moveTo>
                          <a:pt x="47113" y="0"/>
                        </a:moveTo>
                        <a:lnTo>
                          <a:pt x="297769" y="409873"/>
                        </a:lnTo>
                        <a:lnTo>
                          <a:pt x="227842" y="466547"/>
                        </a:lnTo>
                        <a:lnTo>
                          <a:pt x="0" y="79519"/>
                        </a:lnTo>
                        <a:lnTo>
                          <a:pt x="47113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97DA"/>
                      </a:gs>
                      <a:gs pos="71000">
                        <a:srgbClr val="034376"/>
                      </a:gs>
                      <a:gs pos="71000">
                        <a:srgbClr val="032849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3" name="자유형 142"/>
                  <p:cNvSpPr/>
                  <p:nvPr/>
                </p:nvSpPr>
                <p:spPr>
                  <a:xfrm flipH="1">
                    <a:off x="6559698" y="3730443"/>
                    <a:ext cx="307181" cy="465654"/>
                  </a:xfrm>
                  <a:custGeom>
                    <a:avLst/>
                    <a:gdLst>
                      <a:gd name="connsiteX0" fmla="*/ 101600 w 317500"/>
                      <a:gd name="connsiteY0" fmla="*/ 0 h 485775"/>
                      <a:gd name="connsiteX1" fmla="*/ 317500 w 317500"/>
                      <a:gd name="connsiteY1" fmla="*/ 406400 h 485775"/>
                      <a:gd name="connsiteX2" fmla="*/ 244475 w 317500"/>
                      <a:gd name="connsiteY2" fmla="*/ 485775 h 485775"/>
                      <a:gd name="connsiteX3" fmla="*/ 0 w 317500"/>
                      <a:gd name="connsiteY3" fmla="*/ 82550 h 485775"/>
                      <a:gd name="connsiteX4" fmla="*/ 101600 w 317500"/>
                      <a:gd name="connsiteY4" fmla="*/ 0 h 485775"/>
                      <a:gd name="connsiteX0" fmla="*/ 111601 w 317500"/>
                      <a:gd name="connsiteY0" fmla="*/ 0 h 449771"/>
                      <a:gd name="connsiteX1" fmla="*/ 317500 w 317500"/>
                      <a:gd name="connsiteY1" fmla="*/ 370396 h 449771"/>
                      <a:gd name="connsiteX2" fmla="*/ 244475 w 317500"/>
                      <a:gd name="connsiteY2" fmla="*/ 449771 h 449771"/>
                      <a:gd name="connsiteX3" fmla="*/ 0 w 317500"/>
                      <a:gd name="connsiteY3" fmla="*/ 46546 h 449771"/>
                      <a:gd name="connsiteX4" fmla="*/ 111601 w 317500"/>
                      <a:gd name="connsiteY4" fmla="*/ 0 h 449771"/>
                      <a:gd name="connsiteX0" fmla="*/ 85127 w 291026"/>
                      <a:gd name="connsiteY0" fmla="*/ 0 h 449771"/>
                      <a:gd name="connsiteX1" fmla="*/ 291026 w 291026"/>
                      <a:gd name="connsiteY1" fmla="*/ 370396 h 449771"/>
                      <a:gd name="connsiteX2" fmla="*/ 218001 w 291026"/>
                      <a:gd name="connsiteY2" fmla="*/ 449771 h 449771"/>
                      <a:gd name="connsiteX3" fmla="*/ 0 w 291026"/>
                      <a:gd name="connsiteY3" fmla="*/ 74650 h 449771"/>
                      <a:gd name="connsiteX4" fmla="*/ 85127 w 291026"/>
                      <a:gd name="connsiteY4" fmla="*/ 0 h 449771"/>
                      <a:gd name="connsiteX0" fmla="*/ 94968 w 300867"/>
                      <a:gd name="connsiteY0" fmla="*/ 0 h 449771"/>
                      <a:gd name="connsiteX1" fmla="*/ 300867 w 300867"/>
                      <a:gd name="connsiteY1" fmla="*/ 370396 h 449771"/>
                      <a:gd name="connsiteX2" fmla="*/ 227842 w 300867"/>
                      <a:gd name="connsiteY2" fmla="*/ 449771 h 449771"/>
                      <a:gd name="connsiteX3" fmla="*/ 0 w 300867"/>
                      <a:gd name="connsiteY3" fmla="*/ 62743 h 449771"/>
                      <a:gd name="connsiteX4" fmla="*/ 94968 w 300867"/>
                      <a:gd name="connsiteY4" fmla="*/ 0 h 449771"/>
                      <a:gd name="connsiteX0" fmla="*/ 54129 w 300867"/>
                      <a:gd name="connsiteY0" fmla="*/ 0 h 471388"/>
                      <a:gd name="connsiteX1" fmla="*/ 300867 w 300867"/>
                      <a:gd name="connsiteY1" fmla="*/ 392013 h 471388"/>
                      <a:gd name="connsiteX2" fmla="*/ 227842 w 300867"/>
                      <a:gd name="connsiteY2" fmla="*/ 471388 h 471388"/>
                      <a:gd name="connsiteX3" fmla="*/ 0 w 300867"/>
                      <a:gd name="connsiteY3" fmla="*/ 84360 h 471388"/>
                      <a:gd name="connsiteX4" fmla="*/ 54129 w 300867"/>
                      <a:gd name="connsiteY4" fmla="*/ 0 h 471388"/>
                      <a:gd name="connsiteX0" fmla="*/ 51670 w 300867"/>
                      <a:gd name="connsiteY0" fmla="*/ 0 h 459481"/>
                      <a:gd name="connsiteX1" fmla="*/ 300867 w 300867"/>
                      <a:gd name="connsiteY1" fmla="*/ 380106 h 459481"/>
                      <a:gd name="connsiteX2" fmla="*/ 227842 w 300867"/>
                      <a:gd name="connsiteY2" fmla="*/ 459481 h 459481"/>
                      <a:gd name="connsiteX3" fmla="*/ 0 w 300867"/>
                      <a:gd name="connsiteY3" fmla="*/ 72453 h 459481"/>
                      <a:gd name="connsiteX4" fmla="*/ 51670 w 300867"/>
                      <a:gd name="connsiteY4" fmla="*/ 0 h 459481"/>
                      <a:gd name="connsiteX0" fmla="*/ 46749 w 300867"/>
                      <a:gd name="connsiteY0" fmla="*/ 0 h 466625"/>
                      <a:gd name="connsiteX1" fmla="*/ 300867 w 300867"/>
                      <a:gd name="connsiteY1" fmla="*/ 387250 h 466625"/>
                      <a:gd name="connsiteX2" fmla="*/ 227842 w 300867"/>
                      <a:gd name="connsiteY2" fmla="*/ 466625 h 466625"/>
                      <a:gd name="connsiteX3" fmla="*/ 0 w 300867"/>
                      <a:gd name="connsiteY3" fmla="*/ 79597 h 466625"/>
                      <a:gd name="connsiteX4" fmla="*/ 46749 w 300867"/>
                      <a:gd name="connsiteY4" fmla="*/ 0 h 466625"/>
                      <a:gd name="connsiteX0" fmla="*/ 46749 w 233928"/>
                      <a:gd name="connsiteY0" fmla="*/ 0 h 466625"/>
                      <a:gd name="connsiteX1" fmla="*/ 233928 w 233928"/>
                      <a:gd name="connsiteY1" fmla="*/ 381945 h 466625"/>
                      <a:gd name="connsiteX2" fmla="*/ 227842 w 233928"/>
                      <a:gd name="connsiteY2" fmla="*/ 466625 h 466625"/>
                      <a:gd name="connsiteX3" fmla="*/ 0 w 233928"/>
                      <a:gd name="connsiteY3" fmla="*/ 79597 h 466625"/>
                      <a:gd name="connsiteX4" fmla="*/ 46749 w 233928"/>
                      <a:gd name="connsiteY4" fmla="*/ 0 h 466625"/>
                      <a:gd name="connsiteX0" fmla="*/ 46749 w 287864"/>
                      <a:gd name="connsiteY0" fmla="*/ 0 h 466625"/>
                      <a:gd name="connsiteX1" fmla="*/ 287864 w 287864"/>
                      <a:gd name="connsiteY1" fmla="*/ 388432 h 466625"/>
                      <a:gd name="connsiteX2" fmla="*/ 227842 w 287864"/>
                      <a:gd name="connsiteY2" fmla="*/ 466625 h 466625"/>
                      <a:gd name="connsiteX3" fmla="*/ 0 w 287864"/>
                      <a:gd name="connsiteY3" fmla="*/ 79597 h 466625"/>
                      <a:gd name="connsiteX4" fmla="*/ 46749 w 287864"/>
                      <a:gd name="connsiteY4" fmla="*/ 0 h 466625"/>
                      <a:gd name="connsiteX0" fmla="*/ 46749 w 295245"/>
                      <a:gd name="connsiteY0" fmla="*/ 0 h 466625"/>
                      <a:gd name="connsiteX1" fmla="*/ 295245 w 295245"/>
                      <a:gd name="connsiteY1" fmla="*/ 388432 h 466625"/>
                      <a:gd name="connsiteX2" fmla="*/ 227842 w 295245"/>
                      <a:gd name="connsiteY2" fmla="*/ 466625 h 466625"/>
                      <a:gd name="connsiteX3" fmla="*/ 0 w 295245"/>
                      <a:gd name="connsiteY3" fmla="*/ 79597 h 466625"/>
                      <a:gd name="connsiteX4" fmla="*/ 46749 w 295245"/>
                      <a:gd name="connsiteY4" fmla="*/ 0 h 466625"/>
                      <a:gd name="connsiteX0" fmla="*/ 46749 w 300165"/>
                      <a:gd name="connsiteY0" fmla="*/ 0 h 466625"/>
                      <a:gd name="connsiteX1" fmla="*/ 300165 w 300165"/>
                      <a:gd name="connsiteY1" fmla="*/ 393195 h 466625"/>
                      <a:gd name="connsiteX2" fmla="*/ 227842 w 300165"/>
                      <a:gd name="connsiteY2" fmla="*/ 466625 h 466625"/>
                      <a:gd name="connsiteX3" fmla="*/ 0 w 300165"/>
                      <a:gd name="connsiteY3" fmla="*/ 79597 h 466625"/>
                      <a:gd name="connsiteX4" fmla="*/ 46749 w 300165"/>
                      <a:gd name="connsiteY4" fmla="*/ 0 h 466625"/>
                      <a:gd name="connsiteX0" fmla="*/ 46749 w 279701"/>
                      <a:gd name="connsiteY0" fmla="*/ 0 h 466625"/>
                      <a:gd name="connsiteX1" fmla="*/ 279701 w 279701"/>
                      <a:gd name="connsiteY1" fmla="*/ 411588 h 466625"/>
                      <a:gd name="connsiteX2" fmla="*/ 227842 w 279701"/>
                      <a:gd name="connsiteY2" fmla="*/ 466625 h 466625"/>
                      <a:gd name="connsiteX3" fmla="*/ 0 w 279701"/>
                      <a:gd name="connsiteY3" fmla="*/ 79597 h 466625"/>
                      <a:gd name="connsiteX4" fmla="*/ 46749 w 279701"/>
                      <a:gd name="connsiteY4" fmla="*/ 0 h 466625"/>
                      <a:gd name="connsiteX0" fmla="*/ 46749 w 284621"/>
                      <a:gd name="connsiteY0" fmla="*/ 0 h 466625"/>
                      <a:gd name="connsiteX1" fmla="*/ 284621 w 284621"/>
                      <a:gd name="connsiteY1" fmla="*/ 394919 h 466625"/>
                      <a:gd name="connsiteX2" fmla="*/ 227842 w 284621"/>
                      <a:gd name="connsiteY2" fmla="*/ 466625 h 466625"/>
                      <a:gd name="connsiteX3" fmla="*/ 0 w 284621"/>
                      <a:gd name="connsiteY3" fmla="*/ 79597 h 466625"/>
                      <a:gd name="connsiteX4" fmla="*/ 46749 w 284621"/>
                      <a:gd name="connsiteY4" fmla="*/ 0 h 466625"/>
                      <a:gd name="connsiteX0" fmla="*/ 46749 w 306277"/>
                      <a:gd name="connsiteY0" fmla="*/ 0 h 466625"/>
                      <a:gd name="connsiteX1" fmla="*/ 306277 w 306277"/>
                      <a:gd name="connsiteY1" fmla="*/ 418074 h 466625"/>
                      <a:gd name="connsiteX2" fmla="*/ 227842 w 306277"/>
                      <a:gd name="connsiteY2" fmla="*/ 466625 h 466625"/>
                      <a:gd name="connsiteX3" fmla="*/ 0 w 306277"/>
                      <a:gd name="connsiteY3" fmla="*/ 79597 h 466625"/>
                      <a:gd name="connsiteX4" fmla="*/ 46749 w 306277"/>
                      <a:gd name="connsiteY4" fmla="*/ 0 h 466625"/>
                      <a:gd name="connsiteX0" fmla="*/ 46749 w 298115"/>
                      <a:gd name="connsiteY0" fmla="*/ 0 h 466625"/>
                      <a:gd name="connsiteX1" fmla="*/ 298115 w 298115"/>
                      <a:gd name="connsiteY1" fmla="*/ 409988 h 466625"/>
                      <a:gd name="connsiteX2" fmla="*/ 227842 w 298115"/>
                      <a:gd name="connsiteY2" fmla="*/ 466625 h 466625"/>
                      <a:gd name="connsiteX3" fmla="*/ 0 w 298115"/>
                      <a:gd name="connsiteY3" fmla="*/ 79597 h 466625"/>
                      <a:gd name="connsiteX4" fmla="*/ 46749 w 298115"/>
                      <a:gd name="connsiteY4" fmla="*/ 0 h 466625"/>
                      <a:gd name="connsiteX0" fmla="*/ 60593 w 298115"/>
                      <a:gd name="connsiteY0" fmla="*/ 0 h 454455"/>
                      <a:gd name="connsiteX1" fmla="*/ 298115 w 298115"/>
                      <a:gd name="connsiteY1" fmla="*/ 397818 h 454455"/>
                      <a:gd name="connsiteX2" fmla="*/ 227842 w 298115"/>
                      <a:gd name="connsiteY2" fmla="*/ 454455 h 454455"/>
                      <a:gd name="connsiteX3" fmla="*/ 0 w 298115"/>
                      <a:gd name="connsiteY3" fmla="*/ 67427 h 454455"/>
                      <a:gd name="connsiteX4" fmla="*/ 60593 w 298115"/>
                      <a:gd name="connsiteY4" fmla="*/ 0 h 454455"/>
                      <a:gd name="connsiteX0" fmla="*/ 47113 w 298115"/>
                      <a:gd name="connsiteY0" fmla="*/ 0 h 466547"/>
                      <a:gd name="connsiteX1" fmla="*/ 298115 w 298115"/>
                      <a:gd name="connsiteY1" fmla="*/ 409910 h 466547"/>
                      <a:gd name="connsiteX2" fmla="*/ 227842 w 298115"/>
                      <a:gd name="connsiteY2" fmla="*/ 466547 h 466547"/>
                      <a:gd name="connsiteX3" fmla="*/ 0 w 298115"/>
                      <a:gd name="connsiteY3" fmla="*/ 79519 h 466547"/>
                      <a:gd name="connsiteX4" fmla="*/ 47113 w 298115"/>
                      <a:gd name="connsiteY4" fmla="*/ 0 h 466547"/>
                      <a:gd name="connsiteX0" fmla="*/ 49625 w 300627"/>
                      <a:gd name="connsiteY0" fmla="*/ 0 h 466547"/>
                      <a:gd name="connsiteX1" fmla="*/ 300627 w 300627"/>
                      <a:gd name="connsiteY1" fmla="*/ 409910 h 466547"/>
                      <a:gd name="connsiteX2" fmla="*/ 230354 w 300627"/>
                      <a:gd name="connsiteY2" fmla="*/ 466547 h 466547"/>
                      <a:gd name="connsiteX3" fmla="*/ 0 w 300627"/>
                      <a:gd name="connsiteY3" fmla="*/ 85782 h 466547"/>
                      <a:gd name="connsiteX4" fmla="*/ 49625 w 300627"/>
                      <a:gd name="connsiteY4" fmla="*/ 0 h 466547"/>
                      <a:gd name="connsiteX0" fmla="*/ 59198 w 310200"/>
                      <a:gd name="connsiteY0" fmla="*/ 0 h 466547"/>
                      <a:gd name="connsiteX1" fmla="*/ 310200 w 310200"/>
                      <a:gd name="connsiteY1" fmla="*/ 409910 h 466547"/>
                      <a:gd name="connsiteX2" fmla="*/ 239927 w 310200"/>
                      <a:gd name="connsiteY2" fmla="*/ 466547 h 466547"/>
                      <a:gd name="connsiteX3" fmla="*/ 0 w 310200"/>
                      <a:gd name="connsiteY3" fmla="*/ 72008 h 466547"/>
                      <a:gd name="connsiteX4" fmla="*/ 59198 w 310200"/>
                      <a:gd name="connsiteY4" fmla="*/ 0 h 466547"/>
                      <a:gd name="connsiteX0" fmla="*/ 59197 w 310199"/>
                      <a:gd name="connsiteY0" fmla="*/ 0 h 466547"/>
                      <a:gd name="connsiteX1" fmla="*/ 310199 w 310199"/>
                      <a:gd name="connsiteY1" fmla="*/ 409910 h 466547"/>
                      <a:gd name="connsiteX2" fmla="*/ 239926 w 310199"/>
                      <a:gd name="connsiteY2" fmla="*/ 466547 h 466547"/>
                      <a:gd name="connsiteX3" fmla="*/ 0 w 310199"/>
                      <a:gd name="connsiteY3" fmla="*/ 72008 h 466547"/>
                      <a:gd name="connsiteX4" fmla="*/ 59197 w 310199"/>
                      <a:gd name="connsiteY4" fmla="*/ 0 h 466547"/>
                      <a:gd name="connsiteX0" fmla="*/ 61657 w 312659"/>
                      <a:gd name="connsiteY0" fmla="*/ 0 h 466547"/>
                      <a:gd name="connsiteX1" fmla="*/ 312659 w 312659"/>
                      <a:gd name="connsiteY1" fmla="*/ 409910 h 466547"/>
                      <a:gd name="connsiteX2" fmla="*/ 242386 w 312659"/>
                      <a:gd name="connsiteY2" fmla="*/ 466547 h 466547"/>
                      <a:gd name="connsiteX3" fmla="*/ 0 w 312659"/>
                      <a:gd name="connsiteY3" fmla="*/ 86296 h 466547"/>
                      <a:gd name="connsiteX4" fmla="*/ 61657 w 312659"/>
                      <a:gd name="connsiteY4" fmla="*/ 0 h 466547"/>
                      <a:gd name="connsiteX0" fmla="*/ 61657 w 312659"/>
                      <a:gd name="connsiteY0" fmla="*/ 0 h 466547"/>
                      <a:gd name="connsiteX1" fmla="*/ 312659 w 312659"/>
                      <a:gd name="connsiteY1" fmla="*/ 409910 h 466547"/>
                      <a:gd name="connsiteX2" fmla="*/ 235005 w 312659"/>
                      <a:gd name="connsiteY2" fmla="*/ 466547 h 466547"/>
                      <a:gd name="connsiteX3" fmla="*/ 0 w 312659"/>
                      <a:gd name="connsiteY3" fmla="*/ 86296 h 466547"/>
                      <a:gd name="connsiteX4" fmla="*/ 61657 w 312659"/>
                      <a:gd name="connsiteY4" fmla="*/ 0 h 466547"/>
                      <a:gd name="connsiteX0" fmla="*/ 61657 w 312659"/>
                      <a:gd name="connsiteY0" fmla="*/ 0 h 469672"/>
                      <a:gd name="connsiteX1" fmla="*/ 312659 w 312659"/>
                      <a:gd name="connsiteY1" fmla="*/ 409910 h 469672"/>
                      <a:gd name="connsiteX2" fmla="*/ 250407 w 312659"/>
                      <a:gd name="connsiteY2" fmla="*/ 469672 h 469672"/>
                      <a:gd name="connsiteX3" fmla="*/ 0 w 312659"/>
                      <a:gd name="connsiteY3" fmla="*/ 86296 h 469672"/>
                      <a:gd name="connsiteX4" fmla="*/ 61657 w 312659"/>
                      <a:gd name="connsiteY4" fmla="*/ 0 h 469672"/>
                      <a:gd name="connsiteX0" fmla="*/ 61657 w 312659"/>
                      <a:gd name="connsiteY0" fmla="*/ 0 h 460891"/>
                      <a:gd name="connsiteX1" fmla="*/ 312659 w 312659"/>
                      <a:gd name="connsiteY1" fmla="*/ 409910 h 460891"/>
                      <a:gd name="connsiteX2" fmla="*/ 231070 w 312659"/>
                      <a:gd name="connsiteY2" fmla="*/ 460891 h 460891"/>
                      <a:gd name="connsiteX3" fmla="*/ 0 w 312659"/>
                      <a:gd name="connsiteY3" fmla="*/ 86296 h 460891"/>
                      <a:gd name="connsiteX4" fmla="*/ 61657 w 312659"/>
                      <a:gd name="connsiteY4" fmla="*/ 0 h 460891"/>
                      <a:gd name="connsiteX0" fmla="*/ 61657 w 312659"/>
                      <a:gd name="connsiteY0" fmla="*/ 0 h 465654"/>
                      <a:gd name="connsiteX1" fmla="*/ 312659 w 312659"/>
                      <a:gd name="connsiteY1" fmla="*/ 409910 h 465654"/>
                      <a:gd name="connsiteX2" fmla="*/ 238452 w 312659"/>
                      <a:gd name="connsiteY2" fmla="*/ 465654 h 465654"/>
                      <a:gd name="connsiteX3" fmla="*/ 0 w 312659"/>
                      <a:gd name="connsiteY3" fmla="*/ 86296 h 465654"/>
                      <a:gd name="connsiteX4" fmla="*/ 61657 w 312659"/>
                      <a:gd name="connsiteY4" fmla="*/ 0 h 465654"/>
                      <a:gd name="connsiteX0" fmla="*/ 64169 w 315171"/>
                      <a:gd name="connsiteY0" fmla="*/ 0 h 465654"/>
                      <a:gd name="connsiteX1" fmla="*/ 315171 w 315171"/>
                      <a:gd name="connsiteY1" fmla="*/ 409910 h 465654"/>
                      <a:gd name="connsiteX2" fmla="*/ 240964 w 315171"/>
                      <a:gd name="connsiteY2" fmla="*/ 465654 h 465654"/>
                      <a:gd name="connsiteX3" fmla="*/ 0 w 315171"/>
                      <a:gd name="connsiteY3" fmla="*/ 83034 h 465654"/>
                      <a:gd name="connsiteX4" fmla="*/ 64169 w 315171"/>
                      <a:gd name="connsiteY4" fmla="*/ 0 h 465654"/>
                      <a:gd name="connsiteX0" fmla="*/ 64169 w 312710"/>
                      <a:gd name="connsiteY0" fmla="*/ 0 h 465654"/>
                      <a:gd name="connsiteX1" fmla="*/ 312710 w 312710"/>
                      <a:gd name="connsiteY1" fmla="*/ 412291 h 465654"/>
                      <a:gd name="connsiteX2" fmla="*/ 240964 w 312710"/>
                      <a:gd name="connsiteY2" fmla="*/ 465654 h 465654"/>
                      <a:gd name="connsiteX3" fmla="*/ 0 w 312710"/>
                      <a:gd name="connsiteY3" fmla="*/ 83034 h 465654"/>
                      <a:gd name="connsiteX4" fmla="*/ 64169 w 312710"/>
                      <a:gd name="connsiteY4" fmla="*/ 0 h 465654"/>
                      <a:gd name="connsiteX0" fmla="*/ 64169 w 332393"/>
                      <a:gd name="connsiteY0" fmla="*/ 0 h 465654"/>
                      <a:gd name="connsiteX1" fmla="*/ 332393 w 332393"/>
                      <a:gd name="connsiteY1" fmla="*/ 388478 h 465654"/>
                      <a:gd name="connsiteX2" fmla="*/ 240964 w 332393"/>
                      <a:gd name="connsiteY2" fmla="*/ 465654 h 465654"/>
                      <a:gd name="connsiteX3" fmla="*/ 0 w 332393"/>
                      <a:gd name="connsiteY3" fmla="*/ 83034 h 465654"/>
                      <a:gd name="connsiteX4" fmla="*/ 64169 w 332393"/>
                      <a:gd name="connsiteY4" fmla="*/ 0 h 465654"/>
                      <a:gd name="connsiteX0" fmla="*/ 64169 w 307545"/>
                      <a:gd name="connsiteY0" fmla="*/ 0 h 465654"/>
                      <a:gd name="connsiteX1" fmla="*/ 307545 w 307545"/>
                      <a:gd name="connsiteY1" fmla="*/ 406461 h 465654"/>
                      <a:gd name="connsiteX2" fmla="*/ 240964 w 307545"/>
                      <a:gd name="connsiteY2" fmla="*/ 465654 h 465654"/>
                      <a:gd name="connsiteX3" fmla="*/ 0 w 307545"/>
                      <a:gd name="connsiteY3" fmla="*/ 83034 h 465654"/>
                      <a:gd name="connsiteX4" fmla="*/ 64169 w 307545"/>
                      <a:gd name="connsiteY4" fmla="*/ 0 h 465654"/>
                      <a:gd name="connsiteX0" fmla="*/ 64169 w 314926"/>
                      <a:gd name="connsiteY0" fmla="*/ 0 h 465654"/>
                      <a:gd name="connsiteX1" fmla="*/ 314926 w 314926"/>
                      <a:gd name="connsiteY1" fmla="*/ 413605 h 465654"/>
                      <a:gd name="connsiteX2" fmla="*/ 240964 w 314926"/>
                      <a:gd name="connsiteY2" fmla="*/ 465654 h 465654"/>
                      <a:gd name="connsiteX3" fmla="*/ 0 w 314926"/>
                      <a:gd name="connsiteY3" fmla="*/ 83034 h 465654"/>
                      <a:gd name="connsiteX4" fmla="*/ 64169 w 314926"/>
                      <a:gd name="connsiteY4" fmla="*/ 0 h 465654"/>
                      <a:gd name="connsiteX0" fmla="*/ 64169 w 317386"/>
                      <a:gd name="connsiteY0" fmla="*/ 0 h 465654"/>
                      <a:gd name="connsiteX1" fmla="*/ 317386 w 317386"/>
                      <a:gd name="connsiteY1" fmla="*/ 413605 h 465654"/>
                      <a:gd name="connsiteX2" fmla="*/ 240964 w 317386"/>
                      <a:gd name="connsiteY2" fmla="*/ 465654 h 465654"/>
                      <a:gd name="connsiteX3" fmla="*/ 0 w 317386"/>
                      <a:gd name="connsiteY3" fmla="*/ 83034 h 465654"/>
                      <a:gd name="connsiteX4" fmla="*/ 64169 w 317386"/>
                      <a:gd name="connsiteY4" fmla="*/ 0 h 46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86" h="465654">
                        <a:moveTo>
                          <a:pt x="64169" y="0"/>
                        </a:moveTo>
                        <a:lnTo>
                          <a:pt x="317386" y="413605"/>
                        </a:lnTo>
                        <a:lnTo>
                          <a:pt x="240964" y="465654"/>
                        </a:lnTo>
                        <a:lnTo>
                          <a:pt x="0" y="83034"/>
                        </a:lnTo>
                        <a:lnTo>
                          <a:pt x="6416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97DA"/>
                      </a:gs>
                      <a:gs pos="71000">
                        <a:srgbClr val="034376"/>
                      </a:gs>
                      <a:gs pos="71000">
                        <a:srgbClr val="032849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4" name="자유형 143"/>
                  <p:cNvSpPr/>
                  <p:nvPr/>
                </p:nvSpPr>
                <p:spPr>
                  <a:xfrm>
                    <a:off x="4885710" y="4138613"/>
                    <a:ext cx="1755623" cy="61911"/>
                  </a:xfrm>
                  <a:custGeom>
                    <a:avLst/>
                    <a:gdLst>
                      <a:gd name="connsiteX0" fmla="*/ 0 w 1806575"/>
                      <a:gd name="connsiteY0" fmla="*/ 79375 h 82550"/>
                      <a:gd name="connsiteX1" fmla="*/ 73025 w 1806575"/>
                      <a:gd name="connsiteY1" fmla="*/ 0 h 82550"/>
                      <a:gd name="connsiteX2" fmla="*/ 1730375 w 1806575"/>
                      <a:gd name="connsiteY2" fmla="*/ 0 h 82550"/>
                      <a:gd name="connsiteX3" fmla="*/ 1806575 w 1806575"/>
                      <a:gd name="connsiteY3" fmla="*/ 82550 h 82550"/>
                      <a:gd name="connsiteX4" fmla="*/ 0 w 1806575"/>
                      <a:gd name="connsiteY4" fmla="*/ 79375 h 82550"/>
                      <a:gd name="connsiteX0" fmla="*/ 0 w 1813956"/>
                      <a:gd name="connsiteY0" fmla="*/ 79375 h 82550"/>
                      <a:gd name="connsiteX1" fmla="*/ 73025 w 1813956"/>
                      <a:gd name="connsiteY1" fmla="*/ 0 h 82550"/>
                      <a:gd name="connsiteX2" fmla="*/ 1730375 w 1813956"/>
                      <a:gd name="connsiteY2" fmla="*/ 0 h 82550"/>
                      <a:gd name="connsiteX3" fmla="*/ 1813956 w 1813956"/>
                      <a:gd name="connsiteY3" fmla="*/ 82550 h 82550"/>
                      <a:gd name="connsiteX4" fmla="*/ 0 w 1813956"/>
                      <a:gd name="connsiteY4" fmla="*/ 79375 h 8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3956" h="82550">
                        <a:moveTo>
                          <a:pt x="0" y="79375"/>
                        </a:moveTo>
                        <a:lnTo>
                          <a:pt x="73025" y="0"/>
                        </a:lnTo>
                        <a:lnTo>
                          <a:pt x="1730375" y="0"/>
                        </a:lnTo>
                        <a:lnTo>
                          <a:pt x="1813956" y="82550"/>
                        </a:lnTo>
                        <a:lnTo>
                          <a:pt x="0" y="7937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97DA"/>
                      </a:gs>
                      <a:gs pos="71000">
                        <a:srgbClr val="034376"/>
                      </a:gs>
                      <a:gs pos="71000">
                        <a:srgbClr val="032849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36" name="Rectangle 68"/>
                <p:cNvSpPr>
                  <a:spLocks noChangeArrowheads="1"/>
                </p:cNvSpPr>
                <p:nvPr/>
              </p:nvSpPr>
              <p:spPr bwMode="auto">
                <a:xfrm>
                  <a:off x="6751995" y="2196485"/>
                  <a:ext cx="598241" cy="535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lIns="0" tIns="0" rIns="0" bIns="0" anchor="ctr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29210" h="16510"/>
                    <a:contourClr>
                      <a:schemeClr val="bg1"/>
                    </a:contourClr>
                  </a:sp3d>
                </a:bodyPr>
                <a:lstStyle/>
                <a:p>
                  <a:pPr marL="0" lvl="1" indent="4763" algn="ctr" defTabSz="1110759" eaLnBrk="0" hangingPunct="0">
                    <a:defRPr/>
                  </a:pPr>
                  <a:r>
                    <a:rPr lang="ko-KR" altLang="en-US" b="1" spc="-100" dirty="0" smtClean="0">
                      <a:ln>
                        <a:prstDash val="solid"/>
                      </a:ln>
                      <a:effectLst>
                        <a:outerShdw blurRad="215900" algn="ctr" rotWithShape="0">
                          <a:srgbClr val="000000">
                            <a:alpha val="80000"/>
                          </a:srgb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문제</a:t>
                  </a:r>
                  <a:r>
                    <a:rPr lang="en-US" altLang="ko-KR" b="1" spc="-100" dirty="0" smtClean="0">
                      <a:ln>
                        <a:prstDash val="solid"/>
                      </a:ln>
                      <a:effectLst>
                        <a:outerShdw blurRad="215900" algn="ctr" rotWithShape="0">
                          <a:srgbClr val="000000">
                            <a:alpha val="80000"/>
                          </a:srgb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1.</a:t>
                  </a:r>
                  <a:endParaRPr lang="ko-KR" altLang="en-US" b="1" spc="-100" dirty="0" smtClean="0">
                    <a:ln>
                      <a:prstDash val="solid"/>
                    </a:ln>
                    <a:effectLst>
                      <a:outerShdw blurRad="215900" algn="ctr" rotWithShape="0">
                        <a:srgbClr val="000000">
                          <a:alpha val="80000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그룹 285"/>
            <p:cNvGrpSpPr/>
            <p:nvPr/>
          </p:nvGrpSpPr>
          <p:grpSpPr>
            <a:xfrm>
              <a:off x="3347864" y="3694106"/>
              <a:ext cx="2448272" cy="770534"/>
              <a:chOff x="560760" y="5585364"/>
              <a:chExt cx="2448272" cy="770534"/>
            </a:xfrm>
          </p:grpSpPr>
          <p:sp>
            <p:nvSpPr>
              <p:cNvPr id="131" name="모서리가 둥근 직사각형 130"/>
              <p:cNvSpPr/>
              <p:nvPr/>
            </p:nvSpPr>
            <p:spPr>
              <a:xfrm>
                <a:off x="694300" y="6301898"/>
                <a:ext cx="2304000" cy="5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97DA"/>
                  </a:gs>
                  <a:gs pos="71000">
                    <a:srgbClr val="034376"/>
                  </a:gs>
                  <a:gs pos="71000">
                    <a:srgbClr val="032849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469900">
                  <a:prstClr val="black">
                    <a:alpha val="6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" name="직사각형 131"/>
              <p:cNvSpPr/>
              <p:nvPr/>
            </p:nvSpPr>
            <p:spPr>
              <a:xfrm>
                <a:off x="560760" y="5585364"/>
                <a:ext cx="2448272" cy="676019"/>
              </a:xfrm>
              <a:prstGeom prst="rect">
                <a:avLst/>
              </a:prstGeom>
              <a:solidFill>
                <a:srgbClr val="E2E2E2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서식변경에 따른</a:t>
                </a:r>
                <a:endParaRPr lang="en-US" altLang="ko-KR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ko-KR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시간 및 행정력 낭비</a:t>
                </a:r>
                <a:endParaRPr lang="en-US" altLang="ko-KR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4" name="그룹 219"/>
          <p:cNvGrpSpPr/>
          <p:nvPr/>
        </p:nvGrpSpPr>
        <p:grpSpPr>
          <a:xfrm>
            <a:off x="5214942" y="1857364"/>
            <a:ext cx="2448272" cy="2452609"/>
            <a:chOff x="6084168" y="1840183"/>
            <a:chExt cx="2448272" cy="2624457"/>
          </a:xfrm>
        </p:grpSpPr>
        <p:grpSp>
          <p:nvGrpSpPr>
            <p:cNvPr id="15" name="그룹 132"/>
            <p:cNvGrpSpPr/>
            <p:nvPr/>
          </p:nvGrpSpPr>
          <p:grpSpPr>
            <a:xfrm>
              <a:off x="6084168" y="1840183"/>
              <a:ext cx="2448272" cy="2596930"/>
              <a:chOff x="6078866" y="1692429"/>
              <a:chExt cx="2448272" cy="4688900"/>
            </a:xfrm>
          </p:grpSpPr>
          <p:sp>
            <p:nvSpPr>
              <p:cNvPr id="152" name="모서리가 둥근 직사각형 151"/>
              <p:cNvSpPr/>
              <p:nvPr/>
            </p:nvSpPr>
            <p:spPr>
              <a:xfrm>
                <a:off x="6078866" y="1885848"/>
                <a:ext cx="2448272" cy="4495481"/>
              </a:xfrm>
              <a:prstGeom prst="roundRect">
                <a:avLst>
                  <a:gd name="adj" fmla="val 2392"/>
                </a:avLst>
              </a:prstGeom>
              <a:noFill/>
              <a:ln w="50800">
                <a:noFill/>
                <a:headEnd type="oval"/>
                <a:tailEnd type="oval"/>
              </a:ln>
              <a:effectLst>
                <a:outerShdw blurRad="635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235"/>
              <p:cNvGrpSpPr/>
              <p:nvPr/>
            </p:nvGrpSpPr>
            <p:grpSpPr>
              <a:xfrm>
                <a:off x="6202337" y="1692429"/>
                <a:ext cx="2203488" cy="576142"/>
                <a:chOff x="5976157" y="2196485"/>
                <a:chExt cx="2203488" cy="576142"/>
              </a:xfrm>
            </p:grpSpPr>
            <p:grpSp>
              <p:nvGrpSpPr>
                <p:cNvPr id="18" name="그룹 134"/>
                <p:cNvGrpSpPr/>
                <p:nvPr/>
              </p:nvGrpSpPr>
              <p:grpSpPr>
                <a:xfrm>
                  <a:off x="5976157" y="2204864"/>
                  <a:ext cx="2203488" cy="567763"/>
                  <a:chOff x="4665824" y="3730442"/>
                  <a:chExt cx="2203488" cy="567763"/>
                </a:xfrm>
              </p:grpSpPr>
              <p:grpSp>
                <p:nvGrpSpPr>
                  <p:cNvPr id="19" name="그룹 137"/>
                  <p:cNvGrpSpPr/>
                  <p:nvPr/>
                </p:nvGrpSpPr>
                <p:grpSpPr>
                  <a:xfrm>
                    <a:off x="4665824" y="3730442"/>
                    <a:ext cx="2203488" cy="567763"/>
                    <a:chOff x="4665824" y="3730442"/>
                    <a:chExt cx="2203488" cy="567763"/>
                  </a:xfrm>
                </p:grpSpPr>
                <p:sp>
                  <p:nvSpPr>
                    <p:cNvPr id="159" name="자유형 158"/>
                    <p:cNvSpPr/>
                    <p:nvPr/>
                  </p:nvSpPr>
                  <p:spPr>
                    <a:xfrm>
                      <a:off x="4666843" y="3811326"/>
                      <a:ext cx="2200195" cy="486879"/>
                    </a:xfrm>
                    <a:custGeom>
                      <a:avLst/>
                      <a:gdLst>
                        <a:gd name="connsiteX0" fmla="*/ 0 w 2273300"/>
                        <a:gd name="connsiteY0" fmla="*/ 0 h 390525"/>
                        <a:gd name="connsiteX1" fmla="*/ 2273300 w 2273300"/>
                        <a:gd name="connsiteY1" fmla="*/ 0 h 390525"/>
                        <a:gd name="connsiteX2" fmla="*/ 2066925 w 2273300"/>
                        <a:gd name="connsiteY2" fmla="*/ 390525 h 390525"/>
                        <a:gd name="connsiteX3" fmla="*/ 377825 w 2273300"/>
                        <a:gd name="connsiteY3" fmla="*/ 390525 h 390525"/>
                        <a:gd name="connsiteX4" fmla="*/ 0 w 2273300"/>
                        <a:gd name="connsiteY4" fmla="*/ 0 h 390525"/>
                        <a:gd name="connsiteX0" fmla="*/ 0 w 2273300"/>
                        <a:gd name="connsiteY0" fmla="*/ 0 h 390525"/>
                        <a:gd name="connsiteX1" fmla="*/ 2273300 w 2273300"/>
                        <a:gd name="connsiteY1" fmla="*/ 0 h 390525"/>
                        <a:gd name="connsiteX2" fmla="*/ 2066925 w 2273300"/>
                        <a:gd name="connsiteY2" fmla="*/ 390525 h 390525"/>
                        <a:gd name="connsiteX3" fmla="*/ 228786 w 2273300"/>
                        <a:gd name="connsiteY3" fmla="*/ 373757 h 390525"/>
                        <a:gd name="connsiteX4" fmla="*/ 0 w 2273300"/>
                        <a:gd name="connsiteY4" fmla="*/ 0 h 390525"/>
                        <a:gd name="connsiteX0" fmla="*/ 0 w 2273300"/>
                        <a:gd name="connsiteY0" fmla="*/ 0 h 390525"/>
                        <a:gd name="connsiteX1" fmla="*/ 2273300 w 2273300"/>
                        <a:gd name="connsiteY1" fmla="*/ 0 h 390525"/>
                        <a:gd name="connsiteX2" fmla="*/ 2066925 w 2273300"/>
                        <a:gd name="connsiteY2" fmla="*/ 390525 h 390525"/>
                        <a:gd name="connsiteX3" fmla="*/ 228600 w 2273300"/>
                        <a:gd name="connsiteY3" fmla="*/ 389198 h 390525"/>
                        <a:gd name="connsiteX4" fmla="*/ 0 w 2273300"/>
                        <a:gd name="connsiteY4" fmla="*/ 0 h 390525"/>
                        <a:gd name="connsiteX0" fmla="*/ 0 w 2273300"/>
                        <a:gd name="connsiteY0" fmla="*/ 0 h 392187"/>
                        <a:gd name="connsiteX1" fmla="*/ 2273300 w 2273300"/>
                        <a:gd name="connsiteY1" fmla="*/ 0 h 392187"/>
                        <a:gd name="connsiteX2" fmla="*/ 2033935 w 2273300"/>
                        <a:gd name="connsiteY2" fmla="*/ 392187 h 392187"/>
                        <a:gd name="connsiteX3" fmla="*/ 228600 w 2273300"/>
                        <a:gd name="connsiteY3" fmla="*/ 389198 h 392187"/>
                        <a:gd name="connsiteX4" fmla="*/ 0 w 2273300"/>
                        <a:gd name="connsiteY4" fmla="*/ 0 h 392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73300" h="392187">
                          <a:moveTo>
                            <a:pt x="0" y="0"/>
                          </a:moveTo>
                          <a:lnTo>
                            <a:pt x="2273300" y="0"/>
                          </a:lnTo>
                          <a:lnTo>
                            <a:pt x="2033935" y="392187"/>
                          </a:lnTo>
                          <a:lnTo>
                            <a:pt x="228600" y="38919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88FCA"/>
                        </a:gs>
                        <a:gs pos="50000">
                          <a:srgbClr val="5361AA"/>
                        </a:gs>
                        <a:gs pos="50000">
                          <a:srgbClr val="4B4C9E"/>
                        </a:gs>
                      </a:gsLst>
                      <a:lin ang="2700000" scaled="1"/>
                      <a:tileRect/>
                    </a:gradFill>
                    <a:ln w="50800">
                      <a:noFill/>
                      <a:headEnd type="oval"/>
                      <a:tailEnd type="oval"/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60" name="자유형 159"/>
                    <p:cNvSpPr/>
                    <p:nvPr/>
                  </p:nvSpPr>
                  <p:spPr>
                    <a:xfrm>
                      <a:off x="4665824" y="3733006"/>
                      <a:ext cx="2203488" cy="82626"/>
                    </a:xfrm>
                    <a:custGeom>
                      <a:avLst/>
                      <a:gdLst>
                        <a:gd name="connsiteX0" fmla="*/ 0 w 2289175"/>
                        <a:gd name="connsiteY0" fmla="*/ 82550 h 88900"/>
                        <a:gd name="connsiteX1" fmla="*/ 92075 w 2289175"/>
                        <a:gd name="connsiteY1" fmla="*/ 0 h 88900"/>
                        <a:gd name="connsiteX2" fmla="*/ 2197100 w 2289175"/>
                        <a:gd name="connsiteY2" fmla="*/ 3175 h 88900"/>
                        <a:gd name="connsiteX3" fmla="*/ 2289175 w 2289175"/>
                        <a:gd name="connsiteY3" fmla="*/ 88900 h 88900"/>
                        <a:gd name="connsiteX4" fmla="*/ 0 w 2289175"/>
                        <a:gd name="connsiteY4" fmla="*/ 82550 h 88900"/>
                        <a:gd name="connsiteX0" fmla="*/ 0 w 2269218"/>
                        <a:gd name="connsiteY0" fmla="*/ 88207 h 88900"/>
                        <a:gd name="connsiteX1" fmla="*/ 72118 w 2269218"/>
                        <a:gd name="connsiteY1" fmla="*/ 0 h 88900"/>
                        <a:gd name="connsiteX2" fmla="*/ 2177143 w 2269218"/>
                        <a:gd name="connsiteY2" fmla="*/ 3175 h 88900"/>
                        <a:gd name="connsiteX3" fmla="*/ 2269218 w 2269218"/>
                        <a:gd name="connsiteY3" fmla="*/ 88900 h 88900"/>
                        <a:gd name="connsiteX4" fmla="*/ 0 w 2269218"/>
                        <a:gd name="connsiteY4" fmla="*/ 88207 h 88900"/>
                        <a:gd name="connsiteX0" fmla="*/ 0 w 2287324"/>
                        <a:gd name="connsiteY0" fmla="*/ 87451 h 88900"/>
                        <a:gd name="connsiteX1" fmla="*/ 90224 w 2287324"/>
                        <a:gd name="connsiteY1" fmla="*/ 0 h 88900"/>
                        <a:gd name="connsiteX2" fmla="*/ 2195249 w 2287324"/>
                        <a:gd name="connsiteY2" fmla="*/ 3175 h 88900"/>
                        <a:gd name="connsiteX3" fmla="*/ 2287324 w 2287324"/>
                        <a:gd name="connsiteY3" fmla="*/ 88900 h 88900"/>
                        <a:gd name="connsiteX4" fmla="*/ 0 w 2287324"/>
                        <a:gd name="connsiteY4" fmla="*/ 87451 h 88900"/>
                        <a:gd name="connsiteX0" fmla="*/ 0 w 2259378"/>
                        <a:gd name="connsiteY0" fmla="*/ 62484 h 88900"/>
                        <a:gd name="connsiteX1" fmla="*/ 62278 w 2259378"/>
                        <a:gd name="connsiteY1" fmla="*/ 0 h 88900"/>
                        <a:gd name="connsiteX2" fmla="*/ 2167303 w 2259378"/>
                        <a:gd name="connsiteY2" fmla="*/ 3175 h 88900"/>
                        <a:gd name="connsiteX3" fmla="*/ 2259378 w 2259378"/>
                        <a:gd name="connsiteY3" fmla="*/ 88900 h 88900"/>
                        <a:gd name="connsiteX4" fmla="*/ 0 w 2259378"/>
                        <a:gd name="connsiteY4" fmla="*/ 62484 h 88900"/>
                        <a:gd name="connsiteX0" fmla="*/ 0 w 2277484"/>
                        <a:gd name="connsiteY0" fmla="*/ 92969 h 92969"/>
                        <a:gd name="connsiteX1" fmla="*/ 80384 w 2277484"/>
                        <a:gd name="connsiteY1" fmla="*/ 0 h 92969"/>
                        <a:gd name="connsiteX2" fmla="*/ 2185409 w 2277484"/>
                        <a:gd name="connsiteY2" fmla="*/ 3175 h 92969"/>
                        <a:gd name="connsiteX3" fmla="*/ 2277484 w 2277484"/>
                        <a:gd name="connsiteY3" fmla="*/ 88900 h 92969"/>
                        <a:gd name="connsiteX4" fmla="*/ 0 w 2277484"/>
                        <a:gd name="connsiteY4" fmla="*/ 92969 h 92969"/>
                        <a:gd name="connsiteX0" fmla="*/ 0 w 2293130"/>
                        <a:gd name="connsiteY0" fmla="*/ 85069 h 88900"/>
                        <a:gd name="connsiteX1" fmla="*/ 96030 w 2293130"/>
                        <a:gd name="connsiteY1" fmla="*/ 0 h 88900"/>
                        <a:gd name="connsiteX2" fmla="*/ 2201055 w 2293130"/>
                        <a:gd name="connsiteY2" fmla="*/ 3175 h 88900"/>
                        <a:gd name="connsiteX3" fmla="*/ 2293130 w 2293130"/>
                        <a:gd name="connsiteY3" fmla="*/ 88900 h 88900"/>
                        <a:gd name="connsiteX4" fmla="*/ 0 w 2293130"/>
                        <a:gd name="connsiteY4" fmla="*/ 85069 h 88900"/>
                        <a:gd name="connsiteX0" fmla="*/ 0 w 2261734"/>
                        <a:gd name="connsiteY0" fmla="*/ 86694 h 88900"/>
                        <a:gd name="connsiteX1" fmla="*/ 64634 w 2261734"/>
                        <a:gd name="connsiteY1" fmla="*/ 0 h 88900"/>
                        <a:gd name="connsiteX2" fmla="*/ 2169659 w 2261734"/>
                        <a:gd name="connsiteY2" fmla="*/ 3175 h 88900"/>
                        <a:gd name="connsiteX3" fmla="*/ 2261734 w 2261734"/>
                        <a:gd name="connsiteY3" fmla="*/ 88900 h 88900"/>
                        <a:gd name="connsiteX4" fmla="*/ 0 w 2261734"/>
                        <a:gd name="connsiteY4" fmla="*/ 86694 h 88900"/>
                        <a:gd name="connsiteX0" fmla="*/ 0 w 2266655"/>
                        <a:gd name="connsiteY0" fmla="*/ 86694 h 88900"/>
                        <a:gd name="connsiteX1" fmla="*/ 69555 w 2266655"/>
                        <a:gd name="connsiteY1" fmla="*/ 0 h 88900"/>
                        <a:gd name="connsiteX2" fmla="*/ 2174580 w 2266655"/>
                        <a:gd name="connsiteY2" fmla="*/ 3175 h 88900"/>
                        <a:gd name="connsiteX3" fmla="*/ 2266655 w 2266655"/>
                        <a:gd name="connsiteY3" fmla="*/ 88900 h 88900"/>
                        <a:gd name="connsiteX4" fmla="*/ 0 w 2266655"/>
                        <a:gd name="connsiteY4" fmla="*/ 86694 h 88900"/>
                        <a:gd name="connsiteX0" fmla="*/ 0 w 2266655"/>
                        <a:gd name="connsiteY0" fmla="*/ 83519 h 85725"/>
                        <a:gd name="connsiteX1" fmla="*/ 46939 w 2266655"/>
                        <a:gd name="connsiteY1" fmla="*/ 3275 h 85725"/>
                        <a:gd name="connsiteX2" fmla="*/ 2174580 w 2266655"/>
                        <a:gd name="connsiteY2" fmla="*/ 0 h 85725"/>
                        <a:gd name="connsiteX3" fmla="*/ 2266655 w 2266655"/>
                        <a:gd name="connsiteY3" fmla="*/ 85725 h 85725"/>
                        <a:gd name="connsiteX4" fmla="*/ 0 w 2266655"/>
                        <a:gd name="connsiteY4" fmla="*/ 83519 h 85725"/>
                        <a:gd name="connsiteX0" fmla="*/ 0 w 2266655"/>
                        <a:gd name="connsiteY0" fmla="*/ 80244 h 82450"/>
                        <a:gd name="connsiteX1" fmla="*/ 46939 w 2266655"/>
                        <a:gd name="connsiteY1" fmla="*/ 0 h 82450"/>
                        <a:gd name="connsiteX2" fmla="*/ 2204555 w 2266655"/>
                        <a:gd name="connsiteY2" fmla="*/ 0 h 82450"/>
                        <a:gd name="connsiteX3" fmla="*/ 2266655 w 2266655"/>
                        <a:gd name="connsiteY3" fmla="*/ 82450 h 82450"/>
                        <a:gd name="connsiteX4" fmla="*/ 0 w 2266655"/>
                        <a:gd name="connsiteY4" fmla="*/ 80244 h 82450"/>
                        <a:gd name="connsiteX0" fmla="*/ 0 w 2266655"/>
                        <a:gd name="connsiteY0" fmla="*/ 80245 h 82451"/>
                        <a:gd name="connsiteX1" fmla="*/ 46939 w 2266655"/>
                        <a:gd name="connsiteY1" fmla="*/ 0 h 82451"/>
                        <a:gd name="connsiteX2" fmla="*/ 2204555 w 2266655"/>
                        <a:gd name="connsiteY2" fmla="*/ 1 h 82451"/>
                        <a:gd name="connsiteX3" fmla="*/ 2266655 w 2266655"/>
                        <a:gd name="connsiteY3" fmla="*/ 82451 h 82451"/>
                        <a:gd name="connsiteX4" fmla="*/ 0 w 2266655"/>
                        <a:gd name="connsiteY4" fmla="*/ 80245 h 82451"/>
                        <a:gd name="connsiteX0" fmla="*/ 0 w 2269115"/>
                        <a:gd name="connsiteY0" fmla="*/ 80245 h 82451"/>
                        <a:gd name="connsiteX1" fmla="*/ 49399 w 2269115"/>
                        <a:gd name="connsiteY1" fmla="*/ 0 h 82451"/>
                        <a:gd name="connsiteX2" fmla="*/ 2207015 w 2269115"/>
                        <a:gd name="connsiteY2" fmla="*/ 1 h 82451"/>
                        <a:gd name="connsiteX3" fmla="*/ 2269115 w 2269115"/>
                        <a:gd name="connsiteY3" fmla="*/ 82451 h 82451"/>
                        <a:gd name="connsiteX4" fmla="*/ 0 w 2269115"/>
                        <a:gd name="connsiteY4" fmla="*/ 80245 h 82451"/>
                        <a:gd name="connsiteX0" fmla="*/ 0 w 2271575"/>
                        <a:gd name="connsiteY0" fmla="*/ 82626 h 82626"/>
                        <a:gd name="connsiteX1" fmla="*/ 51859 w 2271575"/>
                        <a:gd name="connsiteY1" fmla="*/ 0 h 82626"/>
                        <a:gd name="connsiteX2" fmla="*/ 2209475 w 2271575"/>
                        <a:gd name="connsiteY2" fmla="*/ 1 h 82626"/>
                        <a:gd name="connsiteX3" fmla="*/ 2271575 w 2271575"/>
                        <a:gd name="connsiteY3" fmla="*/ 82451 h 82626"/>
                        <a:gd name="connsiteX4" fmla="*/ 0 w 2271575"/>
                        <a:gd name="connsiteY4" fmla="*/ 82626 h 82626"/>
                        <a:gd name="connsiteX0" fmla="*/ 0 w 2269114"/>
                        <a:gd name="connsiteY0" fmla="*/ 82626 h 82626"/>
                        <a:gd name="connsiteX1" fmla="*/ 51859 w 2269114"/>
                        <a:gd name="connsiteY1" fmla="*/ 0 h 82626"/>
                        <a:gd name="connsiteX2" fmla="*/ 2209475 w 2269114"/>
                        <a:gd name="connsiteY2" fmla="*/ 1 h 82626"/>
                        <a:gd name="connsiteX3" fmla="*/ 2269114 w 2269114"/>
                        <a:gd name="connsiteY3" fmla="*/ 56257 h 82626"/>
                        <a:gd name="connsiteX4" fmla="*/ 0 w 2269114"/>
                        <a:gd name="connsiteY4" fmla="*/ 82626 h 82626"/>
                        <a:gd name="connsiteX0" fmla="*/ 0 w 2269216"/>
                        <a:gd name="connsiteY0" fmla="*/ 82626 h 82626"/>
                        <a:gd name="connsiteX1" fmla="*/ 51859 w 2269216"/>
                        <a:gd name="connsiteY1" fmla="*/ 0 h 82626"/>
                        <a:gd name="connsiteX2" fmla="*/ 2209475 w 2269216"/>
                        <a:gd name="connsiteY2" fmla="*/ 1 h 82626"/>
                        <a:gd name="connsiteX3" fmla="*/ 2269216 w 2269216"/>
                        <a:gd name="connsiteY3" fmla="*/ 71825 h 82626"/>
                        <a:gd name="connsiteX4" fmla="*/ 0 w 2269216"/>
                        <a:gd name="connsiteY4" fmla="*/ 82626 h 82626"/>
                        <a:gd name="connsiteX0" fmla="*/ 0 w 2269215"/>
                        <a:gd name="connsiteY0" fmla="*/ 82626 h 82626"/>
                        <a:gd name="connsiteX1" fmla="*/ 51859 w 2269215"/>
                        <a:gd name="connsiteY1" fmla="*/ 0 h 82626"/>
                        <a:gd name="connsiteX2" fmla="*/ 2209475 w 2269215"/>
                        <a:gd name="connsiteY2" fmla="*/ 1 h 82626"/>
                        <a:gd name="connsiteX3" fmla="*/ 2269215 w 2269215"/>
                        <a:gd name="connsiteY3" fmla="*/ 71825 h 82626"/>
                        <a:gd name="connsiteX4" fmla="*/ 0 w 2269215"/>
                        <a:gd name="connsiteY4" fmla="*/ 82626 h 82626"/>
                        <a:gd name="connsiteX0" fmla="*/ 0 w 2269215"/>
                        <a:gd name="connsiteY0" fmla="*/ 82626 h 82626"/>
                        <a:gd name="connsiteX1" fmla="*/ 51859 w 2269215"/>
                        <a:gd name="connsiteY1" fmla="*/ 0 h 82626"/>
                        <a:gd name="connsiteX2" fmla="*/ 2209475 w 2269215"/>
                        <a:gd name="connsiteY2" fmla="*/ 1 h 82626"/>
                        <a:gd name="connsiteX3" fmla="*/ 2269215 w 2269215"/>
                        <a:gd name="connsiteY3" fmla="*/ 78969 h 82626"/>
                        <a:gd name="connsiteX4" fmla="*/ 0 w 2269215"/>
                        <a:gd name="connsiteY4" fmla="*/ 82626 h 82626"/>
                        <a:gd name="connsiteX0" fmla="*/ 0 w 2269216"/>
                        <a:gd name="connsiteY0" fmla="*/ 82626 h 82626"/>
                        <a:gd name="connsiteX1" fmla="*/ 51859 w 2269216"/>
                        <a:gd name="connsiteY1" fmla="*/ 0 h 82626"/>
                        <a:gd name="connsiteX2" fmla="*/ 2209475 w 2269216"/>
                        <a:gd name="connsiteY2" fmla="*/ 1 h 82626"/>
                        <a:gd name="connsiteX3" fmla="*/ 2269216 w 2269216"/>
                        <a:gd name="connsiteY3" fmla="*/ 71825 h 82626"/>
                        <a:gd name="connsiteX4" fmla="*/ 0 w 2269216"/>
                        <a:gd name="connsiteY4" fmla="*/ 82626 h 82626"/>
                        <a:gd name="connsiteX0" fmla="*/ 0 w 2269216"/>
                        <a:gd name="connsiteY0" fmla="*/ 82626 h 82626"/>
                        <a:gd name="connsiteX1" fmla="*/ 51859 w 2269216"/>
                        <a:gd name="connsiteY1" fmla="*/ 0 h 82626"/>
                        <a:gd name="connsiteX2" fmla="*/ 2209475 w 2269216"/>
                        <a:gd name="connsiteY2" fmla="*/ 1 h 82626"/>
                        <a:gd name="connsiteX3" fmla="*/ 2269216 w 2269216"/>
                        <a:gd name="connsiteY3" fmla="*/ 78969 h 82626"/>
                        <a:gd name="connsiteX4" fmla="*/ 0 w 2269216"/>
                        <a:gd name="connsiteY4" fmla="*/ 82626 h 82626"/>
                        <a:gd name="connsiteX0" fmla="*/ 0 w 2274189"/>
                        <a:gd name="connsiteY0" fmla="*/ 82626 h 83335"/>
                        <a:gd name="connsiteX1" fmla="*/ 51859 w 2274189"/>
                        <a:gd name="connsiteY1" fmla="*/ 0 h 83335"/>
                        <a:gd name="connsiteX2" fmla="*/ 2209475 w 2274189"/>
                        <a:gd name="connsiteY2" fmla="*/ 1 h 83335"/>
                        <a:gd name="connsiteX3" fmla="*/ 2274189 w 2274189"/>
                        <a:gd name="connsiteY3" fmla="*/ 83335 h 83335"/>
                        <a:gd name="connsiteX4" fmla="*/ 0 w 2274189"/>
                        <a:gd name="connsiteY4" fmla="*/ 82626 h 83335"/>
                        <a:gd name="connsiteX0" fmla="*/ 0 w 2274189"/>
                        <a:gd name="connsiteY0" fmla="*/ 82626 h 82626"/>
                        <a:gd name="connsiteX1" fmla="*/ 51859 w 2274189"/>
                        <a:gd name="connsiteY1" fmla="*/ 0 h 82626"/>
                        <a:gd name="connsiteX2" fmla="*/ 2209475 w 2274189"/>
                        <a:gd name="connsiteY2" fmla="*/ 1 h 82626"/>
                        <a:gd name="connsiteX3" fmla="*/ 2274189 w 2274189"/>
                        <a:gd name="connsiteY3" fmla="*/ 76191 h 82626"/>
                        <a:gd name="connsiteX4" fmla="*/ 0 w 2274189"/>
                        <a:gd name="connsiteY4" fmla="*/ 82626 h 82626"/>
                        <a:gd name="connsiteX0" fmla="*/ 0 w 2286542"/>
                        <a:gd name="connsiteY0" fmla="*/ 82626 h 82938"/>
                        <a:gd name="connsiteX1" fmla="*/ 51859 w 2286542"/>
                        <a:gd name="connsiteY1" fmla="*/ 0 h 82938"/>
                        <a:gd name="connsiteX2" fmla="*/ 2209475 w 2286542"/>
                        <a:gd name="connsiteY2" fmla="*/ 1 h 82938"/>
                        <a:gd name="connsiteX3" fmla="*/ 2286542 w 2286542"/>
                        <a:gd name="connsiteY3" fmla="*/ 82938 h 82938"/>
                        <a:gd name="connsiteX4" fmla="*/ 0 w 2286542"/>
                        <a:gd name="connsiteY4" fmla="*/ 82626 h 82938"/>
                        <a:gd name="connsiteX0" fmla="*/ 0 w 2276701"/>
                        <a:gd name="connsiteY0" fmla="*/ 82626 h 82626"/>
                        <a:gd name="connsiteX1" fmla="*/ 51859 w 2276701"/>
                        <a:gd name="connsiteY1" fmla="*/ 0 h 82626"/>
                        <a:gd name="connsiteX2" fmla="*/ 2209475 w 2276701"/>
                        <a:gd name="connsiteY2" fmla="*/ 1 h 82626"/>
                        <a:gd name="connsiteX3" fmla="*/ 2276701 w 2276701"/>
                        <a:gd name="connsiteY3" fmla="*/ 78175 h 82626"/>
                        <a:gd name="connsiteX4" fmla="*/ 0 w 2276701"/>
                        <a:gd name="connsiteY4" fmla="*/ 82626 h 82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76701" h="82626">
                          <a:moveTo>
                            <a:pt x="0" y="82626"/>
                          </a:moveTo>
                          <a:lnTo>
                            <a:pt x="51859" y="0"/>
                          </a:lnTo>
                          <a:lnTo>
                            <a:pt x="2209475" y="1"/>
                          </a:lnTo>
                          <a:lnTo>
                            <a:pt x="2276701" y="78175"/>
                          </a:lnTo>
                          <a:lnTo>
                            <a:pt x="0" y="82626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88FCA"/>
                        </a:gs>
                        <a:gs pos="50000">
                          <a:srgbClr val="5361AA"/>
                        </a:gs>
                        <a:gs pos="50000">
                          <a:srgbClr val="4B4C9E"/>
                        </a:gs>
                      </a:gsLst>
                      <a:lin ang="2700000" scaled="1"/>
                      <a:tileRect/>
                    </a:gradFill>
                    <a:ln w="50800">
                      <a:noFill/>
                      <a:headEnd type="oval"/>
                      <a:tailEnd type="oval"/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61" name="자유형 160"/>
                    <p:cNvSpPr/>
                    <p:nvPr/>
                  </p:nvSpPr>
                  <p:spPr>
                    <a:xfrm>
                      <a:off x="4669990" y="3730442"/>
                      <a:ext cx="288195" cy="466547"/>
                    </a:xfrm>
                    <a:custGeom>
                      <a:avLst/>
                      <a:gdLst>
                        <a:gd name="connsiteX0" fmla="*/ 101600 w 317500"/>
                        <a:gd name="connsiteY0" fmla="*/ 0 h 485775"/>
                        <a:gd name="connsiteX1" fmla="*/ 317500 w 317500"/>
                        <a:gd name="connsiteY1" fmla="*/ 406400 h 485775"/>
                        <a:gd name="connsiteX2" fmla="*/ 244475 w 317500"/>
                        <a:gd name="connsiteY2" fmla="*/ 485775 h 485775"/>
                        <a:gd name="connsiteX3" fmla="*/ 0 w 317500"/>
                        <a:gd name="connsiteY3" fmla="*/ 82550 h 485775"/>
                        <a:gd name="connsiteX4" fmla="*/ 101600 w 317500"/>
                        <a:gd name="connsiteY4" fmla="*/ 0 h 485775"/>
                        <a:gd name="connsiteX0" fmla="*/ 111601 w 317500"/>
                        <a:gd name="connsiteY0" fmla="*/ 0 h 449771"/>
                        <a:gd name="connsiteX1" fmla="*/ 317500 w 317500"/>
                        <a:gd name="connsiteY1" fmla="*/ 370396 h 449771"/>
                        <a:gd name="connsiteX2" fmla="*/ 244475 w 317500"/>
                        <a:gd name="connsiteY2" fmla="*/ 449771 h 449771"/>
                        <a:gd name="connsiteX3" fmla="*/ 0 w 317500"/>
                        <a:gd name="connsiteY3" fmla="*/ 46546 h 449771"/>
                        <a:gd name="connsiteX4" fmla="*/ 111601 w 317500"/>
                        <a:gd name="connsiteY4" fmla="*/ 0 h 449771"/>
                        <a:gd name="connsiteX0" fmla="*/ 85127 w 291026"/>
                        <a:gd name="connsiteY0" fmla="*/ 0 h 449771"/>
                        <a:gd name="connsiteX1" fmla="*/ 291026 w 291026"/>
                        <a:gd name="connsiteY1" fmla="*/ 370396 h 449771"/>
                        <a:gd name="connsiteX2" fmla="*/ 218001 w 291026"/>
                        <a:gd name="connsiteY2" fmla="*/ 449771 h 449771"/>
                        <a:gd name="connsiteX3" fmla="*/ 0 w 291026"/>
                        <a:gd name="connsiteY3" fmla="*/ 74650 h 449771"/>
                        <a:gd name="connsiteX4" fmla="*/ 85127 w 291026"/>
                        <a:gd name="connsiteY4" fmla="*/ 0 h 449771"/>
                        <a:gd name="connsiteX0" fmla="*/ 94968 w 300867"/>
                        <a:gd name="connsiteY0" fmla="*/ 0 h 449771"/>
                        <a:gd name="connsiteX1" fmla="*/ 300867 w 300867"/>
                        <a:gd name="connsiteY1" fmla="*/ 370396 h 449771"/>
                        <a:gd name="connsiteX2" fmla="*/ 227842 w 300867"/>
                        <a:gd name="connsiteY2" fmla="*/ 449771 h 449771"/>
                        <a:gd name="connsiteX3" fmla="*/ 0 w 300867"/>
                        <a:gd name="connsiteY3" fmla="*/ 62743 h 449771"/>
                        <a:gd name="connsiteX4" fmla="*/ 94968 w 300867"/>
                        <a:gd name="connsiteY4" fmla="*/ 0 h 449771"/>
                        <a:gd name="connsiteX0" fmla="*/ 54129 w 300867"/>
                        <a:gd name="connsiteY0" fmla="*/ 0 h 471388"/>
                        <a:gd name="connsiteX1" fmla="*/ 300867 w 300867"/>
                        <a:gd name="connsiteY1" fmla="*/ 392013 h 471388"/>
                        <a:gd name="connsiteX2" fmla="*/ 227842 w 300867"/>
                        <a:gd name="connsiteY2" fmla="*/ 471388 h 471388"/>
                        <a:gd name="connsiteX3" fmla="*/ 0 w 300867"/>
                        <a:gd name="connsiteY3" fmla="*/ 84360 h 471388"/>
                        <a:gd name="connsiteX4" fmla="*/ 54129 w 300867"/>
                        <a:gd name="connsiteY4" fmla="*/ 0 h 471388"/>
                        <a:gd name="connsiteX0" fmla="*/ 51670 w 300867"/>
                        <a:gd name="connsiteY0" fmla="*/ 0 h 459481"/>
                        <a:gd name="connsiteX1" fmla="*/ 300867 w 300867"/>
                        <a:gd name="connsiteY1" fmla="*/ 380106 h 459481"/>
                        <a:gd name="connsiteX2" fmla="*/ 227842 w 300867"/>
                        <a:gd name="connsiteY2" fmla="*/ 459481 h 459481"/>
                        <a:gd name="connsiteX3" fmla="*/ 0 w 300867"/>
                        <a:gd name="connsiteY3" fmla="*/ 72453 h 459481"/>
                        <a:gd name="connsiteX4" fmla="*/ 51670 w 300867"/>
                        <a:gd name="connsiteY4" fmla="*/ 0 h 459481"/>
                        <a:gd name="connsiteX0" fmla="*/ 46749 w 300867"/>
                        <a:gd name="connsiteY0" fmla="*/ 0 h 466625"/>
                        <a:gd name="connsiteX1" fmla="*/ 300867 w 300867"/>
                        <a:gd name="connsiteY1" fmla="*/ 387250 h 466625"/>
                        <a:gd name="connsiteX2" fmla="*/ 227842 w 300867"/>
                        <a:gd name="connsiteY2" fmla="*/ 466625 h 466625"/>
                        <a:gd name="connsiteX3" fmla="*/ 0 w 300867"/>
                        <a:gd name="connsiteY3" fmla="*/ 79597 h 466625"/>
                        <a:gd name="connsiteX4" fmla="*/ 46749 w 300867"/>
                        <a:gd name="connsiteY4" fmla="*/ 0 h 466625"/>
                        <a:gd name="connsiteX0" fmla="*/ 46749 w 233928"/>
                        <a:gd name="connsiteY0" fmla="*/ 0 h 466625"/>
                        <a:gd name="connsiteX1" fmla="*/ 233928 w 233928"/>
                        <a:gd name="connsiteY1" fmla="*/ 381945 h 466625"/>
                        <a:gd name="connsiteX2" fmla="*/ 227842 w 233928"/>
                        <a:gd name="connsiteY2" fmla="*/ 466625 h 466625"/>
                        <a:gd name="connsiteX3" fmla="*/ 0 w 233928"/>
                        <a:gd name="connsiteY3" fmla="*/ 79597 h 466625"/>
                        <a:gd name="connsiteX4" fmla="*/ 46749 w 233928"/>
                        <a:gd name="connsiteY4" fmla="*/ 0 h 466625"/>
                        <a:gd name="connsiteX0" fmla="*/ 46749 w 287864"/>
                        <a:gd name="connsiteY0" fmla="*/ 0 h 466625"/>
                        <a:gd name="connsiteX1" fmla="*/ 287864 w 287864"/>
                        <a:gd name="connsiteY1" fmla="*/ 388432 h 466625"/>
                        <a:gd name="connsiteX2" fmla="*/ 227842 w 287864"/>
                        <a:gd name="connsiteY2" fmla="*/ 466625 h 466625"/>
                        <a:gd name="connsiteX3" fmla="*/ 0 w 287864"/>
                        <a:gd name="connsiteY3" fmla="*/ 79597 h 466625"/>
                        <a:gd name="connsiteX4" fmla="*/ 46749 w 287864"/>
                        <a:gd name="connsiteY4" fmla="*/ 0 h 466625"/>
                        <a:gd name="connsiteX0" fmla="*/ 46749 w 295245"/>
                        <a:gd name="connsiteY0" fmla="*/ 0 h 466625"/>
                        <a:gd name="connsiteX1" fmla="*/ 295245 w 295245"/>
                        <a:gd name="connsiteY1" fmla="*/ 388432 h 466625"/>
                        <a:gd name="connsiteX2" fmla="*/ 227842 w 295245"/>
                        <a:gd name="connsiteY2" fmla="*/ 466625 h 466625"/>
                        <a:gd name="connsiteX3" fmla="*/ 0 w 295245"/>
                        <a:gd name="connsiteY3" fmla="*/ 79597 h 466625"/>
                        <a:gd name="connsiteX4" fmla="*/ 46749 w 295245"/>
                        <a:gd name="connsiteY4" fmla="*/ 0 h 466625"/>
                        <a:gd name="connsiteX0" fmla="*/ 46749 w 300165"/>
                        <a:gd name="connsiteY0" fmla="*/ 0 h 466625"/>
                        <a:gd name="connsiteX1" fmla="*/ 300165 w 300165"/>
                        <a:gd name="connsiteY1" fmla="*/ 393195 h 466625"/>
                        <a:gd name="connsiteX2" fmla="*/ 227842 w 300165"/>
                        <a:gd name="connsiteY2" fmla="*/ 466625 h 466625"/>
                        <a:gd name="connsiteX3" fmla="*/ 0 w 300165"/>
                        <a:gd name="connsiteY3" fmla="*/ 79597 h 466625"/>
                        <a:gd name="connsiteX4" fmla="*/ 46749 w 300165"/>
                        <a:gd name="connsiteY4" fmla="*/ 0 h 466625"/>
                        <a:gd name="connsiteX0" fmla="*/ 46749 w 279701"/>
                        <a:gd name="connsiteY0" fmla="*/ 0 h 466625"/>
                        <a:gd name="connsiteX1" fmla="*/ 279701 w 279701"/>
                        <a:gd name="connsiteY1" fmla="*/ 411588 h 466625"/>
                        <a:gd name="connsiteX2" fmla="*/ 227842 w 279701"/>
                        <a:gd name="connsiteY2" fmla="*/ 466625 h 466625"/>
                        <a:gd name="connsiteX3" fmla="*/ 0 w 279701"/>
                        <a:gd name="connsiteY3" fmla="*/ 79597 h 466625"/>
                        <a:gd name="connsiteX4" fmla="*/ 46749 w 279701"/>
                        <a:gd name="connsiteY4" fmla="*/ 0 h 466625"/>
                        <a:gd name="connsiteX0" fmla="*/ 46749 w 284621"/>
                        <a:gd name="connsiteY0" fmla="*/ 0 h 466625"/>
                        <a:gd name="connsiteX1" fmla="*/ 284621 w 284621"/>
                        <a:gd name="connsiteY1" fmla="*/ 394919 h 466625"/>
                        <a:gd name="connsiteX2" fmla="*/ 227842 w 284621"/>
                        <a:gd name="connsiteY2" fmla="*/ 466625 h 466625"/>
                        <a:gd name="connsiteX3" fmla="*/ 0 w 284621"/>
                        <a:gd name="connsiteY3" fmla="*/ 79597 h 466625"/>
                        <a:gd name="connsiteX4" fmla="*/ 46749 w 284621"/>
                        <a:gd name="connsiteY4" fmla="*/ 0 h 466625"/>
                        <a:gd name="connsiteX0" fmla="*/ 46749 w 306277"/>
                        <a:gd name="connsiteY0" fmla="*/ 0 h 466625"/>
                        <a:gd name="connsiteX1" fmla="*/ 306277 w 306277"/>
                        <a:gd name="connsiteY1" fmla="*/ 418074 h 466625"/>
                        <a:gd name="connsiteX2" fmla="*/ 227842 w 306277"/>
                        <a:gd name="connsiteY2" fmla="*/ 466625 h 466625"/>
                        <a:gd name="connsiteX3" fmla="*/ 0 w 306277"/>
                        <a:gd name="connsiteY3" fmla="*/ 79597 h 466625"/>
                        <a:gd name="connsiteX4" fmla="*/ 46749 w 306277"/>
                        <a:gd name="connsiteY4" fmla="*/ 0 h 466625"/>
                        <a:gd name="connsiteX0" fmla="*/ 46749 w 298115"/>
                        <a:gd name="connsiteY0" fmla="*/ 0 h 466625"/>
                        <a:gd name="connsiteX1" fmla="*/ 298115 w 298115"/>
                        <a:gd name="connsiteY1" fmla="*/ 409988 h 466625"/>
                        <a:gd name="connsiteX2" fmla="*/ 227842 w 298115"/>
                        <a:gd name="connsiteY2" fmla="*/ 466625 h 466625"/>
                        <a:gd name="connsiteX3" fmla="*/ 0 w 298115"/>
                        <a:gd name="connsiteY3" fmla="*/ 79597 h 466625"/>
                        <a:gd name="connsiteX4" fmla="*/ 46749 w 298115"/>
                        <a:gd name="connsiteY4" fmla="*/ 0 h 466625"/>
                        <a:gd name="connsiteX0" fmla="*/ 60593 w 298115"/>
                        <a:gd name="connsiteY0" fmla="*/ 0 h 454455"/>
                        <a:gd name="connsiteX1" fmla="*/ 298115 w 298115"/>
                        <a:gd name="connsiteY1" fmla="*/ 397818 h 454455"/>
                        <a:gd name="connsiteX2" fmla="*/ 227842 w 298115"/>
                        <a:gd name="connsiteY2" fmla="*/ 454455 h 454455"/>
                        <a:gd name="connsiteX3" fmla="*/ 0 w 298115"/>
                        <a:gd name="connsiteY3" fmla="*/ 67427 h 454455"/>
                        <a:gd name="connsiteX4" fmla="*/ 60593 w 298115"/>
                        <a:gd name="connsiteY4" fmla="*/ 0 h 454455"/>
                        <a:gd name="connsiteX0" fmla="*/ 47113 w 298115"/>
                        <a:gd name="connsiteY0" fmla="*/ 0 h 466547"/>
                        <a:gd name="connsiteX1" fmla="*/ 298115 w 298115"/>
                        <a:gd name="connsiteY1" fmla="*/ 409910 h 466547"/>
                        <a:gd name="connsiteX2" fmla="*/ 227842 w 298115"/>
                        <a:gd name="connsiteY2" fmla="*/ 466547 h 466547"/>
                        <a:gd name="connsiteX3" fmla="*/ 0 w 298115"/>
                        <a:gd name="connsiteY3" fmla="*/ 79519 h 466547"/>
                        <a:gd name="connsiteX4" fmla="*/ 47113 w 298115"/>
                        <a:gd name="connsiteY4" fmla="*/ 0 h 466547"/>
                        <a:gd name="connsiteX0" fmla="*/ 47113 w 274421"/>
                        <a:gd name="connsiteY0" fmla="*/ 0 h 466547"/>
                        <a:gd name="connsiteX1" fmla="*/ 274421 w 274421"/>
                        <a:gd name="connsiteY1" fmla="*/ 423131 h 466547"/>
                        <a:gd name="connsiteX2" fmla="*/ 227842 w 274421"/>
                        <a:gd name="connsiteY2" fmla="*/ 466547 h 466547"/>
                        <a:gd name="connsiteX3" fmla="*/ 0 w 274421"/>
                        <a:gd name="connsiteY3" fmla="*/ 79519 h 466547"/>
                        <a:gd name="connsiteX4" fmla="*/ 47113 w 274421"/>
                        <a:gd name="connsiteY4" fmla="*/ 0 h 466547"/>
                        <a:gd name="connsiteX0" fmla="*/ 47113 w 297769"/>
                        <a:gd name="connsiteY0" fmla="*/ 0 h 466547"/>
                        <a:gd name="connsiteX1" fmla="*/ 297769 w 297769"/>
                        <a:gd name="connsiteY1" fmla="*/ 409873 h 466547"/>
                        <a:gd name="connsiteX2" fmla="*/ 227842 w 297769"/>
                        <a:gd name="connsiteY2" fmla="*/ 466547 h 466547"/>
                        <a:gd name="connsiteX3" fmla="*/ 0 w 297769"/>
                        <a:gd name="connsiteY3" fmla="*/ 79519 h 466547"/>
                        <a:gd name="connsiteX4" fmla="*/ 47113 w 297769"/>
                        <a:gd name="connsiteY4" fmla="*/ 0 h 466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69" h="466547">
                          <a:moveTo>
                            <a:pt x="47113" y="0"/>
                          </a:moveTo>
                          <a:lnTo>
                            <a:pt x="297769" y="409873"/>
                          </a:lnTo>
                          <a:lnTo>
                            <a:pt x="227842" y="466547"/>
                          </a:lnTo>
                          <a:lnTo>
                            <a:pt x="0" y="79519"/>
                          </a:lnTo>
                          <a:lnTo>
                            <a:pt x="47113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88FCA"/>
                        </a:gs>
                        <a:gs pos="50000">
                          <a:srgbClr val="5361AA"/>
                        </a:gs>
                        <a:gs pos="50000">
                          <a:srgbClr val="4B4C9E"/>
                        </a:gs>
                      </a:gsLst>
                      <a:lin ang="2700000" scaled="1"/>
                      <a:tileRect/>
                    </a:gradFill>
                    <a:ln w="50800">
                      <a:noFill/>
                      <a:headEnd type="oval"/>
                      <a:tailEnd type="oval"/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62" name="자유형 161"/>
                    <p:cNvSpPr/>
                    <p:nvPr/>
                  </p:nvSpPr>
                  <p:spPr>
                    <a:xfrm flipH="1">
                      <a:off x="6559698" y="3730443"/>
                      <a:ext cx="307181" cy="465654"/>
                    </a:xfrm>
                    <a:custGeom>
                      <a:avLst/>
                      <a:gdLst>
                        <a:gd name="connsiteX0" fmla="*/ 101600 w 317500"/>
                        <a:gd name="connsiteY0" fmla="*/ 0 h 485775"/>
                        <a:gd name="connsiteX1" fmla="*/ 317500 w 317500"/>
                        <a:gd name="connsiteY1" fmla="*/ 406400 h 485775"/>
                        <a:gd name="connsiteX2" fmla="*/ 244475 w 317500"/>
                        <a:gd name="connsiteY2" fmla="*/ 485775 h 485775"/>
                        <a:gd name="connsiteX3" fmla="*/ 0 w 317500"/>
                        <a:gd name="connsiteY3" fmla="*/ 82550 h 485775"/>
                        <a:gd name="connsiteX4" fmla="*/ 101600 w 317500"/>
                        <a:gd name="connsiteY4" fmla="*/ 0 h 485775"/>
                        <a:gd name="connsiteX0" fmla="*/ 111601 w 317500"/>
                        <a:gd name="connsiteY0" fmla="*/ 0 h 449771"/>
                        <a:gd name="connsiteX1" fmla="*/ 317500 w 317500"/>
                        <a:gd name="connsiteY1" fmla="*/ 370396 h 449771"/>
                        <a:gd name="connsiteX2" fmla="*/ 244475 w 317500"/>
                        <a:gd name="connsiteY2" fmla="*/ 449771 h 449771"/>
                        <a:gd name="connsiteX3" fmla="*/ 0 w 317500"/>
                        <a:gd name="connsiteY3" fmla="*/ 46546 h 449771"/>
                        <a:gd name="connsiteX4" fmla="*/ 111601 w 317500"/>
                        <a:gd name="connsiteY4" fmla="*/ 0 h 449771"/>
                        <a:gd name="connsiteX0" fmla="*/ 85127 w 291026"/>
                        <a:gd name="connsiteY0" fmla="*/ 0 h 449771"/>
                        <a:gd name="connsiteX1" fmla="*/ 291026 w 291026"/>
                        <a:gd name="connsiteY1" fmla="*/ 370396 h 449771"/>
                        <a:gd name="connsiteX2" fmla="*/ 218001 w 291026"/>
                        <a:gd name="connsiteY2" fmla="*/ 449771 h 449771"/>
                        <a:gd name="connsiteX3" fmla="*/ 0 w 291026"/>
                        <a:gd name="connsiteY3" fmla="*/ 74650 h 449771"/>
                        <a:gd name="connsiteX4" fmla="*/ 85127 w 291026"/>
                        <a:gd name="connsiteY4" fmla="*/ 0 h 449771"/>
                        <a:gd name="connsiteX0" fmla="*/ 94968 w 300867"/>
                        <a:gd name="connsiteY0" fmla="*/ 0 h 449771"/>
                        <a:gd name="connsiteX1" fmla="*/ 300867 w 300867"/>
                        <a:gd name="connsiteY1" fmla="*/ 370396 h 449771"/>
                        <a:gd name="connsiteX2" fmla="*/ 227842 w 300867"/>
                        <a:gd name="connsiteY2" fmla="*/ 449771 h 449771"/>
                        <a:gd name="connsiteX3" fmla="*/ 0 w 300867"/>
                        <a:gd name="connsiteY3" fmla="*/ 62743 h 449771"/>
                        <a:gd name="connsiteX4" fmla="*/ 94968 w 300867"/>
                        <a:gd name="connsiteY4" fmla="*/ 0 h 449771"/>
                        <a:gd name="connsiteX0" fmla="*/ 54129 w 300867"/>
                        <a:gd name="connsiteY0" fmla="*/ 0 h 471388"/>
                        <a:gd name="connsiteX1" fmla="*/ 300867 w 300867"/>
                        <a:gd name="connsiteY1" fmla="*/ 392013 h 471388"/>
                        <a:gd name="connsiteX2" fmla="*/ 227842 w 300867"/>
                        <a:gd name="connsiteY2" fmla="*/ 471388 h 471388"/>
                        <a:gd name="connsiteX3" fmla="*/ 0 w 300867"/>
                        <a:gd name="connsiteY3" fmla="*/ 84360 h 471388"/>
                        <a:gd name="connsiteX4" fmla="*/ 54129 w 300867"/>
                        <a:gd name="connsiteY4" fmla="*/ 0 h 471388"/>
                        <a:gd name="connsiteX0" fmla="*/ 51670 w 300867"/>
                        <a:gd name="connsiteY0" fmla="*/ 0 h 459481"/>
                        <a:gd name="connsiteX1" fmla="*/ 300867 w 300867"/>
                        <a:gd name="connsiteY1" fmla="*/ 380106 h 459481"/>
                        <a:gd name="connsiteX2" fmla="*/ 227842 w 300867"/>
                        <a:gd name="connsiteY2" fmla="*/ 459481 h 459481"/>
                        <a:gd name="connsiteX3" fmla="*/ 0 w 300867"/>
                        <a:gd name="connsiteY3" fmla="*/ 72453 h 459481"/>
                        <a:gd name="connsiteX4" fmla="*/ 51670 w 300867"/>
                        <a:gd name="connsiteY4" fmla="*/ 0 h 459481"/>
                        <a:gd name="connsiteX0" fmla="*/ 46749 w 300867"/>
                        <a:gd name="connsiteY0" fmla="*/ 0 h 466625"/>
                        <a:gd name="connsiteX1" fmla="*/ 300867 w 300867"/>
                        <a:gd name="connsiteY1" fmla="*/ 387250 h 466625"/>
                        <a:gd name="connsiteX2" fmla="*/ 227842 w 300867"/>
                        <a:gd name="connsiteY2" fmla="*/ 466625 h 466625"/>
                        <a:gd name="connsiteX3" fmla="*/ 0 w 300867"/>
                        <a:gd name="connsiteY3" fmla="*/ 79597 h 466625"/>
                        <a:gd name="connsiteX4" fmla="*/ 46749 w 300867"/>
                        <a:gd name="connsiteY4" fmla="*/ 0 h 466625"/>
                        <a:gd name="connsiteX0" fmla="*/ 46749 w 233928"/>
                        <a:gd name="connsiteY0" fmla="*/ 0 h 466625"/>
                        <a:gd name="connsiteX1" fmla="*/ 233928 w 233928"/>
                        <a:gd name="connsiteY1" fmla="*/ 381945 h 466625"/>
                        <a:gd name="connsiteX2" fmla="*/ 227842 w 233928"/>
                        <a:gd name="connsiteY2" fmla="*/ 466625 h 466625"/>
                        <a:gd name="connsiteX3" fmla="*/ 0 w 233928"/>
                        <a:gd name="connsiteY3" fmla="*/ 79597 h 466625"/>
                        <a:gd name="connsiteX4" fmla="*/ 46749 w 233928"/>
                        <a:gd name="connsiteY4" fmla="*/ 0 h 466625"/>
                        <a:gd name="connsiteX0" fmla="*/ 46749 w 287864"/>
                        <a:gd name="connsiteY0" fmla="*/ 0 h 466625"/>
                        <a:gd name="connsiteX1" fmla="*/ 287864 w 287864"/>
                        <a:gd name="connsiteY1" fmla="*/ 388432 h 466625"/>
                        <a:gd name="connsiteX2" fmla="*/ 227842 w 287864"/>
                        <a:gd name="connsiteY2" fmla="*/ 466625 h 466625"/>
                        <a:gd name="connsiteX3" fmla="*/ 0 w 287864"/>
                        <a:gd name="connsiteY3" fmla="*/ 79597 h 466625"/>
                        <a:gd name="connsiteX4" fmla="*/ 46749 w 287864"/>
                        <a:gd name="connsiteY4" fmla="*/ 0 h 466625"/>
                        <a:gd name="connsiteX0" fmla="*/ 46749 w 295245"/>
                        <a:gd name="connsiteY0" fmla="*/ 0 h 466625"/>
                        <a:gd name="connsiteX1" fmla="*/ 295245 w 295245"/>
                        <a:gd name="connsiteY1" fmla="*/ 388432 h 466625"/>
                        <a:gd name="connsiteX2" fmla="*/ 227842 w 295245"/>
                        <a:gd name="connsiteY2" fmla="*/ 466625 h 466625"/>
                        <a:gd name="connsiteX3" fmla="*/ 0 w 295245"/>
                        <a:gd name="connsiteY3" fmla="*/ 79597 h 466625"/>
                        <a:gd name="connsiteX4" fmla="*/ 46749 w 295245"/>
                        <a:gd name="connsiteY4" fmla="*/ 0 h 466625"/>
                        <a:gd name="connsiteX0" fmla="*/ 46749 w 300165"/>
                        <a:gd name="connsiteY0" fmla="*/ 0 h 466625"/>
                        <a:gd name="connsiteX1" fmla="*/ 300165 w 300165"/>
                        <a:gd name="connsiteY1" fmla="*/ 393195 h 466625"/>
                        <a:gd name="connsiteX2" fmla="*/ 227842 w 300165"/>
                        <a:gd name="connsiteY2" fmla="*/ 466625 h 466625"/>
                        <a:gd name="connsiteX3" fmla="*/ 0 w 300165"/>
                        <a:gd name="connsiteY3" fmla="*/ 79597 h 466625"/>
                        <a:gd name="connsiteX4" fmla="*/ 46749 w 300165"/>
                        <a:gd name="connsiteY4" fmla="*/ 0 h 466625"/>
                        <a:gd name="connsiteX0" fmla="*/ 46749 w 279701"/>
                        <a:gd name="connsiteY0" fmla="*/ 0 h 466625"/>
                        <a:gd name="connsiteX1" fmla="*/ 279701 w 279701"/>
                        <a:gd name="connsiteY1" fmla="*/ 411588 h 466625"/>
                        <a:gd name="connsiteX2" fmla="*/ 227842 w 279701"/>
                        <a:gd name="connsiteY2" fmla="*/ 466625 h 466625"/>
                        <a:gd name="connsiteX3" fmla="*/ 0 w 279701"/>
                        <a:gd name="connsiteY3" fmla="*/ 79597 h 466625"/>
                        <a:gd name="connsiteX4" fmla="*/ 46749 w 279701"/>
                        <a:gd name="connsiteY4" fmla="*/ 0 h 466625"/>
                        <a:gd name="connsiteX0" fmla="*/ 46749 w 284621"/>
                        <a:gd name="connsiteY0" fmla="*/ 0 h 466625"/>
                        <a:gd name="connsiteX1" fmla="*/ 284621 w 284621"/>
                        <a:gd name="connsiteY1" fmla="*/ 394919 h 466625"/>
                        <a:gd name="connsiteX2" fmla="*/ 227842 w 284621"/>
                        <a:gd name="connsiteY2" fmla="*/ 466625 h 466625"/>
                        <a:gd name="connsiteX3" fmla="*/ 0 w 284621"/>
                        <a:gd name="connsiteY3" fmla="*/ 79597 h 466625"/>
                        <a:gd name="connsiteX4" fmla="*/ 46749 w 284621"/>
                        <a:gd name="connsiteY4" fmla="*/ 0 h 466625"/>
                        <a:gd name="connsiteX0" fmla="*/ 46749 w 306277"/>
                        <a:gd name="connsiteY0" fmla="*/ 0 h 466625"/>
                        <a:gd name="connsiteX1" fmla="*/ 306277 w 306277"/>
                        <a:gd name="connsiteY1" fmla="*/ 418074 h 466625"/>
                        <a:gd name="connsiteX2" fmla="*/ 227842 w 306277"/>
                        <a:gd name="connsiteY2" fmla="*/ 466625 h 466625"/>
                        <a:gd name="connsiteX3" fmla="*/ 0 w 306277"/>
                        <a:gd name="connsiteY3" fmla="*/ 79597 h 466625"/>
                        <a:gd name="connsiteX4" fmla="*/ 46749 w 306277"/>
                        <a:gd name="connsiteY4" fmla="*/ 0 h 466625"/>
                        <a:gd name="connsiteX0" fmla="*/ 46749 w 298115"/>
                        <a:gd name="connsiteY0" fmla="*/ 0 h 466625"/>
                        <a:gd name="connsiteX1" fmla="*/ 298115 w 298115"/>
                        <a:gd name="connsiteY1" fmla="*/ 409988 h 466625"/>
                        <a:gd name="connsiteX2" fmla="*/ 227842 w 298115"/>
                        <a:gd name="connsiteY2" fmla="*/ 466625 h 466625"/>
                        <a:gd name="connsiteX3" fmla="*/ 0 w 298115"/>
                        <a:gd name="connsiteY3" fmla="*/ 79597 h 466625"/>
                        <a:gd name="connsiteX4" fmla="*/ 46749 w 298115"/>
                        <a:gd name="connsiteY4" fmla="*/ 0 h 466625"/>
                        <a:gd name="connsiteX0" fmla="*/ 60593 w 298115"/>
                        <a:gd name="connsiteY0" fmla="*/ 0 h 454455"/>
                        <a:gd name="connsiteX1" fmla="*/ 298115 w 298115"/>
                        <a:gd name="connsiteY1" fmla="*/ 397818 h 454455"/>
                        <a:gd name="connsiteX2" fmla="*/ 227842 w 298115"/>
                        <a:gd name="connsiteY2" fmla="*/ 454455 h 454455"/>
                        <a:gd name="connsiteX3" fmla="*/ 0 w 298115"/>
                        <a:gd name="connsiteY3" fmla="*/ 67427 h 454455"/>
                        <a:gd name="connsiteX4" fmla="*/ 60593 w 298115"/>
                        <a:gd name="connsiteY4" fmla="*/ 0 h 454455"/>
                        <a:gd name="connsiteX0" fmla="*/ 47113 w 298115"/>
                        <a:gd name="connsiteY0" fmla="*/ 0 h 466547"/>
                        <a:gd name="connsiteX1" fmla="*/ 298115 w 298115"/>
                        <a:gd name="connsiteY1" fmla="*/ 409910 h 466547"/>
                        <a:gd name="connsiteX2" fmla="*/ 227842 w 298115"/>
                        <a:gd name="connsiteY2" fmla="*/ 466547 h 466547"/>
                        <a:gd name="connsiteX3" fmla="*/ 0 w 298115"/>
                        <a:gd name="connsiteY3" fmla="*/ 79519 h 466547"/>
                        <a:gd name="connsiteX4" fmla="*/ 47113 w 298115"/>
                        <a:gd name="connsiteY4" fmla="*/ 0 h 466547"/>
                        <a:gd name="connsiteX0" fmla="*/ 49625 w 300627"/>
                        <a:gd name="connsiteY0" fmla="*/ 0 h 466547"/>
                        <a:gd name="connsiteX1" fmla="*/ 300627 w 300627"/>
                        <a:gd name="connsiteY1" fmla="*/ 409910 h 466547"/>
                        <a:gd name="connsiteX2" fmla="*/ 230354 w 300627"/>
                        <a:gd name="connsiteY2" fmla="*/ 466547 h 466547"/>
                        <a:gd name="connsiteX3" fmla="*/ 0 w 300627"/>
                        <a:gd name="connsiteY3" fmla="*/ 85782 h 466547"/>
                        <a:gd name="connsiteX4" fmla="*/ 49625 w 300627"/>
                        <a:gd name="connsiteY4" fmla="*/ 0 h 466547"/>
                        <a:gd name="connsiteX0" fmla="*/ 59198 w 310200"/>
                        <a:gd name="connsiteY0" fmla="*/ 0 h 466547"/>
                        <a:gd name="connsiteX1" fmla="*/ 310200 w 310200"/>
                        <a:gd name="connsiteY1" fmla="*/ 409910 h 466547"/>
                        <a:gd name="connsiteX2" fmla="*/ 239927 w 310200"/>
                        <a:gd name="connsiteY2" fmla="*/ 466547 h 466547"/>
                        <a:gd name="connsiteX3" fmla="*/ 0 w 310200"/>
                        <a:gd name="connsiteY3" fmla="*/ 72008 h 466547"/>
                        <a:gd name="connsiteX4" fmla="*/ 59198 w 310200"/>
                        <a:gd name="connsiteY4" fmla="*/ 0 h 466547"/>
                        <a:gd name="connsiteX0" fmla="*/ 59197 w 310199"/>
                        <a:gd name="connsiteY0" fmla="*/ 0 h 466547"/>
                        <a:gd name="connsiteX1" fmla="*/ 310199 w 310199"/>
                        <a:gd name="connsiteY1" fmla="*/ 409910 h 466547"/>
                        <a:gd name="connsiteX2" fmla="*/ 239926 w 310199"/>
                        <a:gd name="connsiteY2" fmla="*/ 466547 h 466547"/>
                        <a:gd name="connsiteX3" fmla="*/ 0 w 310199"/>
                        <a:gd name="connsiteY3" fmla="*/ 72008 h 466547"/>
                        <a:gd name="connsiteX4" fmla="*/ 59197 w 310199"/>
                        <a:gd name="connsiteY4" fmla="*/ 0 h 466547"/>
                        <a:gd name="connsiteX0" fmla="*/ 61657 w 312659"/>
                        <a:gd name="connsiteY0" fmla="*/ 0 h 466547"/>
                        <a:gd name="connsiteX1" fmla="*/ 312659 w 312659"/>
                        <a:gd name="connsiteY1" fmla="*/ 409910 h 466547"/>
                        <a:gd name="connsiteX2" fmla="*/ 242386 w 312659"/>
                        <a:gd name="connsiteY2" fmla="*/ 466547 h 466547"/>
                        <a:gd name="connsiteX3" fmla="*/ 0 w 312659"/>
                        <a:gd name="connsiteY3" fmla="*/ 86296 h 466547"/>
                        <a:gd name="connsiteX4" fmla="*/ 61657 w 312659"/>
                        <a:gd name="connsiteY4" fmla="*/ 0 h 466547"/>
                        <a:gd name="connsiteX0" fmla="*/ 61657 w 312659"/>
                        <a:gd name="connsiteY0" fmla="*/ 0 h 466547"/>
                        <a:gd name="connsiteX1" fmla="*/ 312659 w 312659"/>
                        <a:gd name="connsiteY1" fmla="*/ 409910 h 466547"/>
                        <a:gd name="connsiteX2" fmla="*/ 235005 w 312659"/>
                        <a:gd name="connsiteY2" fmla="*/ 466547 h 466547"/>
                        <a:gd name="connsiteX3" fmla="*/ 0 w 312659"/>
                        <a:gd name="connsiteY3" fmla="*/ 86296 h 466547"/>
                        <a:gd name="connsiteX4" fmla="*/ 61657 w 312659"/>
                        <a:gd name="connsiteY4" fmla="*/ 0 h 466547"/>
                        <a:gd name="connsiteX0" fmla="*/ 61657 w 312659"/>
                        <a:gd name="connsiteY0" fmla="*/ 0 h 469672"/>
                        <a:gd name="connsiteX1" fmla="*/ 312659 w 312659"/>
                        <a:gd name="connsiteY1" fmla="*/ 409910 h 469672"/>
                        <a:gd name="connsiteX2" fmla="*/ 250407 w 312659"/>
                        <a:gd name="connsiteY2" fmla="*/ 469672 h 469672"/>
                        <a:gd name="connsiteX3" fmla="*/ 0 w 312659"/>
                        <a:gd name="connsiteY3" fmla="*/ 86296 h 469672"/>
                        <a:gd name="connsiteX4" fmla="*/ 61657 w 312659"/>
                        <a:gd name="connsiteY4" fmla="*/ 0 h 469672"/>
                        <a:gd name="connsiteX0" fmla="*/ 61657 w 312659"/>
                        <a:gd name="connsiteY0" fmla="*/ 0 h 460891"/>
                        <a:gd name="connsiteX1" fmla="*/ 312659 w 312659"/>
                        <a:gd name="connsiteY1" fmla="*/ 409910 h 460891"/>
                        <a:gd name="connsiteX2" fmla="*/ 231070 w 312659"/>
                        <a:gd name="connsiteY2" fmla="*/ 460891 h 460891"/>
                        <a:gd name="connsiteX3" fmla="*/ 0 w 312659"/>
                        <a:gd name="connsiteY3" fmla="*/ 86296 h 460891"/>
                        <a:gd name="connsiteX4" fmla="*/ 61657 w 312659"/>
                        <a:gd name="connsiteY4" fmla="*/ 0 h 460891"/>
                        <a:gd name="connsiteX0" fmla="*/ 61657 w 312659"/>
                        <a:gd name="connsiteY0" fmla="*/ 0 h 465654"/>
                        <a:gd name="connsiteX1" fmla="*/ 312659 w 312659"/>
                        <a:gd name="connsiteY1" fmla="*/ 409910 h 465654"/>
                        <a:gd name="connsiteX2" fmla="*/ 238452 w 312659"/>
                        <a:gd name="connsiteY2" fmla="*/ 465654 h 465654"/>
                        <a:gd name="connsiteX3" fmla="*/ 0 w 312659"/>
                        <a:gd name="connsiteY3" fmla="*/ 86296 h 465654"/>
                        <a:gd name="connsiteX4" fmla="*/ 61657 w 312659"/>
                        <a:gd name="connsiteY4" fmla="*/ 0 h 465654"/>
                        <a:gd name="connsiteX0" fmla="*/ 64169 w 315171"/>
                        <a:gd name="connsiteY0" fmla="*/ 0 h 465654"/>
                        <a:gd name="connsiteX1" fmla="*/ 315171 w 315171"/>
                        <a:gd name="connsiteY1" fmla="*/ 409910 h 465654"/>
                        <a:gd name="connsiteX2" fmla="*/ 240964 w 315171"/>
                        <a:gd name="connsiteY2" fmla="*/ 465654 h 465654"/>
                        <a:gd name="connsiteX3" fmla="*/ 0 w 315171"/>
                        <a:gd name="connsiteY3" fmla="*/ 83034 h 465654"/>
                        <a:gd name="connsiteX4" fmla="*/ 64169 w 315171"/>
                        <a:gd name="connsiteY4" fmla="*/ 0 h 465654"/>
                        <a:gd name="connsiteX0" fmla="*/ 64169 w 312710"/>
                        <a:gd name="connsiteY0" fmla="*/ 0 h 465654"/>
                        <a:gd name="connsiteX1" fmla="*/ 312710 w 312710"/>
                        <a:gd name="connsiteY1" fmla="*/ 412291 h 465654"/>
                        <a:gd name="connsiteX2" fmla="*/ 240964 w 312710"/>
                        <a:gd name="connsiteY2" fmla="*/ 465654 h 465654"/>
                        <a:gd name="connsiteX3" fmla="*/ 0 w 312710"/>
                        <a:gd name="connsiteY3" fmla="*/ 83034 h 465654"/>
                        <a:gd name="connsiteX4" fmla="*/ 64169 w 312710"/>
                        <a:gd name="connsiteY4" fmla="*/ 0 h 465654"/>
                        <a:gd name="connsiteX0" fmla="*/ 64169 w 332393"/>
                        <a:gd name="connsiteY0" fmla="*/ 0 h 465654"/>
                        <a:gd name="connsiteX1" fmla="*/ 332393 w 332393"/>
                        <a:gd name="connsiteY1" fmla="*/ 388478 h 465654"/>
                        <a:gd name="connsiteX2" fmla="*/ 240964 w 332393"/>
                        <a:gd name="connsiteY2" fmla="*/ 465654 h 465654"/>
                        <a:gd name="connsiteX3" fmla="*/ 0 w 332393"/>
                        <a:gd name="connsiteY3" fmla="*/ 83034 h 465654"/>
                        <a:gd name="connsiteX4" fmla="*/ 64169 w 332393"/>
                        <a:gd name="connsiteY4" fmla="*/ 0 h 465654"/>
                        <a:gd name="connsiteX0" fmla="*/ 64169 w 307545"/>
                        <a:gd name="connsiteY0" fmla="*/ 0 h 465654"/>
                        <a:gd name="connsiteX1" fmla="*/ 307545 w 307545"/>
                        <a:gd name="connsiteY1" fmla="*/ 406461 h 465654"/>
                        <a:gd name="connsiteX2" fmla="*/ 240964 w 307545"/>
                        <a:gd name="connsiteY2" fmla="*/ 465654 h 465654"/>
                        <a:gd name="connsiteX3" fmla="*/ 0 w 307545"/>
                        <a:gd name="connsiteY3" fmla="*/ 83034 h 465654"/>
                        <a:gd name="connsiteX4" fmla="*/ 64169 w 307545"/>
                        <a:gd name="connsiteY4" fmla="*/ 0 h 465654"/>
                        <a:gd name="connsiteX0" fmla="*/ 64169 w 314926"/>
                        <a:gd name="connsiteY0" fmla="*/ 0 h 465654"/>
                        <a:gd name="connsiteX1" fmla="*/ 314926 w 314926"/>
                        <a:gd name="connsiteY1" fmla="*/ 413605 h 465654"/>
                        <a:gd name="connsiteX2" fmla="*/ 240964 w 314926"/>
                        <a:gd name="connsiteY2" fmla="*/ 465654 h 465654"/>
                        <a:gd name="connsiteX3" fmla="*/ 0 w 314926"/>
                        <a:gd name="connsiteY3" fmla="*/ 83034 h 465654"/>
                        <a:gd name="connsiteX4" fmla="*/ 64169 w 314926"/>
                        <a:gd name="connsiteY4" fmla="*/ 0 h 465654"/>
                        <a:gd name="connsiteX0" fmla="*/ 64169 w 317386"/>
                        <a:gd name="connsiteY0" fmla="*/ 0 h 465654"/>
                        <a:gd name="connsiteX1" fmla="*/ 317386 w 317386"/>
                        <a:gd name="connsiteY1" fmla="*/ 413605 h 465654"/>
                        <a:gd name="connsiteX2" fmla="*/ 240964 w 317386"/>
                        <a:gd name="connsiteY2" fmla="*/ 465654 h 465654"/>
                        <a:gd name="connsiteX3" fmla="*/ 0 w 317386"/>
                        <a:gd name="connsiteY3" fmla="*/ 83034 h 465654"/>
                        <a:gd name="connsiteX4" fmla="*/ 64169 w 317386"/>
                        <a:gd name="connsiteY4" fmla="*/ 0 h 46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7386" h="465654">
                          <a:moveTo>
                            <a:pt x="64169" y="0"/>
                          </a:moveTo>
                          <a:lnTo>
                            <a:pt x="317386" y="413605"/>
                          </a:lnTo>
                          <a:lnTo>
                            <a:pt x="240964" y="465654"/>
                          </a:lnTo>
                          <a:lnTo>
                            <a:pt x="0" y="83034"/>
                          </a:lnTo>
                          <a:lnTo>
                            <a:pt x="64169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88FCA"/>
                        </a:gs>
                        <a:gs pos="50000">
                          <a:srgbClr val="5361AA"/>
                        </a:gs>
                        <a:gs pos="50000">
                          <a:srgbClr val="4B4C9E"/>
                        </a:gs>
                      </a:gsLst>
                      <a:lin ang="2700000" scaled="1"/>
                      <a:tileRect/>
                    </a:gradFill>
                    <a:ln w="50800">
                      <a:noFill/>
                      <a:headEnd type="oval"/>
                      <a:tailEnd type="oval"/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63" name="자유형 162"/>
                    <p:cNvSpPr/>
                    <p:nvPr/>
                  </p:nvSpPr>
                  <p:spPr>
                    <a:xfrm>
                      <a:off x="4885710" y="4138613"/>
                      <a:ext cx="1755623" cy="61911"/>
                    </a:xfrm>
                    <a:custGeom>
                      <a:avLst/>
                      <a:gdLst>
                        <a:gd name="connsiteX0" fmla="*/ 0 w 1806575"/>
                        <a:gd name="connsiteY0" fmla="*/ 79375 h 82550"/>
                        <a:gd name="connsiteX1" fmla="*/ 73025 w 1806575"/>
                        <a:gd name="connsiteY1" fmla="*/ 0 h 82550"/>
                        <a:gd name="connsiteX2" fmla="*/ 1730375 w 1806575"/>
                        <a:gd name="connsiteY2" fmla="*/ 0 h 82550"/>
                        <a:gd name="connsiteX3" fmla="*/ 1806575 w 1806575"/>
                        <a:gd name="connsiteY3" fmla="*/ 82550 h 82550"/>
                        <a:gd name="connsiteX4" fmla="*/ 0 w 1806575"/>
                        <a:gd name="connsiteY4" fmla="*/ 79375 h 82550"/>
                        <a:gd name="connsiteX0" fmla="*/ 0 w 1813956"/>
                        <a:gd name="connsiteY0" fmla="*/ 79375 h 82550"/>
                        <a:gd name="connsiteX1" fmla="*/ 73025 w 1813956"/>
                        <a:gd name="connsiteY1" fmla="*/ 0 h 82550"/>
                        <a:gd name="connsiteX2" fmla="*/ 1730375 w 1813956"/>
                        <a:gd name="connsiteY2" fmla="*/ 0 h 82550"/>
                        <a:gd name="connsiteX3" fmla="*/ 1813956 w 1813956"/>
                        <a:gd name="connsiteY3" fmla="*/ 82550 h 82550"/>
                        <a:gd name="connsiteX4" fmla="*/ 0 w 1813956"/>
                        <a:gd name="connsiteY4" fmla="*/ 79375 h 82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3956" h="82550">
                          <a:moveTo>
                            <a:pt x="0" y="79375"/>
                          </a:moveTo>
                          <a:lnTo>
                            <a:pt x="73025" y="0"/>
                          </a:lnTo>
                          <a:lnTo>
                            <a:pt x="1730375" y="0"/>
                          </a:lnTo>
                          <a:lnTo>
                            <a:pt x="1813956" y="82550"/>
                          </a:lnTo>
                          <a:lnTo>
                            <a:pt x="0" y="79375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88FCA"/>
                        </a:gs>
                        <a:gs pos="50000">
                          <a:srgbClr val="5361AA"/>
                        </a:gs>
                        <a:gs pos="50000">
                          <a:srgbClr val="4B4C9E"/>
                        </a:gs>
                      </a:gsLst>
                      <a:lin ang="2700000" scaled="1"/>
                      <a:tileRect/>
                    </a:gradFill>
                    <a:ln w="50800">
                      <a:noFill/>
                      <a:headEnd type="oval"/>
                      <a:tailEnd type="oval"/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58" name="자유형 157"/>
                  <p:cNvSpPr/>
                  <p:nvPr/>
                </p:nvSpPr>
                <p:spPr>
                  <a:xfrm>
                    <a:off x="4668024" y="3808990"/>
                    <a:ext cx="1959513" cy="391463"/>
                  </a:xfrm>
                  <a:custGeom>
                    <a:avLst/>
                    <a:gdLst>
                      <a:gd name="connsiteX0" fmla="*/ 30480 w 2400300"/>
                      <a:gd name="connsiteY0" fmla="*/ 464820 h 464820"/>
                      <a:gd name="connsiteX1" fmla="*/ 30480 w 2400300"/>
                      <a:gd name="connsiteY1" fmla="*/ 464820 h 464820"/>
                      <a:gd name="connsiteX2" fmla="*/ 2400300 w 2400300"/>
                      <a:gd name="connsiteY2" fmla="*/ 0 h 464820"/>
                      <a:gd name="connsiteX3" fmla="*/ 0 w 2400300"/>
                      <a:gd name="connsiteY3" fmla="*/ 0 h 464820"/>
                      <a:gd name="connsiteX4" fmla="*/ 30480 w 2400300"/>
                      <a:gd name="connsiteY4" fmla="*/ 464820 h 464820"/>
                      <a:gd name="connsiteX0" fmla="*/ 2786 w 2372606"/>
                      <a:gd name="connsiteY0" fmla="*/ 464820 h 464820"/>
                      <a:gd name="connsiteX1" fmla="*/ 2786 w 2372606"/>
                      <a:gd name="connsiteY1" fmla="*/ 464820 h 464820"/>
                      <a:gd name="connsiteX2" fmla="*/ 2372606 w 2372606"/>
                      <a:gd name="connsiteY2" fmla="*/ 0 h 464820"/>
                      <a:gd name="connsiteX3" fmla="*/ 0 w 2372606"/>
                      <a:gd name="connsiteY3" fmla="*/ 13196 h 464820"/>
                      <a:gd name="connsiteX4" fmla="*/ 2786 w 2372606"/>
                      <a:gd name="connsiteY4" fmla="*/ 464820 h 464820"/>
                      <a:gd name="connsiteX0" fmla="*/ 9508 w 2379328"/>
                      <a:gd name="connsiteY0" fmla="*/ 464820 h 464820"/>
                      <a:gd name="connsiteX1" fmla="*/ 9508 w 2379328"/>
                      <a:gd name="connsiteY1" fmla="*/ 464820 h 464820"/>
                      <a:gd name="connsiteX2" fmla="*/ 2379328 w 2379328"/>
                      <a:gd name="connsiteY2" fmla="*/ 0 h 464820"/>
                      <a:gd name="connsiteX3" fmla="*/ 0 w 2379328"/>
                      <a:gd name="connsiteY3" fmla="*/ 10517 h 464820"/>
                      <a:gd name="connsiteX4" fmla="*/ 9508 w 2379328"/>
                      <a:gd name="connsiteY4" fmla="*/ 464820 h 464820"/>
                      <a:gd name="connsiteX0" fmla="*/ 5660 w 2375480"/>
                      <a:gd name="connsiteY0" fmla="*/ 467856 h 467856"/>
                      <a:gd name="connsiteX1" fmla="*/ 5660 w 2375480"/>
                      <a:gd name="connsiteY1" fmla="*/ 467856 h 467856"/>
                      <a:gd name="connsiteX2" fmla="*/ 2375480 w 2375480"/>
                      <a:gd name="connsiteY2" fmla="*/ 3036 h 467856"/>
                      <a:gd name="connsiteX3" fmla="*/ 0 w 2375480"/>
                      <a:gd name="connsiteY3" fmla="*/ 0 h 467856"/>
                      <a:gd name="connsiteX4" fmla="*/ 5660 w 2375480"/>
                      <a:gd name="connsiteY4" fmla="*/ 467856 h 467856"/>
                      <a:gd name="connsiteX0" fmla="*/ 929 w 2376409"/>
                      <a:gd name="connsiteY0" fmla="*/ 468052 h 468052"/>
                      <a:gd name="connsiteX1" fmla="*/ 6589 w 2376409"/>
                      <a:gd name="connsiteY1" fmla="*/ 467856 h 468052"/>
                      <a:gd name="connsiteX2" fmla="*/ 2376409 w 2376409"/>
                      <a:gd name="connsiteY2" fmla="*/ 3036 h 468052"/>
                      <a:gd name="connsiteX3" fmla="*/ 929 w 2376409"/>
                      <a:gd name="connsiteY3" fmla="*/ 0 h 468052"/>
                      <a:gd name="connsiteX4" fmla="*/ 929 w 2376409"/>
                      <a:gd name="connsiteY4" fmla="*/ 468052 h 468052"/>
                      <a:gd name="connsiteX0" fmla="*/ 929 w 2376409"/>
                      <a:gd name="connsiteY0" fmla="*/ 468052 h 468052"/>
                      <a:gd name="connsiteX1" fmla="*/ 6589 w 2376409"/>
                      <a:gd name="connsiteY1" fmla="*/ 467856 h 468052"/>
                      <a:gd name="connsiteX2" fmla="*/ 2376409 w 2376409"/>
                      <a:gd name="connsiteY2" fmla="*/ 3036 h 468052"/>
                      <a:gd name="connsiteX3" fmla="*/ 929 w 2376409"/>
                      <a:gd name="connsiteY3" fmla="*/ 0 h 468052"/>
                      <a:gd name="connsiteX4" fmla="*/ 929 w 2376409"/>
                      <a:gd name="connsiteY4" fmla="*/ 468052 h 468052"/>
                      <a:gd name="connsiteX0" fmla="*/ 108013 w 2375480"/>
                      <a:gd name="connsiteY0" fmla="*/ 468052 h 468052"/>
                      <a:gd name="connsiteX1" fmla="*/ 5660 w 2375480"/>
                      <a:gd name="connsiteY1" fmla="*/ 467856 h 468052"/>
                      <a:gd name="connsiteX2" fmla="*/ 2375480 w 2375480"/>
                      <a:gd name="connsiteY2" fmla="*/ 3036 h 468052"/>
                      <a:gd name="connsiteX3" fmla="*/ 0 w 2375480"/>
                      <a:gd name="connsiteY3" fmla="*/ 0 h 468052"/>
                      <a:gd name="connsiteX4" fmla="*/ 108013 w 2375480"/>
                      <a:gd name="connsiteY4" fmla="*/ 468052 h 468052"/>
                      <a:gd name="connsiteX0" fmla="*/ 108013 w 2375480"/>
                      <a:gd name="connsiteY0" fmla="*/ 468052 h 540060"/>
                      <a:gd name="connsiteX1" fmla="*/ 216024 w 2375480"/>
                      <a:gd name="connsiteY1" fmla="*/ 540060 h 540060"/>
                      <a:gd name="connsiteX2" fmla="*/ 2375480 w 2375480"/>
                      <a:gd name="connsiteY2" fmla="*/ 3036 h 540060"/>
                      <a:gd name="connsiteX3" fmla="*/ 0 w 2375480"/>
                      <a:gd name="connsiteY3" fmla="*/ 0 h 540060"/>
                      <a:gd name="connsiteX4" fmla="*/ 108013 w 2375480"/>
                      <a:gd name="connsiteY4" fmla="*/ 468052 h 540060"/>
                      <a:gd name="connsiteX0" fmla="*/ 929 w 2376409"/>
                      <a:gd name="connsiteY0" fmla="*/ 468052 h 540060"/>
                      <a:gd name="connsiteX1" fmla="*/ 216953 w 2376409"/>
                      <a:gd name="connsiteY1" fmla="*/ 540060 h 540060"/>
                      <a:gd name="connsiteX2" fmla="*/ 2376409 w 2376409"/>
                      <a:gd name="connsiteY2" fmla="*/ 3036 h 540060"/>
                      <a:gd name="connsiteX3" fmla="*/ 929 w 2376409"/>
                      <a:gd name="connsiteY3" fmla="*/ 0 h 540060"/>
                      <a:gd name="connsiteX4" fmla="*/ 929 w 2376409"/>
                      <a:gd name="connsiteY4" fmla="*/ 468052 h 540060"/>
                      <a:gd name="connsiteX0" fmla="*/ 929 w 2376409"/>
                      <a:gd name="connsiteY0" fmla="*/ 468052 h 504056"/>
                      <a:gd name="connsiteX1" fmla="*/ 144946 w 2376409"/>
                      <a:gd name="connsiteY1" fmla="*/ 504056 h 504056"/>
                      <a:gd name="connsiteX2" fmla="*/ 2376409 w 2376409"/>
                      <a:gd name="connsiteY2" fmla="*/ 3036 h 504056"/>
                      <a:gd name="connsiteX3" fmla="*/ 929 w 2376409"/>
                      <a:gd name="connsiteY3" fmla="*/ 0 h 504056"/>
                      <a:gd name="connsiteX4" fmla="*/ 929 w 2376409"/>
                      <a:gd name="connsiteY4" fmla="*/ 468052 h 504056"/>
                      <a:gd name="connsiteX0" fmla="*/ 929 w 2376409"/>
                      <a:gd name="connsiteY0" fmla="*/ 468052 h 468052"/>
                      <a:gd name="connsiteX1" fmla="*/ 2376409 w 2376409"/>
                      <a:gd name="connsiteY1" fmla="*/ 3036 h 468052"/>
                      <a:gd name="connsiteX2" fmla="*/ 929 w 2376409"/>
                      <a:gd name="connsiteY2" fmla="*/ 0 h 468052"/>
                      <a:gd name="connsiteX3" fmla="*/ 929 w 2376409"/>
                      <a:gd name="connsiteY3" fmla="*/ 468052 h 468052"/>
                      <a:gd name="connsiteX0" fmla="*/ 12328 w 2375480"/>
                      <a:gd name="connsiteY0" fmla="*/ 456902 h 456902"/>
                      <a:gd name="connsiteX1" fmla="*/ 2375480 w 2375480"/>
                      <a:gd name="connsiteY1" fmla="*/ 3036 h 456902"/>
                      <a:gd name="connsiteX2" fmla="*/ 0 w 2375480"/>
                      <a:gd name="connsiteY2" fmla="*/ 0 h 456902"/>
                      <a:gd name="connsiteX3" fmla="*/ 12328 w 2375480"/>
                      <a:gd name="connsiteY3" fmla="*/ 456902 h 456902"/>
                      <a:gd name="connsiteX0" fmla="*/ 929 w 2376409"/>
                      <a:gd name="connsiteY0" fmla="*/ 468052 h 468052"/>
                      <a:gd name="connsiteX1" fmla="*/ 2376409 w 2376409"/>
                      <a:gd name="connsiteY1" fmla="*/ 3036 h 468052"/>
                      <a:gd name="connsiteX2" fmla="*/ 929 w 2376409"/>
                      <a:gd name="connsiteY2" fmla="*/ 0 h 468052"/>
                      <a:gd name="connsiteX3" fmla="*/ 929 w 2376409"/>
                      <a:gd name="connsiteY3" fmla="*/ 468052 h 468052"/>
                      <a:gd name="connsiteX0" fmla="*/ 929 w 2376409"/>
                      <a:gd name="connsiteY0" fmla="*/ 468052 h 468052"/>
                      <a:gd name="connsiteX1" fmla="*/ 2376409 w 2376409"/>
                      <a:gd name="connsiteY1" fmla="*/ 3036 h 468052"/>
                      <a:gd name="connsiteX2" fmla="*/ 929 w 2376409"/>
                      <a:gd name="connsiteY2" fmla="*/ 0 h 468052"/>
                      <a:gd name="connsiteX3" fmla="*/ 929 w 2376409"/>
                      <a:gd name="connsiteY3" fmla="*/ 468052 h 468052"/>
                      <a:gd name="connsiteX0" fmla="*/ 929 w 2376409"/>
                      <a:gd name="connsiteY0" fmla="*/ 468052 h 468052"/>
                      <a:gd name="connsiteX1" fmla="*/ 2376409 w 2376409"/>
                      <a:gd name="connsiteY1" fmla="*/ 3036 h 468052"/>
                      <a:gd name="connsiteX2" fmla="*/ 929 w 2376409"/>
                      <a:gd name="connsiteY2" fmla="*/ 0 h 468052"/>
                      <a:gd name="connsiteX3" fmla="*/ 929 w 2376409"/>
                      <a:gd name="connsiteY3" fmla="*/ 468052 h 468052"/>
                      <a:gd name="connsiteX0" fmla="*/ 929 w 2376409"/>
                      <a:gd name="connsiteY0" fmla="*/ 468612 h 468612"/>
                      <a:gd name="connsiteX1" fmla="*/ 2376409 w 2376409"/>
                      <a:gd name="connsiteY1" fmla="*/ 3596 h 468612"/>
                      <a:gd name="connsiteX2" fmla="*/ 929 w 2376409"/>
                      <a:gd name="connsiteY2" fmla="*/ 560 h 468612"/>
                      <a:gd name="connsiteX3" fmla="*/ 929 w 2376409"/>
                      <a:gd name="connsiteY3" fmla="*/ 468612 h 468612"/>
                      <a:gd name="connsiteX0" fmla="*/ 929 w 2378369"/>
                      <a:gd name="connsiteY0" fmla="*/ 445556 h 445556"/>
                      <a:gd name="connsiteX1" fmla="*/ 2378369 w 2378369"/>
                      <a:gd name="connsiteY1" fmla="*/ 3596 h 445556"/>
                      <a:gd name="connsiteX2" fmla="*/ 2889 w 2378369"/>
                      <a:gd name="connsiteY2" fmla="*/ 560 h 445556"/>
                      <a:gd name="connsiteX3" fmla="*/ 929 w 2378369"/>
                      <a:gd name="connsiteY3" fmla="*/ 445556 h 445556"/>
                      <a:gd name="connsiteX0" fmla="*/ 929 w 2376408"/>
                      <a:gd name="connsiteY0" fmla="*/ 468612 h 468612"/>
                      <a:gd name="connsiteX1" fmla="*/ 2376408 w 2376408"/>
                      <a:gd name="connsiteY1" fmla="*/ 3596 h 468612"/>
                      <a:gd name="connsiteX2" fmla="*/ 928 w 2376408"/>
                      <a:gd name="connsiteY2" fmla="*/ 560 h 468612"/>
                      <a:gd name="connsiteX3" fmla="*/ 929 w 2376408"/>
                      <a:gd name="connsiteY3" fmla="*/ 468612 h 468612"/>
                      <a:gd name="connsiteX0" fmla="*/ 293519 w 2375480"/>
                      <a:gd name="connsiteY0" fmla="*/ 489990 h 489990"/>
                      <a:gd name="connsiteX1" fmla="*/ 2375480 w 2375480"/>
                      <a:gd name="connsiteY1" fmla="*/ 3596 h 489990"/>
                      <a:gd name="connsiteX2" fmla="*/ 0 w 2375480"/>
                      <a:gd name="connsiteY2" fmla="*/ 560 h 489990"/>
                      <a:gd name="connsiteX3" fmla="*/ 293519 w 2375480"/>
                      <a:gd name="connsiteY3" fmla="*/ 489990 h 489990"/>
                      <a:gd name="connsiteX0" fmla="*/ 293519 w 2375480"/>
                      <a:gd name="connsiteY0" fmla="*/ 489990 h 602203"/>
                      <a:gd name="connsiteX1" fmla="*/ 2375480 w 2375480"/>
                      <a:gd name="connsiteY1" fmla="*/ 3596 h 602203"/>
                      <a:gd name="connsiteX2" fmla="*/ 0 w 2375480"/>
                      <a:gd name="connsiteY2" fmla="*/ 560 h 602203"/>
                      <a:gd name="connsiteX3" fmla="*/ 293519 w 2375480"/>
                      <a:gd name="connsiteY3" fmla="*/ 489990 h 602203"/>
                      <a:gd name="connsiteX0" fmla="*/ 293519 w 2375480"/>
                      <a:gd name="connsiteY0" fmla="*/ 489990 h 489990"/>
                      <a:gd name="connsiteX1" fmla="*/ 2375480 w 2375480"/>
                      <a:gd name="connsiteY1" fmla="*/ 3596 h 489990"/>
                      <a:gd name="connsiteX2" fmla="*/ 0 w 2375480"/>
                      <a:gd name="connsiteY2" fmla="*/ 560 h 489990"/>
                      <a:gd name="connsiteX3" fmla="*/ 293519 w 2375480"/>
                      <a:gd name="connsiteY3" fmla="*/ 489990 h 489990"/>
                      <a:gd name="connsiteX0" fmla="*/ 293519 w 2375480"/>
                      <a:gd name="connsiteY0" fmla="*/ 489990 h 489990"/>
                      <a:gd name="connsiteX1" fmla="*/ 2375480 w 2375480"/>
                      <a:gd name="connsiteY1" fmla="*/ 3596 h 489990"/>
                      <a:gd name="connsiteX2" fmla="*/ 0 w 2375480"/>
                      <a:gd name="connsiteY2" fmla="*/ 560 h 489990"/>
                      <a:gd name="connsiteX3" fmla="*/ 293519 w 2375480"/>
                      <a:gd name="connsiteY3" fmla="*/ 489990 h 489990"/>
                      <a:gd name="connsiteX0" fmla="*/ 273301 w 2375480"/>
                      <a:gd name="connsiteY0" fmla="*/ 468180 h 468180"/>
                      <a:gd name="connsiteX1" fmla="*/ 2375480 w 2375480"/>
                      <a:gd name="connsiteY1" fmla="*/ 3596 h 468180"/>
                      <a:gd name="connsiteX2" fmla="*/ 0 w 2375480"/>
                      <a:gd name="connsiteY2" fmla="*/ 560 h 468180"/>
                      <a:gd name="connsiteX3" fmla="*/ 273301 w 2375480"/>
                      <a:gd name="connsiteY3" fmla="*/ 468180 h 468180"/>
                      <a:gd name="connsiteX0" fmla="*/ 248278 w 2350457"/>
                      <a:gd name="connsiteY0" fmla="*/ 468180 h 468180"/>
                      <a:gd name="connsiteX1" fmla="*/ 2350457 w 2350457"/>
                      <a:gd name="connsiteY1" fmla="*/ 3596 h 468180"/>
                      <a:gd name="connsiteX2" fmla="*/ 0 w 2350457"/>
                      <a:gd name="connsiteY2" fmla="*/ 5707 h 468180"/>
                      <a:gd name="connsiteX3" fmla="*/ 248278 w 2350457"/>
                      <a:gd name="connsiteY3" fmla="*/ 468180 h 468180"/>
                      <a:gd name="connsiteX0" fmla="*/ 248278 w 2350457"/>
                      <a:gd name="connsiteY0" fmla="*/ 468180 h 468180"/>
                      <a:gd name="connsiteX1" fmla="*/ 2350457 w 2350457"/>
                      <a:gd name="connsiteY1" fmla="*/ 3596 h 468180"/>
                      <a:gd name="connsiteX2" fmla="*/ 0 w 2350457"/>
                      <a:gd name="connsiteY2" fmla="*/ 5707 h 468180"/>
                      <a:gd name="connsiteX3" fmla="*/ 248278 w 2350457"/>
                      <a:gd name="connsiteY3" fmla="*/ 468180 h 468180"/>
                      <a:gd name="connsiteX0" fmla="*/ 250911 w 2350457"/>
                      <a:gd name="connsiteY0" fmla="*/ 489558 h 489558"/>
                      <a:gd name="connsiteX1" fmla="*/ 2350457 w 2350457"/>
                      <a:gd name="connsiteY1" fmla="*/ 3596 h 489558"/>
                      <a:gd name="connsiteX2" fmla="*/ 0 w 2350457"/>
                      <a:gd name="connsiteY2" fmla="*/ 5707 h 489558"/>
                      <a:gd name="connsiteX3" fmla="*/ 250911 w 2350457"/>
                      <a:gd name="connsiteY3" fmla="*/ 489558 h 489558"/>
                      <a:gd name="connsiteX0" fmla="*/ 250911 w 2350457"/>
                      <a:gd name="connsiteY0" fmla="*/ 489558 h 489558"/>
                      <a:gd name="connsiteX1" fmla="*/ 2350457 w 2350457"/>
                      <a:gd name="connsiteY1" fmla="*/ 3596 h 489558"/>
                      <a:gd name="connsiteX2" fmla="*/ 0 w 2350457"/>
                      <a:gd name="connsiteY2" fmla="*/ 5707 h 489558"/>
                      <a:gd name="connsiteX3" fmla="*/ 250911 w 2350457"/>
                      <a:gd name="connsiteY3" fmla="*/ 489558 h 489558"/>
                      <a:gd name="connsiteX0" fmla="*/ 250911 w 2350457"/>
                      <a:gd name="connsiteY0" fmla="*/ 489558 h 489558"/>
                      <a:gd name="connsiteX1" fmla="*/ 2350457 w 2350457"/>
                      <a:gd name="connsiteY1" fmla="*/ 3596 h 489558"/>
                      <a:gd name="connsiteX2" fmla="*/ 0 w 2350457"/>
                      <a:gd name="connsiteY2" fmla="*/ 5707 h 489558"/>
                      <a:gd name="connsiteX3" fmla="*/ 250911 w 2350457"/>
                      <a:gd name="connsiteY3" fmla="*/ 489558 h 489558"/>
                      <a:gd name="connsiteX0" fmla="*/ 265194 w 2350457"/>
                      <a:gd name="connsiteY0" fmla="*/ 455282 h 455282"/>
                      <a:gd name="connsiteX1" fmla="*/ 2350457 w 2350457"/>
                      <a:gd name="connsiteY1" fmla="*/ 3596 h 455282"/>
                      <a:gd name="connsiteX2" fmla="*/ 0 w 2350457"/>
                      <a:gd name="connsiteY2" fmla="*/ 5707 h 455282"/>
                      <a:gd name="connsiteX3" fmla="*/ 265194 w 2350457"/>
                      <a:gd name="connsiteY3" fmla="*/ 455282 h 455282"/>
                      <a:gd name="connsiteX0" fmla="*/ 265194 w 2350457"/>
                      <a:gd name="connsiteY0" fmla="*/ 469565 h 469565"/>
                      <a:gd name="connsiteX1" fmla="*/ 2350457 w 2350457"/>
                      <a:gd name="connsiteY1" fmla="*/ 3596 h 469565"/>
                      <a:gd name="connsiteX2" fmla="*/ 0 w 2350457"/>
                      <a:gd name="connsiteY2" fmla="*/ 5707 h 469565"/>
                      <a:gd name="connsiteX3" fmla="*/ 265194 w 2350457"/>
                      <a:gd name="connsiteY3" fmla="*/ 469565 h 469565"/>
                      <a:gd name="connsiteX0" fmla="*/ 265194 w 2350457"/>
                      <a:gd name="connsiteY0" fmla="*/ 469565 h 469565"/>
                      <a:gd name="connsiteX1" fmla="*/ 2350457 w 2350457"/>
                      <a:gd name="connsiteY1" fmla="*/ 3596 h 469565"/>
                      <a:gd name="connsiteX2" fmla="*/ 0 w 2350457"/>
                      <a:gd name="connsiteY2" fmla="*/ 5707 h 469565"/>
                      <a:gd name="connsiteX3" fmla="*/ 265194 w 2350457"/>
                      <a:gd name="connsiteY3" fmla="*/ 469565 h 469565"/>
                      <a:gd name="connsiteX0" fmla="*/ 265194 w 2350457"/>
                      <a:gd name="connsiteY0" fmla="*/ 469565 h 469565"/>
                      <a:gd name="connsiteX1" fmla="*/ 2350457 w 2350457"/>
                      <a:gd name="connsiteY1" fmla="*/ 3596 h 469565"/>
                      <a:gd name="connsiteX2" fmla="*/ 0 w 2350457"/>
                      <a:gd name="connsiteY2" fmla="*/ 5707 h 469565"/>
                      <a:gd name="connsiteX3" fmla="*/ 265194 w 2350457"/>
                      <a:gd name="connsiteY3" fmla="*/ 469565 h 46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50457" h="469565">
                        <a:moveTo>
                          <a:pt x="265194" y="469565"/>
                        </a:moveTo>
                        <a:cubicBezTo>
                          <a:pt x="422239" y="163579"/>
                          <a:pt x="1882257" y="0"/>
                          <a:pt x="2350457" y="3596"/>
                        </a:cubicBezTo>
                        <a:lnTo>
                          <a:pt x="0" y="5707"/>
                        </a:lnTo>
                        <a:cubicBezTo>
                          <a:pt x="96796" y="178669"/>
                          <a:pt x="219464" y="398898"/>
                          <a:pt x="265194" y="46956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60000"/>
                        </a:schemeClr>
                      </a:gs>
                      <a:gs pos="50000">
                        <a:schemeClr val="bg1">
                          <a:alpha val="0"/>
                        </a:schemeClr>
                      </a:gs>
                    </a:gsLst>
                    <a:lin ang="13500000" scaled="1"/>
                    <a:tileRect/>
                  </a:gradFill>
                  <a:ln w="50800">
                    <a:noFill/>
                    <a:headEnd type="oval"/>
                    <a:tailEnd type="oval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5" name="Rectangle 68"/>
                <p:cNvSpPr>
                  <a:spLocks noChangeArrowheads="1"/>
                </p:cNvSpPr>
                <p:nvPr/>
              </p:nvSpPr>
              <p:spPr bwMode="auto">
                <a:xfrm>
                  <a:off x="6777642" y="2196485"/>
                  <a:ext cx="598242" cy="535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lIns="0" tIns="0" rIns="0" bIns="0" anchor="ctr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29210" h="16510"/>
                    <a:contourClr>
                      <a:schemeClr val="bg1"/>
                    </a:contourClr>
                  </a:sp3d>
                </a:bodyPr>
                <a:lstStyle/>
                <a:p>
                  <a:pPr marL="0" lvl="1" indent="4763" algn="ctr" defTabSz="1110759" eaLnBrk="0" hangingPunct="0">
                    <a:defRPr/>
                  </a:pPr>
                  <a:r>
                    <a:rPr lang="ko-KR" altLang="en-US" b="1" spc="-100" dirty="0" smtClean="0">
                      <a:ln>
                        <a:prstDash val="solid"/>
                      </a:ln>
                      <a:effectLst>
                        <a:outerShdw blurRad="215900" algn="ctr" rotWithShape="0">
                          <a:srgbClr val="000000">
                            <a:alpha val="80000"/>
                          </a:srgb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문제</a:t>
                  </a:r>
                  <a:r>
                    <a:rPr lang="en-US" altLang="ko-KR" b="1" spc="-100" dirty="0" smtClean="0">
                      <a:ln>
                        <a:prstDash val="solid"/>
                      </a:ln>
                      <a:effectLst>
                        <a:outerShdw blurRad="215900" algn="ctr" rotWithShape="0">
                          <a:srgbClr val="000000">
                            <a:alpha val="80000"/>
                          </a:srgb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2.</a:t>
                  </a:r>
                  <a:endParaRPr lang="ko-KR" altLang="en-US" b="1" spc="-100" dirty="0" smtClean="0">
                    <a:ln>
                      <a:prstDash val="solid"/>
                    </a:ln>
                    <a:effectLst>
                      <a:outerShdw blurRad="215900" algn="ctr" rotWithShape="0">
                        <a:srgbClr val="000000">
                          <a:alpha val="80000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" name="그룹 289"/>
            <p:cNvGrpSpPr/>
            <p:nvPr/>
          </p:nvGrpSpPr>
          <p:grpSpPr>
            <a:xfrm>
              <a:off x="6217580" y="3694105"/>
              <a:ext cx="2304256" cy="770535"/>
              <a:chOff x="694172" y="5585363"/>
              <a:chExt cx="2304256" cy="770535"/>
            </a:xfrm>
          </p:grpSpPr>
          <p:sp>
            <p:nvSpPr>
              <p:cNvPr id="150" name="모서리가 둥근 직사각형 20"/>
              <p:cNvSpPr/>
              <p:nvPr/>
            </p:nvSpPr>
            <p:spPr>
              <a:xfrm>
                <a:off x="694300" y="6301898"/>
                <a:ext cx="2304000" cy="5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88FCA"/>
                  </a:gs>
                  <a:gs pos="50000">
                    <a:srgbClr val="5361AA"/>
                  </a:gs>
                  <a:gs pos="50000">
                    <a:srgbClr val="4B4C9E"/>
                  </a:gs>
                </a:gsLst>
                <a:lin ang="2700000" scaled="1"/>
                <a:tileRect/>
              </a:gradFill>
              <a:ln w="50800">
                <a:noFill/>
                <a:headEnd type="oval"/>
                <a:tailEnd type="oval"/>
              </a:ln>
              <a:effectLst>
                <a:innerShdw blurRad="4699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직사각형 21"/>
              <p:cNvSpPr/>
              <p:nvPr/>
            </p:nvSpPr>
            <p:spPr>
              <a:xfrm>
                <a:off x="694172" y="5585363"/>
                <a:ext cx="2304256" cy="676019"/>
              </a:xfrm>
              <a:prstGeom prst="rect">
                <a:avLst/>
              </a:prstGeom>
              <a:solidFill>
                <a:srgbClr val="E2E2E2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/>
              </a:p>
            </p:txBody>
          </p:sp>
        </p:grpSp>
      </p:grpSp>
      <p:pic>
        <p:nvPicPr>
          <p:cNvPr id="164" name="그림 23" descr="arrow_gray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04568" y="2976352"/>
            <a:ext cx="792089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164"/>
          <p:cNvGrpSpPr/>
          <p:nvPr/>
        </p:nvGrpSpPr>
        <p:grpSpPr>
          <a:xfrm>
            <a:off x="755576" y="5301208"/>
            <a:ext cx="7920880" cy="1197847"/>
            <a:chOff x="611560" y="4941168"/>
            <a:chExt cx="7920880" cy="1197847"/>
          </a:xfrm>
        </p:grpSpPr>
        <p:sp>
          <p:nvSpPr>
            <p:cNvPr id="166" name="직사각형 165"/>
            <p:cNvSpPr/>
            <p:nvPr/>
          </p:nvSpPr>
          <p:spPr>
            <a:xfrm>
              <a:off x="1115616" y="5013176"/>
              <a:ext cx="6624736" cy="100811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chemeClr val="accent2"/>
                  </a:solidFill>
                  <a:latin typeface="나눔고딕 ExtraBold" pitchFamily="50" charset="-127"/>
                  <a:ea typeface="나눔고딕 ExtraBold" pitchFamily="50" charset="-127"/>
                </a:rPr>
                <a:t>신속한 의료비지원 및 행정의 신뢰성 저하</a:t>
              </a:r>
              <a:endParaRPr lang="en-US" altLang="ko-KR" sz="2400" b="1" dirty="0" smtClean="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611560" y="4941168"/>
              <a:ext cx="7920880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</a:gsLst>
              <a:lin ang="0" scaled="1"/>
              <a:tileRect/>
            </a:gra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611560" y="6093296"/>
              <a:ext cx="7920880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</a:gsLst>
              <a:lin ang="0" scaled="1"/>
              <a:tileRect/>
            </a:gra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9" name="직사각형 168"/>
          <p:cNvSpPr/>
          <p:nvPr/>
        </p:nvSpPr>
        <p:spPr>
          <a:xfrm>
            <a:off x="5357818" y="3643314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의료비지원 신속성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정확성 저하</a:t>
            </a:r>
            <a:endParaRPr lang="en-US" altLang="ko-KR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285992"/>
            <a:ext cx="19558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직사각형 173"/>
          <p:cNvSpPr/>
          <p:nvPr/>
        </p:nvSpPr>
        <p:spPr>
          <a:xfrm>
            <a:off x="2786050" y="4500570"/>
            <a:ext cx="3772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의료비 지원방식의 변경에 따른 서식의 개정 </a:t>
            </a:r>
            <a:endParaRPr lang="ko-KR" altLang="en-US" sz="1400" dirty="0"/>
          </a:p>
        </p:txBody>
      </p:sp>
      <p:cxnSp>
        <p:nvCxnSpPr>
          <p:cNvPr id="175" name="꺾인 연결선 174"/>
          <p:cNvCxnSpPr/>
          <p:nvPr/>
        </p:nvCxnSpPr>
        <p:spPr>
          <a:xfrm>
            <a:off x="2285984" y="4357694"/>
            <a:ext cx="504056" cy="225897"/>
          </a:xfrm>
          <a:prstGeom prst="bentConnector3">
            <a:avLst>
              <a:gd name="adj1" fmla="val -4423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꺾인 연결선 189"/>
          <p:cNvCxnSpPr>
            <a:endCxn id="174" idx="3"/>
          </p:cNvCxnSpPr>
          <p:nvPr/>
        </p:nvCxnSpPr>
        <p:spPr>
          <a:xfrm rot="5400000">
            <a:off x="6539415" y="4375375"/>
            <a:ext cx="297906" cy="260263"/>
          </a:xfrm>
          <a:prstGeom prst="bentConnector2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ENS\AppData\Local\Microsoft\Windows\Temporary Internet Files\Content.IE5\UUT11VCH\MP9003029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2214554"/>
            <a:ext cx="1857388" cy="1342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utoShape 9"/>
          <p:cNvSpPr>
            <a:spLocks noChangeArrowheads="1"/>
          </p:cNvSpPr>
          <p:nvPr/>
        </p:nvSpPr>
        <p:spPr bwMode="auto">
          <a:xfrm rot="5400000">
            <a:off x="3172111" y="1300497"/>
            <a:ext cx="2871787" cy="6840761"/>
          </a:xfrm>
          <a:prstGeom prst="rightArrow">
            <a:avLst>
              <a:gd name="adj1" fmla="val 75519"/>
              <a:gd name="adj2" fmla="val 3664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제안목적 및 방향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50"/>
          <p:cNvGrpSpPr/>
          <p:nvPr/>
        </p:nvGrpSpPr>
        <p:grpSpPr>
          <a:xfrm>
            <a:off x="460219" y="1340768"/>
            <a:ext cx="8683781" cy="4320480"/>
            <a:chOff x="323528" y="2564904"/>
            <a:chExt cx="8683781" cy="4650310"/>
          </a:xfrm>
        </p:grpSpPr>
        <p:grpSp>
          <p:nvGrpSpPr>
            <p:cNvPr id="3" name="그룹 134"/>
            <p:cNvGrpSpPr/>
            <p:nvPr/>
          </p:nvGrpSpPr>
          <p:grpSpPr>
            <a:xfrm>
              <a:off x="5998040" y="2564904"/>
              <a:ext cx="3009269" cy="4650310"/>
              <a:chOff x="5998040" y="2564904"/>
              <a:chExt cx="3009269" cy="4650310"/>
            </a:xfrm>
          </p:grpSpPr>
          <p:grpSp>
            <p:nvGrpSpPr>
              <p:cNvPr id="4" name="그룹 133"/>
              <p:cNvGrpSpPr/>
              <p:nvPr/>
            </p:nvGrpSpPr>
            <p:grpSpPr>
              <a:xfrm>
                <a:off x="5998040" y="2564904"/>
                <a:ext cx="3009269" cy="4650310"/>
                <a:chOff x="5998040" y="2564904"/>
                <a:chExt cx="3009269" cy="4650310"/>
              </a:xfrm>
            </p:grpSpPr>
            <p:grpSp>
              <p:nvGrpSpPr>
                <p:cNvPr id="6" name="그룹 66"/>
                <p:cNvGrpSpPr/>
                <p:nvPr/>
              </p:nvGrpSpPr>
              <p:grpSpPr>
                <a:xfrm>
                  <a:off x="5998040" y="2564904"/>
                  <a:ext cx="2736000" cy="3564000"/>
                  <a:chOff x="3071802" y="1840616"/>
                  <a:chExt cx="5786478" cy="1285884"/>
                </a:xfrm>
              </p:grpSpPr>
              <p:sp>
                <p:nvSpPr>
                  <p:cNvPr id="146" name="모서리가 둥근 직사각형 145"/>
                  <p:cNvSpPr/>
                  <p:nvPr/>
                </p:nvSpPr>
                <p:spPr>
                  <a:xfrm>
                    <a:off x="3071802" y="1840616"/>
                    <a:ext cx="5786478" cy="1285884"/>
                  </a:xfrm>
                  <a:prstGeom prst="roundRect">
                    <a:avLst>
                      <a:gd name="adj" fmla="val 10186"/>
                    </a:avLst>
                  </a:prstGeom>
                  <a:gradFill flip="none" rotWithShape="1">
                    <a:gsLst>
                      <a:gs pos="0">
                        <a:srgbClr val="17375E"/>
                      </a:gs>
                      <a:gs pos="100000">
                        <a:srgbClr val="47C2FF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soft" dir="t">
                      <a:rot lat="0" lon="0" rev="0"/>
                    </a:lightRig>
                  </a:scene3d>
                  <a:sp3d extrusionH="1905000" prstMaterial="plastic">
                    <a:bevelT w="82550" h="139700"/>
                    <a:bevelB w="82550" h="139700"/>
                  </a:sp3d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147" name="모서리가 둥근 직사각형 146"/>
                  <p:cNvSpPr/>
                  <p:nvPr/>
                </p:nvSpPr>
                <p:spPr>
                  <a:xfrm>
                    <a:off x="3247802" y="1868191"/>
                    <a:ext cx="5400703" cy="1226536"/>
                  </a:xfrm>
                  <a:prstGeom prst="roundRect">
                    <a:avLst>
                      <a:gd name="adj" fmla="val 7215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76200" dist="25400" dir="13500000">
                      <a:prstClr val="black">
                        <a:alpha val="47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 prstMaterial="matte"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134" name="TextBox 133"/>
                <p:cNvSpPr txBox="1"/>
                <p:nvPr/>
              </p:nvSpPr>
              <p:spPr>
                <a:xfrm>
                  <a:off x="6228184" y="2924944"/>
                  <a:ext cx="2357454" cy="496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>
                      <a:solidFill>
                        <a:srgbClr val="00A4DE"/>
                      </a:solidFill>
                      <a:latin typeface="나눔고딕" pitchFamily="50" charset="-127"/>
                      <a:ea typeface="나눔고딕" pitchFamily="50" charset="-127"/>
                      <a:cs typeface="Arial" pitchFamily="34" charset="0"/>
                    </a:rPr>
                    <a:t>의료서비스향상</a:t>
                  </a:r>
                  <a:endParaRPr lang="en-US" altLang="ko-KR" sz="2400" b="1" dirty="0" smtClean="0">
                    <a:solidFill>
                      <a:srgbClr val="00A4DE"/>
                    </a:solidFill>
                    <a:latin typeface="나눔고딕" pitchFamily="50" charset="-127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cxnSp>
              <p:nvCxnSpPr>
                <p:cNvPr id="135" name="직선 연결선 134"/>
                <p:cNvCxnSpPr/>
                <p:nvPr/>
              </p:nvCxnSpPr>
              <p:spPr>
                <a:xfrm>
                  <a:off x="6228440" y="3717032"/>
                  <a:ext cx="2304000" cy="0"/>
                </a:xfrm>
                <a:prstGeom prst="line">
                  <a:avLst/>
                </a:prstGeom>
                <a:ln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그룹 89"/>
                <p:cNvGrpSpPr/>
                <p:nvPr/>
              </p:nvGrpSpPr>
              <p:grpSpPr>
                <a:xfrm>
                  <a:off x="7706090" y="5449113"/>
                  <a:ext cx="1301219" cy="1766101"/>
                  <a:chOff x="4861975" y="5583026"/>
                  <a:chExt cx="1301219" cy="1766101"/>
                </a:xfrm>
              </p:grpSpPr>
              <p:grpSp>
                <p:nvGrpSpPr>
                  <p:cNvPr id="8" name="그룹 53"/>
                  <p:cNvGrpSpPr/>
                  <p:nvPr/>
                </p:nvGrpSpPr>
                <p:grpSpPr>
                  <a:xfrm>
                    <a:off x="4861975" y="6402874"/>
                    <a:ext cx="1272917" cy="946253"/>
                    <a:chOff x="2040873" y="6391988"/>
                    <a:chExt cx="1272917" cy="946253"/>
                  </a:xfrm>
                </p:grpSpPr>
                <p:sp>
                  <p:nvSpPr>
                    <p:cNvPr id="144" name="직사각형 143"/>
                    <p:cNvSpPr/>
                    <p:nvPr/>
                  </p:nvSpPr>
                  <p:spPr>
                    <a:xfrm rot="21480000">
                      <a:off x="2317667" y="6495270"/>
                      <a:ext cx="996123" cy="842971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A4DE">
                            <a:alpha val="41000"/>
                          </a:srgbClr>
                        </a:gs>
                        <a:gs pos="37000">
                          <a:schemeClr val="bg1">
                            <a:alpha val="0"/>
                          </a:schemeClr>
                        </a:gs>
                      </a:gsLst>
                      <a:lin ang="5400000" scaled="0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5" name="사다리꼴 144"/>
                    <p:cNvSpPr/>
                    <p:nvPr/>
                  </p:nvSpPr>
                  <p:spPr>
                    <a:xfrm rot="5340000">
                      <a:off x="1878353" y="6554508"/>
                      <a:ext cx="595039" cy="270000"/>
                    </a:xfrm>
                    <a:prstGeom prst="trapezoid">
                      <a:avLst>
                        <a:gd name="adj" fmla="val 46629"/>
                      </a:avLst>
                    </a:prstGeom>
                    <a:gradFill flip="none" rotWithShape="1">
                      <a:gsLst>
                        <a:gs pos="21000">
                          <a:srgbClr val="00A4DE">
                            <a:alpha val="36000"/>
                          </a:srgbClr>
                        </a:gs>
                        <a:gs pos="66000">
                          <a:schemeClr val="bg1">
                            <a:alpha val="0"/>
                          </a:schemeClr>
                        </a:gs>
                      </a:gsLst>
                      <a:lin ang="1200000" scaled="0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9" name="그룹 56"/>
                  <p:cNvGrpSpPr/>
                  <p:nvPr/>
                </p:nvGrpSpPr>
                <p:grpSpPr>
                  <a:xfrm>
                    <a:off x="5107086" y="5583026"/>
                    <a:ext cx="1056108" cy="912411"/>
                    <a:chOff x="1714481" y="5374109"/>
                    <a:chExt cx="1056108" cy="912411"/>
                  </a:xfrm>
                </p:grpSpPr>
                <p:sp>
                  <p:nvSpPr>
                    <p:cNvPr id="141" name="직사각형 140"/>
                    <p:cNvSpPr/>
                    <p:nvPr/>
                  </p:nvSpPr>
                  <p:spPr>
                    <a:xfrm>
                      <a:off x="1721316" y="5374109"/>
                      <a:ext cx="1049273" cy="912411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17375E"/>
                        </a:gs>
                        <a:gs pos="100000">
                          <a:srgbClr val="47C2FF"/>
                        </a:gs>
                      </a:gsLst>
                      <a:lin ang="13500000" scaled="1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perspectiveFront" fov="1800000">
                        <a:rot lat="300000" lon="20700000" rev="0"/>
                      </a:camera>
                      <a:lightRig rig="soft" dir="t">
                        <a:rot lat="0" lon="0" rev="0"/>
                      </a:lightRig>
                    </a:scene3d>
                    <a:sp3d extrusionH="1016000" prstMaterial="plastic">
                      <a:bevelT w="63500" h="107950"/>
                      <a:bevelB w="82550" h="139700"/>
                    </a:sp3d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ko-KR" altLang="en-US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p:txBody>
                </p:sp>
                <p:sp>
                  <p:nvSpPr>
                    <p:cNvPr id="142" name="직사각형 141"/>
                    <p:cNvSpPr/>
                    <p:nvPr/>
                  </p:nvSpPr>
                  <p:spPr>
                    <a:xfrm>
                      <a:off x="1714481" y="5391623"/>
                      <a:ext cx="1004592" cy="488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D5FFF2"/>
                        </a:gs>
                        <a:gs pos="100000">
                          <a:srgbClr val="CCFF99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3" name="직사각형 142"/>
                    <p:cNvSpPr/>
                    <p:nvPr/>
                  </p:nvSpPr>
                  <p:spPr>
                    <a:xfrm rot="16200000">
                      <a:off x="1333056" y="5775921"/>
                      <a:ext cx="827630" cy="540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D5FFF2"/>
                        </a:gs>
                        <a:gs pos="100000">
                          <a:srgbClr val="CCFF99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5363308" y="5772386"/>
                    <a:ext cx="77617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smtClean="0">
                        <a:solidFill>
                          <a:prstClr val="white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rPr>
                      <a:t>STEP</a:t>
                    </a:r>
                    <a:endParaRPr lang="en-US" altLang="ko-KR" sz="1600" dirty="0" smtClean="0">
                      <a:solidFill>
                        <a:prstClr val="whit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5078654" y="5729084"/>
                    <a:ext cx="44114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3200" dirty="0" smtClean="0">
                        <a:solidFill>
                          <a:prstClr val="white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rPr>
                      <a:t>3</a:t>
                    </a:r>
                    <a:endParaRPr lang="ko-KR" altLang="en-US" sz="3200" dirty="0">
                      <a:solidFill>
                        <a:prstClr val="whit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131" name="타원 130"/>
              <p:cNvSpPr/>
              <p:nvPr/>
            </p:nvSpPr>
            <p:spPr>
              <a:xfrm>
                <a:off x="6156176" y="3681040"/>
                <a:ext cx="108000" cy="108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타원 131"/>
              <p:cNvSpPr/>
              <p:nvPr/>
            </p:nvSpPr>
            <p:spPr>
              <a:xfrm>
                <a:off x="8460432" y="3681040"/>
                <a:ext cx="108000" cy="108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132"/>
            <p:cNvGrpSpPr/>
            <p:nvPr/>
          </p:nvGrpSpPr>
          <p:grpSpPr>
            <a:xfrm>
              <a:off x="3131840" y="2564904"/>
              <a:ext cx="3003218" cy="4639766"/>
              <a:chOff x="3131840" y="2575448"/>
              <a:chExt cx="3003218" cy="4639766"/>
            </a:xfrm>
          </p:grpSpPr>
          <p:grpSp>
            <p:nvGrpSpPr>
              <p:cNvPr id="11" name="그룹 107"/>
              <p:cNvGrpSpPr/>
              <p:nvPr/>
            </p:nvGrpSpPr>
            <p:grpSpPr>
              <a:xfrm>
                <a:off x="3131840" y="2575448"/>
                <a:ext cx="2736814" cy="3564000"/>
                <a:chOff x="3131840" y="2575448"/>
                <a:chExt cx="2736814" cy="3564000"/>
              </a:xfrm>
            </p:grpSpPr>
            <p:grpSp>
              <p:nvGrpSpPr>
                <p:cNvPr id="12" name="그룹 66"/>
                <p:cNvGrpSpPr/>
                <p:nvPr/>
              </p:nvGrpSpPr>
              <p:grpSpPr>
                <a:xfrm>
                  <a:off x="3154010" y="2575448"/>
                  <a:ext cx="2714644" cy="3564000"/>
                  <a:chOff x="3071802" y="1840616"/>
                  <a:chExt cx="5786478" cy="1285884"/>
                </a:xfrm>
              </p:grpSpPr>
              <p:sp>
                <p:nvSpPr>
                  <p:cNvPr id="128" name="모서리가 둥근 직사각형 127"/>
                  <p:cNvSpPr/>
                  <p:nvPr/>
                </p:nvSpPr>
                <p:spPr>
                  <a:xfrm>
                    <a:off x="3071802" y="1840616"/>
                    <a:ext cx="5786478" cy="1285884"/>
                  </a:xfrm>
                  <a:prstGeom prst="roundRect">
                    <a:avLst>
                      <a:gd name="adj" fmla="val 10186"/>
                    </a:avLst>
                  </a:prstGeom>
                  <a:gradFill flip="none" rotWithShape="1">
                    <a:gsLst>
                      <a:gs pos="0">
                        <a:srgbClr val="155612"/>
                      </a:gs>
                      <a:gs pos="100000">
                        <a:srgbClr val="5DCE4E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soft" dir="t">
                      <a:rot lat="0" lon="0" rev="0"/>
                    </a:lightRig>
                  </a:scene3d>
                  <a:sp3d extrusionH="1905000" prstMaterial="plastic">
                    <a:bevelT w="82550" h="139700"/>
                    <a:bevelB w="82550" h="139700"/>
                  </a:sp3d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129" name="모서리가 둥근 직사각형 128"/>
                  <p:cNvSpPr/>
                  <p:nvPr/>
                </p:nvSpPr>
                <p:spPr>
                  <a:xfrm>
                    <a:off x="3247802" y="1868191"/>
                    <a:ext cx="5400703" cy="1226536"/>
                  </a:xfrm>
                  <a:prstGeom prst="roundRect">
                    <a:avLst>
                      <a:gd name="adj" fmla="val 7215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76200" dist="25400" dir="13500000">
                      <a:prstClr val="black">
                        <a:alpha val="47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 prstMaterial="matte"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3131840" y="2935488"/>
                  <a:ext cx="2736304" cy="496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>
                      <a:solidFill>
                        <a:srgbClr val="20921A"/>
                      </a:solidFill>
                      <a:latin typeface="나눔고딕" pitchFamily="50" charset="-127"/>
                      <a:ea typeface="나눔고딕" pitchFamily="50" charset="-127"/>
                      <a:cs typeface="Arial" pitchFamily="34" charset="0"/>
                    </a:rPr>
                    <a:t>업무의 효율성</a:t>
                  </a:r>
                  <a:endParaRPr lang="en-US" altLang="ko-KR" sz="2400" b="1" dirty="0" smtClean="0">
                    <a:solidFill>
                      <a:srgbClr val="20921A"/>
                    </a:solidFill>
                    <a:latin typeface="나눔고딕" pitchFamily="50" charset="-127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grpSp>
              <p:nvGrpSpPr>
                <p:cNvPr id="13" name="그룹 89"/>
                <p:cNvGrpSpPr/>
                <p:nvPr/>
              </p:nvGrpSpPr>
              <p:grpSpPr>
                <a:xfrm>
                  <a:off x="3275856" y="3681040"/>
                  <a:ext cx="2412256" cy="108000"/>
                  <a:chOff x="3275856" y="3681040"/>
                  <a:chExt cx="2412256" cy="108000"/>
                </a:xfrm>
              </p:grpSpPr>
              <p:cxnSp>
                <p:nvCxnSpPr>
                  <p:cNvPr id="125" name="직선 연결선 124"/>
                  <p:cNvCxnSpPr/>
                  <p:nvPr/>
                </p:nvCxnSpPr>
                <p:spPr>
                  <a:xfrm>
                    <a:off x="3348000" y="3717032"/>
                    <a:ext cx="23040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타원 125"/>
                  <p:cNvSpPr/>
                  <p:nvPr/>
                </p:nvSpPr>
                <p:spPr>
                  <a:xfrm>
                    <a:off x="3275856" y="3681040"/>
                    <a:ext cx="108000" cy="1080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7" name="타원 126"/>
                  <p:cNvSpPr/>
                  <p:nvPr/>
                </p:nvSpPr>
                <p:spPr>
                  <a:xfrm>
                    <a:off x="5580112" y="3681040"/>
                    <a:ext cx="108000" cy="1080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4" name="그룹 89"/>
              <p:cNvGrpSpPr/>
              <p:nvPr/>
            </p:nvGrpSpPr>
            <p:grpSpPr>
              <a:xfrm>
                <a:off x="4833839" y="5449113"/>
                <a:ext cx="1301219" cy="1766101"/>
                <a:chOff x="4861975" y="5583026"/>
                <a:chExt cx="1301219" cy="1766101"/>
              </a:xfrm>
            </p:grpSpPr>
            <p:grpSp>
              <p:nvGrpSpPr>
                <p:cNvPr id="15" name="그룹 53"/>
                <p:cNvGrpSpPr/>
                <p:nvPr/>
              </p:nvGrpSpPr>
              <p:grpSpPr>
                <a:xfrm>
                  <a:off x="4861975" y="6402874"/>
                  <a:ext cx="1272917" cy="946253"/>
                  <a:chOff x="2040873" y="6391988"/>
                  <a:chExt cx="1272917" cy="946253"/>
                </a:xfrm>
              </p:grpSpPr>
              <p:sp>
                <p:nvSpPr>
                  <p:cNvPr id="120" name="직사각형 119"/>
                  <p:cNvSpPr/>
                  <p:nvPr/>
                </p:nvSpPr>
                <p:spPr>
                  <a:xfrm rot="21480000">
                    <a:off x="2317667" y="6495270"/>
                    <a:ext cx="996123" cy="84297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20921A">
                          <a:alpha val="52000"/>
                        </a:srgbClr>
                      </a:gs>
                      <a:gs pos="37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사다리꼴 120"/>
                  <p:cNvSpPr/>
                  <p:nvPr/>
                </p:nvSpPr>
                <p:spPr>
                  <a:xfrm rot="5340000">
                    <a:off x="1878353" y="6554508"/>
                    <a:ext cx="595039" cy="270000"/>
                  </a:xfrm>
                  <a:prstGeom prst="trapezoid">
                    <a:avLst>
                      <a:gd name="adj" fmla="val 46629"/>
                    </a:avLst>
                  </a:prstGeom>
                  <a:gradFill flip="none" rotWithShape="1">
                    <a:gsLst>
                      <a:gs pos="21000">
                        <a:srgbClr val="20921A">
                          <a:alpha val="51000"/>
                        </a:srgbClr>
                      </a:gs>
                      <a:gs pos="66000">
                        <a:schemeClr val="bg1">
                          <a:alpha val="0"/>
                        </a:schemeClr>
                      </a:gs>
                    </a:gsLst>
                    <a:lin ang="12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" name="그룹 56"/>
                <p:cNvGrpSpPr/>
                <p:nvPr/>
              </p:nvGrpSpPr>
              <p:grpSpPr>
                <a:xfrm>
                  <a:off x="5107086" y="5583026"/>
                  <a:ext cx="1056108" cy="912411"/>
                  <a:chOff x="1714481" y="5374109"/>
                  <a:chExt cx="1056108" cy="912411"/>
                </a:xfrm>
              </p:grpSpPr>
              <p:sp>
                <p:nvSpPr>
                  <p:cNvPr id="117" name="직사각형 116"/>
                  <p:cNvSpPr/>
                  <p:nvPr/>
                </p:nvSpPr>
                <p:spPr>
                  <a:xfrm>
                    <a:off x="1721316" y="5374109"/>
                    <a:ext cx="1049273" cy="91241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155612"/>
                      </a:gs>
                      <a:gs pos="100000">
                        <a:srgbClr val="5DCE4E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perspectiveFront" fov="1800000">
                      <a:rot lat="300000" lon="20700000" rev="0"/>
                    </a:camera>
                    <a:lightRig rig="soft" dir="t">
                      <a:rot lat="0" lon="0" rev="0"/>
                    </a:lightRig>
                  </a:scene3d>
                  <a:sp3d extrusionH="1016000" prstMaterial="plastic">
                    <a:bevelT w="63500" h="107950"/>
                    <a:bevelB w="82550" h="139700"/>
                  </a:sp3d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118" name="직사각형 117"/>
                  <p:cNvSpPr/>
                  <p:nvPr/>
                </p:nvSpPr>
                <p:spPr>
                  <a:xfrm>
                    <a:off x="1714481" y="5391623"/>
                    <a:ext cx="1004592" cy="4887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5FFF2"/>
                      </a:gs>
                      <a:gs pos="100000">
                        <a:srgbClr val="CCFF99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9" name="직사각형 118"/>
                  <p:cNvSpPr/>
                  <p:nvPr/>
                </p:nvSpPr>
                <p:spPr>
                  <a:xfrm rot="16200000">
                    <a:off x="1333056" y="5775921"/>
                    <a:ext cx="827630" cy="54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5FFF2"/>
                      </a:gs>
                      <a:gs pos="100000">
                        <a:srgbClr val="CCFF99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15" name="TextBox 114"/>
                <p:cNvSpPr txBox="1"/>
                <p:nvPr/>
              </p:nvSpPr>
              <p:spPr>
                <a:xfrm>
                  <a:off x="5363308" y="5772386"/>
                  <a:ext cx="776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smtClean="0">
                      <a:solidFill>
                        <a:prstClr val="whit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STEP</a:t>
                  </a:r>
                  <a:endParaRPr lang="en-US" altLang="ko-KR" sz="1600" dirty="0" smtClean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  <a:p>
                  <a:endParaRPr lang="ko-KR" altLang="en-US" sz="2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078654" y="5729084"/>
                  <a:ext cx="441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3200" dirty="0" smtClean="0">
                      <a:solidFill>
                        <a:prstClr val="whit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2</a:t>
                  </a:r>
                  <a:endParaRPr lang="ko-KR" altLang="en-US" sz="32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grpSp>
          <p:nvGrpSpPr>
            <p:cNvPr id="17" name="그룹 111"/>
            <p:cNvGrpSpPr/>
            <p:nvPr/>
          </p:nvGrpSpPr>
          <p:grpSpPr>
            <a:xfrm>
              <a:off x="323528" y="2564904"/>
              <a:ext cx="2981048" cy="4639766"/>
              <a:chOff x="323528" y="2575448"/>
              <a:chExt cx="2981048" cy="4639766"/>
            </a:xfrm>
          </p:grpSpPr>
          <p:grpSp>
            <p:nvGrpSpPr>
              <p:cNvPr id="18" name="그룹 106"/>
              <p:cNvGrpSpPr/>
              <p:nvPr/>
            </p:nvGrpSpPr>
            <p:grpSpPr>
              <a:xfrm>
                <a:off x="323528" y="2575448"/>
                <a:ext cx="2714644" cy="3564000"/>
                <a:chOff x="323528" y="2575448"/>
                <a:chExt cx="2714644" cy="3564000"/>
              </a:xfrm>
            </p:grpSpPr>
            <p:grpSp>
              <p:nvGrpSpPr>
                <p:cNvPr id="19" name="그룹 66"/>
                <p:cNvGrpSpPr/>
                <p:nvPr/>
              </p:nvGrpSpPr>
              <p:grpSpPr>
                <a:xfrm>
                  <a:off x="323528" y="2575448"/>
                  <a:ext cx="2714644" cy="3564000"/>
                  <a:chOff x="3071802" y="1840616"/>
                  <a:chExt cx="5786478" cy="1285884"/>
                </a:xfrm>
              </p:grpSpPr>
              <p:sp>
                <p:nvSpPr>
                  <p:cNvPr id="109" name="모서리가 둥근 직사각형 108"/>
                  <p:cNvSpPr/>
                  <p:nvPr/>
                </p:nvSpPr>
                <p:spPr>
                  <a:xfrm>
                    <a:off x="3071802" y="1840616"/>
                    <a:ext cx="5786478" cy="1285884"/>
                  </a:xfrm>
                  <a:prstGeom prst="roundRect">
                    <a:avLst>
                      <a:gd name="adj" fmla="val 10186"/>
                    </a:avLst>
                  </a:prstGeom>
                  <a:gradFill flip="none" rotWithShape="1">
                    <a:gsLst>
                      <a:gs pos="0">
                        <a:srgbClr val="743806"/>
                      </a:gs>
                      <a:gs pos="100000">
                        <a:srgbClr val="FFB42D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soft" dir="t">
                      <a:rot lat="0" lon="0" rev="0"/>
                    </a:lightRig>
                  </a:scene3d>
                  <a:sp3d extrusionH="1905000" prstMaterial="plastic">
                    <a:bevelT w="82550" h="139700"/>
                    <a:bevelB w="82550" h="139700"/>
                  </a:sp3d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110" name="모서리가 둥근 직사각형 109"/>
                  <p:cNvSpPr/>
                  <p:nvPr/>
                </p:nvSpPr>
                <p:spPr>
                  <a:xfrm>
                    <a:off x="3247802" y="1868191"/>
                    <a:ext cx="5400703" cy="1226536"/>
                  </a:xfrm>
                  <a:prstGeom prst="roundRect">
                    <a:avLst>
                      <a:gd name="adj" fmla="val 7215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76200" dist="25400" dir="13500000">
                      <a:prstClr val="black">
                        <a:alpha val="47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 prstMaterial="matte"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104" name="TextBox 103"/>
                <p:cNvSpPr txBox="1"/>
                <p:nvPr/>
              </p:nvSpPr>
              <p:spPr>
                <a:xfrm>
                  <a:off x="506412" y="2889336"/>
                  <a:ext cx="2357454" cy="977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>
                      <a:solidFill>
                        <a:srgbClr val="E96E11"/>
                      </a:solidFill>
                      <a:latin typeface="나눔고딕" pitchFamily="50" charset="-127"/>
                      <a:ea typeface="나눔고딕" pitchFamily="50" charset="-127"/>
                      <a:cs typeface="Arial" pitchFamily="34" charset="0"/>
                    </a:rPr>
                    <a:t>담당자의 </a:t>
                  </a:r>
                  <a:endParaRPr lang="en-US" altLang="ko-KR" sz="2400" b="1" dirty="0" smtClean="0">
                    <a:solidFill>
                      <a:srgbClr val="E96E11"/>
                    </a:solidFill>
                    <a:latin typeface="나눔고딕" pitchFamily="50" charset="-127"/>
                    <a:ea typeface="나눔고딕" pitchFamily="50" charset="-127"/>
                    <a:cs typeface="Arial" pitchFamily="34" charset="0"/>
                  </a:endParaRPr>
                </a:p>
                <a:p>
                  <a:pPr algn="ctr"/>
                  <a:r>
                    <a:rPr lang="ko-KR" altLang="en-US" sz="2400" b="1" dirty="0" smtClean="0">
                      <a:solidFill>
                        <a:srgbClr val="E96E11"/>
                      </a:solidFill>
                      <a:latin typeface="나눔고딕" pitchFamily="50" charset="-127"/>
                      <a:ea typeface="나눔고딕" pitchFamily="50" charset="-127"/>
                      <a:cs typeface="Arial" pitchFamily="34" charset="0"/>
                    </a:rPr>
                    <a:t>편리성</a:t>
                  </a:r>
                  <a:endParaRPr lang="en-US" altLang="ko-KR" sz="2400" b="1" dirty="0" smtClean="0">
                    <a:solidFill>
                      <a:srgbClr val="E96E11"/>
                    </a:solidFill>
                    <a:latin typeface="나눔고딕" pitchFamily="50" charset="-127"/>
                    <a:ea typeface="나눔고딕" pitchFamily="50" charset="-127"/>
                    <a:cs typeface="Arial" pitchFamily="34" charset="0"/>
                  </a:endParaRPr>
                </a:p>
                <a:p>
                  <a:endParaRPr lang="en-US" altLang="ko-KR" sz="500" dirty="0" smtClean="0">
                    <a:solidFill>
                      <a:srgbClr val="539DDB"/>
                    </a:solidFill>
                    <a:latin typeface="Arial Black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  <p:grpSp>
              <p:nvGrpSpPr>
                <p:cNvPr id="20" name="그룹 88"/>
                <p:cNvGrpSpPr/>
                <p:nvPr/>
              </p:nvGrpSpPr>
              <p:grpSpPr>
                <a:xfrm>
                  <a:off x="467544" y="3681040"/>
                  <a:ext cx="2376264" cy="108000"/>
                  <a:chOff x="467544" y="3681040"/>
                  <a:chExt cx="2376264" cy="108000"/>
                </a:xfrm>
              </p:grpSpPr>
              <p:cxnSp>
                <p:nvCxnSpPr>
                  <p:cNvPr id="106" name="직선 연결선 105"/>
                  <p:cNvCxnSpPr/>
                  <p:nvPr/>
                </p:nvCxnSpPr>
                <p:spPr>
                  <a:xfrm>
                    <a:off x="504000" y="3717032"/>
                    <a:ext cx="2304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타원 106"/>
                  <p:cNvSpPr/>
                  <p:nvPr/>
                </p:nvSpPr>
                <p:spPr>
                  <a:xfrm>
                    <a:off x="467544" y="3681040"/>
                    <a:ext cx="108000" cy="1080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" name="타원 107"/>
                  <p:cNvSpPr/>
                  <p:nvPr/>
                </p:nvSpPr>
                <p:spPr>
                  <a:xfrm>
                    <a:off x="2735808" y="3681040"/>
                    <a:ext cx="108000" cy="1080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1" name="그룹 87"/>
              <p:cNvGrpSpPr/>
              <p:nvPr/>
            </p:nvGrpSpPr>
            <p:grpSpPr>
              <a:xfrm>
                <a:off x="2003357" y="5449113"/>
                <a:ext cx="1301219" cy="1766101"/>
                <a:chOff x="2228445" y="5583026"/>
                <a:chExt cx="1301219" cy="1766101"/>
              </a:xfrm>
            </p:grpSpPr>
            <p:grpSp>
              <p:nvGrpSpPr>
                <p:cNvPr id="22" name="그룹 46"/>
                <p:cNvGrpSpPr/>
                <p:nvPr/>
              </p:nvGrpSpPr>
              <p:grpSpPr>
                <a:xfrm>
                  <a:off x="2228445" y="6402874"/>
                  <a:ext cx="1272917" cy="946253"/>
                  <a:chOff x="2040873" y="6391988"/>
                  <a:chExt cx="1272917" cy="946253"/>
                </a:xfrm>
              </p:grpSpPr>
              <p:sp>
                <p:nvSpPr>
                  <p:cNvPr id="101" name="직사각형 100"/>
                  <p:cNvSpPr/>
                  <p:nvPr/>
                </p:nvSpPr>
                <p:spPr>
                  <a:xfrm rot="21480000">
                    <a:off x="2317667" y="6495270"/>
                    <a:ext cx="996123" cy="84297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CC6600">
                          <a:alpha val="47000"/>
                        </a:srgbClr>
                      </a:gs>
                      <a:gs pos="37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" name="사다리꼴 101"/>
                  <p:cNvSpPr/>
                  <p:nvPr/>
                </p:nvSpPr>
                <p:spPr>
                  <a:xfrm rot="5340000">
                    <a:off x="1878353" y="6554508"/>
                    <a:ext cx="595039" cy="270000"/>
                  </a:xfrm>
                  <a:prstGeom prst="trapezoid">
                    <a:avLst>
                      <a:gd name="adj" fmla="val 46629"/>
                    </a:avLst>
                  </a:prstGeom>
                  <a:gradFill flip="none" rotWithShape="1">
                    <a:gsLst>
                      <a:gs pos="21000">
                        <a:srgbClr val="CC6600">
                          <a:alpha val="47000"/>
                        </a:srgbClr>
                      </a:gs>
                      <a:gs pos="66000">
                        <a:schemeClr val="bg1">
                          <a:alpha val="0"/>
                        </a:schemeClr>
                      </a:gs>
                    </a:gsLst>
                    <a:lin ang="12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3" name="그룹 44"/>
                <p:cNvGrpSpPr/>
                <p:nvPr/>
              </p:nvGrpSpPr>
              <p:grpSpPr>
                <a:xfrm>
                  <a:off x="2473556" y="5583026"/>
                  <a:ext cx="1056108" cy="912411"/>
                  <a:chOff x="1714481" y="5374109"/>
                  <a:chExt cx="1056108" cy="912411"/>
                </a:xfrm>
              </p:grpSpPr>
              <p:sp>
                <p:nvSpPr>
                  <p:cNvPr id="98" name="직사각형 97"/>
                  <p:cNvSpPr/>
                  <p:nvPr/>
                </p:nvSpPr>
                <p:spPr>
                  <a:xfrm>
                    <a:off x="1721316" y="5374109"/>
                    <a:ext cx="1049273" cy="91241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743806"/>
                      </a:gs>
                      <a:gs pos="100000">
                        <a:srgbClr val="FFB42D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perspectiveFront" fov="1800000">
                      <a:rot lat="300000" lon="20700000" rev="0"/>
                    </a:camera>
                    <a:lightRig rig="soft" dir="t">
                      <a:rot lat="0" lon="0" rev="0"/>
                    </a:lightRig>
                  </a:scene3d>
                  <a:sp3d extrusionH="1016000" prstMaterial="plastic">
                    <a:bevelT w="63500" h="107950"/>
                    <a:bevelB w="82550" h="139700"/>
                  </a:sp3d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en-US" b="1" dirty="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99" name="직사각형 98"/>
                  <p:cNvSpPr/>
                  <p:nvPr/>
                </p:nvSpPr>
                <p:spPr>
                  <a:xfrm>
                    <a:off x="1714481" y="5391623"/>
                    <a:ext cx="1004592" cy="48872"/>
                  </a:xfrm>
                  <a:prstGeom prst="rect">
                    <a:avLst/>
                  </a:prstGeom>
                  <a:gradFill flip="none" rotWithShape="1">
                    <a:gsLst>
                      <a:gs pos="13000">
                        <a:srgbClr val="FCFFD5"/>
                      </a:gs>
                      <a:gs pos="100000">
                        <a:srgbClr val="CCFF99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직사각형 99"/>
                  <p:cNvSpPr/>
                  <p:nvPr/>
                </p:nvSpPr>
                <p:spPr>
                  <a:xfrm rot="16200000">
                    <a:off x="1333056" y="5775921"/>
                    <a:ext cx="827630" cy="54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FAD5"/>
                      </a:gs>
                      <a:gs pos="100000">
                        <a:srgbClr val="CCFF99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6" name="TextBox 95"/>
                <p:cNvSpPr txBox="1"/>
                <p:nvPr/>
              </p:nvSpPr>
              <p:spPr>
                <a:xfrm>
                  <a:off x="2659438" y="5772386"/>
                  <a:ext cx="776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smtClean="0">
                      <a:solidFill>
                        <a:prstClr val="whit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STEP</a:t>
                  </a:r>
                  <a:endParaRPr lang="en-US" altLang="ko-KR" sz="1600" dirty="0" smtClean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  <a:p>
                  <a:endParaRPr lang="ko-KR" altLang="en-US" sz="2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2431056" y="5715016"/>
                  <a:ext cx="441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3200" dirty="0" smtClean="0">
                      <a:solidFill>
                        <a:prstClr val="whit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1</a:t>
                  </a:r>
                  <a:endParaRPr lang="ko-KR" altLang="en-US" sz="32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48" name="직사각형 147"/>
            <p:cNvSpPr/>
            <p:nvPr/>
          </p:nvSpPr>
          <p:spPr>
            <a:xfrm>
              <a:off x="395536" y="3861048"/>
              <a:ext cx="2520280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 서식의 다양화를 통한 편리성 </a:t>
              </a:r>
              <a:endPara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3275856" y="3861048"/>
              <a:ext cx="2520280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상황에 맞는 신청서를 선택</a:t>
              </a:r>
              <a:endPara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6084168" y="3933056"/>
              <a:ext cx="2520280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보다 정확하고 신속한 의료서비스 제공</a:t>
              </a:r>
              <a:endPara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0034" y="528638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002060"/>
                </a:solidFill>
              </a:rPr>
              <a:t>업무의 편의성을 높이고</a:t>
            </a:r>
            <a:endParaRPr lang="en-US" altLang="ko-KR" sz="2800" b="1" dirty="0" smtClean="0">
              <a:solidFill>
                <a:srgbClr val="00206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002060"/>
                </a:solidFill>
              </a:rPr>
              <a:t>신속한 의료비지원으로 행정의 신뢰성 증대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열정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열정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열정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2731</TotalTime>
  <Words>694</Words>
  <Application>Microsoft Office PowerPoint</Application>
  <PresentationFormat>화면 슬라이드 쇼(4:3)</PresentationFormat>
  <Paragraphs>201</Paragraphs>
  <Slides>22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1_열정</vt:lpstr>
      <vt:lpstr>2_열정</vt:lpstr>
      <vt:lpstr>3_열정</vt:lpstr>
      <vt:lpstr>슬라이드 1</vt:lpstr>
      <vt:lpstr>“</vt:lpstr>
      <vt:lpstr>목  차 </vt:lpstr>
      <vt:lpstr>제안배경</vt:lpstr>
      <vt:lpstr>제안배경</vt:lpstr>
      <vt:lpstr>의료비지원 서식의 변경현황 및 문제점</vt:lpstr>
      <vt:lpstr>슬라이드 7</vt:lpstr>
      <vt:lpstr>문제점</vt:lpstr>
      <vt:lpstr>제안목적 및 방향</vt:lpstr>
      <vt:lpstr>제안내용 </vt:lpstr>
      <vt:lpstr>엑셀서식 (사례1)</vt:lpstr>
      <vt:lpstr>엑셀서식(사례 2)</vt:lpstr>
      <vt:lpstr>제안내용</vt:lpstr>
      <vt:lpstr>암 의료비정보시스템 연계를 통한 서식의 활용</vt:lpstr>
      <vt:lpstr>3가지 양식 중 선택</vt:lpstr>
      <vt:lpstr>3가지 서식 중 상황, 연건에 맞게 선택</vt:lpstr>
      <vt:lpstr>추진결과</vt:lpstr>
      <vt:lpstr>추진결과</vt:lpstr>
      <vt:lpstr>추진결과</vt:lpstr>
      <vt:lpstr>기대효과</vt:lpstr>
      <vt:lpstr>감사합니다</vt:lpstr>
      <vt:lpstr>지원 방식의 변경에 따른 현재 환경에서 행정력의 효율을 높이기 위해서는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SENS</cp:lastModifiedBy>
  <cp:revision>312</cp:revision>
  <dcterms:created xsi:type="dcterms:W3CDTF">2013-01-11T06:47:09Z</dcterms:created>
  <dcterms:modified xsi:type="dcterms:W3CDTF">2013-11-21T01:38:12Z</dcterms:modified>
</cp:coreProperties>
</file>