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48" r:id="rId2"/>
    <p:sldMasterId id="2147483660" r:id="rId3"/>
  </p:sldMasterIdLst>
  <p:notesMasterIdLst>
    <p:notesMasterId r:id="rId41"/>
  </p:notesMasterIdLst>
  <p:handoutMasterIdLst>
    <p:handoutMasterId r:id="rId42"/>
  </p:handoutMasterIdLst>
  <p:sldIdLst>
    <p:sldId id="296" r:id="rId4"/>
    <p:sldId id="305" r:id="rId5"/>
    <p:sldId id="297" r:id="rId6"/>
    <p:sldId id="347" r:id="rId7"/>
    <p:sldId id="348" r:id="rId8"/>
    <p:sldId id="332" r:id="rId9"/>
    <p:sldId id="335" r:id="rId10"/>
    <p:sldId id="320" r:id="rId11"/>
    <p:sldId id="309" r:id="rId12"/>
    <p:sldId id="337" r:id="rId13"/>
    <p:sldId id="338" r:id="rId14"/>
    <p:sldId id="340" r:id="rId15"/>
    <p:sldId id="342" r:id="rId16"/>
    <p:sldId id="343" r:id="rId17"/>
    <p:sldId id="339" r:id="rId18"/>
    <p:sldId id="336" r:id="rId19"/>
    <p:sldId id="333" r:id="rId20"/>
    <p:sldId id="329" r:id="rId21"/>
    <p:sldId id="316" r:id="rId22"/>
    <p:sldId id="331" r:id="rId23"/>
    <p:sldId id="359" r:id="rId24"/>
    <p:sldId id="330" r:id="rId25"/>
    <p:sldId id="323" r:id="rId26"/>
    <p:sldId id="365" r:id="rId27"/>
    <p:sldId id="324" r:id="rId28"/>
    <p:sldId id="318" r:id="rId29"/>
    <p:sldId id="351" r:id="rId30"/>
    <p:sldId id="352" r:id="rId31"/>
    <p:sldId id="326" r:id="rId32"/>
    <p:sldId id="353" r:id="rId33"/>
    <p:sldId id="354" r:id="rId34"/>
    <p:sldId id="310" r:id="rId35"/>
    <p:sldId id="364" r:id="rId36"/>
    <p:sldId id="366" r:id="rId37"/>
    <p:sldId id="361" r:id="rId38"/>
    <p:sldId id="363" r:id="rId39"/>
    <p:sldId id="300" r:id="rId40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86A9A"/>
    <a:srgbClr val="F6BF4A"/>
    <a:srgbClr val="FB798F"/>
    <a:srgbClr val="1508B8"/>
    <a:srgbClr val="9900CC"/>
    <a:srgbClr val="006600"/>
    <a:srgbClr val="73B2D1"/>
    <a:srgbClr val="FF00FF"/>
    <a:srgbClr val="A0C45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4591" autoAdjust="0"/>
  </p:normalViewPr>
  <p:slideViewPr>
    <p:cSldViewPr>
      <p:cViewPr>
        <p:scale>
          <a:sx n="90" d="100"/>
          <a:sy n="90" d="100"/>
        </p:scale>
        <p:origin x="-636" y="-360"/>
      </p:cViewPr>
      <p:guideLst>
        <p:guide orient="horz" pos="2341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51204;&#49328;\Desktop\&#44536;&#47000;&#5453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44536;&#47000;&#54532;%20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44536;&#47000;&#54532;%20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44536;&#47000;&#54532;%20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44536;&#47000;&#54532;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pPr>
            <a:r>
              <a:rPr lang="ko-KR" altLang="en-US" b="1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최근 </a:t>
            </a:r>
            <a:r>
              <a:rPr lang="en-US" altLang="ko-KR" b="1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b="1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년간 연도별 수검률 현황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'최근3년간 연도별 수검률 현황(추진개요)'!$A$2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txPr>
              <a:bodyPr/>
              <a:lstStyle/>
              <a:p>
                <a:pPr>
                  <a:defRPr b="1"/>
                </a:pPr>
                <a:endParaRPr lang="ko-KR"/>
              </a:p>
            </c:txPr>
            <c:showVal val="1"/>
          </c:dLbls>
          <c:cat>
            <c:strRef>
              <c:f>'최근3년간 연도별 수검률 현황(추진개요)'!$B$1:$D$1</c:f>
              <c:strCache>
                <c:ptCount val="3"/>
                <c:pt idx="0">
                  <c:v>광진구</c:v>
                </c:pt>
                <c:pt idx="1">
                  <c:v>서울시</c:v>
                </c:pt>
                <c:pt idx="2">
                  <c:v>전국</c:v>
                </c:pt>
              </c:strCache>
            </c:strRef>
          </c:cat>
          <c:val>
            <c:numRef>
              <c:f>'최근3년간 연도별 수검률 현황(추진개요)'!$B$2:$D$2</c:f>
              <c:numCache>
                <c:formatCode>0.0_ </c:formatCode>
                <c:ptCount val="3"/>
                <c:pt idx="0">
                  <c:v>36.660000000000011</c:v>
                </c:pt>
                <c:pt idx="1">
                  <c:v>38.85</c:v>
                </c:pt>
                <c:pt idx="2">
                  <c:v>39.33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07D-45FA-8935-0E25E9851065}"/>
            </c:ext>
          </c:extLst>
        </c:ser>
        <c:ser>
          <c:idx val="1"/>
          <c:order val="1"/>
          <c:tx>
            <c:strRef>
              <c:f>'최근3년간 연도별 수검률 현황(추진개요)'!$A$3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txPr>
              <a:bodyPr/>
              <a:lstStyle/>
              <a:p>
                <a:pPr>
                  <a:defRPr b="1"/>
                </a:pPr>
                <a:endParaRPr lang="ko-KR"/>
              </a:p>
            </c:txPr>
            <c:showVal val="1"/>
          </c:dLbls>
          <c:cat>
            <c:strRef>
              <c:f>'최근3년간 연도별 수검률 현황(추진개요)'!$B$1:$D$1</c:f>
              <c:strCache>
                <c:ptCount val="3"/>
                <c:pt idx="0">
                  <c:v>광진구</c:v>
                </c:pt>
                <c:pt idx="1">
                  <c:v>서울시</c:v>
                </c:pt>
                <c:pt idx="2">
                  <c:v>전국</c:v>
                </c:pt>
              </c:strCache>
            </c:strRef>
          </c:cat>
          <c:val>
            <c:numRef>
              <c:f>'최근3년간 연도별 수검률 현황(추진개요)'!$B$3:$D$3</c:f>
              <c:numCache>
                <c:formatCode>0.0_ </c:formatCode>
                <c:ptCount val="3"/>
                <c:pt idx="0">
                  <c:v>37.18</c:v>
                </c:pt>
                <c:pt idx="1">
                  <c:v>38.75</c:v>
                </c:pt>
                <c:pt idx="2">
                  <c:v>38.870000000000005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07D-45FA-8935-0E25E9851065}"/>
            </c:ext>
          </c:extLst>
        </c:ser>
        <c:ser>
          <c:idx val="2"/>
          <c:order val="2"/>
          <c:tx>
            <c:strRef>
              <c:f>'최근3년간 연도별 수검률 현황(추진개요)'!$A$4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txPr>
              <a:bodyPr/>
              <a:lstStyle/>
              <a:p>
                <a:pPr>
                  <a:defRPr b="1"/>
                </a:pPr>
                <a:endParaRPr lang="ko-KR"/>
              </a:p>
            </c:txPr>
            <c:showVal val="1"/>
          </c:dLbls>
          <c:cat>
            <c:strRef>
              <c:f>'최근3년간 연도별 수검률 현황(추진개요)'!$B$1:$D$1</c:f>
              <c:strCache>
                <c:ptCount val="3"/>
                <c:pt idx="0">
                  <c:v>광진구</c:v>
                </c:pt>
                <c:pt idx="1">
                  <c:v>서울시</c:v>
                </c:pt>
                <c:pt idx="2">
                  <c:v>전국</c:v>
                </c:pt>
              </c:strCache>
            </c:strRef>
          </c:cat>
          <c:val>
            <c:numRef>
              <c:f>'최근3년간 연도별 수검률 현황(추진개요)'!$B$4:$D$4</c:f>
              <c:numCache>
                <c:formatCode>0.0_ </c:formatCode>
                <c:ptCount val="3"/>
                <c:pt idx="0">
                  <c:v>36.36</c:v>
                </c:pt>
                <c:pt idx="1">
                  <c:v>35.690000000000012</c:v>
                </c:pt>
                <c:pt idx="2">
                  <c:v>35.160000000000011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07D-45FA-8935-0E25E9851065}"/>
            </c:ext>
          </c:extLst>
        </c:ser>
        <c:dLbls>
          <c:showVal val="1"/>
        </c:dLbls>
        <c:overlap val="-25"/>
        <c:axId val="55585024"/>
        <c:axId val="55603200"/>
      </c:barChart>
      <c:catAx>
        <c:axId val="555850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5603200"/>
        <c:crosses val="autoZero"/>
        <c:auto val="1"/>
        <c:lblAlgn val="ctr"/>
        <c:lblOffset val="100"/>
      </c:catAx>
      <c:valAx>
        <c:axId val="55603200"/>
        <c:scaling>
          <c:orientation val="minMax"/>
        </c:scaling>
        <c:delete val="1"/>
        <c:axPos val="l"/>
        <c:numFmt formatCode="0.0_ " sourceLinked="1"/>
        <c:majorTickMark val="none"/>
        <c:tickLblPos val="none"/>
        <c:crossAx val="5558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3.3249948548522305E-2"/>
          <c:y val="2.7715174504420494E-2"/>
          <c:w val="0.92627185321850636"/>
          <c:h val="0.7636605853317886"/>
        </c:manualLayout>
      </c:layout>
      <c:barChart>
        <c:barDir val="col"/>
        <c:grouping val="clustered"/>
        <c:ser>
          <c:idx val="0"/>
          <c:order val="0"/>
          <c:tx>
            <c:strRef>
              <c:f>'2014년 암종별수검률'!$B$12</c:f>
              <c:strCache>
                <c:ptCount val="1"/>
                <c:pt idx="0">
                  <c:v>대상자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1"/>
              <c:layout>
                <c:manualLayout>
                  <c:x val="4.3369498106767814E-3"/>
                  <c:y val="-3.02349342136588E-2"/>
                </c:manualLayout>
              </c:layout>
              <c:showVal val="1"/>
            </c:dLbl>
            <c:showVal val="1"/>
          </c:dLbls>
          <c:cat>
            <c:strRef>
              <c:f>'2014년 암종별수검률'!$A$13:$A$17</c:f>
              <c:strCache>
                <c:ptCount val="5"/>
                <c:pt idx="0">
                  <c:v>위암</c:v>
                </c:pt>
                <c:pt idx="1">
                  <c:v>간암</c:v>
                </c:pt>
                <c:pt idx="2">
                  <c:v>대장암</c:v>
                </c:pt>
                <c:pt idx="3">
                  <c:v>유방암</c:v>
                </c:pt>
                <c:pt idx="4">
                  <c:v>자궁경부암</c:v>
                </c:pt>
              </c:strCache>
            </c:strRef>
          </c:cat>
          <c:val>
            <c:numRef>
              <c:f>'2014년 암종별수검률'!$B$13:$B$17</c:f>
              <c:numCache>
                <c:formatCode>_(* #,##0_);_(* \(#,##0\);_(* "-"_);_(@_)</c:formatCode>
                <c:ptCount val="5"/>
                <c:pt idx="0">
                  <c:v>40150</c:v>
                </c:pt>
                <c:pt idx="1">
                  <c:v>3073</c:v>
                </c:pt>
                <c:pt idx="2">
                  <c:v>47806</c:v>
                </c:pt>
                <c:pt idx="3">
                  <c:v>21040</c:v>
                </c:pt>
                <c:pt idx="4">
                  <c:v>30296</c:v>
                </c:pt>
              </c:numCache>
            </c:numRef>
          </c:val>
        </c:ser>
        <c:ser>
          <c:idx val="2"/>
          <c:order val="2"/>
          <c:tx>
            <c:strRef>
              <c:f>'2014년 암종별수검률'!$D$12</c:f>
              <c:strCache>
                <c:ptCount val="1"/>
              </c:strCache>
            </c:strRef>
          </c:tx>
          <c:dLbls>
            <c:delete val="1"/>
          </c:dLbls>
          <c:cat>
            <c:strRef>
              <c:f>'2014년 암종별수검률'!$A$13:$A$17</c:f>
              <c:strCache>
                <c:ptCount val="5"/>
                <c:pt idx="0">
                  <c:v>위암</c:v>
                </c:pt>
                <c:pt idx="1">
                  <c:v>간암</c:v>
                </c:pt>
                <c:pt idx="2">
                  <c:v>대장암</c:v>
                </c:pt>
                <c:pt idx="3">
                  <c:v>유방암</c:v>
                </c:pt>
                <c:pt idx="4">
                  <c:v>자궁경부암</c:v>
                </c:pt>
              </c:strCache>
            </c:strRef>
          </c:cat>
          <c:val>
            <c:numRef>
              <c:f>'2014년 암종별수검률'!$D$13:$D$17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gapWidth val="102"/>
        <c:overlap val="100"/>
        <c:axId val="55646848"/>
        <c:axId val="55656832"/>
      </c:barChart>
      <c:lineChart>
        <c:grouping val="stacked"/>
        <c:ser>
          <c:idx val="1"/>
          <c:order val="1"/>
          <c:tx>
            <c:strRef>
              <c:f>'2014년 암종별수검률'!$C$12</c:f>
              <c:strCache>
                <c:ptCount val="1"/>
                <c:pt idx="0">
                  <c:v>수검자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6.0236704118485994E-2"/>
                  <c:y val="-8.5696430555335226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1923848169874642E-2"/>
                  <c:y val="-4.0313179487993414E-2"/>
                </c:manualLayout>
              </c:layout>
              <c:showVal val="1"/>
            </c:dLbl>
            <c:dLbl>
              <c:idx val="2"/>
              <c:layout>
                <c:manualLayout>
                  <c:x val="-5.4934697601906571E-2"/>
                  <c:y val="-5.0391226371672988E-2"/>
                </c:manualLayout>
              </c:layout>
              <c:showVal val="1"/>
            </c:dLbl>
            <c:dLbl>
              <c:idx val="3"/>
              <c:layout>
                <c:manualLayout>
                  <c:x val="-4.1923848169874642E-2"/>
                  <c:y val="-5.2910787690256832E-2"/>
                </c:manualLayout>
              </c:layout>
              <c:showVal val="1"/>
            </c:dLbl>
            <c:dLbl>
              <c:idx val="4"/>
              <c:layout>
                <c:manualLayout>
                  <c:x val="-5.4934697601906571E-2"/>
                  <c:y val="-5.543034900884031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ko-KR"/>
              </a:p>
            </c:txPr>
            <c:showVal val="1"/>
          </c:dLbls>
          <c:cat>
            <c:strRef>
              <c:f>'2014년 암종별수검률'!$A$13:$A$17</c:f>
              <c:strCache>
                <c:ptCount val="5"/>
                <c:pt idx="0">
                  <c:v>위암</c:v>
                </c:pt>
                <c:pt idx="1">
                  <c:v>간암</c:v>
                </c:pt>
                <c:pt idx="2">
                  <c:v>대장암</c:v>
                </c:pt>
                <c:pt idx="3">
                  <c:v>유방암</c:v>
                </c:pt>
                <c:pt idx="4">
                  <c:v>자궁경부암</c:v>
                </c:pt>
              </c:strCache>
            </c:strRef>
          </c:cat>
          <c:val>
            <c:numRef>
              <c:f>'2014년 암종별수검률'!$C$13:$C$17</c:f>
              <c:numCache>
                <c:formatCode>_(* #,##0_);_(* \(#,##0\);_(* "-"_);_(@_)</c:formatCode>
                <c:ptCount val="5"/>
                <c:pt idx="0">
                  <c:v>16933</c:v>
                </c:pt>
                <c:pt idx="1">
                  <c:v>1232</c:v>
                </c:pt>
                <c:pt idx="2">
                  <c:v>11986</c:v>
                </c:pt>
                <c:pt idx="3">
                  <c:v>9697</c:v>
                </c:pt>
                <c:pt idx="4">
                  <c:v>12342</c:v>
                </c:pt>
              </c:numCache>
            </c:numRef>
          </c:val>
        </c:ser>
        <c:marker val="1"/>
        <c:axId val="55646848"/>
        <c:axId val="55656832"/>
      </c:lineChart>
      <c:catAx>
        <c:axId val="55646848"/>
        <c:scaling>
          <c:orientation val="minMax"/>
        </c:scaling>
        <c:axPos val="b"/>
        <c:majorTickMark val="none"/>
        <c:tickLblPos val="nextTo"/>
        <c:crossAx val="55656832"/>
        <c:crosses val="autoZero"/>
        <c:auto val="1"/>
        <c:lblAlgn val="ctr"/>
        <c:lblOffset val="100"/>
      </c:catAx>
      <c:valAx>
        <c:axId val="55656832"/>
        <c:scaling>
          <c:orientation val="minMax"/>
          <c:max val="50000"/>
        </c:scaling>
        <c:axPos val="l"/>
        <c:numFmt formatCode="_(* #,##0_);_(* \(#,##0\);_(* &quot;-&quot;_);_(@_)" sourceLinked="1"/>
        <c:majorTickMark val="none"/>
        <c:tickLblPos val="none"/>
        <c:crossAx val="55646848"/>
        <c:crosses val="autoZero"/>
        <c:crossBetween val="between"/>
      </c:valAx>
    </c:plotArea>
    <c:legend>
      <c:legendPos val="b"/>
      <c:legendEntry>
        <c:idx val="1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7.2317072644571934E-2"/>
          <c:y val="2.3921724746633077E-2"/>
          <c:w val="0.86145323119438177"/>
          <c:h val="0.85122949301930184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sz="2000" b="1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altLang="en-US"/>
                      <a:t>0,084</a:t>
                    </a:r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sz="2000" b="1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altLang="en-US"/>
                      <a:t>3,129</a:t>
                    </a:r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sz="2000" b="1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en-US" altLang="en-US"/>
                      <a:t>9,618</a:t>
                    </a:r>
                  </a:p>
                </c:rich>
              </c:tx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en-US" sz="2000" b="1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altLang="en-US"/>
                      <a:t>6,404</a:t>
                    </a: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defRPr>
                </a:pPr>
                <a:endParaRPr lang="ko-KR"/>
              </a:p>
            </c:txPr>
            <c:dLblPos val="ctr"/>
            <c:showVal val="1"/>
          </c:dLbls>
          <c:cat>
            <c:strRef>
              <c:f>'2014년 연령별 수검률 및 이상소견율'!$B$22:$B$25</c:f>
              <c:strCache>
                <c:ptCount val="4"/>
                <c:pt idx="0">
                  <c:v>30~39세</c:v>
                </c:pt>
                <c:pt idx="1">
                  <c:v>40~49세</c:v>
                </c:pt>
                <c:pt idx="2">
                  <c:v>50~59세</c:v>
                </c:pt>
                <c:pt idx="3">
                  <c:v>60~69세</c:v>
                </c:pt>
              </c:strCache>
            </c:strRef>
          </c:cat>
          <c:val>
            <c:numRef>
              <c:f>'2014년 연령별 수검률 및 이상소견율'!$C$22:$C$25</c:f>
              <c:numCache>
                <c:formatCode>General</c:formatCode>
                <c:ptCount val="4"/>
                <c:pt idx="0">
                  <c:v>10084</c:v>
                </c:pt>
                <c:pt idx="1">
                  <c:v>33129</c:v>
                </c:pt>
                <c:pt idx="2">
                  <c:v>69618</c:v>
                </c:pt>
                <c:pt idx="3">
                  <c:v>36404</c:v>
                </c:pt>
              </c:numCache>
            </c:numRef>
          </c:val>
        </c:ser>
        <c:dLbls>
          <c:showVal val="1"/>
        </c:dLbls>
        <c:gapWidth val="75"/>
        <c:axId val="55778304"/>
        <c:axId val="55792384"/>
      </c:barChart>
      <c:lineChart>
        <c:grouping val="stacked"/>
        <c:ser>
          <c:idx val="1"/>
          <c:order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sz="1800" b="0">
                        <a:solidFill>
                          <a:srgbClr val="C00000"/>
                        </a:solidFill>
                      </a:rPr>
                      <a:t>6</a:t>
                    </a:r>
                    <a:r>
                      <a:rPr lang="en-US" altLang="en-US"/>
                      <a:t>.8%</a:t>
                    </a:r>
                  </a:p>
                </c:rich>
              </c:tx>
              <c:dLblPos val="t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sz="1800" b="0">
                        <a:solidFill>
                          <a:srgbClr val="C00000"/>
                        </a:solidFill>
                      </a:rPr>
                      <a:t>2</a:t>
                    </a:r>
                    <a:r>
                      <a:rPr lang="en-US" altLang="en-US"/>
                      <a:t>2.2%</a:t>
                    </a:r>
                  </a:p>
                </c:rich>
              </c:tx>
              <c:dLblPos val="t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sz="1800" b="0">
                        <a:solidFill>
                          <a:srgbClr val="C00000"/>
                        </a:solidFill>
                      </a:rPr>
                      <a:t>4</a:t>
                    </a:r>
                    <a:r>
                      <a:rPr lang="en-US" altLang="en-US"/>
                      <a:t>6.7%</a:t>
                    </a:r>
                  </a:p>
                </c:rich>
              </c:tx>
              <c:dLblPos val="t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en-US" sz="1800" b="0">
                        <a:solidFill>
                          <a:srgbClr val="C00000"/>
                        </a:solidFill>
                      </a:rPr>
                      <a:t>2</a:t>
                    </a:r>
                    <a:r>
                      <a:rPr lang="en-US" altLang="en-US"/>
                      <a:t>4.4%</a:t>
                    </a:r>
                  </a:p>
                </c:rich>
              </c:tx>
              <c:dLblPos val="t"/>
              <c:showVal val="1"/>
            </c:dLbl>
            <c:txPr>
              <a:bodyPr/>
              <a:lstStyle/>
              <a:p>
                <a:pPr>
                  <a:defRPr sz="1800" b="0">
                    <a:solidFill>
                      <a:srgbClr val="C00000"/>
                    </a:solidFill>
                    <a:latin typeface="HY견고딕" pitchFamily="18" charset="-127"/>
                    <a:ea typeface="HY견고딕" pitchFamily="18" charset="-127"/>
                  </a:defRPr>
                </a:pPr>
                <a:endParaRPr lang="ko-KR"/>
              </a:p>
            </c:txPr>
            <c:dLblPos val="t"/>
            <c:showVal val="1"/>
          </c:dLbls>
          <c:cat>
            <c:strRef>
              <c:f>'2014년 연령별 수검률 및 이상소견율'!$B$22:$B$25</c:f>
              <c:strCache>
                <c:ptCount val="4"/>
                <c:pt idx="0">
                  <c:v>30~39세</c:v>
                </c:pt>
                <c:pt idx="1">
                  <c:v>40~49세</c:v>
                </c:pt>
                <c:pt idx="2">
                  <c:v>50~59세</c:v>
                </c:pt>
                <c:pt idx="3">
                  <c:v>60~69세</c:v>
                </c:pt>
              </c:strCache>
            </c:strRef>
          </c:cat>
          <c:val>
            <c:numRef>
              <c:f>'2014년 연령별 수검률 및 이상소견율'!$D$22:$D$25</c:f>
              <c:numCache>
                <c:formatCode>General</c:formatCode>
                <c:ptCount val="4"/>
                <c:pt idx="0">
                  <c:v>6.8</c:v>
                </c:pt>
                <c:pt idx="1">
                  <c:v>22.2</c:v>
                </c:pt>
                <c:pt idx="2">
                  <c:v>46.7</c:v>
                </c:pt>
                <c:pt idx="3">
                  <c:v>24.4</c:v>
                </c:pt>
              </c:numCache>
            </c:numRef>
          </c:val>
        </c:ser>
        <c:marker val="1"/>
        <c:axId val="55799808"/>
        <c:axId val="55793920"/>
      </c:lineChart>
      <c:catAx>
        <c:axId val="557783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1"/>
            </a:pPr>
            <a:endParaRPr lang="ko-KR"/>
          </a:p>
        </c:txPr>
        <c:crossAx val="55792384"/>
        <c:crosses val="autoZero"/>
        <c:auto val="1"/>
        <c:lblAlgn val="ctr"/>
        <c:lblOffset val="100"/>
      </c:catAx>
      <c:valAx>
        <c:axId val="55792384"/>
        <c:scaling>
          <c:orientation val="minMax"/>
        </c:scaling>
        <c:axPos val="l"/>
        <c:numFmt formatCode="#,##0_);\(#,##0\)" sourceLinked="0"/>
        <c:tickLblPos val="nextTo"/>
        <c:txPr>
          <a:bodyPr/>
          <a:lstStyle/>
          <a:p>
            <a:pPr>
              <a:defRPr sz="1600" b="1">
                <a:latin typeface="HY강B" pitchFamily="18" charset="-127"/>
                <a:ea typeface="HY강B" pitchFamily="18" charset="-127"/>
              </a:defRPr>
            </a:pPr>
            <a:endParaRPr lang="ko-KR"/>
          </a:p>
        </c:txPr>
        <c:crossAx val="55778304"/>
        <c:crosses val="autoZero"/>
        <c:crossBetween val="between"/>
      </c:valAx>
      <c:valAx>
        <c:axId val="55793920"/>
        <c:scaling>
          <c:orientation val="minMax"/>
          <c:min val="0"/>
        </c:scaling>
        <c:axPos val="r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ko-KR"/>
          </a:p>
        </c:txPr>
        <c:crossAx val="55799808"/>
        <c:crosses val="max"/>
        <c:crossBetween val="between"/>
        <c:majorUnit val="10"/>
      </c:valAx>
      <c:catAx>
        <c:axId val="55799808"/>
        <c:scaling>
          <c:orientation val="minMax"/>
        </c:scaling>
        <c:delete val="1"/>
        <c:axPos val="b"/>
        <c:tickLblPos val="none"/>
        <c:crossAx val="55793920"/>
        <c:crosses val="autoZero"/>
        <c:auto val="1"/>
        <c:lblAlgn val="ctr"/>
        <c:lblOffset val="100"/>
      </c:cat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8"/>
  <c:chart>
    <c:autoTitleDeleted val="1"/>
    <c:plotArea>
      <c:layout>
        <c:manualLayout>
          <c:layoutTarget val="inner"/>
          <c:xMode val="edge"/>
          <c:yMode val="edge"/>
          <c:x val="8.8275712728084293E-2"/>
          <c:y val="0.12144084158999169"/>
          <c:w val="0.89455559510103089"/>
          <c:h val="0.67676171502830418"/>
        </c:manualLayout>
      </c:layout>
      <c:barChart>
        <c:barDir val="bar"/>
        <c:grouping val="clustered"/>
        <c:ser>
          <c:idx val="0"/>
          <c:order val="0"/>
          <c:tx>
            <c:strRef>
              <c:f>'2014년 연령별 수검률 및 이상소견율'!$C$27</c:f>
              <c:strCache>
                <c:ptCount val="1"/>
                <c:pt idx="0">
                  <c:v>검진대상</c:v>
                </c:pt>
              </c:strCache>
            </c:strRef>
          </c:tx>
          <c:spPr>
            <a:solidFill>
              <a:srgbClr val="A0C458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800" b="1"/>
                </a:pPr>
                <a:endParaRPr lang="ko-KR"/>
              </a:p>
            </c:txPr>
            <c:showVal val="1"/>
          </c:dLbls>
          <c:cat>
            <c:strRef>
              <c:f>'2014년 연령별 수검률 및 이상소견율'!$B$28:$B$31</c:f>
              <c:strCache>
                <c:ptCount val="4"/>
                <c:pt idx="0">
                  <c:v>30~39세</c:v>
                </c:pt>
                <c:pt idx="1">
                  <c:v>40~49세</c:v>
                </c:pt>
                <c:pt idx="2">
                  <c:v>50~59세</c:v>
                </c:pt>
                <c:pt idx="3">
                  <c:v>60~69세</c:v>
                </c:pt>
              </c:strCache>
            </c:strRef>
          </c:cat>
          <c:val>
            <c:numRef>
              <c:f>'2014년 연령별 수검률 및 이상소견율'!$C$28:$C$31</c:f>
              <c:numCache>
                <c:formatCode>_(* #,##0_);_(* \(#,##0\);_(* "-"_);_(@_)</c:formatCode>
                <c:ptCount val="4"/>
                <c:pt idx="0">
                  <c:v>10084</c:v>
                </c:pt>
                <c:pt idx="1">
                  <c:v>33129</c:v>
                </c:pt>
                <c:pt idx="2">
                  <c:v>69618</c:v>
                </c:pt>
                <c:pt idx="3">
                  <c:v>36404</c:v>
                </c:pt>
              </c:numCache>
            </c:numRef>
          </c:val>
        </c:ser>
        <c:ser>
          <c:idx val="1"/>
          <c:order val="1"/>
          <c:tx>
            <c:strRef>
              <c:f>'2014년 연령별 수검률 및 이상소견율'!$D$27</c:f>
              <c:strCache>
                <c:ptCount val="1"/>
                <c:pt idx="0">
                  <c:v>수검률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800" b="1"/>
                </a:pPr>
                <a:endParaRPr lang="ko-KR"/>
              </a:p>
            </c:txPr>
            <c:showVal val="1"/>
          </c:dLbls>
          <c:cat>
            <c:strRef>
              <c:f>'2014년 연령별 수검률 및 이상소견율'!$B$28:$B$31</c:f>
              <c:strCache>
                <c:ptCount val="4"/>
                <c:pt idx="0">
                  <c:v>30~39세</c:v>
                </c:pt>
                <c:pt idx="1">
                  <c:v>40~49세</c:v>
                </c:pt>
                <c:pt idx="2">
                  <c:v>50~59세</c:v>
                </c:pt>
                <c:pt idx="3">
                  <c:v>60~69세</c:v>
                </c:pt>
              </c:strCache>
            </c:strRef>
          </c:cat>
          <c:val>
            <c:numRef>
              <c:f>'2014년 연령별 수검률 및 이상소견율'!$D$28:$D$31</c:f>
              <c:numCache>
                <c:formatCode>_(* #,##0_);_(* \(#,##0\);_(* "-"_);_(@_)</c:formatCode>
                <c:ptCount val="4"/>
                <c:pt idx="0">
                  <c:v>1643</c:v>
                </c:pt>
                <c:pt idx="1">
                  <c:v>8058</c:v>
                </c:pt>
                <c:pt idx="2">
                  <c:v>16756</c:v>
                </c:pt>
                <c:pt idx="3">
                  <c:v>11957</c:v>
                </c:pt>
              </c:numCache>
            </c:numRef>
          </c:val>
        </c:ser>
        <c:gapWidth val="76"/>
        <c:axId val="55853824"/>
        <c:axId val="55855360"/>
      </c:barChart>
      <c:catAx>
        <c:axId val="5585382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800" b="1"/>
            </a:pPr>
            <a:endParaRPr lang="ko-KR"/>
          </a:p>
        </c:txPr>
        <c:crossAx val="55855360"/>
        <c:crosses val="autoZero"/>
        <c:auto val="1"/>
        <c:lblAlgn val="ctr"/>
        <c:lblOffset val="100"/>
      </c:catAx>
      <c:valAx>
        <c:axId val="55855360"/>
        <c:scaling>
          <c:orientation val="minMax"/>
          <c:max val="70000"/>
          <c:min val="0"/>
        </c:scaling>
        <c:axPos val="b"/>
        <c:majorGridlines/>
        <c:numFmt formatCode="_(* #,##0_);_(* \(#,##0\);_(* &quot;-&quot;_);_(@_)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ko-KR"/>
          </a:p>
        </c:txPr>
        <c:crossAx val="55853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264878140383631"/>
          <c:y val="0.93480316703161959"/>
          <c:w val="0.40816888094047038"/>
          <c:h val="6.5196832968379873E-2"/>
        </c:manualLayout>
      </c:layout>
      <c:txPr>
        <a:bodyPr/>
        <a:lstStyle/>
        <a:p>
          <a:pPr>
            <a:defRPr sz="1800" b="1"/>
          </a:pPr>
          <a:endParaRPr lang="ko-KR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6"/>
  <c:chart>
    <c:autoTitleDeleted val="1"/>
    <c:plotArea>
      <c:layout>
        <c:manualLayout>
          <c:layoutTarget val="inner"/>
          <c:xMode val="edge"/>
          <c:yMode val="edge"/>
          <c:x val="0.10619966957076454"/>
          <c:y val="0"/>
          <c:w val="0.81955824352850326"/>
          <c:h val="0.8022663762668345"/>
        </c:manualLayout>
      </c:layout>
      <c:barChart>
        <c:barDir val="bar"/>
        <c:grouping val="clustered"/>
        <c:ser>
          <c:idx val="0"/>
          <c:order val="0"/>
          <c:tx>
            <c:strRef>
              <c:f>'2014년 연령별 수검률 및 이상소견율'!$R$15</c:f>
              <c:strCache>
                <c:ptCount val="1"/>
                <c:pt idx="0">
                  <c:v>수검자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4.9042489902556509E-4"/>
                  <c:y val="-3.0258983569727087E-3"/>
                </c:manualLayout>
              </c:layout>
              <c:showVal val="1"/>
            </c:dLbl>
            <c:dLbl>
              <c:idx val="1"/>
              <c:layout>
                <c:manualLayout>
                  <c:x val="2.3051874164519612E-3"/>
                  <c:y val="4.3228221555629814E-3"/>
                </c:manualLayout>
              </c:layout>
              <c:showVal val="1"/>
            </c:dLbl>
            <c:dLbl>
              <c:idx val="2"/>
              <c:layout>
                <c:manualLayout>
                  <c:x val="-5.3947858840046824E-4"/>
                  <c:y val="-3.4581419965682382E-3"/>
                </c:manualLayout>
              </c:layout>
              <c:showVal val="1"/>
            </c:dLbl>
            <c:dLbl>
              <c:idx val="3"/>
              <c:layout>
                <c:manualLayout>
                  <c:x val="-4.806477595679399E-3"/>
                  <c:y val="1.7291674381858901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ko-KR"/>
              </a:p>
            </c:txPr>
            <c:showVal val="1"/>
          </c:dLbls>
          <c:cat>
            <c:strRef>
              <c:f>'2014년 연령별 수검률 및 이상소견율'!$Q$16:$Q$19</c:f>
              <c:strCache>
                <c:ptCount val="4"/>
                <c:pt idx="0">
                  <c:v>30~39세</c:v>
                </c:pt>
                <c:pt idx="1">
                  <c:v>40~49세</c:v>
                </c:pt>
                <c:pt idx="2">
                  <c:v>50~59세</c:v>
                </c:pt>
                <c:pt idx="3">
                  <c:v>60~69세</c:v>
                </c:pt>
              </c:strCache>
            </c:strRef>
          </c:cat>
          <c:val>
            <c:numRef>
              <c:f>'2014년 연령별 수검률 및 이상소견율'!$R$16:$R$19</c:f>
              <c:numCache>
                <c:formatCode>_(* #,##0_);_(* \(#,##0\);_(* "-"_);_(@_)</c:formatCode>
                <c:ptCount val="4"/>
                <c:pt idx="0">
                  <c:v>1643</c:v>
                </c:pt>
                <c:pt idx="1">
                  <c:v>8058</c:v>
                </c:pt>
                <c:pt idx="2">
                  <c:v>16756</c:v>
                </c:pt>
                <c:pt idx="3">
                  <c:v>11957</c:v>
                </c:pt>
              </c:numCache>
            </c:numRef>
          </c:val>
        </c:ser>
        <c:ser>
          <c:idx val="1"/>
          <c:order val="1"/>
          <c:tx>
            <c:strRef>
              <c:f>'2014년 연령별 수검률 및 이상소견율'!$S$15</c:f>
              <c:strCache>
                <c:ptCount val="1"/>
                <c:pt idx="0">
                  <c:v>이상소견자</c:v>
                </c:pt>
              </c:strCache>
            </c:strRef>
          </c:tx>
          <c:spPr>
            <a:solidFill>
              <a:srgbClr val="952B51"/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1726967612917785E-3"/>
                  <c:y val="3.2072053722426385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b="1" spc="0" baseline="0" dirty="0"/>
                      <a:t>8</a:t>
                    </a:r>
                    <a:r>
                      <a:rPr lang="en-US" altLang="en-US" dirty="0"/>
                      <a:t>42(51%)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7.0580195390476334E-3"/>
                  <c:y val="-5.9077155007468303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b="1" spc="0" baseline="0" dirty="0" smtClean="0"/>
                      <a:t>4</a:t>
                    </a:r>
                    <a:r>
                      <a:rPr lang="en-US" altLang="en-US" dirty="0" smtClean="0"/>
                      <a:t>,983(62</a:t>
                    </a:r>
                    <a:r>
                      <a:rPr lang="en-US" altLang="en-US" dirty="0"/>
                      <a:t>%)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1.5926433801262303E-2"/>
                  <c:y val="-1.5706202397264505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b="1" spc="0" baseline="0" dirty="0" smtClean="0"/>
                      <a:t>7</a:t>
                    </a:r>
                    <a:r>
                      <a:rPr lang="en-US" altLang="en-US" dirty="0" smtClean="0"/>
                      <a:t>,835(47</a:t>
                    </a:r>
                    <a:r>
                      <a:rPr lang="en-US" altLang="en-US" dirty="0"/>
                      <a:t>%)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1.3215489497582882E-2"/>
                  <c:y val="-8.7897255243244727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b="1" spc="0" baseline="0" dirty="0" smtClean="0"/>
                      <a:t>5</a:t>
                    </a:r>
                    <a:r>
                      <a:rPr lang="en-US" altLang="en-US" dirty="0" smtClean="0"/>
                      <a:t>,609(47</a:t>
                    </a:r>
                    <a:r>
                      <a:rPr lang="en-US" altLang="en-US" dirty="0"/>
                      <a:t>%)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 spc="0" baseline="0"/>
                </a:pPr>
                <a:endParaRPr lang="ko-KR"/>
              </a:p>
            </c:txPr>
            <c:showVal val="1"/>
          </c:dLbls>
          <c:cat>
            <c:strRef>
              <c:f>'2014년 연령별 수검률 및 이상소견율'!$Q$16:$Q$19</c:f>
              <c:strCache>
                <c:ptCount val="4"/>
                <c:pt idx="0">
                  <c:v>30~39세</c:v>
                </c:pt>
                <c:pt idx="1">
                  <c:v>40~49세</c:v>
                </c:pt>
                <c:pt idx="2">
                  <c:v>50~59세</c:v>
                </c:pt>
                <c:pt idx="3">
                  <c:v>60~69세</c:v>
                </c:pt>
              </c:strCache>
            </c:strRef>
          </c:cat>
          <c:val>
            <c:numRef>
              <c:f>'2014년 연령별 수검률 및 이상소견율'!$S$16:$S$19</c:f>
              <c:numCache>
                <c:formatCode>General</c:formatCode>
                <c:ptCount val="4"/>
                <c:pt idx="0">
                  <c:v>842</c:v>
                </c:pt>
                <c:pt idx="1">
                  <c:v>4983</c:v>
                </c:pt>
                <c:pt idx="2">
                  <c:v>7835</c:v>
                </c:pt>
                <c:pt idx="3">
                  <c:v>5609</c:v>
                </c:pt>
              </c:numCache>
            </c:numRef>
          </c:val>
        </c:ser>
        <c:dLbls>
          <c:showVal val="1"/>
        </c:dLbls>
        <c:gapWidth val="67"/>
        <c:axId val="55893376"/>
        <c:axId val="55936128"/>
      </c:barChart>
      <c:catAx>
        <c:axId val="5589337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b="1" spc="-150"/>
            </a:pPr>
            <a:endParaRPr lang="ko-KR"/>
          </a:p>
        </c:txPr>
        <c:crossAx val="55936128"/>
        <c:crosses val="autoZero"/>
        <c:auto val="1"/>
        <c:lblAlgn val="ctr"/>
        <c:lblOffset val="100"/>
      </c:catAx>
      <c:valAx>
        <c:axId val="55936128"/>
        <c:scaling>
          <c:orientation val="minMax"/>
        </c:scaling>
        <c:axPos val="b"/>
        <c:numFmt formatCode="_(* #,##0_);_(* \(#,##0\);_(* &quot;-&quot;_);_(@_)" sourceLinked="1"/>
        <c:majorTickMark val="in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55893376"/>
        <c:crosses val="autoZero"/>
        <c:crossBetween val="between"/>
      </c:valAx>
    </c:plotArea>
    <c:legend>
      <c:legendPos val="b"/>
      <c:txPr>
        <a:bodyPr/>
        <a:lstStyle/>
        <a:p>
          <a:pPr>
            <a:defRPr b="1">
              <a:latin typeface="HY강B" pitchFamily="18" charset="-127"/>
              <a:ea typeface="HY강B" pitchFamily="18" charset="-127"/>
            </a:defRPr>
          </a:pPr>
          <a:endParaRPr lang="ko-KR"/>
        </a:p>
      </c:txPr>
    </c:legend>
    <c:plotVisOnly val="1"/>
    <c:dispBlanksAs val="gap"/>
  </c:chart>
  <c:txPr>
    <a:bodyPr/>
    <a:lstStyle/>
    <a:p>
      <a:pPr>
        <a:defRPr sz="1800"/>
      </a:pPr>
      <a:endParaRPr lang="ko-KR"/>
    </a:p>
  </c:txPr>
  <c:externalData r:id="rId1"/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2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67D68-63BD-4A28-85B2-2EB590535AB7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5C8C192-CA89-4731-A398-C855BC2001AE}">
      <dgm:prSet custT="1"/>
      <dgm:spPr>
        <a:solidFill>
          <a:schemeClr val="accent5">
            <a:alpha val="50000"/>
          </a:schemeClr>
        </a:solidFill>
        <a:effectLst>
          <a:reflection blurRad="6350" stA="52000" endA="300" endPos="35000" dir="5400000" sy="-100000" algn="bl" rotWithShape="0"/>
        </a:effectLst>
      </dgm:spPr>
      <dgm:t>
        <a:bodyPr lIns="0" tIns="0" rIns="0" bIns="0"/>
        <a:lstStyle/>
        <a:p>
          <a:pPr marL="0" indent="0" algn="ctr" rtl="0" latinLnBrk="1">
            <a:lnSpc>
              <a:spcPct val="100000"/>
            </a:lnSpc>
            <a:tabLst/>
          </a:pPr>
          <a:r>
            <a:rPr lang="ko-KR" altLang="en-US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옛체" pitchFamily="18" charset="-127"/>
              <a:ea typeface="휴먼옛체" pitchFamily="18" charset="-127"/>
            </a:rPr>
            <a:t>知彼知己</a:t>
          </a:r>
          <a:endParaRPr lang="en-US" altLang="ko-KR" sz="2800" b="1" dirty="0" smtClean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 marL="0" indent="0" algn="ctr" rtl="0" latinLnBrk="1">
            <a:lnSpc>
              <a:spcPct val="100000"/>
            </a:lnSpc>
            <a:tabLst/>
          </a:pPr>
          <a:r>
            <a:rPr lang="ko-KR" altLang="en-US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 </a:t>
          </a:r>
          <a:r>
            <a:rPr lang="ko-KR" altLang="en-US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옛체" pitchFamily="18" charset="-127"/>
              <a:ea typeface="휴먼옛체" pitchFamily="18" charset="-127"/>
            </a:rPr>
            <a:t>百戰百勝</a:t>
          </a:r>
          <a:r>
            <a:rPr lang="en-US" altLang="ko-KR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!</a:t>
          </a:r>
          <a:endParaRPr lang="en-US" sz="2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gm:t>
    </dgm:pt>
    <dgm:pt modelId="{F1F01898-381D-4970-B6E0-90AA42FD47B9}" type="parTrans" cxnId="{A488E33E-B675-4C46-B3CC-436AE48B88C3}">
      <dgm:prSet/>
      <dgm:spPr/>
      <dgm:t>
        <a:bodyPr/>
        <a:lstStyle/>
        <a:p>
          <a:pPr latinLnBrk="1"/>
          <a:endParaRPr lang="ko-KR" altLang="en-US"/>
        </a:p>
      </dgm:t>
    </dgm:pt>
    <dgm:pt modelId="{8D51C0D6-8FCA-4952-89C9-B0E2BD3CE519}" type="sibTrans" cxnId="{A488E33E-B675-4C46-B3CC-436AE48B88C3}">
      <dgm:prSet/>
      <dgm:spPr/>
      <dgm:t>
        <a:bodyPr/>
        <a:lstStyle/>
        <a:p>
          <a:pPr latinLnBrk="1"/>
          <a:endParaRPr lang="ko-KR" altLang="en-US"/>
        </a:p>
      </dgm:t>
    </dgm:pt>
    <dgm:pt modelId="{49245AAE-13E8-4905-895A-E3B2BA4B7809}">
      <dgm:prSet custT="1"/>
      <dgm:spPr>
        <a:gradFill rotWithShape="0">
          <a:gsLst>
            <a:gs pos="0">
              <a:schemeClr val="accent6">
                <a:alpha val="40000"/>
              </a:schemeClr>
            </a:gs>
            <a:gs pos="50000">
              <a:schemeClr val="accent6"/>
            </a:gs>
            <a:gs pos="100000">
              <a:schemeClr val="accent6">
                <a:alpha val="40000"/>
              </a:schemeClr>
            </a:gs>
          </a:gsLst>
          <a:lin ang="2700000" scaled="1"/>
        </a:gradFill>
        <a:effectLst>
          <a:reflection blurRad="6350" stA="52000" endA="300" endPos="35000" dir="5400000" sy="-100000" algn="bl" rotWithShape="0"/>
        </a:effectLst>
      </dgm:spPr>
      <dgm:t>
        <a:bodyPr lIns="0" tIns="0" rIns="0" bIns="0"/>
        <a:lstStyle/>
        <a:p>
          <a:pPr rtl="0" latinLnBrk="1">
            <a:spcAft>
              <a:spcPts val="0"/>
            </a:spcAft>
          </a:pPr>
          <a:r>
            <a:rPr lang="en-US" altLang="ko-KR" sz="2800" b="1" dirty="0" smtClean="0">
              <a:solidFill>
                <a:srgbClr val="0000FF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</a:rPr>
            <a:t>2012~2014</a:t>
          </a:r>
          <a:r>
            <a:rPr lang="ko-KR" altLang="en-US" sz="2800" b="1" dirty="0" smtClean="0">
              <a:solidFill>
                <a:srgbClr val="0000FF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</a:rPr>
            <a:t>년</a:t>
          </a:r>
          <a:endParaRPr lang="en-US" altLang="ko-KR" sz="2800" b="1" dirty="0" smtClean="0">
            <a:solidFill>
              <a:srgbClr val="0000FF"/>
            </a:solidFill>
            <a:effectLst>
              <a:glow rad="101600">
                <a:schemeClr val="accent6">
                  <a:lumMod val="75000"/>
                  <a:alpha val="60000"/>
                </a:schemeClr>
              </a:glow>
            </a:effectLst>
          </a:endParaRPr>
        </a:p>
        <a:p>
          <a:pPr rtl="0" latinLnBrk="1">
            <a:spcAft>
              <a:spcPts val="0"/>
            </a:spcAft>
          </a:pPr>
          <a:r>
            <a:rPr lang="ko-KR" altLang="en-US" sz="2800" b="1" dirty="0" smtClean="0">
              <a:solidFill>
                <a:srgbClr val="FF0000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  <a:latin typeface="HY태백B" pitchFamily="18" charset="-127"/>
              <a:ea typeface="HY태백B" pitchFamily="18" charset="-127"/>
            </a:rPr>
            <a:t>서울시 </a:t>
          </a:r>
          <a:r>
            <a:rPr lang="en-US" altLang="ko-KR" sz="2800" b="1" dirty="0" smtClean="0">
              <a:solidFill>
                <a:srgbClr val="FF0000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  <a:latin typeface="HY태백B" pitchFamily="18" charset="-127"/>
              <a:ea typeface="HY태백B" pitchFamily="18" charset="-127"/>
            </a:rPr>
            <a:t>20</a:t>
          </a:r>
          <a:r>
            <a:rPr lang="ko-KR" altLang="en-US" sz="2800" b="1" dirty="0" smtClean="0">
              <a:solidFill>
                <a:srgbClr val="FF0000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  <a:latin typeface="HY태백B" pitchFamily="18" charset="-127"/>
              <a:ea typeface="HY태백B" pitchFamily="18" charset="-127"/>
            </a:rPr>
            <a:t>위</a:t>
          </a:r>
          <a:r>
            <a:rPr lang="en-US" altLang="ko-KR" sz="2800" b="1" dirty="0" smtClean="0">
              <a:solidFill>
                <a:srgbClr val="FF0000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  <a:latin typeface="HY태백B" pitchFamily="18" charset="-127"/>
              <a:ea typeface="HY태백B" pitchFamily="18" charset="-127"/>
            </a:rPr>
            <a:t>!</a:t>
          </a:r>
        </a:p>
        <a:p>
          <a:pPr rtl="0" latinLnBrk="1">
            <a:spcAft>
              <a:spcPts val="0"/>
            </a:spcAft>
          </a:pPr>
          <a:r>
            <a:rPr lang="ko-KR" altLang="en-US" sz="2800" b="1" i="1" dirty="0" smtClean="0">
              <a:solidFill>
                <a:srgbClr val="0000FF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</a:rPr>
            <a:t>하위를 면하라</a:t>
          </a:r>
          <a:r>
            <a:rPr lang="en-US" altLang="ko-KR" sz="2800" b="1" i="1" dirty="0" smtClean="0">
              <a:solidFill>
                <a:srgbClr val="0000FF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</a:rPr>
            <a:t>!!!</a:t>
          </a:r>
          <a:r>
            <a:rPr lang="ko-KR" sz="2800" b="1" i="1" dirty="0" smtClean="0">
              <a:solidFill>
                <a:srgbClr val="0000FF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</a:rPr>
            <a:t> </a:t>
          </a:r>
          <a:endParaRPr lang="en-US" altLang="ko-KR" sz="2800" b="1" i="1" dirty="0" smtClean="0">
            <a:solidFill>
              <a:srgbClr val="0000FF"/>
            </a:solidFill>
            <a:effectLst>
              <a:glow rad="101600">
                <a:schemeClr val="accent6">
                  <a:lumMod val="75000"/>
                  <a:alpha val="60000"/>
                </a:schemeClr>
              </a:glow>
            </a:effectLst>
          </a:endParaRPr>
        </a:p>
      </dgm:t>
    </dgm:pt>
    <dgm:pt modelId="{CDBC68F9-C607-4C68-98FD-95A389AB3239}" type="parTrans" cxnId="{5829C59F-09F6-4BDD-8692-0A34E7936BA7}">
      <dgm:prSet/>
      <dgm:spPr/>
      <dgm:t>
        <a:bodyPr/>
        <a:lstStyle/>
        <a:p>
          <a:pPr latinLnBrk="1"/>
          <a:endParaRPr lang="ko-KR" altLang="en-US"/>
        </a:p>
      </dgm:t>
    </dgm:pt>
    <dgm:pt modelId="{8E6B906F-3FF4-4E78-9C29-06830A9F1266}" type="sibTrans" cxnId="{5829C59F-09F6-4BDD-8692-0A34E7936BA7}">
      <dgm:prSet/>
      <dgm:spPr/>
      <dgm:t>
        <a:bodyPr/>
        <a:lstStyle/>
        <a:p>
          <a:pPr latinLnBrk="1"/>
          <a:endParaRPr lang="ko-KR" altLang="en-US"/>
        </a:p>
      </dgm:t>
    </dgm:pt>
    <dgm:pt modelId="{95356DC8-7266-4AFB-A379-AF64ABAB972F}">
      <dgm:prSet custT="1"/>
      <dgm:spPr>
        <a:solidFill>
          <a:schemeClr val="accent3">
            <a:alpha val="50000"/>
          </a:schemeClr>
        </a:solidFill>
        <a:effectLst>
          <a:reflection blurRad="6350" stA="52000" endA="300" endPos="35000" dir="5400000" sy="-100000" algn="bl" rotWithShape="0"/>
        </a:effectLst>
      </dgm:spPr>
      <dgm:t>
        <a:bodyPr lIns="0" tIns="0" rIns="0" bIns="0"/>
        <a:lstStyle/>
        <a:p>
          <a:pPr rtl="0" latinLnBrk="1">
            <a:lnSpc>
              <a:spcPct val="100000"/>
            </a:lnSpc>
            <a:spcAft>
              <a:spcPts val="0"/>
            </a:spcAft>
          </a:pPr>
          <a:r>
            <a:rPr lang="ko-KR" altLang="en-US" sz="2800" b="1" dirty="0" err="1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수검률</a:t>
          </a:r>
          <a:r>
            <a:rPr lang="ko-KR" altLang="en-US" sz="28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en-US" altLang="ko-KR" sz="2800" b="1" dirty="0" smtClean="0">
            <a:solidFill>
              <a:srgbClr val="FF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>
            <a:lnSpc>
              <a:spcPct val="100000"/>
            </a:lnSpc>
            <a:spcAft>
              <a:spcPts val="0"/>
            </a:spcAft>
          </a:pPr>
          <a:r>
            <a:rPr lang="ko-KR" altLang="en-US" sz="28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향상 </a:t>
          </a:r>
          <a:r>
            <a:rPr lang="ko-KR" sz="28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기대 </a:t>
          </a:r>
          <a:endParaRPr lang="en-US" sz="2800" b="1" dirty="0">
            <a:solidFill>
              <a:srgbClr val="FF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BB4D42-9380-42E1-92E2-C47A9E145E58}" type="parTrans" cxnId="{E5E161B2-78DB-4CA9-981F-C138D8732488}">
      <dgm:prSet/>
      <dgm:spPr/>
      <dgm:t>
        <a:bodyPr/>
        <a:lstStyle/>
        <a:p>
          <a:pPr latinLnBrk="1"/>
          <a:endParaRPr lang="ko-KR" altLang="en-US"/>
        </a:p>
      </dgm:t>
    </dgm:pt>
    <dgm:pt modelId="{1C24E418-7447-40F6-B30C-F3336E973F43}" type="sibTrans" cxnId="{E5E161B2-78DB-4CA9-981F-C138D8732488}">
      <dgm:prSet/>
      <dgm:spPr/>
      <dgm:t>
        <a:bodyPr/>
        <a:lstStyle/>
        <a:p>
          <a:pPr latinLnBrk="1"/>
          <a:endParaRPr lang="ko-KR" altLang="en-US"/>
        </a:p>
      </dgm:t>
    </dgm:pt>
    <dgm:pt modelId="{4B6F3A10-FD28-4612-BAB8-7607B068BD5C}" type="pres">
      <dgm:prSet presAssocID="{49167D68-63BD-4A28-85B2-2EB590535A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C9B6EEA-373C-476F-ABC6-D22D9CCFC2D7}" type="pres">
      <dgm:prSet presAssocID="{B5C8C192-CA89-4731-A398-C855BC2001AE}" presName="Name5" presStyleLbl="vennNode1" presStyleIdx="0" presStyleCnt="3" custScaleX="30505" custScaleY="30505" custLinFactX="3452" custLinFactNeighborX="100000" custLinFactNeighborY="780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C2E6512-3BB2-44A1-B7AC-F4488D2C5160}" type="pres">
      <dgm:prSet presAssocID="{8D51C0D6-8FCA-4952-89C9-B0E2BD3CE519}" presName="space" presStyleCnt="0"/>
      <dgm:spPr/>
    </dgm:pt>
    <dgm:pt modelId="{FACE17DE-C238-4816-8EDF-CC224BFA80FA}" type="pres">
      <dgm:prSet presAssocID="{49245AAE-13E8-4905-895A-E3B2BA4B7809}" presName="Name5" presStyleLbl="vennNode1" presStyleIdx="1" presStyleCnt="3" custScaleX="45192" custScaleY="45192" custLinFactX="-7404" custLinFactNeighborX="-100000" custLinFactNeighborY="-239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37A692-F435-40D6-9036-4768EA82BAD2}" type="pres">
      <dgm:prSet presAssocID="{8E6B906F-3FF4-4E78-9C29-06830A9F1266}" presName="space" presStyleCnt="0"/>
      <dgm:spPr/>
    </dgm:pt>
    <dgm:pt modelId="{DA34724B-FA0B-46B2-B877-7B803E9D73AF}" type="pres">
      <dgm:prSet presAssocID="{95356DC8-7266-4AFB-A379-AF64ABAB972F}" presName="Name5" presStyleLbl="vennNode1" presStyleIdx="2" presStyleCnt="3" custScaleX="30505" custScaleY="30505" custLinFactNeighborX="74739" custLinFactNeighborY="-184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488E33E-B675-4C46-B3CC-436AE48B88C3}" srcId="{49167D68-63BD-4A28-85B2-2EB590535AB7}" destId="{B5C8C192-CA89-4731-A398-C855BC2001AE}" srcOrd="0" destOrd="0" parTransId="{F1F01898-381D-4970-B6E0-90AA42FD47B9}" sibTransId="{8D51C0D6-8FCA-4952-89C9-B0E2BD3CE519}"/>
    <dgm:cxn modelId="{8FD7A18D-2E78-4CB0-B08D-04FC1C34A341}" type="presOf" srcId="{95356DC8-7266-4AFB-A379-AF64ABAB972F}" destId="{DA34724B-FA0B-46B2-B877-7B803E9D73AF}" srcOrd="0" destOrd="0" presId="urn:microsoft.com/office/officeart/2005/8/layout/venn3"/>
    <dgm:cxn modelId="{D0F59ABB-1870-45EA-B21E-538E91F7F957}" type="presOf" srcId="{49245AAE-13E8-4905-895A-E3B2BA4B7809}" destId="{FACE17DE-C238-4816-8EDF-CC224BFA80FA}" srcOrd="0" destOrd="0" presId="urn:microsoft.com/office/officeart/2005/8/layout/venn3"/>
    <dgm:cxn modelId="{E5E161B2-78DB-4CA9-981F-C138D8732488}" srcId="{49167D68-63BD-4A28-85B2-2EB590535AB7}" destId="{95356DC8-7266-4AFB-A379-AF64ABAB972F}" srcOrd="2" destOrd="0" parTransId="{03BB4D42-9380-42E1-92E2-C47A9E145E58}" sibTransId="{1C24E418-7447-40F6-B30C-F3336E973F43}"/>
    <dgm:cxn modelId="{3C3A96C6-662A-4E4E-A27F-513CF94ECA58}" type="presOf" srcId="{49167D68-63BD-4A28-85B2-2EB590535AB7}" destId="{4B6F3A10-FD28-4612-BAB8-7607B068BD5C}" srcOrd="0" destOrd="0" presId="urn:microsoft.com/office/officeart/2005/8/layout/venn3"/>
    <dgm:cxn modelId="{C658173F-D123-42E4-8ECC-ADF3476F5ED8}" type="presOf" srcId="{B5C8C192-CA89-4731-A398-C855BC2001AE}" destId="{0C9B6EEA-373C-476F-ABC6-D22D9CCFC2D7}" srcOrd="0" destOrd="0" presId="urn:microsoft.com/office/officeart/2005/8/layout/venn3"/>
    <dgm:cxn modelId="{5829C59F-09F6-4BDD-8692-0A34E7936BA7}" srcId="{49167D68-63BD-4A28-85B2-2EB590535AB7}" destId="{49245AAE-13E8-4905-895A-E3B2BA4B7809}" srcOrd="1" destOrd="0" parTransId="{CDBC68F9-C607-4C68-98FD-95A389AB3239}" sibTransId="{8E6B906F-3FF4-4E78-9C29-06830A9F1266}"/>
    <dgm:cxn modelId="{10AAF97A-6D93-4735-A6BC-74952121748A}" type="presParOf" srcId="{4B6F3A10-FD28-4612-BAB8-7607B068BD5C}" destId="{0C9B6EEA-373C-476F-ABC6-D22D9CCFC2D7}" srcOrd="0" destOrd="0" presId="urn:microsoft.com/office/officeart/2005/8/layout/venn3"/>
    <dgm:cxn modelId="{B0CC3C2E-6E52-43C2-90F4-49AA72C9BDB2}" type="presParOf" srcId="{4B6F3A10-FD28-4612-BAB8-7607B068BD5C}" destId="{3C2E6512-3BB2-44A1-B7AC-F4488D2C5160}" srcOrd="1" destOrd="0" presId="urn:microsoft.com/office/officeart/2005/8/layout/venn3"/>
    <dgm:cxn modelId="{86F44FCB-56BF-4903-A093-B7AB2703974A}" type="presParOf" srcId="{4B6F3A10-FD28-4612-BAB8-7607B068BD5C}" destId="{FACE17DE-C238-4816-8EDF-CC224BFA80FA}" srcOrd="2" destOrd="0" presId="urn:microsoft.com/office/officeart/2005/8/layout/venn3"/>
    <dgm:cxn modelId="{D8F492AC-E504-4A6F-B6F8-DAE7D7A14055}" type="presParOf" srcId="{4B6F3A10-FD28-4612-BAB8-7607B068BD5C}" destId="{BD37A692-F435-40D6-9036-4768EA82BAD2}" srcOrd="3" destOrd="0" presId="urn:microsoft.com/office/officeart/2005/8/layout/venn3"/>
    <dgm:cxn modelId="{BD2C744A-38E1-4E1D-9341-8631F9E82F63}" type="presParOf" srcId="{4B6F3A10-FD28-4612-BAB8-7607B068BD5C}" destId="{DA34724B-FA0B-46B2-B877-7B803E9D73A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hList7#1" loCatId="list" qsTypeId="urn:microsoft.com/office/officeart/2005/8/quickstyle/simple4" qsCatId="simple" csTypeId="urn:microsoft.com/office/officeart/2005/8/colors/colorful1#25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pPr algn="l"/>
          <a:r>
            <a:rPr lang="ko-KR" altLang="en-US" sz="1300" b="1" dirty="0" smtClean="0">
              <a:solidFill>
                <a:schemeClr val="tx2">
                  <a:lumMod val="50000"/>
                </a:schemeClr>
              </a:solidFill>
            </a:rPr>
            <a:t>  </a:t>
          </a:r>
          <a:r>
            <a:rPr lang="ko-KR" altLang="en-US" sz="1600" b="1" dirty="0" smtClean="0">
              <a:solidFill>
                <a:schemeClr val="tx2">
                  <a:lumMod val="50000"/>
                </a:schemeClr>
              </a:solidFill>
            </a:rPr>
            <a:t>검진 </a:t>
          </a:r>
          <a:r>
            <a:rPr lang="en-US" altLang="ko-KR" sz="1600" b="1" dirty="0" smtClean="0">
              <a:solidFill>
                <a:schemeClr val="tx2">
                  <a:lumMod val="50000"/>
                </a:schemeClr>
              </a:solidFill>
            </a:rPr>
            <a:t>,</a:t>
          </a:r>
          <a:r>
            <a:rPr lang="ko-KR" altLang="en-US" sz="1600" b="1" dirty="0" smtClean="0">
              <a:solidFill>
                <a:schemeClr val="tx2">
                  <a:lumMod val="50000"/>
                </a:schemeClr>
              </a:solidFill>
            </a:rPr>
            <a:t>예방강좌</a:t>
          </a:r>
          <a:endParaRPr lang="en-US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F66099B6-DBBD-4AB0-82D2-877B80F846F7}">
      <dgm:prSet phldrT="[Text]" custT="1"/>
      <dgm:spPr/>
      <dgm:t>
        <a:bodyPr/>
        <a:lstStyle/>
        <a:p>
          <a:pPr algn="l"/>
          <a:r>
            <a:rPr lang="ko-KR" altLang="en-US" sz="1300" b="1" dirty="0" smtClean="0">
              <a:solidFill>
                <a:schemeClr val="tx2">
                  <a:lumMod val="50000"/>
                </a:schemeClr>
              </a:solidFill>
            </a:rPr>
            <a:t>  </a:t>
          </a:r>
          <a:r>
            <a:rPr lang="ko-KR" altLang="en-US" sz="1600" b="1" dirty="0" smtClean="0">
              <a:solidFill>
                <a:schemeClr val="tx2">
                  <a:lumMod val="50000"/>
                </a:schemeClr>
              </a:solidFill>
            </a:rPr>
            <a:t>인식개선활동</a:t>
          </a:r>
          <a:endParaRPr lang="en-US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B6D9DE15-697B-42C2-B6A1-CE31260EED93}">
      <dgm:prSet phldrT="[Text]" custT="1"/>
      <dgm:spPr/>
      <dgm:t>
        <a:bodyPr/>
        <a:lstStyle/>
        <a:p>
          <a:pPr algn="l"/>
          <a:r>
            <a:rPr lang="ko-KR" altLang="en-US" sz="1400" b="1" dirty="0" smtClean="0">
              <a:solidFill>
                <a:schemeClr val="tx2">
                  <a:lumMod val="50000"/>
                </a:schemeClr>
              </a:solidFill>
            </a:rPr>
            <a:t>    </a:t>
          </a:r>
          <a:r>
            <a:rPr lang="ko-KR" altLang="en-US" sz="1600" b="1" dirty="0" smtClean="0">
              <a:solidFill>
                <a:schemeClr val="tx2">
                  <a:lumMod val="50000"/>
                </a:schemeClr>
              </a:solidFill>
            </a:rPr>
            <a:t>홍보물품제작배부</a:t>
          </a:r>
          <a:endParaRPr lang="en-US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/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/>
        </a:p>
      </dgm:t>
    </dgm:pt>
    <dgm:pt modelId="{6CF284C3-4A70-4432-8F33-E75A802B3330}">
      <dgm:prSet custT="1"/>
      <dgm:spPr/>
      <dgm:t>
        <a:bodyPr/>
        <a:lstStyle/>
        <a:p>
          <a:pPr algn="l"/>
          <a:r>
            <a:rPr lang="ko-KR" altLang="en-US" sz="1200" dirty="0" smtClean="0"/>
            <a:t>  </a:t>
          </a:r>
          <a:r>
            <a:rPr lang="ko-KR" altLang="en-US" sz="1200" b="1" dirty="0" smtClean="0"/>
            <a:t>대 구민 캠페인 </a:t>
          </a:r>
          <a:endParaRPr lang="en-US" sz="1200" b="1" dirty="0"/>
        </a:p>
      </dgm:t>
    </dgm:pt>
    <dgm:pt modelId="{044831E6-2FC9-4DDA-81FB-5FA418568D07}" type="parTrans" cxnId="{2DC24386-BC50-4BAB-8571-16CB10C2603C}">
      <dgm:prSet/>
      <dgm:spPr/>
      <dgm:t>
        <a:bodyPr/>
        <a:lstStyle/>
        <a:p>
          <a:endParaRPr lang="en-US"/>
        </a:p>
      </dgm:t>
    </dgm:pt>
    <dgm:pt modelId="{CD50B82D-84BB-4747-B282-ABB339EBA294}" type="sibTrans" cxnId="{2DC24386-BC50-4BAB-8571-16CB10C2603C}">
      <dgm:prSet/>
      <dgm:spPr/>
      <dgm:t>
        <a:bodyPr/>
        <a:lstStyle/>
        <a:p>
          <a:endParaRPr lang="en-US"/>
        </a:p>
      </dgm:t>
    </dgm:pt>
    <dgm:pt modelId="{3AF880A5-0F00-4315-A5DF-1FE656798601}">
      <dgm:prSet phldrT="[Text]" custT="1"/>
      <dgm:spPr/>
      <dgm:t>
        <a:bodyPr/>
        <a:lstStyle/>
        <a:p>
          <a:pPr algn="l"/>
          <a:r>
            <a:rPr lang="ko-KR" altLang="en-US" sz="1200" b="1" dirty="0" smtClean="0"/>
            <a:t>  분야별 암 예방 강좌</a:t>
          </a:r>
          <a:endParaRPr lang="en-US" sz="1200" b="1" dirty="0"/>
        </a:p>
      </dgm:t>
    </dgm:pt>
    <dgm:pt modelId="{A13BB1F9-5857-4B43-8BF5-6589AA2CB759}" type="parTrans" cxnId="{24F8CBE2-5003-4E69-A772-6B98F2B05181}">
      <dgm:prSet/>
      <dgm:spPr/>
      <dgm:t>
        <a:bodyPr/>
        <a:lstStyle/>
        <a:p>
          <a:endParaRPr lang="en-US"/>
        </a:p>
      </dgm:t>
    </dgm:pt>
    <dgm:pt modelId="{C198C41D-2640-4669-83ED-E0CD35701C8E}" type="sibTrans" cxnId="{24F8CBE2-5003-4E69-A772-6B98F2B05181}">
      <dgm:prSet/>
      <dgm:spPr/>
      <dgm:t>
        <a:bodyPr/>
        <a:lstStyle/>
        <a:p>
          <a:endParaRPr lang="en-US"/>
        </a:p>
      </dgm:t>
    </dgm:pt>
    <dgm:pt modelId="{BE788BF5-FE9F-4C7D-A1CD-9232D7860179}">
      <dgm:prSet phldrT="[Text]" custT="1"/>
      <dgm:spPr/>
      <dgm:t>
        <a:bodyPr/>
        <a:lstStyle/>
        <a:p>
          <a:pPr algn="l"/>
          <a:r>
            <a:rPr lang="ko-KR" altLang="en-US" sz="1200" b="1" dirty="0" smtClean="0"/>
            <a:t>  전담인력지속홍보</a:t>
          </a:r>
          <a:endParaRPr lang="en-US" sz="1200" b="1" dirty="0"/>
        </a:p>
      </dgm:t>
    </dgm:pt>
    <dgm:pt modelId="{963A52CB-C772-45F2-8A30-8ABA6B14D3CE}" type="parTrans" cxnId="{35013F34-57BC-4E3C-A003-07C0E49926DB}">
      <dgm:prSet/>
      <dgm:spPr/>
      <dgm:t>
        <a:bodyPr/>
        <a:lstStyle/>
        <a:p>
          <a:endParaRPr lang="en-US"/>
        </a:p>
      </dgm:t>
    </dgm:pt>
    <dgm:pt modelId="{88191C5E-55BA-42F2-B842-FC86CBBADC0F}" type="sibTrans" cxnId="{35013F34-57BC-4E3C-A003-07C0E49926DB}">
      <dgm:prSet/>
      <dgm:spPr/>
      <dgm:t>
        <a:bodyPr/>
        <a:lstStyle/>
        <a:p>
          <a:endParaRPr lang="en-US"/>
        </a:p>
      </dgm:t>
    </dgm:pt>
    <dgm:pt modelId="{0175455E-C54B-45D4-9F64-0589EB6B3316}">
      <dgm:prSet phldrT="[Text]" custT="1"/>
      <dgm:spPr/>
      <dgm:t>
        <a:bodyPr/>
        <a:lstStyle/>
        <a:p>
          <a:pPr algn="l"/>
          <a:r>
            <a:rPr lang="ko-KR" altLang="en-US" sz="1200" b="1" dirty="0" smtClean="0"/>
            <a:t>  </a:t>
          </a:r>
          <a:r>
            <a:rPr lang="ko-KR" altLang="en-US" sz="1200" b="1" dirty="0" err="1" smtClean="0"/>
            <a:t>물티슈</a:t>
          </a:r>
          <a:endParaRPr lang="en-US" sz="1200" b="1" dirty="0"/>
        </a:p>
      </dgm:t>
    </dgm:pt>
    <dgm:pt modelId="{88BD4BDB-1D85-4113-AFEC-21431AF63D5F}" type="parTrans" cxnId="{C8B436FC-B783-46B4-A145-3B3B3DD3B3F9}">
      <dgm:prSet/>
      <dgm:spPr/>
      <dgm:t>
        <a:bodyPr/>
        <a:lstStyle/>
        <a:p>
          <a:endParaRPr lang="en-US"/>
        </a:p>
      </dgm:t>
    </dgm:pt>
    <dgm:pt modelId="{814ADA3B-AA89-4AB7-868E-C824585A3ABB}" type="sibTrans" cxnId="{C8B436FC-B783-46B4-A145-3B3B3DD3B3F9}">
      <dgm:prSet/>
      <dgm:spPr/>
      <dgm:t>
        <a:bodyPr/>
        <a:lstStyle/>
        <a:p>
          <a:endParaRPr lang="en-US"/>
        </a:p>
      </dgm:t>
    </dgm:pt>
    <dgm:pt modelId="{D96BD766-7A45-44C2-B6DC-068AE128BF44}">
      <dgm:prSet phldrT="[Text]" custT="1"/>
      <dgm:spPr/>
      <dgm:t>
        <a:bodyPr/>
        <a:lstStyle/>
        <a:p>
          <a:pPr algn="l"/>
          <a:r>
            <a:rPr lang="ko-KR" altLang="en-US" sz="1200" b="1" dirty="0" smtClean="0"/>
            <a:t>  일회용밴드</a:t>
          </a:r>
          <a:endParaRPr lang="en-US" sz="1200" b="1" dirty="0"/>
        </a:p>
      </dgm:t>
    </dgm:pt>
    <dgm:pt modelId="{1723986A-39AC-4737-B675-843E1268E3F0}" type="parTrans" cxnId="{A8DB1F9F-8C0D-44C6-B0CF-E185E4743C27}">
      <dgm:prSet/>
      <dgm:spPr/>
      <dgm:t>
        <a:bodyPr/>
        <a:lstStyle/>
        <a:p>
          <a:endParaRPr lang="en-US"/>
        </a:p>
      </dgm:t>
    </dgm:pt>
    <dgm:pt modelId="{053D2587-FEB8-41DF-8458-0B353CDF3513}" type="sibTrans" cxnId="{A8DB1F9F-8C0D-44C6-B0CF-E185E4743C27}">
      <dgm:prSet/>
      <dgm:spPr/>
      <dgm:t>
        <a:bodyPr/>
        <a:lstStyle/>
        <a:p>
          <a:endParaRPr lang="en-US"/>
        </a:p>
      </dgm:t>
    </dgm:pt>
    <dgm:pt modelId="{8EA7219F-BDB2-48EB-9EEB-3133522D132E}">
      <dgm:prSet phldrT="[Text]" custT="1"/>
      <dgm:spPr/>
      <dgm:t>
        <a:bodyPr/>
        <a:lstStyle/>
        <a:p>
          <a:pPr algn="l"/>
          <a:r>
            <a:rPr lang="ko-KR" altLang="en-US" sz="1200" dirty="0" smtClean="0"/>
            <a:t>  </a:t>
          </a:r>
          <a:r>
            <a:rPr lang="ko-KR" altLang="en-US" sz="1200" b="1" dirty="0" err="1" smtClean="0"/>
            <a:t>전립선암</a:t>
          </a:r>
          <a:r>
            <a:rPr lang="ko-KR" altLang="en-US" sz="1200" b="1" dirty="0" smtClean="0"/>
            <a:t> 검진</a:t>
          </a:r>
          <a:r>
            <a:rPr lang="en-US" altLang="ko-KR" sz="1200" b="1" dirty="0" smtClean="0"/>
            <a:t>·</a:t>
          </a:r>
          <a:r>
            <a:rPr lang="ko-KR" altLang="en-US" sz="1200" b="1" dirty="0" smtClean="0"/>
            <a:t> 강좌</a:t>
          </a:r>
          <a:endParaRPr lang="en-US" sz="1200" b="1" dirty="0"/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/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/>
        </a:p>
      </dgm:t>
    </dgm:pt>
    <dgm:pt modelId="{14F4920C-4748-4281-A7B2-D2ADB09A1F1F}">
      <dgm:prSet phldrT="[Text]" custT="1"/>
      <dgm:spPr/>
      <dgm:t>
        <a:bodyPr/>
        <a:lstStyle/>
        <a:p>
          <a:pPr algn="l"/>
          <a:r>
            <a:rPr lang="ko-KR" altLang="en-US" sz="1200" b="1" dirty="0" smtClean="0"/>
            <a:t>  구청 타 사업 연계  必</a:t>
          </a:r>
          <a:endParaRPr lang="en-US" sz="1200" b="1" dirty="0"/>
        </a:p>
      </dgm:t>
    </dgm:pt>
    <dgm:pt modelId="{538FEC44-95E5-4C56-AC32-221A024D31D3}" type="parTrans" cxnId="{22C45B3E-9257-4285-97B8-29E12218BCD6}">
      <dgm:prSet/>
      <dgm:spPr/>
      <dgm:t>
        <a:bodyPr/>
        <a:lstStyle/>
        <a:p>
          <a:pPr latinLnBrk="1"/>
          <a:endParaRPr lang="ko-KR" altLang="en-US"/>
        </a:p>
      </dgm:t>
    </dgm:pt>
    <dgm:pt modelId="{277C532F-7112-4AD8-9DCA-9D39F45274CC}" type="sibTrans" cxnId="{22C45B3E-9257-4285-97B8-29E12218BCD6}">
      <dgm:prSet/>
      <dgm:spPr/>
      <dgm:t>
        <a:bodyPr/>
        <a:lstStyle/>
        <a:p>
          <a:pPr latinLnBrk="1"/>
          <a:endParaRPr lang="ko-KR" altLang="en-US"/>
        </a:p>
      </dgm:t>
    </dgm:pt>
    <dgm:pt modelId="{E11B473C-260E-482D-9881-B2A62E2AD1AD}">
      <dgm:prSet phldrT="[Text]" custT="1"/>
      <dgm:spPr/>
      <dgm:t>
        <a:bodyPr/>
        <a:lstStyle/>
        <a:p>
          <a:pPr algn="l"/>
          <a:r>
            <a:rPr lang="ko-KR" altLang="en-US" sz="1200" b="1" dirty="0" smtClean="0"/>
            <a:t>  물병</a:t>
          </a:r>
          <a:r>
            <a:rPr lang="en-US" altLang="ko-KR" sz="1200" b="1" dirty="0" smtClean="0"/>
            <a:t>, </a:t>
          </a:r>
          <a:r>
            <a:rPr lang="ko-KR" altLang="en-US" sz="1200" b="1" dirty="0" err="1" smtClean="0"/>
            <a:t>반짓고리</a:t>
          </a:r>
          <a:endParaRPr lang="en-US" sz="1200" b="1" dirty="0"/>
        </a:p>
      </dgm:t>
    </dgm:pt>
    <dgm:pt modelId="{6137EBA7-BF4D-4422-AC61-2052147B7591}" type="parTrans" cxnId="{6CA14B44-3CBE-4438-AC2E-B5C66D426B3B}">
      <dgm:prSet/>
      <dgm:spPr/>
      <dgm:t>
        <a:bodyPr/>
        <a:lstStyle/>
        <a:p>
          <a:pPr latinLnBrk="1"/>
          <a:endParaRPr lang="ko-KR" altLang="en-US"/>
        </a:p>
      </dgm:t>
    </dgm:pt>
    <dgm:pt modelId="{B7FEF4D8-F2A2-49C0-980E-6D1AA3955557}" type="sibTrans" cxnId="{6CA14B44-3CBE-4438-AC2E-B5C66D426B3B}">
      <dgm:prSet/>
      <dgm:spPr/>
      <dgm:t>
        <a:bodyPr/>
        <a:lstStyle/>
        <a:p>
          <a:pPr latinLnBrk="1"/>
          <a:endParaRPr lang="ko-KR" altLang="en-US"/>
        </a:p>
      </dgm:t>
    </dgm:pt>
    <dgm:pt modelId="{6386CE00-2DDB-44D9-8685-4972099B6E11}">
      <dgm:prSet phldrT="[Text]" custT="1"/>
      <dgm:spPr/>
      <dgm:t>
        <a:bodyPr/>
        <a:lstStyle/>
        <a:p>
          <a:pPr algn="l"/>
          <a:r>
            <a:rPr lang="ko-KR" altLang="en-US" sz="1200" b="1" dirty="0" smtClean="0"/>
            <a:t>  </a:t>
          </a:r>
          <a:r>
            <a:rPr lang="ko-KR" altLang="en-US" sz="1200" b="1" dirty="0" err="1" smtClean="0"/>
            <a:t>리플렛</a:t>
          </a:r>
          <a:r>
            <a:rPr lang="en-US" altLang="ko-KR" sz="1200" b="1" dirty="0" smtClean="0"/>
            <a:t>, </a:t>
          </a:r>
          <a:r>
            <a:rPr lang="ko-KR" altLang="en-US" sz="1200" b="1" dirty="0" smtClean="0"/>
            <a:t>포스터</a:t>
          </a:r>
          <a:endParaRPr lang="en-US" sz="1200" b="1" dirty="0"/>
        </a:p>
      </dgm:t>
    </dgm:pt>
    <dgm:pt modelId="{6C682EBE-AD9F-42C9-9170-4E865F6B76E2}" type="parTrans" cxnId="{2D6EA1E7-F4DD-43BA-AB73-CE367133284E}">
      <dgm:prSet/>
      <dgm:spPr/>
      <dgm:t>
        <a:bodyPr/>
        <a:lstStyle/>
        <a:p>
          <a:pPr latinLnBrk="1"/>
          <a:endParaRPr lang="ko-KR" altLang="en-US"/>
        </a:p>
      </dgm:t>
    </dgm:pt>
    <dgm:pt modelId="{5367993A-88C2-4698-8450-09FE3C850637}" type="sibTrans" cxnId="{2D6EA1E7-F4DD-43BA-AB73-CE367133284E}">
      <dgm:prSet/>
      <dgm:spPr/>
      <dgm:t>
        <a:bodyPr/>
        <a:lstStyle/>
        <a:p>
          <a:pPr latinLnBrk="1"/>
          <a:endParaRPr lang="ko-KR" altLang="en-US"/>
        </a:p>
      </dgm:t>
    </dgm:pt>
    <dgm:pt modelId="{B5022DBC-FBAA-485D-A824-11C48D5FE9F3}">
      <dgm:prSet phldrT="[Text]" custT="1"/>
      <dgm:spPr/>
      <dgm:t>
        <a:bodyPr/>
        <a:lstStyle/>
        <a:p>
          <a:pPr algn="l"/>
          <a:r>
            <a:rPr lang="ko-KR" altLang="en-US" sz="1200" b="1" dirty="0" smtClean="0"/>
            <a:t>  약품 케이스 등</a:t>
          </a:r>
          <a:endParaRPr lang="en-US" sz="1200" b="1" dirty="0"/>
        </a:p>
      </dgm:t>
    </dgm:pt>
    <dgm:pt modelId="{D86589C0-5C6E-4E23-BB69-A117D1CD2CBD}" type="parTrans" cxnId="{93460E66-D0CB-4593-AEB1-7DE0C94BE727}">
      <dgm:prSet/>
      <dgm:spPr/>
      <dgm:t>
        <a:bodyPr/>
        <a:lstStyle/>
        <a:p>
          <a:pPr latinLnBrk="1"/>
          <a:endParaRPr lang="ko-KR" altLang="en-US"/>
        </a:p>
      </dgm:t>
    </dgm:pt>
    <dgm:pt modelId="{F36F3A1D-C496-4F9A-92E4-F1FF4F860336}" type="sibTrans" cxnId="{93460E66-D0CB-4593-AEB1-7DE0C94BE727}">
      <dgm:prSet/>
      <dgm:spPr/>
      <dgm:t>
        <a:bodyPr/>
        <a:lstStyle/>
        <a:p>
          <a:pPr latinLnBrk="1"/>
          <a:endParaRPr lang="ko-KR" altLang="en-US"/>
        </a:p>
      </dgm:t>
    </dgm:pt>
    <dgm:pt modelId="{FE7F9E9E-5F42-41A0-9B3E-49E221DBA498}">
      <dgm:prSet phldrT="[Text]"/>
      <dgm:spPr/>
      <dgm:t>
        <a:bodyPr/>
        <a:lstStyle/>
        <a:p>
          <a:pPr algn="l"/>
          <a:endParaRPr lang="en-US" sz="1000" dirty="0"/>
        </a:p>
      </dgm:t>
    </dgm:pt>
    <dgm:pt modelId="{BF1680F0-B952-4314-9FAE-BF4E83C99EEA}">
      <dgm:prSet phldrT="[Text]" custT="1"/>
      <dgm:spPr/>
      <dgm:t>
        <a:bodyPr/>
        <a:lstStyle/>
        <a:p>
          <a:pPr algn="l"/>
          <a:r>
            <a:rPr lang="ko-KR" altLang="en-US" sz="1200" b="1" dirty="0" smtClean="0"/>
            <a:t>  찾아오는 </a:t>
          </a:r>
          <a:r>
            <a:rPr lang="ko-KR" altLang="en-US" sz="1200" b="1" dirty="0" err="1" smtClean="0"/>
            <a:t>내소자</a:t>
          </a:r>
          <a:r>
            <a:rPr lang="ko-KR" altLang="en-US" sz="1200" b="1" dirty="0" smtClean="0"/>
            <a:t> 홍보</a:t>
          </a:r>
          <a:endParaRPr lang="en-US" sz="1200" b="1" dirty="0"/>
        </a:p>
      </dgm:t>
    </dgm:pt>
    <dgm:pt modelId="{0879E450-77BC-4FD7-B0DD-7D5D2B4D03A5}">
      <dgm:prSet phldrT="[Text]" custT="1"/>
      <dgm:spPr/>
      <dgm:t>
        <a:bodyPr/>
        <a:lstStyle/>
        <a:p>
          <a:pPr algn="l"/>
          <a:r>
            <a:rPr lang="en-US" sz="1200" b="1" dirty="0" smtClean="0"/>
            <a:t>  IPTV, </a:t>
          </a:r>
          <a:r>
            <a:rPr lang="ko-KR" altLang="en-US" sz="1200" b="1" dirty="0" smtClean="0"/>
            <a:t>전광판</a:t>
          </a:r>
          <a:r>
            <a:rPr lang="en-US" altLang="ko-KR" sz="1200" b="1" dirty="0" smtClean="0"/>
            <a:t>, </a:t>
          </a:r>
          <a:r>
            <a:rPr lang="ko-KR" altLang="en-US" sz="1200" b="1" dirty="0" smtClean="0"/>
            <a:t>게시판 등</a:t>
          </a:r>
          <a:endParaRPr lang="en-US" sz="1200" b="1" dirty="0"/>
        </a:p>
      </dgm:t>
    </dgm:pt>
    <dgm:pt modelId="{D416A02A-0A88-4E36-B734-A21335A8DD2D}">
      <dgm:prSet phldrT="[Text]" custT="1"/>
      <dgm:spPr/>
      <dgm:t>
        <a:bodyPr/>
        <a:lstStyle/>
        <a:p>
          <a:pPr algn="l"/>
          <a:r>
            <a:rPr lang="ko-KR" altLang="en-US" sz="1200" b="1" dirty="0" smtClean="0"/>
            <a:t>  암 검진의료기관  배너</a:t>
          </a:r>
          <a:endParaRPr lang="en-US" sz="1200" b="1" dirty="0"/>
        </a:p>
      </dgm:t>
    </dgm:pt>
    <dgm:pt modelId="{DDCF078C-D429-4F3D-A86A-601C37333F0E}">
      <dgm:prSet phldrT="[Text]" custT="1"/>
      <dgm:spPr/>
      <dgm:t>
        <a:bodyPr/>
        <a:lstStyle/>
        <a:p>
          <a:pPr algn="l"/>
          <a:r>
            <a:rPr lang="ko-KR" altLang="en-US" sz="1200" b="1" dirty="0" smtClean="0"/>
            <a:t>  주말가능의료기관안내</a:t>
          </a:r>
          <a:endParaRPr lang="en-US" sz="1200" b="1" dirty="0"/>
        </a:p>
      </dgm:t>
    </dgm:pt>
    <dgm:pt modelId="{EE62A4F6-4AC4-435B-990E-81A71CE8CAC7}">
      <dgm:prSet phldrT="[Text]" custT="1"/>
      <dgm:spPr/>
      <dgm:t>
        <a:bodyPr/>
        <a:lstStyle/>
        <a:p>
          <a:pPr algn="l"/>
          <a:r>
            <a:rPr lang="ko-KR" altLang="en-US" sz="1300" b="1" dirty="0" smtClean="0">
              <a:solidFill>
                <a:schemeClr val="tx2">
                  <a:lumMod val="50000"/>
                </a:schemeClr>
              </a:solidFill>
            </a:rPr>
            <a:t>     </a:t>
          </a:r>
          <a:r>
            <a:rPr lang="ko-KR" altLang="en-US" sz="1600" b="1" dirty="0" smtClean="0">
              <a:solidFill>
                <a:schemeClr val="tx2">
                  <a:lumMod val="50000"/>
                </a:schemeClr>
              </a:solidFill>
            </a:rPr>
            <a:t>대상자중심홍보</a:t>
          </a:r>
          <a:endParaRPr lang="en-US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/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/>
        </a:p>
      </dgm:t>
    </dgm:pt>
    <dgm:pt modelId="{AA7597DA-C95D-481C-804D-FF87CD96FDC5}" type="sibTrans" cxnId="{13BF39D4-7199-4035-B219-7DD395AA9AE3}">
      <dgm:prSet/>
      <dgm:spPr/>
      <dgm:t>
        <a:bodyPr/>
        <a:lstStyle/>
        <a:p>
          <a:pPr latinLnBrk="1"/>
          <a:endParaRPr lang="ko-KR" altLang="en-US"/>
        </a:p>
      </dgm:t>
    </dgm:pt>
    <dgm:pt modelId="{37557759-412D-48C5-9374-1EAF288EF4A4}" type="parTrans" cxnId="{13BF39D4-7199-4035-B219-7DD395AA9AE3}">
      <dgm:prSet/>
      <dgm:spPr/>
      <dgm:t>
        <a:bodyPr/>
        <a:lstStyle/>
        <a:p>
          <a:pPr latinLnBrk="1"/>
          <a:endParaRPr lang="ko-KR" altLang="en-US"/>
        </a:p>
      </dgm:t>
    </dgm:pt>
    <dgm:pt modelId="{F0CC1D1C-ACC1-45D2-85CB-2769B6B7A20F}" type="sibTrans" cxnId="{26E7845A-5447-4F10-9C46-E971486854EE}">
      <dgm:prSet/>
      <dgm:spPr/>
      <dgm:t>
        <a:bodyPr/>
        <a:lstStyle/>
        <a:p>
          <a:pPr latinLnBrk="1"/>
          <a:endParaRPr lang="ko-KR" altLang="en-US"/>
        </a:p>
      </dgm:t>
    </dgm:pt>
    <dgm:pt modelId="{6A8B5768-33B4-40C0-99D5-E6B6DFB9FF4A}" type="parTrans" cxnId="{26E7845A-5447-4F10-9C46-E971486854EE}">
      <dgm:prSet/>
      <dgm:spPr/>
      <dgm:t>
        <a:bodyPr/>
        <a:lstStyle/>
        <a:p>
          <a:pPr latinLnBrk="1"/>
          <a:endParaRPr lang="ko-KR" altLang="en-US"/>
        </a:p>
      </dgm:t>
    </dgm:pt>
    <dgm:pt modelId="{4293BFA1-8610-41BC-A509-AE26717E2971}" type="sibTrans" cxnId="{53753330-EF98-4154-8A61-BD7D8616F078}">
      <dgm:prSet/>
      <dgm:spPr/>
      <dgm:t>
        <a:bodyPr/>
        <a:lstStyle/>
        <a:p>
          <a:pPr latinLnBrk="1"/>
          <a:endParaRPr lang="ko-KR" altLang="en-US"/>
        </a:p>
      </dgm:t>
    </dgm:pt>
    <dgm:pt modelId="{C66C48B5-8F77-4B06-AAE3-728055C2A773}" type="parTrans" cxnId="{53753330-EF98-4154-8A61-BD7D8616F078}">
      <dgm:prSet/>
      <dgm:spPr/>
      <dgm:t>
        <a:bodyPr/>
        <a:lstStyle/>
        <a:p>
          <a:pPr latinLnBrk="1"/>
          <a:endParaRPr lang="ko-KR" altLang="en-US"/>
        </a:p>
      </dgm:t>
    </dgm:pt>
    <dgm:pt modelId="{D3B5DA4F-29AB-46CB-9796-98FE9606C128}" type="sibTrans" cxnId="{F5E63DE7-E621-486A-821D-56723B2BF235}">
      <dgm:prSet/>
      <dgm:spPr/>
      <dgm:t>
        <a:bodyPr/>
        <a:lstStyle/>
        <a:p>
          <a:endParaRPr lang="en-US"/>
        </a:p>
      </dgm:t>
    </dgm:pt>
    <dgm:pt modelId="{FC806BFF-490C-4885-AC46-7E363DD85082}" type="parTrans" cxnId="{F5E63DE7-E621-486A-821D-56723B2BF235}">
      <dgm:prSet/>
      <dgm:spPr/>
      <dgm:t>
        <a:bodyPr/>
        <a:lstStyle/>
        <a:p>
          <a:endParaRPr lang="en-US"/>
        </a:p>
      </dgm:t>
    </dgm:pt>
    <dgm:pt modelId="{E265BFA4-891C-408C-98FC-08B80CC170BD}" type="sibTrans" cxnId="{8ED196F6-6553-443C-AAB2-40F72E795577}">
      <dgm:prSet/>
      <dgm:spPr/>
      <dgm:t>
        <a:bodyPr/>
        <a:lstStyle/>
        <a:p>
          <a:endParaRPr lang="en-US"/>
        </a:p>
      </dgm:t>
    </dgm:pt>
    <dgm:pt modelId="{1882E0FC-22B0-4EC0-AFEA-6913C3E42D04}" type="parTrans" cxnId="{8ED196F6-6553-443C-AAB2-40F72E795577}">
      <dgm:prSet/>
      <dgm:spPr/>
      <dgm:t>
        <a:bodyPr/>
        <a:lstStyle/>
        <a:p>
          <a:endParaRPr lang="en-US"/>
        </a:p>
      </dgm:t>
    </dgm:pt>
    <dgm:pt modelId="{CAE5309A-DC4C-4FDA-B39F-D80C9A830C3D}">
      <dgm:prSet phldrT="[Text]" custT="1"/>
      <dgm:spPr/>
      <dgm:t>
        <a:bodyPr/>
        <a:lstStyle/>
        <a:p>
          <a:pPr algn="l"/>
          <a:r>
            <a:rPr lang="en-US" sz="1200" b="1" dirty="0" smtClean="0"/>
            <a:t>  </a:t>
          </a:r>
          <a:r>
            <a:rPr lang="ko-KR" altLang="en-US" sz="1200" b="1" dirty="0" smtClean="0"/>
            <a:t>찾아가는 </a:t>
          </a:r>
          <a:r>
            <a:rPr lang="ko-KR" altLang="en-US" sz="1200" b="1" dirty="0" err="1" smtClean="0"/>
            <a:t>암검진</a:t>
          </a:r>
          <a:r>
            <a:rPr lang="ko-KR" altLang="en-US" sz="1200" b="1" dirty="0" smtClean="0"/>
            <a:t> 홍보</a:t>
          </a:r>
          <a:endParaRPr lang="en-US" sz="1200" b="1" dirty="0"/>
        </a:p>
      </dgm:t>
    </dgm:pt>
    <dgm:pt modelId="{92E5D246-4BB1-402E-9FDA-97AC2BF210F7}" type="parTrans" cxnId="{C23DE276-581D-4B00-AD0F-A4C308A0FF4C}">
      <dgm:prSet/>
      <dgm:spPr/>
      <dgm:t>
        <a:bodyPr/>
        <a:lstStyle/>
        <a:p>
          <a:pPr latinLnBrk="1"/>
          <a:endParaRPr lang="ko-KR" altLang="en-US"/>
        </a:p>
      </dgm:t>
    </dgm:pt>
    <dgm:pt modelId="{440F0BD2-FB10-4E1F-8893-AB94CFEC4084}" type="sibTrans" cxnId="{C23DE276-581D-4B00-AD0F-A4C308A0FF4C}">
      <dgm:prSet/>
      <dgm:spPr/>
      <dgm:t>
        <a:bodyPr/>
        <a:lstStyle/>
        <a:p>
          <a:pPr latinLnBrk="1"/>
          <a:endParaRPr lang="ko-KR" altLang="en-US"/>
        </a:p>
      </dgm:t>
    </dgm:pt>
    <dgm:pt modelId="{AE329D5E-1F79-45ED-A135-A7D331E13EFE}">
      <dgm:prSet phldrT="[Text]" custT="1"/>
      <dgm:spPr/>
      <dgm:t>
        <a:bodyPr/>
        <a:lstStyle/>
        <a:p>
          <a:pPr algn="l"/>
          <a:r>
            <a:rPr lang="en-US" sz="1200" b="1" dirty="0" smtClean="0"/>
            <a:t>  </a:t>
          </a:r>
          <a:r>
            <a:rPr lang="ko-KR" altLang="en-US" sz="1200" b="1" dirty="0" smtClean="0"/>
            <a:t>건강관리협회</a:t>
          </a:r>
          <a:endParaRPr lang="en-US" sz="1200" b="1" dirty="0"/>
        </a:p>
      </dgm:t>
    </dgm:pt>
    <dgm:pt modelId="{04180CCB-2946-4338-9E14-FD229C8D9B82}" type="parTrans" cxnId="{7C579660-19DA-418A-9D48-4467683B2D0E}">
      <dgm:prSet/>
      <dgm:spPr/>
      <dgm:t>
        <a:bodyPr/>
        <a:lstStyle/>
        <a:p>
          <a:pPr latinLnBrk="1"/>
          <a:endParaRPr lang="ko-KR" altLang="en-US"/>
        </a:p>
      </dgm:t>
    </dgm:pt>
    <dgm:pt modelId="{AAD4F1CA-80DE-4F73-85B1-1F2C327C04B4}" type="sibTrans" cxnId="{7C579660-19DA-418A-9D48-4467683B2D0E}">
      <dgm:prSet/>
      <dgm:spPr/>
      <dgm:t>
        <a:bodyPr/>
        <a:lstStyle/>
        <a:p>
          <a:pPr latinLnBrk="1"/>
          <a:endParaRPr lang="ko-KR" altLang="en-US"/>
        </a:p>
      </dgm:t>
    </dgm:pt>
    <dgm:pt modelId="{E8BFF52D-489D-4C57-9EBB-E947834F2A21}">
      <dgm:prSet phldrT="[Text]" custT="1"/>
      <dgm:spPr/>
      <dgm:t>
        <a:bodyPr/>
        <a:lstStyle/>
        <a:p>
          <a:pPr algn="l"/>
          <a:r>
            <a:rPr lang="en-US" sz="1200" b="1" dirty="0" smtClean="0"/>
            <a:t>   </a:t>
          </a:r>
          <a:r>
            <a:rPr lang="ko-KR" altLang="en-US" sz="1200" b="1" dirty="0" smtClean="0"/>
            <a:t>홍보부스 운영</a:t>
          </a:r>
          <a:endParaRPr lang="en-US" sz="1200" b="1" dirty="0"/>
        </a:p>
      </dgm:t>
    </dgm:pt>
    <dgm:pt modelId="{0A5A6BA5-2313-40D5-8F55-E6840C9D5E39}" type="parTrans" cxnId="{062199D0-6510-4147-9C6B-4C85C1203120}">
      <dgm:prSet/>
      <dgm:spPr/>
      <dgm:t>
        <a:bodyPr/>
        <a:lstStyle/>
        <a:p>
          <a:pPr latinLnBrk="1"/>
          <a:endParaRPr lang="ko-KR" altLang="en-US"/>
        </a:p>
      </dgm:t>
    </dgm:pt>
    <dgm:pt modelId="{27CF88A7-5276-4D5A-B964-E3AFEDB8B9ED}" type="sibTrans" cxnId="{062199D0-6510-4147-9C6B-4C85C1203120}">
      <dgm:prSet/>
      <dgm:spPr/>
      <dgm:t>
        <a:bodyPr/>
        <a:lstStyle/>
        <a:p>
          <a:pPr latinLnBrk="1"/>
          <a:endParaRPr lang="ko-KR" altLang="en-US"/>
        </a:p>
      </dgm:t>
    </dgm:pt>
    <dgm:pt modelId="{0363BB9B-E121-45DC-8A41-0BBA7266F188}">
      <dgm:prSet phldrT="[Text]" custT="1"/>
      <dgm:spPr/>
      <dgm:t>
        <a:bodyPr/>
        <a:lstStyle/>
        <a:p>
          <a:pPr algn="l"/>
          <a:r>
            <a:rPr lang="en-US" sz="1200" b="1" dirty="0" smtClean="0"/>
            <a:t>   </a:t>
          </a:r>
          <a:r>
            <a:rPr lang="ko-KR" altLang="en-US" sz="1200" b="1" dirty="0" smtClean="0"/>
            <a:t>보도자료 배포  등</a:t>
          </a:r>
          <a:endParaRPr lang="en-US" sz="1200" b="1" dirty="0"/>
        </a:p>
      </dgm:t>
    </dgm:pt>
    <dgm:pt modelId="{C60FB2E8-214E-4E42-B12F-4700048126DE}" type="parTrans" cxnId="{89798A3A-5204-4AA3-9701-674BBE7D286C}">
      <dgm:prSet/>
      <dgm:spPr/>
    </dgm:pt>
    <dgm:pt modelId="{46B7E25E-97ED-4CCE-A4A0-84A0A80F925F}" type="sibTrans" cxnId="{89798A3A-5204-4AA3-9701-674BBE7D286C}">
      <dgm:prSet/>
      <dgm:spPr/>
    </dgm:pt>
    <dgm:pt modelId="{EEEFE7C7-8619-4E74-B37B-3550FE9C3144}">
      <dgm:prSet phldrT="[Text]" custT="1"/>
      <dgm:spPr/>
      <dgm:t>
        <a:bodyPr/>
        <a:lstStyle/>
        <a:p>
          <a:pPr algn="l"/>
          <a:r>
            <a:rPr lang="ko-KR" altLang="en-US" sz="1200" b="1" dirty="0" smtClean="0"/>
            <a:t>  한국전립선협회</a:t>
          </a:r>
          <a:endParaRPr lang="en-US" sz="1200" b="1" dirty="0"/>
        </a:p>
      </dgm:t>
    </dgm:pt>
    <dgm:pt modelId="{C0EAD87D-D026-46FF-8A7B-67CE15E6422E}" type="parTrans" cxnId="{F37FD808-1D9B-415F-8167-46BF5148CB6B}">
      <dgm:prSet/>
      <dgm:spPr/>
    </dgm:pt>
    <dgm:pt modelId="{F38C7C02-D621-4EEC-A8A8-3AE5A6712A3E}" type="sibTrans" cxnId="{F37FD808-1D9B-415F-8167-46BF5148CB6B}">
      <dgm:prSet/>
      <dgm:spPr/>
    </dgm:pt>
    <dgm:pt modelId="{ABF7AEC2-9455-402B-B978-4CD87A3A0B60}" type="pres">
      <dgm:prSet presAssocID="{B9C32B05-62EA-407A-B21C-2310C79457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C5FB4D-BCD2-4ED8-AEDD-BCAE3BE930BC}" type="pres">
      <dgm:prSet presAssocID="{B9C32B05-62EA-407A-B21C-2310C7945705}" presName="fgShape" presStyleLbl="fgShp" presStyleIdx="0" presStyleCnt="1" custLinFactNeighborY="43434"/>
      <dgm:spPr/>
      <dgm:t>
        <a:bodyPr/>
        <a:lstStyle/>
        <a:p>
          <a:endParaRPr lang="en-US"/>
        </a:p>
      </dgm:t>
    </dgm:pt>
    <dgm:pt modelId="{301F34D6-1506-4399-82A5-40B52C61A29F}" type="pres">
      <dgm:prSet presAssocID="{B9C32B05-62EA-407A-B21C-2310C7945705}" presName="linComp" presStyleCnt="0"/>
      <dgm:spPr/>
      <dgm:t>
        <a:bodyPr/>
        <a:lstStyle/>
        <a:p>
          <a:endParaRPr lang="en-US"/>
        </a:p>
      </dgm:t>
    </dgm:pt>
    <dgm:pt modelId="{D33308C0-CF54-49C7-BCFD-2D84CFDF380D}" type="pres">
      <dgm:prSet presAssocID="{42D71409-67F9-455C-8C6D-716D284AAA6B}" presName="compNode" presStyleCnt="0"/>
      <dgm:spPr/>
      <dgm:t>
        <a:bodyPr/>
        <a:lstStyle/>
        <a:p>
          <a:endParaRPr lang="en-US"/>
        </a:p>
      </dgm:t>
    </dgm:pt>
    <dgm:pt modelId="{2CDEA8B3-4A4C-4D2A-BB89-909F542EAF96}" type="pres">
      <dgm:prSet presAssocID="{42D71409-67F9-455C-8C6D-716D284AAA6B}" presName="bkgdShape" presStyleLbl="node1" presStyleIdx="0" presStyleCnt="4"/>
      <dgm:spPr/>
      <dgm:t>
        <a:bodyPr/>
        <a:lstStyle/>
        <a:p>
          <a:endParaRPr lang="en-US"/>
        </a:p>
      </dgm:t>
    </dgm:pt>
    <dgm:pt modelId="{282D6346-FEB1-497A-A7D4-74CD35430204}" type="pres">
      <dgm:prSet presAssocID="{42D71409-67F9-455C-8C6D-716D284AAA6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1DE6F-F434-4A71-A35A-A4BA0E87A4C2}" type="pres">
      <dgm:prSet presAssocID="{42D71409-67F9-455C-8C6D-716D284AAA6B}" presName="invisiNode" presStyleLbl="node1" presStyleIdx="0" presStyleCnt="4"/>
      <dgm:spPr/>
      <dgm:t>
        <a:bodyPr/>
        <a:lstStyle/>
        <a:p>
          <a:endParaRPr lang="en-US"/>
        </a:p>
      </dgm:t>
    </dgm:pt>
    <dgm:pt modelId="{EB95469C-7057-4B5C-8C40-531788F76AD9}" type="pres">
      <dgm:prSet presAssocID="{42D71409-67F9-455C-8C6D-716D284AAA6B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EC1E8A7-C6A8-45EA-992A-D1E89061284B}" type="pres">
      <dgm:prSet presAssocID="{478B7D3C-9FB4-4BC6-90AC-49960560DEC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E64CE86-CCB5-475C-B2A1-DCDA48D31436}" type="pres">
      <dgm:prSet presAssocID="{F66099B6-DBBD-4AB0-82D2-877B80F846F7}" presName="compNode" presStyleCnt="0"/>
      <dgm:spPr/>
      <dgm:t>
        <a:bodyPr/>
        <a:lstStyle/>
        <a:p>
          <a:endParaRPr lang="en-US"/>
        </a:p>
      </dgm:t>
    </dgm:pt>
    <dgm:pt modelId="{E14A7ACF-3A90-4555-91E4-403BD1095C5C}" type="pres">
      <dgm:prSet presAssocID="{F66099B6-DBBD-4AB0-82D2-877B80F846F7}" presName="bkgdShape" presStyleLbl="node1" presStyleIdx="1" presStyleCnt="4"/>
      <dgm:spPr/>
      <dgm:t>
        <a:bodyPr/>
        <a:lstStyle/>
        <a:p>
          <a:endParaRPr lang="en-US"/>
        </a:p>
      </dgm:t>
    </dgm:pt>
    <dgm:pt modelId="{08995890-0E56-4C61-80D6-F0A1ED4E3B58}" type="pres">
      <dgm:prSet presAssocID="{F66099B6-DBBD-4AB0-82D2-877B80F846F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C09DF-B4BE-48A6-95F5-EF817C071484}" type="pres">
      <dgm:prSet presAssocID="{F66099B6-DBBD-4AB0-82D2-877B80F846F7}" presName="invisiNode" presStyleLbl="node1" presStyleIdx="1" presStyleCnt="4"/>
      <dgm:spPr/>
      <dgm:t>
        <a:bodyPr/>
        <a:lstStyle/>
        <a:p>
          <a:endParaRPr lang="en-US"/>
        </a:p>
      </dgm:t>
    </dgm:pt>
    <dgm:pt modelId="{C4833423-7EC3-4C51-A87B-D15B3679E084}" type="pres">
      <dgm:prSet presAssocID="{F66099B6-DBBD-4AB0-82D2-877B80F846F7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4A7E5FA-C98C-4814-9B08-8BB65B1E5D63}" type="pres">
      <dgm:prSet presAssocID="{BC531B32-9B0E-482E-BF91-65C61F17168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485878D-A9E7-4D26-96F9-50532D769B0A}" type="pres">
      <dgm:prSet presAssocID="{EE62A4F6-4AC4-435B-990E-81A71CE8CAC7}" presName="compNode" presStyleCnt="0"/>
      <dgm:spPr/>
      <dgm:t>
        <a:bodyPr/>
        <a:lstStyle/>
        <a:p>
          <a:endParaRPr lang="en-US"/>
        </a:p>
      </dgm:t>
    </dgm:pt>
    <dgm:pt modelId="{C3F99AA2-DEBD-47CB-AB79-3036D11247D6}" type="pres">
      <dgm:prSet presAssocID="{EE62A4F6-4AC4-435B-990E-81A71CE8CAC7}" presName="bkgdShape" presStyleLbl="node1" presStyleIdx="2" presStyleCnt="4"/>
      <dgm:spPr/>
      <dgm:t>
        <a:bodyPr/>
        <a:lstStyle/>
        <a:p>
          <a:endParaRPr lang="en-US"/>
        </a:p>
      </dgm:t>
    </dgm:pt>
    <dgm:pt modelId="{E41F0031-2F3B-411F-86BA-DF29C04C0966}" type="pres">
      <dgm:prSet presAssocID="{EE62A4F6-4AC4-435B-990E-81A71CE8CAC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59D8E-E27B-45BE-8EAE-EECC30F4963A}" type="pres">
      <dgm:prSet presAssocID="{EE62A4F6-4AC4-435B-990E-81A71CE8CAC7}" presName="invisiNode" presStyleLbl="node1" presStyleIdx="2" presStyleCnt="4"/>
      <dgm:spPr/>
      <dgm:t>
        <a:bodyPr/>
        <a:lstStyle/>
        <a:p>
          <a:endParaRPr lang="en-US"/>
        </a:p>
      </dgm:t>
    </dgm:pt>
    <dgm:pt modelId="{79888659-AF49-4DC4-B3C0-C33B0AAAF85D}" type="pres">
      <dgm:prSet presAssocID="{EE62A4F6-4AC4-435B-990E-81A71CE8CAC7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C5CEB8B-2745-4664-A158-A0C46C015EF1}" type="pres">
      <dgm:prSet presAssocID="{389F9A93-0231-4877-8C41-5D5B8DD7AAC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DD529D2-1F6E-41CC-8A4F-F6D30CEDAB25}" type="pres">
      <dgm:prSet presAssocID="{B6D9DE15-697B-42C2-B6A1-CE31260EED93}" presName="compNode" presStyleCnt="0"/>
      <dgm:spPr/>
      <dgm:t>
        <a:bodyPr/>
        <a:lstStyle/>
        <a:p>
          <a:endParaRPr lang="en-US"/>
        </a:p>
      </dgm:t>
    </dgm:pt>
    <dgm:pt modelId="{20B002E9-1E2B-4E89-B9B4-ECC20230F333}" type="pres">
      <dgm:prSet presAssocID="{B6D9DE15-697B-42C2-B6A1-CE31260EED93}" presName="bkgdShape" presStyleLbl="node1" presStyleIdx="3" presStyleCnt="4"/>
      <dgm:spPr/>
      <dgm:t>
        <a:bodyPr/>
        <a:lstStyle/>
        <a:p>
          <a:endParaRPr lang="en-US"/>
        </a:p>
      </dgm:t>
    </dgm:pt>
    <dgm:pt modelId="{053BA712-3399-44E2-A66A-75EF9C1F4C79}" type="pres">
      <dgm:prSet presAssocID="{B6D9DE15-697B-42C2-B6A1-CE31260EED93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1CD2E-1261-4C07-A7A7-D3A45CF61A39}" type="pres">
      <dgm:prSet presAssocID="{B6D9DE15-697B-42C2-B6A1-CE31260EED93}" presName="invisiNode" presStyleLbl="node1" presStyleIdx="3" presStyleCnt="4"/>
      <dgm:spPr/>
      <dgm:t>
        <a:bodyPr/>
        <a:lstStyle/>
        <a:p>
          <a:endParaRPr lang="en-US"/>
        </a:p>
      </dgm:t>
    </dgm:pt>
    <dgm:pt modelId="{25F0EADA-4821-451A-85D3-43BCEB15FFD4}" type="pres">
      <dgm:prSet presAssocID="{B6D9DE15-697B-42C2-B6A1-CE31260EED93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CCB60473-5B22-49E5-98D9-F94F518D2E7C}" type="presOf" srcId="{E11B473C-260E-482D-9881-B2A62E2AD1AD}" destId="{053BA712-3399-44E2-A66A-75EF9C1F4C79}" srcOrd="1" destOrd="3" presId="urn:microsoft.com/office/officeart/2005/8/layout/hList7#1"/>
    <dgm:cxn modelId="{D23BB8FE-DE43-44DE-8F00-CBD38DDAB42B}" type="presOf" srcId="{BF1680F0-B952-4314-9FAE-BF4E83C99EEA}" destId="{E41F0031-2F3B-411F-86BA-DF29C04C0966}" srcOrd="1" destOrd="4" presId="urn:microsoft.com/office/officeart/2005/8/layout/hList7#1"/>
    <dgm:cxn modelId="{462BE1F1-DCD8-4768-BADB-ACDB8968BB60}" type="presOf" srcId="{B5022DBC-FBAA-485D-A824-11C48D5FE9F3}" destId="{20B002E9-1E2B-4E89-B9B4-ECC20230F333}" srcOrd="0" destOrd="5" presId="urn:microsoft.com/office/officeart/2005/8/layout/hList7#1"/>
    <dgm:cxn modelId="{93460E66-D0CB-4593-AEB1-7DE0C94BE727}" srcId="{B6D9DE15-697B-42C2-B6A1-CE31260EED93}" destId="{B5022DBC-FBAA-485D-A824-11C48D5FE9F3}" srcOrd="4" destOrd="0" parTransId="{D86589C0-5C6E-4E23-BB69-A117D1CD2CBD}" sibTransId="{F36F3A1D-C496-4F9A-92E4-F1FF4F860336}"/>
    <dgm:cxn modelId="{5854BA0B-B323-4DCF-A682-AB411B648021}" type="presOf" srcId="{B6D9DE15-697B-42C2-B6A1-CE31260EED93}" destId="{20B002E9-1E2B-4E89-B9B4-ECC20230F333}" srcOrd="0" destOrd="0" presId="urn:microsoft.com/office/officeart/2005/8/layout/hList7#1"/>
    <dgm:cxn modelId="{5F6A3D3A-DF45-48A9-87A1-2EA74BA56796}" type="presOf" srcId="{E8BFF52D-489D-4C57-9EBB-E947834F2A21}" destId="{08995890-0E56-4C61-80D6-F0A1ED4E3B58}" srcOrd="1" destOrd="4" presId="urn:microsoft.com/office/officeart/2005/8/layout/hList7#1"/>
    <dgm:cxn modelId="{13BF39D4-7199-4035-B219-7DD395AA9AE3}" srcId="{EE62A4F6-4AC4-435B-990E-81A71CE8CAC7}" destId="{FE7F9E9E-5F42-41A0-9B3E-49E221DBA498}" srcOrd="5" destOrd="0" parTransId="{37557759-412D-48C5-9374-1EAF288EF4A4}" sibTransId="{AA7597DA-C95D-481C-804D-FF87CD96FDC5}"/>
    <dgm:cxn modelId="{F05F7C9C-6C21-4FBE-851C-13AB051B1568}" type="presOf" srcId="{BE788BF5-FE9F-4C7D-A1CD-9232D7860179}" destId="{E14A7ACF-3A90-4555-91E4-403BD1095C5C}" srcOrd="0" destOrd="2" presId="urn:microsoft.com/office/officeart/2005/8/layout/hList7#1"/>
    <dgm:cxn modelId="{2D6EA1E7-F4DD-43BA-AB73-CE367133284E}" srcId="{B6D9DE15-697B-42C2-B6A1-CE31260EED93}" destId="{6386CE00-2DDB-44D9-8685-4972099B6E11}" srcOrd="3" destOrd="0" parTransId="{6C682EBE-AD9F-42C9-9170-4E865F6B76E2}" sibTransId="{5367993A-88C2-4698-8450-09FE3C850637}"/>
    <dgm:cxn modelId="{BC5213B7-9175-4C60-8551-0BC143026990}" type="presOf" srcId="{FE7F9E9E-5F42-41A0-9B3E-49E221DBA498}" destId="{C3F99AA2-DEBD-47CB-AB79-3036D11247D6}" srcOrd="0" destOrd="6" presId="urn:microsoft.com/office/officeart/2005/8/layout/hList7#1"/>
    <dgm:cxn modelId="{6CA14B44-3CBE-4438-AC2E-B5C66D426B3B}" srcId="{B6D9DE15-697B-42C2-B6A1-CE31260EED93}" destId="{E11B473C-260E-482D-9881-B2A62E2AD1AD}" srcOrd="2" destOrd="0" parTransId="{6137EBA7-BF4D-4422-AC61-2052147B7591}" sibTransId="{B7FEF4D8-F2A2-49C0-980E-6D1AA3955557}"/>
    <dgm:cxn modelId="{3E7648EC-94ED-47C6-ACAD-2205F5A9C96D}" type="presOf" srcId="{14F4920C-4748-4281-A7B2-D2ADB09A1F1F}" destId="{08995890-0E56-4C61-80D6-F0A1ED4E3B58}" srcOrd="1" destOrd="3" presId="urn:microsoft.com/office/officeart/2005/8/layout/hList7#1"/>
    <dgm:cxn modelId="{20DDF8F4-FE5F-4E5A-86A1-E02E9B1A63EB}" type="presOf" srcId="{8EA7219F-BDB2-48EB-9EEB-3133522D132E}" destId="{2CDEA8B3-4A4C-4D2A-BB89-909F542EAF96}" srcOrd="0" destOrd="1" presId="urn:microsoft.com/office/officeart/2005/8/layout/hList7#1"/>
    <dgm:cxn modelId="{C7A7D0FC-C035-4F12-B239-F1448A8876CA}" type="presOf" srcId="{B6D9DE15-697B-42C2-B6A1-CE31260EED93}" destId="{053BA712-3399-44E2-A66A-75EF9C1F4C79}" srcOrd="1" destOrd="0" presId="urn:microsoft.com/office/officeart/2005/8/layout/hList7#1"/>
    <dgm:cxn modelId="{109A950E-5E02-4953-A4C3-043A21DBF415}" type="presOf" srcId="{0175455E-C54B-45D4-9F64-0589EB6B3316}" destId="{20B002E9-1E2B-4E89-B9B4-ECC20230F333}" srcOrd="0" destOrd="1" presId="urn:microsoft.com/office/officeart/2005/8/layout/hList7#1"/>
    <dgm:cxn modelId="{F1BF9138-935B-46CF-816C-0B4521190B23}" type="presOf" srcId="{BC531B32-9B0E-482E-BF91-65C61F17168D}" destId="{74A7E5FA-C98C-4814-9B08-8BB65B1E5D63}" srcOrd="0" destOrd="0" presId="urn:microsoft.com/office/officeart/2005/8/layout/hList7#1"/>
    <dgm:cxn modelId="{26E7845A-5447-4F10-9C46-E971486854EE}" srcId="{EE62A4F6-4AC4-435B-990E-81A71CE8CAC7}" destId="{BF1680F0-B952-4314-9FAE-BF4E83C99EEA}" srcOrd="3" destOrd="0" parTransId="{6A8B5768-33B4-40C0-99D5-E6B6DFB9FF4A}" sibTransId="{F0CC1D1C-ACC1-45D2-85CB-2769B6B7A20F}"/>
    <dgm:cxn modelId="{2DC24386-BC50-4BAB-8571-16CB10C2603C}" srcId="{F66099B6-DBBD-4AB0-82D2-877B80F846F7}" destId="{6CF284C3-4A70-4432-8F33-E75A802B3330}" srcOrd="0" destOrd="0" parTransId="{044831E6-2FC9-4DDA-81FB-5FA418568D07}" sibTransId="{CD50B82D-84BB-4747-B282-ABB339EBA294}"/>
    <dgm:cxn modelId="{B28DB0B6-F1E4-4D7B-ACB5-43A3BC5DF9C7}" type="presOf" srcId="{478B7D3C-9FB4-4BC6-90AC-49960560DECD}" destId="{EEC1E8A7-C6A8-45EA-992A-D1E89061284B}" srcOrd="0" destOrd="0" presId="urn:microsoft.com/office/officeart/2005/8/layout/hList7#1"/>
    <dgm:cxn modelId="{FBDC73F1-0C9F-40A1-B30F-1D5AA9AF871A}" type="presOf" srcId="{EE62A4F6-4AC4-435B-990E-81A71CE8CAC7}" destId="{E41F0031-2F3B-411F-86BA-DF29C04C0966}" srcOrd="1" destOrd="0" presId="urn:microsoft.com/office/officeart/2005/8/layout/hList7#1"/>
    <dgm:cxn modelId="{86A8D5E6-B5F2-47AF-B1AC-DE38673AC6AC}" type="presOf" srcId="{AE329D5E-1F79-45ED-A135-A7D331E13EFE}" destId="{2CDEA8B3-4A4C-4D2A-BB89-909F542EAF96}" srcOrd="0" destOrd="3" presId="urn:microsoft.com/office/officeart/2005/8/layout/hList7#1"/>
    <dgm:cxn modelId="{029DA4A7-D3BC-4D44-8F34-3751597CBCD2}" type="presOf" srcId="{FE7F9E9E-5F42-41A0-9B3E-49E221DBA498}" destId="{E41F0031-2F3B-411F-86BA-DF29C04C0966}" srcOrd="1" destOrd="6" presId="urn:microsoft.com/office/officeart/2005/8/layout/hList7#1"/>
    <dgm:cxn modelId="{E6C414FC-0872-476B-BEA1-5808211A89C5}" type="presOf" srcId="{6CF284C3-4A70-4432-8F33-E75A802B3330}" destId="{E14A7ACF-3A90-4555-91E4-403BD1095C5C}" srcOrd="0" destOrd="1" presId="urn:microsoft.com/office/officeart/2005/8/layout/hList7#1"/>
    <dgm:cxn modelId="{5A430815-F6D1-4DD5-9528-74D3032BC6A2}" type="presOf" srcId="{CAE5309A-DC4C-4FDA-B39F-D80C9A830C3D}" destId="{E41F0031-2F3B-411F-86BA-DF29C04C0966}" srcOrd="1" destOrd="5" presId="urn:microsoft.com/office/officeart/2005/8/layout/hList7#1"/>
    <dgm:cxn modelId="{CC034EA0-A642-49F2-B670-9E87231D330E}" type="presOf" srcId="{AE329D5E-1F79-45ED-A135-A7D331E13EFE}" destId="{282D6346-FEB1-497A-A7D4-74CD35430204}" srcOrd="1" destOrd="3" presId="urn:microsoft.com/office/officeart/2005/8/layout/hList7#1"/>
    <dgm:cxn modelId="{89798A3A-5204-4AA3-9701-674BBE7D286C}" srcId="{F66099B6-DBBD-4AB0-82D2-877B80F846F7}" destId="{0363BB9B-E121-45DC-8A41-0BBA7266F188}" srcOrd="4" destOrd="0" parTransId="{C60FB2E8-214E-4E42-B12F-4700048126DE}" sibTransId="{46B7E25E-97ED-4CCE-A4A0-84A0A80F925F}"/>
    <dgm:cxn modelId="{47910310-90E1-4DB5-A7F8-5AF3BBD5879E}" type="presOf" srcId="{F66099B6-DBBD-4AB0-82D2-877B80F846F7}" destId="{E14A7ACF-3A90-4555-91E4-403BD1095C5C}" srcOrd="0" destOrd="0" presId="urn:microsoft.com/office/officeart/2005/8/layout/hList7#1"/>
    <dgm:cxn modelId="{76FBF30B-3DC5-4570-830A-35EB05CE2731}" type="presOf" srcId="{42D71409-67F9-455C-8C6D-716D284AAA6B}" destId="{2CDEA8B3-4A4C-4D2A-BB89-909F542EAF96}" srcOrd="0" destOrd="0" presId="urn:microsoft.com/office/officeart/2005/8/layout/hList7#1"/>
    <dgm:cxn modelId="{D9CD49C7-1E38-46D7-8995-62B0FD9F843F}" type="presOf" srcId="{0363BB9B-E121-45DC-8A41-0BBA7266F188}" destId="{08995890-0E56-4C61-80D6-F0A1ED4E3B58}" srcOrd="1" destOrd="5" presId="urn:microsoft.com/office/officeart/2005/8/layout/hList7#1"/>
    <dgm:cxn modelId="{40513FB0-F94C-499F-9A0B-9E0341D0A0C2}" srcId="{B9C32B05-62EA-407A-B21C-2310C7945705}" destId="{B6D9DE15-697B-42C2-B6A1-CE31260EED93}" srcOrd="3" destOrd="0" parTransId="{EAC9FC21-5112-4CCF-8070-06ED15ED24ED}" sibTransId="{B605B681-1ACB-4650-8600-F9223ABDDC16}"/>
    <dgm:cxn modelId="{5728E76B-64C6-4218-9CBF-7B676FFF58F2}" type="presOf" srcId="{0879E450-77BC-4FD7-B0DD-7D5D2B4D03A5}" destId="{C3F99AA2-DEBD-47CB-AB79-3036D11247D6}" srcOrd="0" destOrd="3" presId="urn:microsoft.com/office/officeart/2005/8/layout/hList7#1"/>
    <dgm:cxn modelId="{A8DB1F9F-8C0D-44C6-B0CF-E185E4743C27}" srcId="{B6D9DE15-697B-42C2-B6A1-CE31260EED93}" destId="{D96BD766-7A45-44C2-B6DC-068AE128BF44}" srcOrd="1" destOrd="0" parTransId="{1723986A-39AC-4737-B675-843E1268E3F0}" sibTransId="{053D2587-FEB8-41DF-8458-0B353CDF3513}"/>
    <dgm:cxn modelId="{6E71A374-990A-4224-92E1-44EBC8218541}" type="presOf" srcId="{6CF284C3-4A70-4432-8F33-E75A802B3330}" destId="{08995890-0E56-4C61-80D6-F0A1ED4E3B58}" srcOrd="1" destOrd="1" presId="urn:microsoft.com/office/officeart/2005/8/layout/hList7#1"/>
    <dgm:cxn modelId="{53FF0CA6-877F-4291-BF2E-DC854CE851D6}" type="presOf" srcId="{6386CE00-2DDB-44D9-8685-4972099B6E11}" destId="{053BA712-3399-44E2-A66A-75EF9C1F4C79}" srcOrd="1" destOrd="4" presId="urn:microsoft.com/office/officeart/2005/8/layout/hList7#1"/>
    <dgm:cxn modelId="{3A422699-F977-4796-8426-5197D972274D}" type="presOf" srcId="{E8BFF52D-489D-4C57-9EBB-E947834F2A21}" destId="{E14A7ACF-3A90-4555-91E4-403BD1095C5C}" srcOrd="0" destOrd="4" presId="urn:microsoft.com/office/officeart/2005/8/layout/hList7#1"/>
    <dgm:cxn modelId="{E895260A-098A-479A-9B26-E940F7E52B84}" type="presOf" srcId="{CAE5309A-DC4C-4FDA-B39F-D80C9A830C3D}" destId="{C3F99AA2-DEBD-47CB-AB79-3036D11247D6}" srcOrd="0" destOrd="5" presId="urn:microsoft.com/office/officeart/2005/8/layout/hList7#1"/>
    <dgm:cxn modelId="{5FD352F1-D705-47B5-BAC4-4CA5BA81A6A4}" type="presOf" srcId="{0363BB9B-E121-45DC-8A41-0BBA7266F188}" destId="{E14A7ACF-3A90-4555-91E4-403BD1095C5C}" srcOrd="0" destOrd="5" presId="urn:microsoft.com/office/officeart/2005/8/layout/hList7#1"/>
    <dgm:cxn modelId="{BA3CE7D6-7726-44A9-BDB8-CABE57FF2295}" type="presOf" srcId="{D96BD766-7A45-44C2-B6DC-068AE128BF44}" destId="{053BA712-3399-44E2-A66A-75EF9C1F4C79}" srcOrd="1" destOrd="2" presId="urn:microsoft.com/office/officeart/2005/8/layout/hList7#1"/>
    <dgm:cxn modelId="{6443AD8B-2839-4389-9150-9CB4A58F6F00}" type="presOf" srcId="{BF1680F0-B952-4314-9FAE-BF4E83C99EEA}" destId="{C3F99AA2-DEBD-47CB-AB79-3036D11247D6}" srcOrd="0" destOrd="4" presId="urn:microsoft.com/office/officeart/2005/8/layout/hList7#1"/>
    <dgm:cxn modelId="{7A5B25B3-93C5-4276-AF0E-5FB35B3CEA2A}" type="presOf" srcId="{DDCF078C-D429-4F3D-A86A-601C37333F0E}" destId="{C3F99AA2-DEBD-47CB-AB79-3036D11247D6}" srcOrd="0" destOrd="1" presId="urn:microsoft.com/office/officeart/2005/8/layout/hList7#1"/>
    <dgm:cxn modelId="{D917FAAB-26A4-4B3A-97E9-7AB2F0E4674F}" type="presOf" srcId="{BE788BF5-FE9F-4C7D-A1CD-9232D7860179}" destId="{08995890-0E56-4C61-80D6-F0A1ED4E3B58}" srcOrd="1" destOrd="2" presId="urn:microsoft.com/office/officeart/2005/8/layout/hList7#1"/>
    <dgm:cxn modelId="{4899EB0F-7EBD-4A55-870F-E1D51B67B437}" type="presOf" srcId="{3AF880A5-0F00-4315-A5DF-1FE656798601}" destId="{282D6346-FEB1-497A-A7D4-74CD35430204}" srcOrd="1" destOrd="2" presId="urn:microsoft.com/office/officeart/2005/8/layout/hList7#1"/>
    <dgm:cxn modelId="{22C45B3E-9257-4285-97B8-29E12218BCD6}" srcId="{F66099B6-DBBD-4AB0-82D2-877B80F846F7}" destId="{14F4920C-4748-4281-A7B2-D2ADB09A1F1F}" srcOrd="2" destOrd="0" parTransId="{538FEC44-95E5-4C56-AC32-221A024D31D3}" sibTransId="{277C532F-7112-4AD8-9DCA-9D39F45274CC}"/>
    <dgm:cxn modelId="{53753330-EF98-4154-8A61-BD7D8616F078}" srcId="{EE62A4F6-4AC4-435B-990E-81A71CE8CAC7}" destId="{0879E450-77BC-4FD7-B0DD-7D5D2B4D03A5}" srcOrd="2" destOrd="0" parTransId="{C66C48B5-8F77-4B06-AAE3-728055C2A773}" sibTransId="{4293BFA1-8610-41BC-A509-AE26717E2971}"/>
    <dgm:cxn modelId="{C2A43D25-3A8C-4D50-B9E2-68058459258A}" type="presOf" srcId="{0175455E-C54B-45D4-9F64-0589EB6B3316}" destId="{053BA712-3399-44E2-A66A-75EF9C1F4C79}" srcOrd="1" destOrd="1" presId="urn:microsoft.com/office/officeart/2005/8/layout/hList7#1"/>
    <dgm:cxn modelId="{89919321-8AEA-4AB7-ADA3-157AE289ACA0}" type="presOf" srcId="{EEEFE7C7-8619-4E74-B37B-3550FE9C3144}" destId="{282D6346-FEB1-497A-A7D4-74CD35430204}" srcOrd="1" destOrd="4" presId="urn:microsoft.com/office/officeart/2005/8/layout/hList7#1"/>
    <dgm:cxn modelId="{4141F024-2DDB-4FF9-B520-896B9EC53F21}" type="presOf" srcId="{389F9A93-0231-4877-8C41-5D5B8DD7AAC0}" destId="{2C5CEB8B-2745-4664-A158-A0C46C015EF1}" srcOrd="0" destOrd="0" presId="urn:microsoft.com/office/officeart/2005/8/layout/hList7#1"/>
    <dgm:cxn modelId="{07636CE4-F221-4897-9D64-60D0BC9D63E0}" type="presOf" srcId="{6386CE00-2DDB-44D9-8685-4972099B6E11}" destId="{20B002E9-1E2B-4E89-B9B4-ECC20230F333}" srcOrd="0" destOrd="4" presId="urn:microsoft.com/office/officeart/2005/8/layout/hList7#1"/>
    <dgm:cxn modelId="{97577D00-2A45-4875-8F04-82AF24D50753}" type="presOf" srcId="{EEEFE7C7-8619-4E74-B37B-3550FE9C3144}" destId="{2CDEA8B3-4A4C-4D2A-BB89-909F542EAF96}" srcOrd="0" destOrd="4" presId="urn:microsoft.com/office/officeart/2005/8/layout/hList7#1"/>
    <dgm:cxn modelId="{5862C923-FC6A-42DA-B82E-F5D283111562}" type="presOf" srcId="{D96BD766-7A45-44C2-B6DC-068AE128BF44}" destId="{20B002E9-1E2B-4E89-B9B4-ECC20230F333}" srcOrd="0" destOrd="2" presId="urn:microsoft.com/office/officeart/2005/8/layout/hList7#1"/>
    <dgm:cxn modelId="{719E4574-3950-4A8F-8D3A-E8DB4F1C6276}" type="presOf" srcId="{14F4920C-4748-4281-A7B2-D2ADB09A1F1F}" destId="{E14A7ACF-3A90-4555-91E4-403BD1095C5C}" srcOrd="0" destOrd="3" presId="urn:microsoft.com/office/officeart/2005/8/layout/hList7#1"/>
    <dgm:cxn modelId="{B9C3B9E5-3350-4F5F-842A-5EC72F8398E2}" type="presOf" srcId="{F66099B6-DBBD-4AB0-82D2-877B80F846F7}" destId="{08995890-0E56-4C61-80D6-F0A1ED4E3B58}" srcOrd="1" destOrd="0" presId="urn:microsoft.com/office/officeart/2005/8/layout/hList7#1"/>
    <dgm:cxn modelId="{6F4F3AEA-D843-4051-915F-8165E618E64B}" type="presOf" srcId="{8EA7219F-BDB2-48EB-9EEB-3133522D132E}" destId="{282D6346-FEB1-497A-A7D4-74CD35430204}" srcOrd="1" destOrd="1" presId="urn:microsoft.com/office/officeart/2005/8/layout/hList7#1"/>
    <dgm:cxn modelId="{C8B436FC-B783-46B4-A145-3B3B3DD3B3F9}" srcId="{B6D9DE15-697B-42C2-B6A1-CE31260EED93}" destId="{0175455E-C54B-45D4-9F64-0589EB6B3316}" srcOrd="0" destOrd="0" parTransId="{88BD4BDB-1D85-4113-AFEC-21431AF63D5F}" sibTransId="{814ADA3B-AA89-4AB7-868E-C824585A3ABB}"/>
    <dgm:cxn modelId="{8ED196F6-6553-443C-AAB2-40F72E795577}" srcId="{EE62A4F6-4AC4-435B-990E-81A71CE8CAC7}" destId="{DDCF078C-D429-4F3D-A86A-601C37333F0E}" srcOrd="0" destOrd="0" parTransId="{1882E0FC-22B0-4EC0-AFEA-6913C3E42D04}" sibTransId="{E265BFA4-891C-408C-98FC-08B80CC170BD}"/>
    <dgm:cxn modelId="{E4A678DD-B635-4DC6-A15A-2817956FB129}" type="presOf" srcId="{0879E450-77BC-4FD7-B0DD-7D5D2B4D03A5}" destId="{E41F0031-2F3B-411F-86BA-DF29C04C0966}" srcOrd="1" destOrd="3" presId="urn:microsoft.com/office/officeart/2005/8/layout/hList7#1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C23DE276-581D-4B00-AD0F-A4C308A0FF4C}" srcId="{EE62A4F6-4AC4-435B-990E-81A71CE8CAC7}" destId="{CAE5309A-DC4C-4FDA-B39F-D80C9A830C3D}" srcOrd="4" destOrd="0" parTransId="{92E5D246-4BB1-402E-9FDA-97AC2BF210F7}" sibTransId="{440F0BD2-FB10-4E1F-8893-AB94CFEC4084}"/>
    <dgm:cxn modelId="{35013F34-57BC-4E3C-A003-07C0E49926DB}" srcId="{F66099B6-DBBD-4AB0-82D2-877B80F846F7}" destId="{BE788BF5-FE9F-4C7D-A1CD-9232D7860179}" srcOrd="1" destOrd="0" parTransId="{963A52CB-C772-45F2-8A30-8ABA6B14D3CE}" sibTransId="{88191C5E-55BA-42F2-B842-FC86CBBADC0F}"/>
    <dgm:cxn modelId="{F37FD808-1D9B-415F-8167-46BF5148CB6B}" srcId="{42D71409-67F9-455C-8C6D-716D284AAA6B}" destId="{EEEFE7C7-8619-4E74-B37B-3550FE9C3144}" srcOrd="3" destOrd="0" parTransId="{C0EAD87D-D026-46FF-8A7B-67CE15E6422E}" sibTransId="{F38C7C02-D621-4EEC-A8A8-3AE5A6712A3E}"/>
    <dgm:cxn modelId="{ECAC8BBE-5DF0-4FAE-B48D-381BE35DF87F}" type="presOf" srcId="{B9C32B05-62EA-407A-B21C-2310C7945705}" destId="{ABF7AEC2-9455-402B-B978-4CD87A3A0B60}" srcOrd="0" destOrd="0" presId="urn:microsoft.com/office/officeart/2005/8/layout/hList7#1"/>
    <dgm:cxn modelId="{988B3663-33C7-4BAA-9B4A-0206A0039463}" type="presOf" srcId="{B5022DBC-FBAA-485D-A824-11C48D5FE9F3}" destId="{053BA712-3399-44E2-A66A-75EF9C1F4C79}" srcOrd="1" destOrd="5" presId="urn:microsoft.com/office/officeart/2005/8/layout/hList7#1"/>
    <dgm:cxn modelId="{24F8CBE2-5003-4E69-A772-6B98F2B05181}" srcId="{42D71409-67F9-455C-8C6D-716D284AAA6B}" destId="{3AF880A5-0F00-4315-A5DF-1FE656798601}" srcOrd="1" destOrd="0" parTransId="{A13BB1F9-5857-4B43-8BF5-6589AA2CB759}" sibTransId="{C198C41D-2640-4669-83ED-E0CD35701C8E}"/>
    <dgm:cxn modelId="{53B62860-BF4C-4996-910D-BF80AC72C1BF}" type="presOf" srcId="{D416A02A-0A88-4E36-B734-A21335A8DD2D}" destId="{C3F99AA2-DEBD-47CB-AB79-3036D11247D6}" srcOrd="0" destOrd="2" presId="urn:microsoft.com/office/officeart/2005/8/layout/hList7#1"/>
    <dgm:cxn modelId="{BA0E70F8-A83D-4E4B-96A4-D2681CE9B492}" type="presOf" srcId="{EE62A4F6-4AC4-435B-990E-81A71CE8CAC7}" destId="{C3F99AA2-DEBD-47CB-AB79-3036D11247D6}" srcOrd="0" destOrd="0" presId="urn:microsoft.com/office/officeart/2005/8/layout/hList7#1"/>
    <dgm:cxn modelId="{7C579660-19DA-418A-9D48-4467683B2D0E}" srcId="{42D71409-67F9-455C-8C6D-716D284AAA6B}" destId="{AE329D5E-1F79-45ED-A135-A7D331E13EFE}" srcOrd="2" destOrd="0" parTransId="{04180CCB-2946-4338-9E14-FD229C8D9B82}" sibTransId="{AAD4F1CA-80DE-4F73-85B1-1F2C327C04B4}"/>
    <dgm:cxn modelId="{F5E63DE7-E621-486A-821D-56723B2BF235}" srcId="{EE62A4F6-4AC4-435B-990E-81A71CE8CAC7}" destId="{D416A02A-0A88-4E36-B734-A21335A8DD2D}" srcOrd="1" destOrd="0" parTransId="{FC806BFF-490C-4885-AC46-7E363DD85082}" sibTransId="{D3B5DA4F-29AB-46CB-9796-98FE9606C128}"/>
    <dgm:cxn modelId="{062199D0-6510-4147-9C6B-4C85C1203120}" srcId="{F66099B6-DBBD-4AB0-82D2-877B80F846F7}" destId="{E8BFF52D-489D-4C57-9EBB-E947834F2A21}" srcOrd="3" destOrd="0" parTransId="{0A5A6BA5-2313-40D5-8F55-E6840C9D5E39}" sibTransId="{27CF88A7-5276-4D5A-B964-E3AFEDB8B9ED}"/>
    <dgm:cxn modelId="{71AF1701-6981-43AC-81B1-EDE739AA359D}" type="presOf" srcId="{D416A02A-0A88-4E36-B734-A21335A8DD2D}" destId="{E41F0031-2F3B-411F-86BA-DF29C04C0966}" srcOrd="1" destOrd="2" presId="urn:microsoft.com/office/officeart/2005/8/layout/hList7#1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85F79A76-A4B4-4BCC-A2BA-9EC95E93E100}" type="presOf" srcId="{DDCF078C-D429-4F3D-A86A-601C37333F0E}" destId="{E41F0031-2F3B-411F-86BA-DF29C04C0966}" srcOrd="1" destOrd="1" presId="urn:microsoft.com/office/officeart/2005/8/layout/hList7#1"/>
    <dgm:cxn modelId="{E5FFB268-CEB7-4B42-8AB1-D54D57C70A13}" type="presOf" srcId="{E11B473C-260E-482D-9881-B2A62E2AD1AD}" destId="{20B002E9-1E2B-4E89-B9B4-ECC20230F333}" srcOrd="0" destOrd="3" presId="urn:microsoft.com/office/officeart/2005/8/layout/hList7#1"/>
    <dgm:cxn modelId="{B2AC243B-76FC-481A-AD97-5D5E2F32C93B}" type="presOf" srcId="{3AF880A5-0F00-4315-A5DF-1FE656798601}" destId="{2CDEA8B3-4A4C-4D2A-BB89-909F542EAF96}" srcOrd="0" destOrd="2" presId="urn:microsoft.com/office/officeart/2005/8/layout/hList7#1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58AD7EEF-D408-406B-87EE-4691D4C30668}" srcId="{42D71409-67F9-455C-8C6D-716D284AAA6B}" destId="{8EA7219F-BDB2-48EB-9EEB-3133522D132E}" srcOrd="0" destOrd="0" parTransId="{3EE8403A-CB7C-4815-85BD-AEBCAEB71B37}" sibTransId="{C94B7947-85DC-4B21-BB99-DF8438356F98}"/>
    <dgm:cxn modelId="{4FF95C1F-BF57-44AA-A273-EBE2D8B64774}" type="presOf" srcId="{42D71409-67F9-455C-8C6D-716D284AAA6B}" destId="{282D6346-FEB1-497A-A7D4-74CD35430204}" srcOrd="1" destOrd="0" presId="urn:microsoft.com/office/officeart/2005/8/layout/hList7#1"/>
    <dgm:cxn modelId="{41C577D6-9136-4D36-8D41-C721E6996481}" type="presParOf" srcId="{ABF7AEC2-9455-402B-B978-4CD87A3A0B60}" destId="{9FC5FB4D-BCD2-4ED8-AEDD-BCAE3BE930BC}" srcOrd="0" destOrd="0" presId="urn:microsoft.com/office/officeart/2005/8/layout/hList7#1"/>
    <dgm:cxn modelId="{E80AF2E9-7B98-4680-8745-7FD310214F1B}" type="presParOf" srcId="{ABF7AEC2-9455-402B-B978-4CD87A3A0B60}" destId="{301F34D6-1506-4399-82A5-40B52C61A29F}" srcOrd="1" destOrd="0" presId="urn:microsoft.com/office/officeart/2005/8/layout/hList7#1"/>
    <dgm:cxn modelId="{106A64C2-0579-4B7F-8B2F-404105BAF14D}" type="presParOf" srcId="{301F34D6-1506-4399-82A5-40B52C61A29F}" destId="{D33308C0-CF54-49C7-BCFD-2D84CFDF380D}" srcOrd="0" destOrd="0" presId="urn:microsoft.com/office/officeart/2005/8/layout/hList7#1"/>
    <dgm:cxn modelId="{D5AA20BA-CEE8-4E03-BA95-1661DD27F27E}" type="presParOf" srcId="{D33308C0-CF54-49C7-BCFD-2D84CFDF380D}" destId="{2CDEA8B3-4A4C-4D2A-BB89-909F542EAF96}" srcOrd="0" destOrd="0" presId="urn:microsoft.com/office/officeart/2005/8/layout/hList7#1"/>
    <dgm:cxn modelId="{1A79A24F-FD81-4F89-88E8-92374E86C7A2}" type="presParOf" srcId="{D33308C0-CF54-49C7-BCFD-2D84CFDF380D}" destId="{282D6346-FEB1-497A-A7D4-74CD35430204}" srcOrd="1" destOrd="0" presId="urn:microsoft.com/office/officeart/2005/8/layout/hList7#1"/>
    <dgm:cxn modelId="{57B0A758-5FA5-4B95-B596-145449B36454}" type="presParOf" srcId="{D33308C0-CF54-49C7-BCFD-2D84CFDF380D}" destId="{77E1DE6F-F434-4A71-A35A-A4BA0E87A4C2}" srcOrd="2" destOrd="0" presId="urn:microsoft.com/office/officeart/2005/8/layout/hList7#1"/>
    <dgm:cxn modelId="{506F194A-150E-4210-A46F-738A99AD8083}" type="presParOf" srcId="{D33308C0-CF54-49C7-BCFD-2D84CFDF380D}" destId="{EB95469C-7057-4B5C-8C40-531788F76AD9}" srcOrd="3" destOrd="0" presId="urn:microsoft.com/office/officeart/2005/8/layout/hList7#1"/>
    <dgm:cxn modelId="{6EC53DF3-1CC1-4DB2-B321-A2515BC28231}" type="presParOf" srcId="{301F34D6-1506-4399-82A5-40B52C61A29F}" destId="{EEC1E8A7-C6A8-45EA-992A-D1E89061284B}" srcOrd="1" destOrd="0" presId="urn:microsoft.com/office/officeart/2005/8/layout/hList7#1"/>
    <dgm:cxn modelId="{50F7304E-2B20-427F-848B-1104080D1818}" type="presParOf" srcId="{301F34D6-1506-4399-82A5-40B52C61A29F}" destId="{6E64CE86-CCB5-475C-B2A1-DCDA48D31436}" srcOrd="2" destOrd="0" presId="urn:microsoft.com/office/officeart/2005/8/layout/hList7#1"/>
    <dgm:cxn modelId="{99C9C2CC-427A-4C49-83C1-8284271E0C06}" type="presParOf" srcId="{6E64CE86-CCB5-475C-B2A1-DCDA48D31436}" destId="{E14A7ACF-3A90-4555-91E4-403BD1095C5C}" srcOrd="0" destOrd="0" presId="urn:microsoft.com/office/officeart/2005/8/layout/hList7#1"/>
    <dgm:cxn modelId="{377BD478-0647-4B9C-A221-5E0EC6AD773D}" type="presParOf" srcId="{6E64CE86-CCB5-475C-B2A1-DCDA48D31436}" destId="{08995890-0E56-4C61-80D6-F0A1ED4E3B58}" srcOrd="1" destOrd="0" presId="urn:microsoft.com/office/officeart/2005/8/layout/hList7#1"/>
    <dgm:cxn modelId="{E8CB9AC4-A7C3-4648-9F7F-715BFB40F2B4}" type="presParOf" srcId="{6E64CE86-CCB5-475C-B2A1-DCDA48D31436}" destId="{5A7C09DF-B4BE-48A6-95F5-EF817C071484}" srcOrd="2" destOrd="0" presId="urn:microsoft.com/office/officeart/2005/8/layout/hList7#1"/>
    <dgm:cxn modelId="{0C364409-C958-4AB6-9BD6-035A27A12710}" type="presParOf" srcId="{6E64CE86-CCB5-475C-B2A1-DCDA48D31436}" destId="{C4833423-7EC3-4C51-A87B-D15B3679E084}" srcOrd="3" destOrd="0" presId="urn:microsoft.com/office/officeart/2005/8/layout/hList7#1"/>
    <dgm:cxn modelId="{D0102C29-5BD9-4948-8C35-0C2DED3B3125}" type="presParOf" srcId="{301F34D6-1506-4399-82A5-40B52C61A29F}" destId="{74A7E5FA-C98C-4814-9B08-8BB65B1E5D63}" srcOrd="3" destOrd="0" presId="urn:microsoft.com/office/officeart/2005/8/layout/hList7#1"/>
    <dgm:cxn modelId="{0D536B36-4DD9-432B-BC3A-F4EECF020B76}" type="presParOf" srcId="{301F34D6-1506-4399-82A5-40B52C61A29F}" destId="{B485878D-A9E7-4D26-96F9-50532D769B0A}" srcOrd="4" destOrd="0" presId="urn:microsoft.com/office/officeart/2005/8/layout/hList7#1"/>
    <dgm:cxn modelId="{A34D3237-8F2B-4613-97B9-01B5F3EA2D16}" type="presParOf" srcId="{B485878D-A9E7-4D26-96F9-50532D769B0A}" destId="{C3F99AA2-DEBD-47CB-AB79-3036D11247D6}" srcOrd="0" destOrd="0" presId="urn:microsoft.com/office/officeart/2005/8/layout/hList7#1"/>
    <dgm:cxn modelId="{C8DC5650-E04B-4503-B963-F3FF04FBB54E}" type="presParOf" srcId="{B485878D-A9E7-4D26-96F9-50532D769B0A}" destId="{E41F0031-2F3B-411F-86BA-DF29C04C0966}" srcOrd="1" destOrd="0" presId="urn:microsoft.com/office/officeart/2005/8/layout/hList7#1"/>
    <dgm:cxn modelId="{3C3D7DCD-A86C-4435-95CE-F7F5AA6A6323}" type="presParOf" srcId="{B485878D-A9E7-4D26-96F9-50532D769B0A}" destId="{6F959D8E-E27B-45BE-8EAE-EECC30F4963A}" srcOrd="2" destOrd="0" presId="urn:microsoft.com/office/officeart/2005/8/layout/hList7#1"/>
    <dgm:cxn modelId="{1FE8D193-64AB-4B68-B5C6-0102247A96C0}" type="presParOf" srcId="{B485878D-A9E7-4D26-96F9-50532D769B0A}" destId="{79888659-AF49-4DC4-B3C0-C33B0AAAF85D}" srcOrd="3" destOrd="0" presId="urn:microsoft.com/office/officeart/2005/8/layout/hList7#1"/>
    <dgm:cxn modelId="{FF31475A-F8B7-4E24-9F54-7B13E076837F}" type="presParOf" srcId="{301F34D6-1506-4399-82A5-40B52C61A29F}" destId="{2C5CEB8B-2745-4664-A158-A0C46C015EF1}" srcOrd="5" destOrd="0" presId="urn:microsoft.com/office/officeart/2005/8/layout/hList7#1"/>
    <dgm:cxn modelId="{F67B8DF7-E236-4329-B7B4-6E92DB06CC4C}" type="presParOf" srcId="{301F34D6-1506-4399-82A5-40B52C61A29F}" destId="{FDD529D2-1F6E-41CC-8A4F-F6D30CEDAB25}" srcOrd="6" destOrd="0" presId="urn:microsoft.com/office/officeart/2005/8/layout/hList7#1"/>
    <dgm:cxn modelId="{867DB002-253F-4805-B562-24FB33006886}" type="presParOf" srcId="{FDD529D2-1F6E-41CC-8A4F-F6D30CEDAB25}" destId="{20B002E9-1E2B-4E89-B9B4-ECC20230F333}" srcOrd="0" destOrd="0" presId="urn:microsoft.com/office/officeart/2005/8/layout/hList7#1"/>
    <dgm:cxn modelId="{2BB051D6-3B04-4A22-9A1D-F39832D3D672}" type="presParOf" srcId="{FDD529D2-1F6E-41CC-8A4F-F6D30CEDAB25}" destId="{053BA712-3399-44E2-A66A-75EF9C1F4C79}" srcOrd="1" destOrd="0" presId="urn:microsoft.com/office/officeart/2005/8/layout/hList7#1"/>
    <dgm:cxn modelId="{1A5C155D-8159-41FA-B08D-8FD7F379E22D}" type="presParOf" srcId="{FDD529D2-1F6E-41CC-8A4F-F6D30CEDAB25}" destId="{2931CD2E-1261-4C07-A7A7-D3A45CF61A39}" srcOrd="2" destOrd="0" presId="urn:microsoft.com/office/officeart/2005/8/layout/hList7#1"/>
    <dgm:cxn modelId="{E12E81F3-373D-488F-899E-5C4E966FDCB7}" type="presParOf" srcId="{FDD529D2-1F6E-41CC-8A4F-F6D30CEDAB25}" destId="{25F0EADA-4821-451A-85D3-43BCEB15FFD4}" srcOrd="3" destOrd="0" presId="urn:microsoft.com/office/officeart/2005/8/layout/hList7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venn2" loCatId="relationship" qsTypeId="urn:microsoft.com/office/officeart/2005/8/quickstyle/simple5" qsCatId="simple" csTypeId="urn:microsoft.com/office/officeart/2005/8/colors/colorful1#117" csCatId="colorful" phldr="1"/>
      <dgm:spPr/>
      <dgm:t>
        <a:bodyPr/>
        <a:lstStyle/>
        <a:p>
          <a:endParaRPr lang="en-US"/>
        </a:p>
      </dgm:t>
    </dgm:pt>
    <dgm:pt modelId="{8EA7219F-BDB2-48EB-9EEB-3133522D132E}">
      <dgm:prSet phldrT="[Text]" custT="1"/>
      <dgm:spPr/>
      <dgm:t>
        <a:bodyPr/>
        <a:lstStyle/>
        <a:p>
          <a:r>
            <a:rPr lang="ko-KR" altLang="en-US" sz="1600" b="1" dirty="0" err="1" smtClean="0">
              <a:latin typeface="휴먼옛체" pitchFamily="18" charset="-127"/>
              <a:ea typeface="휴먼옛체" pitchFamily="18" charset="-127"/>
            </a:rPr>
            <a:t>암종별</a:t>
          </a:r>
          <a:r>
            <a:rPr lang="ko-KR" altLang="en-US" sz="1600" b="1" dirty="0" smtClean="0">
              <a:latin typeface="휴먼옛체" pitchFamily="18" charset="-127"/>
              <a:ea typeface="휴먼옛체" pitchFamily="18" charset="-127"/>
            </a:rPr>
            <a:t> 연인원</a:t>
          </a:r>
          <a:endParaRPr lang="en-US" altLang="ko-KR" sz="1600" b="1" dirty="0" smtClean="0">
            <a:latin typeface="휴먼옛체" pitchFamily="18" charset="-127"/>
            <a:ea typeface="휴먼옛체" pitchFamily="18" charset="-127"/>
          </a:endParaRPr>
        </a:p>
        <a:p>
          <a:r>
            <a:rPr lang="en-US" sz="2400" b="1" dirty="0" smtClean="0">
              <a:latin typeface="휴먼옛체" pitchFamily="18" charset="-127"/>
              <a:ea typeface="휴먼옛체" pitchFamily="18" charset="-127"/>
            </a:rPr>
            <a:t>142,365</a:t>
          </a:r>
          <a:r>
            <a:rPr lang="ko-KR" altLang="en-US" sz="2400" b="1" dirty="0" smtClean="0">
              <a:latin typeface="휴먼옛체" pitchFamily="18" charset="-127"/>
              <a:ea typeface="휴먼옛체" pitchFamily="18" charset="-127"/>
            </a:rPr>
            <a:t>명</a:t>
          </a:r>
          <a:endParaRPr lang="en-US" sz="2400" b="1" dirty="0">
            <a:latin typeface="휴먼옛체" pitchFamily="18" charset="-127"/>
            <a:ea typeface="휴먼옛체" pitchFamily="18" charset="-127"/>
          </a:endParaRPr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/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/>
        </a:p>
      </dgm:t>
    </dgm:pt>
    <dgm:pt modelId="{54A10F5D-C417-4F97-8612-CE684295DDDD}">
      <dgm:prSet phldrT="[Text]" custT="1"/>
      <dgm:spPr/>
      <dgm:t>
        <a:bodyPr/>
        <a:lstStyle/>
        <a:p>
          <a:r>
            <a:rPr lang="ko-KR" altLang="en-US" sz="1800" b="1" dirty="0" err="1" smtClean="0">
              <a:latin typeface="휴먼옛체" pitchFamily="18" charset="-127"/>
              <a:ea typeface="휴먼옛체" pitchFamily="18" charset="-127"/>
            </a:rPr>
            <a:t>실인원</a:t>
          </a:r>
          <a:endParaRPr lang="en-US" altLang="ko-KR" sz="1800" b="1" dirty="0" smtClean="0">
            <a:latin typeface="휴먼옛체" pitchFamily="18" charset="-127"/>
            <a:ea typeface="휴먼옛체" pitchFamily="18" charset="-127"/>
          </a:endParaRPr>
        </a:p>
        <a:p>
          <a:r>
            <a:rPr lang="en-US" sz="2400" b="1" dirty="0" smtClean="0">
              <a:latin typeface="휴먼옛체" pitchFamily="18" charset="-127"/>
              <a:ea typeface="휴먼옛체" pitchFamily="18" charset="-127"/>
            </a:rPr>
            <a:t>75,515</a:t>
          </a:r>
          <a:r>
            <a:rPr lang="ko-KR" altLang="en-US" sz="2400" b="1" dirty="0" smtClean="0">
              <a:latin typeface="휴먼옛체" pitchFamily="18" charset="-127"/>
              <a:ea typeface="휴먼옛체" pitchFamily="18" charset="-127"/>
            </a:rPr>
            <a:t>명</a:t>
          </a:r>
          <a:endParaRPr lang="en-US" altLang="ko-KR" sz="2400" b="1" dirty="0" smtClean="0">
            <a:latin typeface="휴먼옛체" pitchFamily="18" charset="-127"/>
            <a:ea typeface="휴먼옛체" pitchFamily="18" charset="-127"/>
          </a:endParaRPr>
        </a:p>
        <a:p>
          <a:r>
            <a:rPr lang="en-US" sz="3200" b="1" dirty="0" smtClean="0">
              <a:solidFill>
                <a:srgbClr val="FF0000"/>
              </a:solidFill>
              <a:latin typeface="휴먼옛체" pitchFamily="18" charset="-127"/>
              <a:ea typeface="휴먼옛체" pitchFamily="18" charset="-127"/>
            </a:rPr>
            <a:t>21%</a:t>
          </a:r>
          <a:endParaRPr lang="en-US" sz="3200" b="1" dirty="0">
            <a:solidFill>
              <a:srgbClr val="FF0000"/>
            </a:solidFill>
            <a:latin typeface="휴먼옛체" pitchFamily="18" charset="-127"/>
            <a:ea typeface="휴먼옛체" pitchFamily="18" charset="-127"/>
          </a:endParaRPr>
        </a:p>
      </dgm:t>
    </dgm:pt>
    <dgm:pt modelId="{8ABDAA28-1E03-411B-BC21-8D931DE3C43E}" type="parTrans" cxnId="{517AFA30-BB19-43D1-84E3-E6B4C9B9E30A}">
      <dgm:prSet/>
      <dgm:spPr/>
      <dgm:t>
        <a:bodyPr/>
        <a:lstStyle/>
        <a:p>
          <a:endParaRPr lang="en-US"/>
        </a:p>
      </dgm:t>
    </dgm:pt>
    <dgm:pt modelId="{60811977-1F2E-41FC-8E06-EBD37DD18733}" type="sibTrans" cxnId="{517AFA30-BB19-43D1-84E3-E6B4C9B9E30A}">
      <dgm:prSet/>
      <dgm:spPr/>
      <dgm:t>
        <a:bodyPr/>
        <a:lstStyle/>
        <a:p>
          <a:endParaRPr lang="en-US"/>
        </a:p>
      </dgm:t>
    </dgm:pt>
    <dgm:pt modelId="{7B0EB2D2-67E5-491D-BAB6-811F173DCE9A}" type="pres">
      <dgm:prSet presAssocID="{B9C32B05-62EA-407A-B21C-2310C794570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794DAD-1C88-45D3-9716-6014128A5B90}" type="pres">
      <dgm:prSet presAssocID="{B9C32B05-62EA-407A-B21C-2310C7945705}" presName="comp1" presStyleCnt="0"/>
      <dgm:spPr/>
      <dgm:t>
        <a:bodyPr/>
        <a:lstStyle/>
        <a:p>
          <a:endParaRPr lang="en-US"/>
        </a:p>
      </dgm:t>
    </dgm:pt>
    <dgm:pt modelId="{65FC41D9-D5C6-49E1-9B96-B8E8FBCCF82F}" type="pres">
      <dgm:prSet presAssocID="{B9C32B05-62EA-407A-B21C-2310C7945705}" presName="circle1" presStyleLbl="node1" presStyleIdx="0" presStyleCnt="2" custScaleY="114285" custLinFactNeighborY="-3126"/>
      <dgm:spPr/>
      <dgm:t>
        <a:bodyPr/>
        <a:lstStyle/>
        <a:p>
          <a:endParaRPr lang="en-US"/>
        </a:p>
      </dgm:t>
    </dgm:pt>
    <dgm:pt modelId="{830FECD2-98B8-4F49-A73B-29C3BA30AAF7}" type="pres">
      <dgm:prSet presAssocID="{B9C32B05-62EA-407A-B21C-2310C7945705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DF2C6-DAA6-4934-A3F7-9C980E098DDC}" type="pres">
      <dgm:prSet presAssocID="{B9C32B05-62EA-407A-B21C-2310C7945705}" presName="comp2" presStyleCnt="0"/>
      <dgm:spPr/>
      <dgm:t>
        <a:bodyPr/>
        <a:lstStyle/>
        <a:p>
          <a:endParaRPr lang="en-US"/>
        </a:p>
      </dgm:t>
    </dgm:pt>
    <dgm:pt modelId="{F9FB2F4B-0224-4C33-82C7-B1E17952B325}" type="pres">
      <dgm:prSet presAssocID="{B9C32B05-62EA-407A-B21C-2310C7945705}" presName="circle2" presStyleLbl="node1" presStyleIdx="1" presStyleCnt="2" custScaleY="110713"/>
      <dgm:spPr/>
      <dgm:t>
        <a:bodyPr/>
        <a:lstStyle/>
        <a:p>
          <a:endParaRPr lang="en-US"/>
        </a:p>
      </dgm:t>
    </dgm:pt>
    <dgm:pt modelId="{09EE0689-6BEA-4006-9BF8-5635274C03C1}" type="pres">
      <dgm:prSet presAssocID="{B9C32B05-62EA-407A-B21C-2310C7945705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01DE43-22CC-4A26-BB97-AD9317D16C53}" type="presOf" srcId="{54A10F5D-C417-4F97-8612-CE684295DDDD}" destId="{F9FB2F4B-0224-4C33-82C7-B1E17952B325}" srcOrd="0" destOrd="0" presId="urn:microsoft.com/office/officeart/2005/8/layout/venn2"/>
    <dgm:cxn modelId="{7BE0689C-3CE7-4267-8A37-07B5D67D3C9F}" type="presOf" srcId="{B9C32B05-62EA-407A-B21C-2310C7945705}" destId="{7B0EB2D2-67E5-491D-BAB6-811F173DCE9A}" srcOrd="0" destOrd="0" presId="urn:microsoft.com/office/officeart/2005/8/layout/venn2"/>
    <dgm:cxn modelId="{90A36703-CF42-42D0-B2A1-75C8C0A4BA72}" type="presOf" srcId="{54A10F5D-C417-4F97-8612-CE684295DDDD}" destId="{09EE0689-6BEA-4006-9BF8-5635274C03C1}" srcOrd="1" destOrd="0" presId="urn:microsoft.com/office/officeart/2005/8/layout/venn2"/>
    <dgm:cxn modelId="{517AFA30-BB19-43D1-84E3-E6B4C9B9E30A}" srcId="{B9C32B05-62EA-407A-B21C-2310C7945705}" destId="{54A10F5D-C417-4F97-8612-CE684295DDDD}" srcOrd="1" destOrd="0" parTransId="{8ABDAA28-1E03-411B-BC21-8D931DE3C43E}" sibTransId="{60811977-1F2E-41FC-8E06-EBD37DD18733}"/>
    <dgm:cxn modelId="{A96C83CD-78E0-41BF-AFFC-36D1DC0CFD85}" type="presOf" srcId="{8EA7219F-BDB2-48EB-9EEB-3133522D132E}" destId="{65FC41D9-D5C6-49E1-9B96-B8E8FBCCF82F}" srcOrd="0" destOrd="0" presId="urn:microsoft.com/office/officeart/2005/8/layout/venn2"/>
    <dgm:cxn modelId="{58AD7EEF-D408-406B-87EE-4691D4C30668}" srcId="{B9C32B05-62EA-407A-B21C-2310C7945705}" destId="{8EA7219F-BDB2-48EB-9EEB-3133522D132E}" srcOrd="0" destOrd="0" parTransId="{3EE8403A-CB7C-4815-85BD-AEBCAEB71B37}" sibTransId="{C94B7947-85DC-4B21-BB99-DF8438356F98}"/>
    <dgm:cxn modelId="{148B67DC-5BA4-4E1A-9CFF-7691EB37032D}" type="presOf" srcId="{8EA7219F-BDB2-48EB-9EEB-3133522D132E}" destId="{830FECD2-98B8-4F49-A73B-29C3BA30AAF7}" srcOrd="1" destOrd="0" presId="urn:microsoft.com/office/officeart/2005/8/layout/venn2"/>
    <dgm:cxn modelId="{8242963B-8370-4FFC-BDBE-67331C81EB21}" type="presParOf" srcId="{7B0EB2D2-67E5-491D-BAB6-811F173DCE9A}" destId="{4F794DAD-1C88-45D3-9716-6014128A5B90}" srcOrd="0" destOrd="0" presId="urn:microsoft.com/office/officeart/2005/8/layout/venn2"/>
    <dgm:cxn modelId="{5C04A483-6AC6-4098-9395-05044F1186FB}" type="presParOf" srcId="{4F794DAD-1C88-45D3-9716-6014128A5B90}" destId="{65FC41D9-D5C6-49E1-9B96-B8E8FBCCF82F}" srcOrd="0" destOrd="0" presId="urn:microsoft.com/office/officeart/2005/8/layout/venn2"/>
    <dgm:cxn modelId="{4A18E997-CC80-425B-83CE-0B5C13E5D39A}" type="presParOf" srcId="{4F794DAD-1C88-45D3-9716-6014128A5B90}" destId="{830FECD2-98B8-4F49-A73B-29C3BA30AAF7}" srcOrd="1" destOrd="0" presId="urn:microsoft.com/office/officeart/2005/8/layout/venn2"/>
    <dgm:cxn modelId="{845C195D-9E18-4890-A5CC-8DDE13ED735E}" type="presParOf" srcId="{7B0EB2D2-67E5-491D-BAB6-811F173DCE9A}" destId="{FA0DF2C6-DAA6-4934-A3F7-9C980E098DDC}" srcOrd="1" destOrd="0" presId="urn:microsoft.com/office/officeart/2005/8/layout/venn2"/>
    <dgm:cxn modelId="{125D8FA3-7383-44BE-A9CB-67299F315A0B}" type="presParOf" srcId="{FA0DF2C6-DAA6-4934-A3F7-9C980E098DDC}" destId="{F9FB2F4B-0224-4C33-82C7-B1E17952B325}" srcOrd="0" destOrd="0" presId="urn:microsoft.com/office/officeart/2005/8/layout/venn2"/>
    <dgm:cxn modelId="{E69125E1-AE8E-46BA-8F10-A263628DE149}" type="presParOf" srcId="{FA0DF2C6-DAA6-4934-A3F7-9C980E098DDC}" destId="{09EE0689-6BEA-4006-9BF8-5635274C03C1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list1" loCatId="list" qsTypeId="urn:microsoft.com/office/officeart/2005/8/quickstyle/simple4" qsCatId="simple" csTypeId="urn:microsoft.com/office/officeart/2005/8/colors/colorful1#14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r>
            <a:rPr lang="en-US" altLang="ko-KR" sz="2800" b="1" dirty="0" smtClean="0"/>
            <a:t>1.  </a:t>
          </a:r>
          <a:r>
            <a:rPr lang="ko-KR" altLang="en-US" sz="2800" b="1" dirty="0" smtClean="0"/>
            <a:t>낮은 대장암 </a:t>
          </a:r>
          <a:r>
            <a:rPr lang="ko-KR" altLang="en-US" sz="2800" b="1" dirty="0" err="1" smtClean="0"/>
            <a:t>검진률</a:t>
          </a:r>
          <a:endParaRPr lang="en-US" sz="2800" b="1" dirty="0"/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F66099B6-DBBD-4AB0-82D2-877B80F846F7}">
      <dgm:prSet phldrT="[Text]" custT="1"/>
      <dgm:spPr/>
      <dgm:t>
        <a:bodyPr/>
        <a:lstStyle/>
        <a:p>
          <a:r>
            <a:rPr lang="en-US" sz="2800" b="1" dirty="0" smtClean="0"/>
            <a:t>2.  50</a:t>
          </a:r>
          <a:r>
            <a:rPr lang="ko-KR" altLang="en-US" sz="2800" b="1" dirty="0" smtClean="0"/>
            <a:t>대 연령 </a:t>
          </a:r>
          <a:r>
            <a:rPr lang="ko-KR" altLang="en-US" sz="2800" b="1" dirty="0" err="1" smtClean="0"/>
            <a:t>검진률</a:t>
          </a:r>
          <a:r>
            <a:rPr lang="ko-KR" altLang="en-US" sz="2800" b="1" dirty="0" smtClean="0"/>
            <a:t> 저조</a:t>
          </a:r>
          <a:endParaRPr lang="en-US" sz="2800" b="1" dirty="0"/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F00985FD-8ED4-4AEF-B035-EDC342C17D75}">
      <dgm:prSet phldrT="[Text]" custT="1"/>
      <dgm:spPr/>
      <dgm:t>
        <a:bodyPr/>
        <a:lstStyle/>
        <a:p>
          <a:r>
            <a:rPr lang="en-US" sz="2900" dirty="0" smtClean="0"/>
            <a:t>  </a:t>
          </a:r>
          <a:r>
            <a:rPr lang="en-US" sz="2400" dirty="0" smtClean="0"/>
            <a:t>5</a:t>
          </a:r>
          <a:r>
            <a:rPr lang="ko-KR" altLang="en-US" sz="2400" dirty="0" err="1" smtClean="0"/>
            <a:t>대암</a:t>
          </a:r>
          <a:r>
            <a:rPr lang="ko-KR" altLang="en-US" sz="2400" dirty="0" smtClean="0"/>
            <a:t> 중 </a:t>
          </a:r>
          <a:r>
            <a:rPr lang="ko-KR" altLang="en-US" sz="2400" b="1" dirty="0" smtClean="0"/>
            <a:t>대장암비율은</a:t>
          </a:r>
          <a:r>
            <a:rPr lang="ko-KR" altLang="en-US" sz="2400" dirty="0" smtClean="0"/>
            <a:t>  </a:t>
          </a:r>
          <a:r>
            <a:rPr lang="en-US" altLang="ko-KR" sz="2400" dirty="0" smtClean="0"/>
            <a:t>33.6%</a:t>
          </a:r>
          <a:r>
            <a:rPr lang="ko-KR" altLang="en-US" sz="2400" dirty="0" smtClean="0"/>
            <a:t>로 </a:t>
          </a:r>
          <a:r>
            <a:rPr lang="ko-KR" altLang="en-US" sz="2400" b="1" dirty="0" smtClean="0"/>
            <a:t>가장 높으나</a:t>
          </a:r>
          <a:r>
            <a:rPr lang="en-US" altLang="ko-KR" sz="2400" b="1" dirty="0" smtClean="0"/>
            <a:t>,          </a:t>
          </a:r>
          <a:r>
            <a:rPr lang="ko-KR" altLang="en-US" sz="2400" b="1" dirty="0" err="1" smtClean="0"/>
            <a:t>수검률은</a:t>
          </a:r>
          <a:r>
            <a:rPr lang="ko-KR" altLang="en-US" sz="2400" b="1" dirty="0" smtClean="0"/>
            <a:t>  </a:t>
          </a:r>
          <a:r>
            <a:rPr lang="en-US" altLang="ko-KR" sz="2400" b="1" dirty="0" smtClean="0"/>
            <a:t>25%</a:t>
          </a:r>
          <a:r>
            <a:rPr lang="ko-KR" altLang="en-US" sz="2400" b="1" dirty="0" smtClean="0"/>
            <a:t>로 가장 저조</a:t>
          </a:r>
          <a:endParaRPr lang="en-US" sz="2400" b="1" dirty="0"/>
        </a:p>
      </dgm:t>
    </dgm:pt>
    <dgm:pt modelId="{4F2E99EF-E76F-489F-817E-DE077AD1412B}" type="parTrans" cxnId="{55D37AF2-3902-450E-B870-FAB5F4D82BBA}">
      <dgm:prSet/>
      <dgm:spPr/>
      <dgm:t>
        <a:bodyPr/>
        <a:lstStyle/>
        <a:p>
          <a:endParaRPr lang="en-US"/>
        </a:p>
      </dgm:t>
    </dgm:pt>
    <dgm:pt modelId="{01FCF798-23E5-4F26-94C4-E1386C1189AD}" type="sibTrans" cxnId="{55D37AF2-3902-450E-B870-FAB5F4D82BBA}">
      <dgm:prSet/>
      <dgm:spPr/>
      <dgm:t>
        <a:bodyPr/>
        <a:lstStyle/>
        <a:p>
          <a:endParaRPr lang="en-US"/>
        </a:p>
      </dgm:t>
    </dgm:pt>
    <dgm:pt modelId="{ED10EB1C-24C5-49E8-A6D9-609FFAE5CA16}">
      <dgm:prSet phldrT="[Text]" custT="1"/>
      <dgm:spPr/>
      <dgm:t>
        <a:bodyPr/>
        <a:lstStyle/>
        <a:p>
          <a:r>
            <a:rPr lang="en-US" sz="2400" dirty="0" smtClean="0"/>
            <a:t>  </a:t>
          </a:r>
          <a:r>
            <a:rPr lang="ko-KR" altLang="en-US" sz="2400" b="1" dirty="0" smtClean="0">
              <a:solidFill>
                <a:schemeClr val="tx1"/>
              </a:solidFill>
            </a:rPr>
            <a:t>연령별</a:t>
          </a:r>
          <a:r>
            <a:rPr lang="ko-KR" altLang="en-US" sz="2400" b="1" dirty="0" smtClean="0"/>
            <a:t> 대상자 중 </a:t>
          </a:r>
          <a:r>
            <a:rPr lang="en-US" altLang="ko-KR" sz="2400" b="1" dirty="0" smtClean="0"/>
            <a:t>46.6%</a:t>
          </a:r>
          <a:r>
            <a:rPr lang="ko-KR" altLang="en-US" sz="2400" dirty="0" smtClean="0"/>
            <a:t>로 가장 많이 차지하나</a:t>
          </a:r>
          <a:r>
            <a:rPr lang="en-US" altLang="ko-KR" sz="2400" dirty="0" smtClean="0"/>
            <a:t>, </a:t>
          </a:r>
          <a:r>
            <a:rPr lang="ko-KR" altLang="en-US" sz="2400" dirty="0" smtClean="0"/>
            <a:t>  </a:t>
          </a:r>
          <a:r>
            <a:rPr lang="ko-KR" altLang="en-US" sz="2400" b="1" dirty="0" smtClean="0"/>
            <a:t>전체 </a:t>
          </a:r>
          <a:r>
            <a:rPr lang="ko-KR" altLang="en-US" sz="2400" b="1" dirty="0" err="1" smtClean="0"/>
            <a:t>수검률에</a:t>
          </a:r>
          <a:r>
            <a:rPr lang="ko-KR" altLang="en-US" sz="2400" b="1" dirty="0" smtClean="0"/>
            <a:t> 영향</a:t>
          </a:r>
          <a:r>
            <a:rPr lang="ko-KR" altLang="en-US" sz="2400" dirty="0" smtClean="0"/>
            <a:t>을  크게 줌</a:t>
          </a:r>
          <a:endParaRPr lang="en-US" sz="2400" dirty="0"/>
        </a:p>
      </dgm:t>
    </dgm:pt>
    <dgm:pt modelId="{9DA5EE53-0855-413B-BB4E-21E423F900AC}" type="parTrans" cxnId="{CAA0B472-B9FC-4911-AE9B-3E4CE6E27970}">
      <dgm:prSet/>
      <dgm:spPr/>
      <dgm:t>
        <a:bodyPr/>
        <a:lstStyle/>
        <a:p>
          <a:endParaRPr lang="en-US"/>
        </a:p>
      </dgm:t>
    </dgm:pt>
    <dgm:pt modelId="{C635BD97-903B-4454-B5AA-317F5F2A1878}" type="sibTrans" cxnId="{CAA0B472-B9FC-4911-AE9B-3E4CE6E27970}">
      <dgm:prSet/>
      <dgm:spPr/>
      <dgm:t>
        <a:bodyPr/>
        <a:lstStyle/>
        <a:p>
          <a:endParaRPr lang="en-US"/>
        </a:p>
      </dgm:t>
    </dgm:pt>
    <dgm:pt modelId="{8E808887-1542-4040-A58F-973A0029DF0B}" type="pres">
      <dgm:prSet presAssocID="{B9C32B05-62EA-407A-B21C-2310C7945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60C520-BF94-498F-A450-C0E3242272DB}" type="pres">
      <dgm:prSet presAssocID="{42D71409-67F9-455C-8C6D-716D284AAA6B}" presName="parentLin" presStyleCnt="0"/>
      <dgm:spPr/>
      <dgm:t>
        <a:bodyPr/>
        <a:lstStyle/>
        <a:p>
          <a:endParaRPr lang="en-US"/>
        </a:p>
      </dgm:t>
    </dgm:pt>
    <dgm:pt modelId="{0153AEEB-3C39-468F-9C76-6709A6657491}" type="pres">
      <dgm:prSet presAssocID="{42D71409-67F9-455C-8C6D-716D284AAA6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D31BD36-3E40-4DE3-A02C-F6D0EF1BAC7C}" type="pres">
      <dgm:prSet presAssocID="{42D71409-67F9-455C-8C6D-716D284AAA6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D7F25-9E07-44C8-BB34-0FC80D0924E8}" type="pres">
      <dgm:prSet presAssocID="{42D71409-67F9-455C-8C6D-716D284AAA6B}" presName="negativeSpace" presStyleCnt="0"/>
      <dgm:spPr/>
      <dgm:t>
        <a:bodyPr/>
        <a:lstStyle/>
        <a:p>
          <a:endParaRPr lang="en-US"/>
        </a:p>
      </dgm:t>
    </dgm:pt>
    <dgm:pt modelId="{6F30B246-7AE2-4037-9A1A-7C06243C93F2}" type="pres">
      <dgm:prSet presAssocID="{42D71409-67F9-455C-8C6D-716D284AAA6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56D07-E375-48F0-A40A-C8D84CF18331}" type="pres">
      <dgm:prSet presAssocID="{478B7D3C-9FB4-4BC6-90AC-49960560DECD}" presName="spaceBetweenRectangles" presStyleCnt="0"/>
      <dgm:spPr/>
      <dgm:t>
        <a:bodyPr/>
        <a:lstStyle/>
        <a:p>
          <a:endParaRPr lang="en-US"/>
        </a:p>
      </dgm:t>
    </dgm:pt>
    <dgm:pt modelId="{36342E37-B364-4997-A7B2-99116DE3EDCA}" type="pres">
      <dgm:prSet presAssocID="{F66099B6-DBBD-4AB0-82D2-877B80F846F7}" presName="parentLin" presStyleCnt="0"/>
      <dgm:spPr/>
      <dgm:t>
        <a:bodyPr/>
        <a:lstStyle/>
        <a:p>
          <a:endParaRPr lang="en-US"/>
        </a:p>
      </dgm:t>
    </dgm:pt>
    <dgm:pt modelId="{F11A2FC0-F288-45E2-9C49-E0236A35E219}" type="pres">
      <dgm:prSet presAssocID="{F66099B6-DBBD-4AB0-82D2-877B80F846F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210AFAB-EA6C-45AA-93D4-15B5F10DECC2}" type="pres">
      <dgm:prSet presAssocID="{F66099B6-DBBD-4AB0-82D2-877B80F846F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79892-CE4C-4FC5-AB5F-82ECA4C83F8C}" type="pres">
      <dgm:prSet presAssocID="{F66099B6-DBBD-4AB0-82D2-877B80F846F7}" presName="negativeSpace" presStyleCnt="0"/>
      <dgm:spPr/>
      <dgm:t>
        <a:bodyPr/>
        <a:lstStyle/>
        <a:p>
          <a:endParaRPr lang="en-US"/>
        </a:p>
      </dgm:t>
    </dgm:pt>
    <dgm:pt modelId="{BC156AD2-BF74-4BB0-B73A-11606965D754}" type="pres">
      <dgm:prSet presAssocID="{F66099B6-DBBD-4AB0-82D2-877B80F846F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4D234C8D-1279-4B85-B91F-BAFEE4922E70}" type="presOf" srcId="{42D71409-67F9-455C-8C6D-716D284AAA6B}" destId="{0153AEEB-3C39-468F-9C76-6709A6657491}" srcOrd="0" destOrd="0" presId="urn:microsoft.com/office/officeart/2005/8/layout/list1"/>
    <dgm:cxn modelId="{CAA0B472-B9FC-4911-AE9B-3E4CE6E27970}" srcId="{F66099B6-DBBD-4AB0-82D2-877B80F846F7}" destId="{ED10EB1C-24C5-49E8-A6D9-609FFAE5CA16}" srcOrd="0" destOrd="0" parTransId="{9DA5EE53-0855-413B-BB4E-21E423F900AC}" sibTransId="{C635BD97-903B-4454-B5AA-317F5F2A1878}"/>
    <dgm:cxn modelId="{AA0FFC74-4051-4C1C-9976-28733A913D78}" type="presOf" srcId="{42D71409-67F9-455C-8C6D-716D284AAA6B}" destId="{4D31BD36-3E40-4DE3-A02C-F6D0EF1BAC7C}" srcOrd="1" destOrd="0" presId="urn:microsoft.com/office/officeart/2005/8/layout/list1"/>
    <dgm:cxn modelId="{8B66EEC0-4B2A-496E-AFC6-E16A1524F9C8}" type="presOf" srcId="{F00985FD-8ED4-4AEF-B035-EDC342C17D75}" destId="{6F30B246-7AE2-4037-9A1A-7C06243C93F2}" srcOrd="0" destOrd="0" presId="urn:microsoft.com/office/officeart/2005/8/layout/list1"/>
    <dgm:cxn modelId="{2410F9C7-8F06-4582-B839-48CD7C5A175B}" type="presOf" srcId="{F66099B6-DBBD-4AB0-82D2-877B80F846F7}" destId="{F11A2FC0-F288-45E2-9C49-E0236A35E219}" srcOrd="0" destOrd="0" presId="urn:microsoft.com/office/officeart/2005/8/layout/list1"/>
    <dgm:cxn modelId="{26FB6AE8-B6BB-4FF6-A501-E3A71B02F4D6}" type="presOf" srcId="{B9C32B05-62EA-407A-B21C-2310C7945705}" destId="{8E808887-1542-4040-A58F-973A0029DF0B}" srcOrd="0" destOrd="0" presId="urn:microsoft.com/office/officeart/2005/8/layout/list1"/>
    <dgm:cxn modelId="{E3F0A348-06B5-4599-885C-C8552E75B425}" type="presOf" srcId="{ED10EB1C-24C5-49E8-A6D9-609FFAE5CA16}" destId="{BC156AD2-BF74-4BB0-B73A-11606965D754}" srcOrd="0" destOrd="0" presId="urn:microsoft.com/office/officeart/2005/8/layout/list1"/>
    <dgm:cxn modelId="{55D37AF2-3902-450E-B870-FAB5F4D82BBA}" srcId="{42D71409-67F9-455C-8C6D-716D284AAA6B}" destId="{F00985FD-8ED4-4AEF-B035-EDC342C17D75}" srcOrd="0" destOrd="0" parTransId="{4F2E99EF-E76F-489F-817E-DE077AD1412B}" sibTransId="{01FCF798-23E5-4F26-94C4-E1386C1189AD}"/>
    <dgm:cxn modelId="{B2AE2AD8-9040-44E1-9DDD-F6E66A07326D}" type="presOf" srcId="{F66099B6-DBBD-4AB0-82D2-877B80F846F7}" destId="{2210AFAB-EA6C-45AA-93D4-15B5F10DECC2}" srcOrd="1" destOrd="0" presId="urn:microsoft.com/office/officeart/2005/8/layout/list1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9BB88C26-05B8-4C64-BA04-007AE6E28808}" type="presParOf" srcId="{8E808887-1542-4040-A58F-973A0029DF0B}" destId="{2E60C520-BF94-498F-A450-C0E3242272DB}" srcOrd="0" destOrd="0" presId="urn:microsoft.com/office/officeart/2005/8/layout/list1"/>
    <dgm:cxn modelId="{0B29863E-DE80-4CB6-86CE-8B541ACCAD83}" type="presParOf" srcId="{2E60C520-BF94-498F-A450-C0E3242272DB}" destId="{0153AEEB-3C39-468F-9C76-6709A6657491}" srcOrd="0" destOrd="0" presId="urn:microsoft.com/office/officeart/2005/8/layout/list1"/>
    <dgm:cxn modelId="{DA5758B0-AB8D-46EA-B36C-89F31CB61947}" type="presParOf" srcId="{2E60C520-BF94-498F-A450-C0E3242272DB}" destId="{4D31BD36-3E40-4DE3-A02C-F6D0EF1BAC7C}" srcOrd="1" destOrd="0" presId="urn:microsoft.com/office/officeart/2005/8/layout/list1"/>
    <dgm:cxn modelId="{0868A12B-AC12-4A7D-8018-3690FE1A2490}" type="presParOf" srcId="{8E808887-1542-4040-A58F-973A0029DF0B}" destId="{1CED7F25-9E07-44C8-BB34-0FC80D0924E8}" srcOrd="1" destOrd="0" presId="urn:microsoft.com/office/officeart/2005/8/layout/list1"/>
    <dgm:cxn modelId="{13BF92A2-93CC-4400-92F8-C32644CBFC33}" type="presParOf" srcId="{8E808887-1542-4040-A58F-973A0029DF0B}" destId="{6F30B246-7AE2-4037-9A1A-7C06243C93F2}" srcOrd="2" destOrd="0" presId="urn:microsoft.com/office/officeart/2005/8/layout/list1"/>
    <dgm:cxn modelId="{625E9F89-F6B2-4F21-8234-71486E0F12E2}" type="presParOf" srcId="{8E808887-1542-4040-A58F-973A0029DF0B}" destId="{84156D07-E375-48F0-A40A-C8D84CF18331}" srcOrd="3" destOrd="0" presId="urn:microsoft.com/office/officeart/2005/8/layout/list1"/>
    <dgm:cxn modelId="{8541E7D1-EF6E-47AA-B2FB-B307B9172BB5}" type="presParOf" srcId="{8E808887-1542-4040-A58F-973A0029DF0B}" destId="{36342E37-B364-4997-A7B2-99116DE3EDCA}" srcOrd="4" destOrd="0" presId="urn:microsoft.com/office/officeart/2005/8/layout/list1"/>
    <dgm:cxn modelId="{3AB91EF5-9FF2-4569-B8B9-EBC6575DA4DE}" type="presParOf" srcId="{36342E37-B364-4997-A7B2-99116DE3EDCA}" destId="{F11A2FC0-F288-45E2-9C49-E0236A35E219}" srcOrd="0" destOrd="0" presId="urn:microsoft.com/office/officeart/2005/8/layout/list1"/>
    <dgm:cxn modelId="{ECA83A52-4625-41B5-95FC-5C7694081D69}" type="presParOf" srcId="{36342E37-B364-4997-A7B2-99116DE3EDCA}" destId="{2210AFAB-EA6C-45AA-93D4-15B5F10DECC2}" srcOrd="1" destOrd="0" presId="urn:microsoft.com/office/officeart/2005/8/layout/list1"/>
    <dgm:cxn modelId="{507058B1-3444-4D4A-A7A2-29AEA58369B4}" type="presParOf" srcId="{8E808887-1542-4040-A58F-973A0029DF0B}" destId="{46579892-CE4C-4FC5-AB5F-82ECA4C83F8C}" srcOrd="5" destOrd="0" presId="urn:microsoft.com/office/officeart/2005/8/layout/list1"/>
    <dgm:cxn modelId="{2C03460F-9C5D-4849-A733-933C3FAF4BE7}" type="presParOf" srcId="{8E808887-1542-4040-A58F-973A0029DF0B}" destId="{BC156AD2-BF74-4BB0-B73A-11606965D754}" srcOrd="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62A4F6-4AC4-435B-990E-81A71CE8CAC7}">
      <dgm:prSet phldrT="[Text]" custT="1"/>
      <dgm:spPr/>
      <dgm:t>
        <a:bodyPr/>
        <a:lstStyle/>
        <a:p>
          <a:r>
            <a:rPr lang="en-US" altLang="ko-KR" sz="2800" b="1" dirty="0" smtClean="0"/>
            <a:t>3.  </a:t>
          </a:r>
          <a:r>
            <a:rPr lang="ko-KR" altLang="en-US" sz="2800" b="1" dirty="0" err="1" smtClean="0"/>
            <a:t>젊은연령층</a:t>
          </a:r>
          <a:r>
            <a:rPr lang="en-US" altLang="ko-KR" sz="2800" b="1" dirty="0" smtClean="0"/>
            <a:t>(30</a:t>
          </a:r>
          <a:r>
            <a:rPr lang="ko-KR" altLang="en-US" sz="2800" b="1" dirty="0" smtClean="0"/>
            <a:t>대</a:t>
          </a:r>
          <a:r>
            <a:rPr lang="en-US" altLang="ko-KR" sz="2800" b="1" dirty="0" smtClean="0"/>
            <a:t>)</a:t>
          </a:r>
          <a:r>
            <a:rPr lang="ko-KR" altLang="en-US" sz="2800" b="1" dirty="0" smtClean="0"/>
            <a:t>  검진문제 대두</a:t>
          </a:r>
          <a:endParaRPr lang="en-US" sz="2800" b="1" dirty="0"/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/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/>
        </a:p>
      </dgm:t>
    </dgm:pt>
    <dgm:pt modelId="{B6D9DE15-697B-42C2-B6A1-CE31260EED93}">
      <dgm:prSet phldrT="[Text]" custT="1"/>
      <dgm:spPr/>
      <dgm:t>
        <a:bodyPr/>
        <a:lstStyle/>
        <a:p>
          <a:r>
            <a:rPr lang="en-US" altLang="ko-KR" sz="2800" b="1" dirty="0" smtClean="0"/>
            <a:t>4.  </a:t>
          </a:r>
          <a:r>
            <a:rPr lang="ko-KR" altLang="en-US" sz="2800" b="1" dirty="0" err="1" smtClean="0"/>
            <a:t>병원급</a:t>
          </a:r>
          <a:r>
            <a:rPr lang="ko-KR" altLang="en-US" sz="2800" b="1" dirty="0" smtClean="0"/>
            <a:t> 이상 의료기관 부족현상</a:t>
          </a:r>
          <a:endParaRPr lang="en-US" sz="2800" b="1" dirty="0"/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/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/>
        </a:p>
      </dgm:t>
    </dgm:pt>
    <dgm:pt modelId="{C6AA9F4A-17F2-4E2C-A0EE-C5BDEAAE75E3}">
      <dgm:prSet phldrT="[Text]" custT="1"/>
      <dgm:spPr/>
      <dgm:t>
        <a:bodyPr/>
        <a:lstStyle/>
        <a:p>
          <a:r>
            <a:rPr lang="en-US" sz="2800" dirty="0" smtClean="0"/>
            <a:t>  </a:t>
          </a:r>
          <a:r>
            <a:rPr lang="ko-KR" altLang="en-US" sz="2400" b="1" dirty="0" smtClean="0"/>
            <a:t>총 검진대상은  </a:t>
          </a:r>
          <a:r>
            <a:rPr lang="en-US" altLang="ko-KR" sz="2400" b="1" dirty="0" smtClean="0"/>
            <a:t>6.7%</a:t>
          </a:r>
          <a:r>
            <a:rPr lang="ko-KR" altLang="en-US" sz="2400" dirty="0" smtClean="0"/>
            <a:t>로 낮음에도</a:t>
          </a:r>
          <a:r>
            <a:rPr lang="en-US" altLang="ko-KR" sz="2400" dirty="0" smtClean="0"/>
            <a:t>,  </a:t>
          </a:r>
          <a:r>
            <a:rPr lang="ko-KR" altLang="en-US" sz="2400" b="1" dirty="0" smtClean="0"/>
            <a:t>가장 낮은 </a:t>
          </a:r>
          <a:r>
            <a:rPr lang="ko-KR" altLang="en-US" sz="2400" b="1" dirty="0" err="1" smtClean="0"/>
            <a:t>수검률을</a:t>
          </a:r>
          <a:r>
            <a:rPr lang="ko-KR" altLang="en-US" sz="2400" b="1" dirty="0" smtClean="0"/>
            <a:t> 보이면서</a:t>
          </a:r>
          <a:r>
            <a:rPr lang="en-US" altLang="ko-KR" sz="2400" b="1" dirty="0" smtClean="0"/>
            <a:t>, </a:t>
          </a:r>
          <a:r>
            <a:rPr lang="ko-KR" altLang="en-US" sz="2400" b="1" dirty="0" err="1" smtClean="0"/>
            <a:t>이상소견률은</a:t>
          </a:r>
          <a:r>
            <a:rPr lang="ko-KR" altLang="en-US" sz="2400" b="1" dirty="0" smtClean="0"/>
            <a:t>  높음</a:t>
          </a:r>
          <a:endParaRPr lang="en-US" sz="2400" b="1" dirty="0"/>
        </a:p>
      </dgm:t>
    </dgm:pt>
    <dgm:pt modelId="{E4A7DFC8-6259-4151-B476-6C3A7647A230}" type="parTrans" cxnId="{AF78B1F2-41A5-41EF-87B6-B5A3EA4A4833}">
      <dgm:prSet/>
      <dgm:spPr/>
      <dgm:t>
        <a:bodyPr/>
        <a:lstStyle/>
        <a:p>
          <a:endParaRPr lang="en-US"/>
        </a:p>
      </dgm:t>
    </dgm:pt>
    <dgm:pt modelId="{7C2F9DA4-FE1A-4195-B58D-6136FF1ECB49}" type="sibTrans" cxnId="{AF78B1F2-41A5-41EF-87B6-B5A3EA4A4833}">
      <dgm:prSet/>
      <dgm:spPr/>
      <dgm:t>
        <a:bodyPr/>
        <a:lstStyle/>
        <a:p>
          <a:endParaRPr lang="en-US"/>
        </a:p>
      </dgm:t>
    </dgm:pt>
    <dgm:pt modelId="{0C4ECE28-BF27-4BB2-B0AE-23370CFE7EB9}">
      <dgm:prSet phldrT="[Text]" custT="1"/>
      <dgm:spPr/>
      <dgm:t>
        <a:bodyPr/>
        <a:lstStyle/>
        <a:p>
          <a:r>
            <a:rPr lang="en-US" sz="3200" dirty="0" smtClean="0"/>
            <a:t>  </a:t>
          </a:r>
          <a:r>
            <a:rPr lang="ko-KR" altLang="en-US" sz="2400" dirty="0" smtClean="0"/>
            <a:t>구민이 믿고 신뢰하는 </a:t>
          </a:r>
          <a:r>
            <a:rPr lang="ko-KR" altLang="en-US" sz="2400" b="1" dirty="0" err="1" smtClean="0"/>
            <a:t>병원급</a:t>
          </a:r>
          <a:r>
            <a:rPr lang="ko-KR" altLang="en-US" sz="2400" b="1" dirty="0" smtClean="0"/>
            <a:t> 의료기관 부족</a:t>
          </a:r>
          <a:endParaRPr lang="en-US" sz="2400" b="1" dirty="0"/>
        </a:p>
      </dgm:t>
    </dgm:pt>
    <dgm:pt modelId="{2E676BE1-5744-4DA0-8E2B-36B5905B4A96}" type="parTrans" cxnId="{34D97B44-B47B-407C-A6CA-D0901F5C4257}">
      <dgm:prSet/>
      <dgm:spPr/>
      <dgm:t>
        <a:bodyPr/>
        <a:lstStyle/>
        <a:p>
          <a:endParaRPr lang="en-US"/>
        </a:p>
      </dgm:t>
    </dgm:pt>
    <dgm:pt modelId="{8841440C-F659-48C8-8187-6D5113759000}" type="sibTrans" cxnId="{34D97B44-B47B-407C-A6CA-D0901F5C4257}">
      <dgm:prSet/>
      <dgm:spPr/>
      <dgm:t>
        <a:bodyPr/>
        <a:lstStyle/>
        <a:p>
          <a:endParaRPr lang="en-US"/>
        </a:p>
      </dgm:t>
    </dgm:pt>
    <dgm:pt modelId="{8E808887-1542-4040-A58F-973A0029DF0B}" type="pres">
      <dgm:prSet presAssocID="{B9C32B05-62EA-407A-B21C-2310C7945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232826-0CC9-4E95-9BD4-01BE36721377}" type="pres">
      <dgm:prSet presAssocID="{EE62A4F6-4AC4-435B-990E-81A71CE8CAC7}" presName="parentLin" presStyleCnt="0"/>
      <dgm:spPr/>
      <dgm:t>
        <a:bodyPr/>
        <a:lstStyle/>
        <a:p>
          <a:endParaRPr lang="en-US"/>
        </a:p>
      </dgm:t>
    </dgm:pt>
    <dgm:pt modelId="{D460F21A-9392-42B3-8178-574D56ADC302}" type="pres">
      <dgm:prSet presAssocID="{EE62A4F6-4AC4-435B-990E-81A71CE8CAC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063FBB6-0446-418B-96D2-25EB959E1CA8}" type="pres">
      <dgm:prSet presAssocID="{EE62A4F6-4AC4-435B-990E-81A71CE8CAC7}" presName="parentText" presStyleLbl="node1" presStyleIdx="0" presStyleCnt="2" custScaleX="1075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7BCAF-A932-421F-950D-F241DE91B7DC}" type="pres">
      <dgm:prSet presAssocID="{EE62A4F6-4AC4-435B-990E-81A71CE8CAC7}" presName="negativeSpace" presStyleCnt="0"/>
      <dgm:spPr/>
      <dgm:t>
        <a:bodyPr/>
        <a:lstStyle/>
        <a:p>
          <a:endParaRPr lang="en-US"/>
        </a:p>
      </dgm:t>
    </dgm:pt>
    <dgm:pt modelId="{64FE8F24-969C-48BD-8FDC-5E2AD6BBEF05}" type="pres">
      <dgm:prSet presAssocID="{EE62A4F6-4AC4-435B-990E-81A71CE8CAC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1C21B-498C-4249-BF7B-52C72A1D86ED}" type="pres">
      <dgm:prSet presAssocID="{389F9A93-0231-4877-8C41-5D5B8DD7AAC0}" presName="spaceBetweenRectangles" presStyleCnt="0"/>
      <dgm:spPr/>
      <dgm:t>
        <a:bodyPr/>
        <a:lstStyle/>
        <a:p>
          <a:endParaRPr lang="en-US"/>
        </a:p>
      </dgm:t>
    </dgm:pt>
    <dgm:pt modelId="{2F8B7306-EF63-4194-A9AB-F4FF558CBD1C}" type="pres">
      <dgm:prSet presAssocID="{B6D9DE15-697B-42C2-B6A1-CE31260EED93}" presName="parentLin" presStyleCnt="0"/>
      <dgm:spPr/>
      <dgm:t>
        <a:bodyPr/>
        <a:lstStyle/>
        <a:p>
          <a:endParaRPr lang="en-US"/>
        </a:p>
      </dgm:t>
    </dgm:pt>
    <dgm:pt modelId="{30EC4A25-9850-47B5-90DF-8B285C6AE4A1}" type="pres">
      <dgm:prSet presAssocID="{B6D9DE15-697B-42C2-B6A1-CE31260EED9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909E222-84D8-4BA0-868E-E102B815009B}" type="pres">
      <dgm:prSet presAssocID="{B6D9DE15-697B-42C2-B6A1-CE31260EED93}" presName="parentText" presStyleLbl="node1" presStyleIdx="1" presStyleCnt="2" custScaleX="1084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6772C-06E4-4381-9C10-888861F51B99}" type="pres">
      <dgm:prSet presAssocID="{B6D9DE15-697B-42C2-B6A1-CE31260EED93}" presName="negativeSpace" presStyleCnt="0"/>
      <dgm:spPr/>
      <dgm:t>
        <a:bodyPr/>
        <a:lstStyle/>
        <a:p>
          <a:endParaRPr lang="en-US"/>
        </a:p>
      </dgm:t>
    </dgm:pt>
    <dgm:pt modelId="{A052C7EA-58FF-4879-BDB9-E423C871D117}" type="pres">
      <dgm:prSet presAssocID="{B6D9DE15-697B-42C2-B6A1-CE31260EED9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78B1F2-41A5-41EF-87B6-B5A3EA4A4833}" srcId="{EE62A4F6-4AC4-435B-990E-81A71CE8CAC7}" destId="{C6AA9F4A-17F2-4E2C-A0EE-C5BDEAAE75E3}" srcOrd="0" destOrd="0" parTransId="{E4A7DFC8-6259-4151-B476-6C3A7647A230}" sibTransId="{7C2F9DA4-FE1A-4195-B58D-6136FF1ECB49}"/>
    <dgm:cxn modelId="{02FB19A7-180C-4481-8E0C-57FCC3F433CB}" type="presOf" srcId="{B6D9DE15-697B-42C2-B6A1-CE31260EED93}" destId="{30EC4A25-9850-47B5-90DF-8B285C6AE4A1}" srcOrd="0" destOrd="0" presId="urn:microsoft.com/office/officeart/2005/8/layout/list1"/>
    <dgm:cxn modelId="{8594D20F-ADB6-4957-8A0B-E9BBB6408322}" type="presOf" srcId="{EE62A4F6-4AC4-435B-990E-81A71CE8CAC7}" destId="{6063FBB6-0446-418B-96D2-25EB959E1CA8}" srcOrd="1" destOrd="0" presId="urn:microsoft.com/office/officeart/2005/8/layout/list1"/>
    <dgm:cxn modelId="{2222BA28-4B1F-4FA6-8B21-6254C15F986E}" type="presOf" srcId="{EE62A4F6-4AC4-435B-990E-81A71CE8CAC7}" destId="{D460F21A-9392-42B3-8178-574D56ADC302}" srcOrd="0" destOrd="0" presId="urn:microsoft.com/office/officeart/2005/8/layout/list1"/>
    <dgm:cxn modelId="{4B708404-3D4B-4D4F-A8A3-8D219D957566}" type="presOf" srcId="{C6AA9F4A-17F2-4E2C-A0EE-C5BDEAAE75E3}" destId="{64FE8F24-969C-48BD-8FDC-5E2AD6BBEF05}" srcOrd="0" destOrd="0" presId="urn:microsoft.com/office/officeart/2005/8/layout/list1"/>
    <dgm:cxn modelId="{3A2CECA6-0C5B-46BB-B7C6-7D37E9D210BD}" srcId="{B9C32B05-62EA-407A-B21C-2310C7945705}" destId="{EE62A4F6-4AC4-435B-990E-81A71CE8CAC7}" srcOrd="0" destOrd="0" parTransId="{F287B947-7343-4FA2-B288-B23A59FFAE31}" sibTransId="{389F9A93-0231-4877-8C41-5D5B8DD7AAC0}"/>
    <dgm:cxn modelId="{97B3E16B-CEA9-4343-80AE-1905F79977E5}" type="presOf" srcId="{B6D9DE15-697B-42C2-B6A1-CE31260EED93}" destId="{E909E222-84D8-4BA0-868E-E102B815009B}" srcOrd="1" destOrd="0" presId="urn:microsoft.com/office/officeart/2005/8/layout/list1"/>
    <dgm:cxn modelId="{836EC576-F66C-4ED3-8314-A786A1845AA7}" type="presOf" srcId="{0C4ECE28-BF27-4BB2-B0AE-23370CFE7EB9}" destId="{A052C7EA-58FF-4879-BDB9-E423C871D117}" srcOrd="0" destOrd="0" presId="urn:microsoft.com/office/officeart/2005/8/layout/list1"/>
    <dgm:cxn modelId="{40513FB0-F94C-499F-9A0B-9E0341D0A0C2}" srcId="{B9C32B05-62EA-407A-B21C-2310C7945705}" destId="{B6D9DE15-697B-42C2-B6A1-CE31260EED93}" srcOrd="1" destOrd="0" parTransId="{EAC9FC21-5112-4CCF-8070-06ED15ED24ED}" sibTransId="{B605B681-1ACB-4650-8600-F9223ABDDC16}"/>
    <dgm:cxn modelId="{F99A9A02-7267-4FAA-A3B1-8339EB88C082}" type="presOf" srcId="{B9C32B05-62EA-407A-B21C-2310C7945705}" destId="{8E808887-1542-4040-A58F-973A0029DF0B}" srcOrd="0" destOrd="0" presId="urn:microsoft.com/office/officeart/2005/8/layout/list1"/>
    <dgm:cxn modelId="{34D97B44-B47B-407C-A6CA-D0901F5C4257}" srcId="{B6D9DE15-697B-42C2-B6A1-CE31260EED93}" destId="{0C4ECE28-BF27-4BB2-B0AE-23370CFE7EB9}" srcOrd="0" destOrd="0" parTransId="{2E676BE1-5744-4DA0-8E2B-36B5905B4A96}" sibTransId="{8841440C-F659-48C8-8187-6D5113759000}"/>
    <dgm:cxn modelId="{760BE19A-36BA-45E4-ADA0-E6330F9453AE}" type="presParOf" srcId="{8E808887-1542-4040-A58F-973A0029DF0B}" destId="{5C232826-0CC9-4E95-9BD4-01BE36721377}" srcOrd="0" destOrd="0" presId="urn:microsoft.com/office/officeart/2005/8/layout/list1"/>
    <dgm:cxn modelId="{7D31D342-E464-42C0-A706-2726AA750FFC}" type="presParOf" srcId="{5C232826-0CC9-4E95-9BD4-01BE36721377}" destId="{D460F21A-9392-42B3-8178-574D56ADC302}" srcOrd="0" destOrd="0" presId="urn:microsoft.com/office/officeart/2005/8/layout/list1"/>
    <dgm:cxn modelId="{08C1B070-AAC4-4CF1-885B-441E071A6BB8}" type="presParOf" srcId="{5C232826-0CC9-4E95-9BD4-01BE36721377}" destId="{6063FBB6-0446-418B-96D2-25EB959E1CA8}" srcOrd="1" destOrd="0" presId="urn:microsoft.com/office/officeart/2005/8/layout/list1"/>
    <dgm:cxn modelId="{49E9A4DE-C47E-4E26-A9BF-0D13CAFCDFA7}" type="presParOf" srcId="{8E808887-1542-4040-A58F-973A0029DF0B}" destId="{7477BCAF-A932-421F-950D-F241DE91B7DC}" srcOrd="1" destOrd="0" presId="urn:microsoft.com/office/officeart/2005/8/layout/list1"/>
    <dgm:cxn modelId="{AF857DE3-40F7-41EC-9601-948D46C5BB89}" type="presParOf" srcId="{8E808887-1542-4040-A58F-973A0029DF0B}" destId="{64FE8F24-969C-48BD-8FDC-5E2AD6BBEF05}" srcOrd="2" destOrd="0" presId="urn:microsoft.com/office/officeart/2005/8/layout/list1"/>
    <dgm:cxn modelId="{B85D40BF-0898-46EB-B58F-157683CDF731}" type="presParOf" srcId="{8E808887-1542-4040-A58F-973A0029DF0B}" destId="{AF31C21B-498C-4249-BF7B-52C72A1D86ED}" srcOrd="3" destOrd="0" presId="urn:microsoft.com/office/officeart/2005/8/layout/list1"/>
    <dgm:cxn modelId="{974A2887-F8AB-488E-B93C-A54EE389FFD0}" type="presParOf" srcId="{8E808887-1542-4040-A58F-973A0029DF0B}" destId="{2F8B7306-EF63-4194-A9AB-F4FF558CBD1C}" srcOrd="4" destOrd="0" presId="urn:microsoft.com/office/officeart/2005/8/layout/list1"/>
    <dgm:cxn modelId="{92EC0C33-99DA-4CEC-ABD8-4E446CFA7CFB}" type="presParOf" srcId="{2F8B7306-EF63-4194-A9AB-F4FF558CBD1C}" destId="{30EC4A25-9850-47B5-90DF-8B285C6AE4A1}" srcOrd="0" destOrd="0" presId="urn:microsoft.com/office/officeart/2005/8/layout/list1"/>
    <dgm:cxn modelId="{A6D20D3D-D241-403E-B0D7-1BC3F26E6B36}" type="presParOf" srcId="{2F8B7306-EF63-4194-A9AB-F4FF558CBD1C}" destId="{E909E222-84D8-4BA0-868E-E102B815009B}" srcOrd="1" destOrd="0" presId="urn:microsoft.com/office/officeart/2005/8/layout/list1"/>
    <dgm:cxn modelId="{84A29056-21BD-460E-821A-2391230B25BE}" type="presParOf" srcId="{8E808887-1542-4040-A58F-973A0029DF0B}" destId="{5906772C-06E4-4381-9C10-888861F51B99}" srcOrd="5" destOrd="0" presId="urn:microsoft.com/office/officeart/2005/8/layout/list1"/>
    <dgm:cxn modelId="{5F6296D9-E01A-41CB-9E9B-130A83884973}" type="presParOf" srcId="{8E808887-1542-4040-A58F-973A0029DF0B}" destId="{A052C7EA-58FF-4879-BDB9-E423C871D117}" srcOrd="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4CE93D-3CE9-480A-BC40-D5795AE4CC61}">
      <dgm:prSet phldrT="[Text]" custT="1"/>
      <dgm:spPr/>
      <dgm:t>
        <a:bodyPr/>
        <a:lstStyle/>
        <a:p>
          <a:r>
            <a:rPr lang="en-US" altLang="ko-KR" sz="2800" b="1" dirty="0" smtClean="0"/>
            <a:t>5.  </a:t>
          </a:r>
          <a:r>
            <a:rPr lang="ko-KR" altLang="en-US" sz="2800" b="1" dirty="0" smtClean="0"/>
            <a:t>주요 </a:t>
          </a:r>
          <a:r>
            <a:rPr lang="en-US" altLang="ko-KR" sz="2800" b="1" dirty="0" err="1" smtClean="0"/>
            <a:t>Tatget</a:t>
          </a:r>
          <a:r>
            <a:rPr lang="en-US" altLang="ko-KR" sz="2800" b="1" dirty="0" smtClean="0"/>
            <a:t> </a:t>
          </a:r>
          <a:r>
            <a:rPr lang="ko-KR" altLang="en-US" sz="2800" b="1" dirty="0" smtClean="0"/>
            <a:t>층을 겨냥한 홍보부족</a:t>
          </a:r>
          <a:endParaRPr lang="en-US" sz="2800" b="1" dirty="0"/>
        </a:p>
      </dgm:t>
    </dgm:pt>
    <dgm:pt modelId="{B26CFE49-55EC-4B92-8D65-F00D6B48420B}" type="parTrans" cxnId="{746C65D4-0A32-4610-8B9B-A01592BB40A3}">
      <dgm:prSet/>
      <dgm:spPr/>
      <dgm:t>
        <a:bodyPr/>
        <a:lstStyle/>
        <a:p>
          <a:endParaRPr lang="en-US"/>
        </a:p>
      </dgm:t>
    </dgm:pt>
    <dgm:pt modelId="{AA2C577D-A278-4959-857E-CDA154440386}" type="sibTrans" cxnId="{746C65D4-0A32-4610-8B9B-A01592BB40A3}">
      <dgm:prSet/>
      <dgm:spPr/>
      <dgm:t>
        <a:bodyPr/>
        <a:lstStyle/>
        <a:p>
          <a:endParaRPr lang="en-US"/>
        </a:p>
      </dgm:t>
    </dgm:pt>
    <dgm:pt modelId="{6B4DE635-6492-446C-9322-20BB4519A5A1}">
      <dgm:prSet phldrT="[Text]" custT="1"/>
      <dgm:spPr/>
      <dgm:t>
        <a:bodyPr/>
        <a:lstStyle/>
        <a:p>
          <a:r>
            <a:rPr lang="en-US" sz="3100" dirty="0" smtClean="0"/>
            <a:t> </a:t>
          </a:r>
          <a:r>
            <a:rPr lang="ko-KR" altLang="en-US" sz="2400" b="1" dirty="0" smtClean="0"/>
            <a:t>현황파악을 간과한 대중적인 홍보방법 </a:t>
          </a:r>
          <a:r>
            <a:rPr lang="ko-KR" altLang="en-US" sz="2400" dirty="0" smtClean="0"/>
            <a:t>사용</a:t>
          </a:r>
          <a:endParaRPr lang="en-US" sz="2400" dirty="0"/>
        </a:p>
      </dgm:t>
    </dgm:pt>
    <dgm:pt modelId="{E6D35FB7-227C-4D1C-8940-C40C4BD667FA}" type="parTrans" cxnId="{21A2590C-8675-4953-8F88-CF4220D7B36E}">
      <dgm:prSet/>
      <dgm:spPr/>
      <dgm:t>
        <a:bodyPr/>
        <a:lstStyle/>
        <a:p>
          <a:endParaRPr lang="en-US"/>
        </a:p>
      </dgm:t>
    </dgm:pt>
    <dgm:pt modelId="{2C0772BF-548F-40A6-A0DE-F56EE066BB78}" type="sibTrans" cxnId="{21A2590C-8675-4953-8F88-CF4220D7B36E}">
      <dgm:prSet/>
      <dgm:spPr/>
      <dgm:t>
        <a:bodyPr/>
        <a:lstStyle/>
        <a:p>
          <a:endParaRPr lang="en-US"/>
        </a:p>
      </dgm:t>
    </dgm:pt>
    <dgm:pt modelId="{6DDD7E76-62E9-4DE8-BB87-47E68C734575}">
      <dgm:prSet phldrT="[Text]" custT="1"/>
      <dgm:spPr/>
      <dgm:t>
        <a:bodyPr/>
        <a:lstStyle/>
        <a:p>
          <a:r>
            <a:rPr lang="en-US" altLang="ko-KR" sz="2800" b="1" dirty="0" smtClean="0"/>
            <a:t>6.  </a:t>
          </a:r>
          <a:r>
            <a:rPr lang="ko-KR" altLang="en-US" sz="2800" b="1" dirty="0" err="1" smtClean="0"/>
            <a:t>국가암</a:t>
          </a:r>
          <a:r>
            <a:rPr lang="ko-KR" altLang="en-US" sz="2800" b="1" dirty="0" smtClean="0"/>
            <a:t> 종별 프로그램 개선 필요성</a:t>
          </a:r>
          <a:endParaRPr lang="en-US" sz="2800" b="1" dirty="0"/>
        </a:p>
      </dgm:t>
    </dgm:pt>
    <dgm:pt modelId="{3CF30EBC-32ED-4E1E-8467-EAE839CCA0C1}" type="parTrans" cxnId="{708CCAB2-D7BE-48DD-82B2-AD4B2A99197A}">
      <dgm:prSet/>
      <dgm:spPr/>
      <dgm:t>
        <a:bodyPr/>
        <a:lstStyle/>
        <a:p>
          <a:pPr latinLnBrk="1"/>
          <a:endParaRPr lang="ko-KR" altLang="en-US"/>
        </a:p>
      </dgm:t>
    </dgm:pt>
    <dgm:pt modelId="{646D757F-6853-42ED-BBFB-DF78A3FD51B0}" type="sibTrans" cxnId="{708CCAB2-D7BE-48DD-82B2-AD4B2A99197A}">
      <dgm:prSet/>
      <dgm:spPr/>
      <dgm:t>
        <a:bodyPr/>
        <a:lstStyle/>
        <a:p>
          <a:pPr latinLnBrk="1"/>
          <a:endParaRPr lang="ko-KR" altLang="en-US"/>
        </a:p>
      </dgm:t>
    </dgm:pt>
    <dgm:pt modelId="{B352454D-D645-4A4F-AA99-E68E103165A0}">
      <dgm:prSet phldrT="[Text]" custT="1"/>
      <dgm:spPr/>
      <dgm:t>
        <a:bodyPr/>
        <a:lstStyle/>
        <a:p>
          <a:r>
            <a:rPr lang="en-US" sz="3200" dirty="0" smtClean="0"/>
            <a:t>  </a:t>
          </a:r>
          <a:r>
            <a:rPr lang="ko-KR" altLang="en-US" sz="2400" b="1" i="0" dirty="0" smtClean="0"/>
            <a:t>대장암</a:t>
          </a:r>
          <a:r>
            <a:rPr lang="en-US" altLang="ko-KR" sz="2400" b="1" i="0" dirty="0" smtClean="0"/>
            <a:t>,  </a:t>
          </a:r>
          <a:r>
            <a:rPr lang="ko-KR" altLang="en-US" sz="2400" b="1" i="0" dirty="0" smtClean="0"/>
            <a:t>유방암 </a:t>
          </a:r>
          <a:r>
            <a:rPr lang="ko-KR" altLang="en-US" sz="2400" dirty="0" smtClean="0"/>
            <a:t>등 비효과적인 </a:t>
          </a:r>
          <a:r>
            <a:rPr lang="ko-KR" altLang="en-US" sz="2400" b="1" dirty="0" smtClean="0"/>
            <a:t>검진방법</a:t>
          </a:r>
          <a:r>
            <a:rPr lang="ko-KR" altLang="en-US" sz="2400" dirty="0" smtClean="0"/>
            <a:t>으로                 </a:t>
          </a:r>
          <a:r>
            <a:rPr lang="ko-KR" altLang="en-US" sz="2400" b="1" dirty="0" smtClean="0"/>
            <a:t>프로그램 개선이 요구됨</a:t>
          </a:r>
          <a:endParaRPr lang="en-US" sz="2400" b="1" dirty="0"/>
        </a:p>
      </dgm:t>
    </dgm:pt>
    <dgm:pt modelId="{75532989-4C2A-4903-A02C-64869A8825B1}" type="parTrans" cxnId="{06860F7E-72B0-44D3-AC62-CB355FA88078}">
      <dgm:prSet/>
      <dgm:spPr/>
      <dgm:t>
        <a:bodyPr/>
        <a:lstStyle/>
        <a:p>
          <a:pPr latinLnBrk="1"/>
          <a:endParaRPr lang="ko-KR" altLang="en-US"/>
        </a:p>
      </dgm:t>
    </dgm:pt>
    <dgm:pt modelId="{614AABCC-538D-4536-829B-88547AF5B238}" type="sibTrans" cxnId="{06860F7E-72B0-44D3-AC62-CB355FA88078}">
      <dgm:prSet/>
      <dgm:spPr/>
      <dgm:t>
        <a:bodyPr/>
        <a:lstStyle/>
        <a:p>
          <a:pPr latinLnBrk="1"/>
          <a:endParaRPr lang="ko-KR" altLang="en-US"/>
        </a:p>
      </dgm:t>
    </dgm:pt>
    <dgm:pt modelId="{8E808887-1542-4040-A58F-973A0029DF0B}" type="pres">
      <dgm:prSet presAssocID="{B9C32B05-62EA-407A-B21C-2310C7945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09B7F6-BE6A-410C-9D07-E2B414637DB8}" type="pres">
      <dgm:prSet presAssocID="{244CE93D-3CE9-480A-BC40-D5795AE4CC61}" presName="parentLin" presStyleCnt="0"/>
      <dgm:spPr/>
      <dgm:t>
        <a:bodyPr/>
        <a:lstStyle/>
        <a:p>
          <a:endParaRPr lang="en-US"/>
        </a:p>
      </dgm:t>
    </dgm:pt>
    <dgm:pt modelId="{19C26F7E-B058-46C2-98E2-EF140A4E98C6}" type="pres">
      <dgm:prSet presAssocID="{244CE93D-3CE9-480A-BC40-D5795AE4CC6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9604DAE-36D9-481A-B9CF-37788EAB6CFC}" type="pres">
      <dgm:prSet presAssocID="{244CE93D-3CE9-480A-BC40-D5795AE4CC61}" presName="parentText" presStyleLbl="node1" presStyleIdx="0" presStyleCnt="2" custScaleX="1202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C30F2-62CF-4411-903C-BA5A7102705D}" type="pres">
      <dgm:prSet presAssocID="{244CE93D-3CE9-480A-BC40-D5795AE4CC61}" presName="negativeSpace" presStyleCnt="0"/>
      <dgm:spPr/>
      <dgm:t>
        <a:bodyPr/>
        <a:lstStyle/>
        <a:p>
          <a:endParaRPr lang="en-US"/>
        </a:p>
      </dgm:t>
    </dgm:pt>
    <dgm:pt modelId="{2A558634-44D2-4EAB-9211-44043B104B1A}" type="pres">
      <dgm:prSet presAssocID="{244CE93D-3CE9-480A-BC40-D5795AE4CC6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94E10-8962-41BA-80CC-D69F1B2868C4}" type="pres">
      <dgm:prSet presAssocID="{AA2C577D-A278-4959-857E-CDA154440386}" presName="spaceBetweenRectangles" presStyleCnt="0"/>
      <dgm:spPr/>
      <dgm:t>
        <a:bodyPr/>
        <a:lstStyle/>
        <a:p>
          <a:pPr latinLnBrk="1"/>
          <a:endParaRPr lang="ko-KR" altLang="en-US"/>
        </a:p>
      </dgm:t>
    </dgm:pt>
    <dgm:pt modelId="{1B730089-7097-4504-B05A-5CE275BA7663}" type="pres">
      <dgm:prSet presAssocID="{6DDD7E76-62E9-4DE8-BB87-47E68C734575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2E498C0C-2064-40D2-885C-7135147D834C}" type="pres">
      <dgm:prSet presAssocID="{6DDD7E76-62E9-4DE8-BB87-47E68C734575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D5D973A6-BA57-4968-90F5-3838D70E692C}" type="pres">
      <dgm:prSet presAssocID="{6DDD7E76-62E9-4DE8-BB87-47E68C734575}" presName="parentText" presStyleLbl="node1" presStyleIdx="1" presStyleCnt="2" custScaleX="12364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EE62A0A-E3E9-4409-8DFD-CB9773406CB5}" type="pres">
      <dgm:prSet presAssocID="{6DDD7E76-62E9-4DE8-BB87-47E68C734575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F8BC8A1B-39D7-401E-9762-DEAC47C9274C}" type="pres">
      <dgm:prSet presAssocID="{6DDD7E76-62E9-4DE8-BB87-47E68C73457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1A2590C-8675-4953-8F88-CF4220D7B36E}" srcId="{244CE93D-3CE9-480A-BC40-D5795AE4CC61}" destId="{6B4DE635-6492-446C-9322-20BB4519A5A1}" srcOrd="0" destOrd="0" parTransId="{E6D35FB7-227C-4D1C-8940-C40C4BD667FA}" sibTransId="{2C0772BF-548F-40A6-A0DE-F56EE066BB78}"/>
    <dgm:cxn modelId="{5E58A544-0D88-4378-A19B-0F33A70D5E14}" type="presOf" srcId="{6DDD7E76-62E9-4DE8-BB87-47E68C734575}" destId="{D5D973A6-BA57-4968-90F5-3838D70E692C}" srcOrd="1" destOrd="0" presId="urn:microsoft.com/office/officeart/2005/8/layout/list1"/>
    <dgm:cxn modelId="{708CCAB2-D7BE-48DD-82B2-AD4B2A99197A}" srcId="{B9C32B05-62EA-407A-B21C-2310C7945705}" destId="{6DDD7E76-62E9-4DE8-BB87-47E68C734575}" srcOrd="1" destOrd="0" parTransId="{3CF30EBC-32ED-4E1E-8467-EAE839CCA0C1}" sibTransId="{646D757F-6853-42ED-BBFB-DF78A3FD51B0}"/>
    <dgm:cxn modelId="{A3775B0E-BB1C-466F-884F-EF94C263B842}" type="presOf" srcId="{244CE93D-3CE9-480A-BC40-D5795AE4CC61}" destId="{19C26F7E-B058-46C2-98E2-EF140A4E98C6}" srcOrd="0" destOrd="0" presId="urn:microsoft.com/office/officeart/2005/8/layout/list1"/>
    <dgm:cxn modelId="{F8D6CCA0-151B-44A9-A929-B51ED915D4E3}" type="presOf" srcId="{B9C32B05-62EA-407A-B21C-2310C7945705}" destId="{8E808887-1542-4040-A58F-973A0029DF0B}" srcOrd="0" destOrd="0" presId="urn:microsoft.com/office/officeart/2005/8/layout/list1"/>
    <dgm:cxn modelId="{A1B2C295-A7DB-4FE3-A2BD-D4B0BFFCEAA3}" type="presOf" srcId="{244CE93D-3CE9-480A-BC40-D5795AE4CC61}" destId="{C9604DAE-36D9-481A-B9CF-37788EAB6CFC}" srcOrd="1" destOrd="0" presId="urn:microsoft.com/office/officeart/2005/8/layout/list1"/>
    <dgm:cxn modelId="{287689DF-77A2-4F47-B058-7908F7AD7C46}" type="presOf" srcId="{6DDD7E76-62E9-4DE8-BB87-47E68C734575}" destId="{2E498C0C-2064-40D2-885C-7135147D834C}" srcOrd="0" destOrd="0" presId="urn:microsoft.com/office/officeart/2005/8/layout/list1"/>
    <dgm:cxn modelId="{746C65D4-0A32-4610-8B9B-A01592BB40A3}" srcId="{B9C32B05-62EA-407A-B21C-2310C7945705}" destId="{244CE93D-3CE9-480A-BC40-D5795AE4CC61}" srcOrd="0" destOrd="0" parTransId="{B26CFE49-55EC-4B92-8D65-F00D6B48420B}" sibTransId="{AA2C577D-A278-4959-857E-CDA154440386}"/>
    <dgm:cxn modelId="{06860F7E-72B0-44D3-AC62-CB355FA88078}" srcId="{6DDD7E76-62E9-4DE8-BB87-47E68C734575}" destId="{B352454D-D645-4A4F-AA99-E68E103165A0}" srcOrd="0" destOrd="0" parTransId="{75532989-4C2A-4903-A02C-64869A8825B1}" sibTransId="{614AABCC-538D-4536-829B-88547AF5B238}"/>
    <dgm:cxn modelId="{E0469BD7-6D04-49CD-B86A-B3A6E52EE466}" type="presOf" srcId="{B352454D-D645-4A4F-AA99-E68E103165A0}" destId="{F8BC8A1B-39D7-401E-9762-DEAC47C9274C}" srcOrd="0" destOrd="0" presId="urn:microsoft.com/office/officeart/2005/8/layout/list1"/>
    <dgm:cxn modelId="{95EF66A6-1B43-4799-84EA-9FBC1EBBABF9}" type="presOf" srcId="{6B4DE635-6492-446C-9322-20BB4519A5A1}" destId="{2A558634-44D2-4EAB-9211-44043B104B1A}" srcOrd="0" destOrd="0" presId="urn:microsoft.com/office/officeart/2005/8/layout/list1"/>
    <dgm:cxn modelId="{5B27B77D-7ABB-497D-9DBE-92564EEFD41C}" type="presParOf" srcId="{8E808887-1542-4040-A58F-973A0029DF0B}" destId="{5609B7F6-BE6A-410C-9D07-E2B414637DB8}" srcOrd="0" destOrd="0" presId="urn:microsoft.com/office/officeart/2005/8/layout/list1"/>
    <dgm:cxn modelId="{2E56FAD9-CA9A-49C6-AAAF-EF8E1D49AD3F}" type="presParOf" srcId="{5609B7F6-BE6A-410C-9D07-E2B414637DB8}" destId="{19C26F7E-B058-46C2-98E2-EF140A4E98C6}" srcOrd="0" destOrd="0" presId="urn:microsoft.com/office/officeart/2005/8/layout/list1"/>
    <dgm:cxn modelId="{94D20FFA-AAB3-4B48-98F9-3666BCEB398E}" type="presParOf" srcId="{5609B7F6-BE6A-410C-9D07-E2B414637DB8}" destId="{C9604DAE-36D9-481A-B9CF-37788EAB6CFC}" srcOrd="1" destOrd="0" presId="urn:microsoft.com/office/officeart/2005/8/layout/list1"/>
    <dgm:cxn modelId="{C561A251-391A-489D-833A-089FCC61FB7E}" type="presParOf" srcId="{8E808887-1542-4040-A58F-973A0029DF0B}" destId="{38FC30F2-62CF-4411-903C-BA5A7102705D}" srcOrd="1" destOrd="0" presId="urn:microsoft.com/office/officeart/2005/8/layout/list1"/>
    <dgm:cxn modelId="{A7000D0D-3749-4FAD-902D-BA87880DB17D}" type="presParOf" srcId="{8E808887-1542-4040-A58F-973A0029DF0B}" destId="{2A558634-44D2-4EAB-9211-44043B104B1A}" srcOrd="2" destOrd="0" presId="urn:microsoft.com/office/officeart/2005/8/layout/list1"/>
    <dgm:cxn modelId="{0402B375-2845-4553-87A1-590DEE3798F2}" type="presParOf" srcId="{8E808887-1542-4040-A58F-973A0029DF0B}" destId="{F0094E10-8962-41BA-80CC-D69F1B2868C4}" srcOrd="3" destOrd="0" presId="urn:microsoft.com/office/officeart/2005/8/layout/list1"/>
    <dgm:cxn modelId="{7ACDA38C-624E-4F0B-9CB8-5FA28DF892F0}" type="presParOf" srcId="{8E808887-1542-4040-A58F-973A0029DF0B}" destId="{1B730089-7097-4504-B05A-5CE275BA7663}" srcOrd="4" destOrd="0" presId="urn:microsoft.com/office/officeart/2005/8/layout/list1"/>
    <dgm:cxn modelId="{23E28FDE-84F3-491D-8D87-211D66FFE350}" type="presParOf" srcId="{1B730089-7097-4504-B05A-5CE275BA7663}" destId="{2E498C0C-2064-40D2-885C-7135147D834C}" srcOrd="0" destOrd="0" presId="urn:microsoft.com/office/officeart/2005/8/layout/list1"/>
    <dgm:cxn modelId="{4D61ED3D-8A19-4265-A323-30802AF1D820}" type="presParOf" srcId="{1B730089-7097-4504-B05A-5CE275BA7663}" destId="{D5D973A6-BA57-4968-90F5-3838D70E692C}" srcOrd="1" destOrd="0" presId="urn:microsoft.com/office/officeart/2005/8/layout/list1"/>
    <dgm:cxn modelId="{038494BD-8FAD-4419-9970-DE82D2C4F99B}" type="presParOf" srcId="{8E808887-1542-4040-A58F-973A0029DF0B}" destId="{6EE62A0A-E3E9-4409-8DFD-CB9773406CB5}" srcOrd="5" destOrd="0" presId="urn:microsoft.com/office/officeart/2005/8/layout/list1"/>
    <dgm:cxn modelId="{DA178C09-CAC3-4F5E-BA4C-4FA4E4D776E5}" type="presParOf" srcId="{8E808887-1542-4040-A58F-973A0029DF0B}" destId="{F8BC8A1B-39D7-401E-9762-DEAC47C9274C}" srcOrd="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4CE93D-3CE9-480A-BC40-D5795AE4CC61}">
      <dgm:prSet phldrT="[Text]" custT="1"/>
      <dgm:spPr/>
      <dgm:t>
        <a:bodyPr/>
        <a:lstStyle/>
        <a:p>
          <a:r>
            <a:rPr lang="en-US" altLang="ko-KR" sz="2800" b="1" dirty="0" smtClean="0"/>
            <a:t>7.  </a:t>
          </a:r>
          <a:r>
            <a:rPr lang="ko-KR" altLang="en-US" sz="2800" b="1" dirty="0" err="1" smtClean="0"/>
            <a:t>국가암검진</a:t>
          </a:r>
          <a:r>
            <a:rPr lang="ko-KR" altLang="en-US" sz="2800" b="1" dirty="0" smtClean="0"/>
            <a:t> </a:t>
          </a:r>
          <a:r>
            <a:rPr lang="ko-KR" altLang="en-US" sz="2800" b="1" dirty="0" err="1" smtClean="0"/>
            <a:t>미수검</a:t>
          </a:r>
          <a:r>
            <a:rPr lang="ko-KR" altLang="en-US" sz="2800" b="1" dirty="0" smtClean="0"/>
            <a:t> 사유</a:t>
          </a:r>
          <a:endParaRPr lang="en-US" sz="2800" b="1" dirty="0"/>
        </a:p>
      </dgm:t>
    </dgm:pt>
    <dgm:pt modelId="{B26CFE49-55EC-4B92-8D65-F00D6B48420B}" type="parTrans" cxnId="{746C65D4-0A32-4610-8B9B-A01592BB40A3}">
      <dgm:prSet/>
      <dgm:spPr/>
      <dgm:t>
        <a:bodyPr/>
        <a:lstStyle/>
        <a:p>
          <a:endParaRPr lang="en-US"/>
        </a:p>
      </dgm:t>
    </dgm:pt>
    <dgm:pt modelId="{AA2C577D-A278-4959-857E-CDA154440386}" type="sibTrans" cxnId="{746C65D4-0A32-4610-8B9B-A01592BB40A3}">
      <dgm:prSet/>
      <dgm:spPr/>
      <dgm:t>
        <a:bodyPr/>
        <a:lstStyle/>
        <a:p>
          <a:endParaRPr lang="en-US"/>
        </a:p>
      </dgm:t>
    </dgm:pt>
    <dgm:pt modelId="{6B4DE635-6492-446C-9322-20BB4519A5A1}">
      <dgm:prSet phldrT="[Text]" custT="1"/>
      <dgm:spPr/>
      <dgm:t>
        <a:bodyPr/>
        <a:lstStyle/>
        <a:p>
          <a:r>
            <a:rPr lang="en-US" sz="3100" dirty="0" smtClean="0"/>
            <a:t> </a:t>
          </a:r>
          <a:r>
            <a:rPr lang="ko-KR" altLang="en-US" sz="2400" b="1" dirty="0" smtClean="0"/>
            <a:t>필요성을 느끼지 못해서 </a:t>
          </a:r>
          <a:r>
            <a:rPr lang="en-US" altLang="ko-KR" sz="2400" b="1" dirty="0" smtClean="0"/>
            <a:t>(75.2%)</a:t>
          </a:r>
          <a:endParaRPr lang="en-US" sz="2400" dirty="0"/>
        </a:p>
      </dgm:t>
    </dgm:pt>
    <dgm:pt modelId="{E6D35FB7-227C-4D1C-8940-C40C4BD667FA}" type="parTrans" cxnId="{21A2590C-8675-4953-8F88-CF4220D7B36E}">
      <dgm:prSet/>
      <dgm:spPr/>
      <dgm:t>
        <a:bodyPr/>
        <a:lstStyle/>
        <a:p>
          <a:endParaRPr lang="en-US"/>
        </a:p>
      </dgm:t>
    </dgm:pt>
    <dgm:pt modelId="{2C0772BF-548F-40A6-A0DE-F56EE066BB78}" type="sibTrans" cxnId="{21A2590C-8675-4953-8F88-CF4220D7B36E}">
      <dgm:prSet/>
      <dgm:spPr/>
      <dgm:t>
        <a:bodyPr/>
        <a:lstStyle/>
        <a:p>
          <a:endParaRPr lang="en-US"/>
        </a:p>
      </dgm:t>
    </dgm:pt>
    <dgm:pt modelId="{DCA65E9E-AC07-4101-A7BA-215A6C3D27F6}">
      <dgm:prSet phldrT="[Text]" custT="1"/>
      <dgm:spPr/>
      <dgm:t>
        <a:bodyPr/>
        <a:lstStyle/>
        <a:p>
          <a:r>
            <a:rPr lang="en-US" sz="2400" dirty="0" smtClean="0"/>
            <a:t>  </a:t>
          </a:r>
          <a:r>
            <a:rPr lang="ko-KR" altLang="en-US" sz="2400" dirty="0" smtClean="0"/>
            <a:t>검진비용이 비싸서</a:t>
          </a:r>
          <a:r>
            <a:rPr lang="en-US" altLang="ko-KR" sz="2400" dirty="0" smtClean="0"/>
            <a:t>(11.2%)</a:t>
          </a:r>
          <a:endParaRPr lang="en-US" sz="2400" dirty="0"/>
        </a:p>
      </dgm:t>
    </dgm:pt>
    <dgm:pt modelId="{C777F614-D2D9-47E1-813F-9CD39D74AD8D}" type="parTrans" cxnId="{8B2CBC26-A9D0-463C-917D-C3CAE8541CA1}">
      <dgm:prSet/>
      <dgm:spPr/>
      <dgm:t>
        <a:bodyPr/>
        <a:lstStyle/>
        <a:p>
          <a:pPr latinLnBrk="1"/>
          <a:endParaRPr lang="ko-KR" altLang="en-US"/>
        </a:p>
      </dgm:t>
    </dgm:pt>
    <dgm:pt modelId="{BDCE5D51-0498-4A53-941A-200CFF629B68}" type="sibTrans" cxnId="{8B2CBC26-A9D0-463C-917D-C3CAE8541CA1}">
      <dgm:prSet/>
      <dgm:spPr/>
      <dgm:t>
        <a:bodyPr/>
        <a:lstStyle/>
        <a:p>
          <a:pPr latinLnBrk="1"/>
          <a:endParaRPr lang="ko-KR" altLang="en-US"/>
        </a:p>
      </dgm:t>
    </dgm:pt>
    <dgm:pt modelId="{C67D5138-E23C-4F28-8746-3904A671439F}">
      <dgm:prSet phldrT="[Text]" custT="1"/>
      <dgm:spPr/>
      <dgm:t>
        <a:bodyPr/>
        <a:lstStyle/>
        <a:p>
          <a:r>
            <a:rPr lang="ko-KR" altLang="en-US" sz="2400" dirty="0" smtClean="0"/>
            <a:t>  </a:t>
          </a:r>
          <a:r>
            <a:rPr lang="ko-KR" altLang="en-US" sz="2400" b="1" dirty="0" smtClean="0"/>
            <a:t>검진받을 시간이 없어서</a:t>
          </a:r>
          <a:r>
            <a:rPr lang="en-US" altLang="ko-KR" sz="2400" b="1" dirty="0" smtClean="0"/>
            <a:t>(11.2%)</a:t>
          </a:r>
          <a:endParaRPr lang="en-US" sz="2400" b="1" dirty="0"/>
        </a:p>
      </dgm:t>
    </dgm:pt>
    <dgm:pt modelId="{A1E65440-B2EB-4C65-9F7F-5C5654D67899}" type="parTrans" cxnId="{27CACA56-4FDA-4A69-8128-010E814CA63D}">
      <dgm:prSet/>
      <dgm:spPr/>
      <dgm:t>
        <a:bodyPr/>
        <a:lstStyle/>
        <a:p>
          <a:pPr latinLnBrk="1"/>
          <a:endParaRPr lang="ko-KR" altLang="en-US"/>
        </a:p>
      </dgm:t>
    </dgm:pt>
    <dgm:pt modelId="{173DC775-5866-477A-BB3F-A85AB304F2B7}" type="sibTrans" cxnId="{27CACA56-4FDA-4A69-8128-010E814CA63D}">
      <dgm:prSet/>
      <dgm:spPr/>
      <dgm:t>
        <a:bodyPr/>
        <a:lstStyle/>
        <a:p>
          <a:pPr latinLnBrk="1"/>
          <a:endParaRPr lang="ko-KR" altLang="en-US"/>
        </a:p>
      </dgm:t>
    </dgm:pt>
    <dgm:pt modelId="{8E808887-1542-4040-A58F-973A0029DF0B}" type="pres">
      <dgm:prSet presAssocID="{B9C32B05-62EA-407A-B21C-2310C7945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09B7F6-BE6A-410C-9D07-E2B414637DB8}" type="pres">
      <dgm:prSet presAssocID="{244CE93D-3CE9-480A-BC40-D5795AE4CC61}" presName="parentLin" presStyleCnt="0"/>
      <dgm:spPr/>
      <dgm:t>
        <a:bodyPr/>
        <a:lstStyle/>
        <a:p>
          <a:endParaRPr lang="en-US"/>
        </a:p>
      </dgm:t>
    </dgm:pt>
    <dgm:pt modelId="{19C26F7E-B058-46C2-98E2-EF140A4E98C6}" type="pres">
      <dgm:prSet presAssocID="{244CE93D-3CE9-480A-BC40-D5795AE4CC6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C9604DAE-36D9-481A-B9CF-37788EAB6CFC}" type="pres">
      <dgm:prSet presAssocID="{244CE93D-3CE9-480A-BC40-D5795AE4CC61}" presName="parentText" presStyleLbl="node1" presStyleIdx="0" presStyleCnt="1" custScaleX="120250" custScaleY="51600" custLinFactNeighborY="-272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C30F2-62CF-4411-903C-BA5A7102705D}" type="pres">
      <dgm:prSet presAssocID="{244CE93D-3CE9-480A-BC40-D5795AE4CC61}" presName="negativeSpace" presStyleCnt="0"/>
      <dgm:spPr/>
      <dgm:t>
        <a:bodyPr/>
        <a:lstStyle/>
        <a:p>
          <a:endParaRPr lang="en-US"/>
        </a:p>
      </dgm:t>
    </dgm:pt>
    <dgm:pt modelId="{2A558634-44D2-4EAB-9211-44043B104B1A}" type="pres">
      <dgm:prSet presAssocID="{244CE93D-3CE9-480A-BC40-D5795AE4CC61}" presName="childText" presStyleLbl="conFgAcc1" presStyleIdx="0" presStyleCnt="1" custScaleY="96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9DDEC2-5D6B-4927-8568-502D45D470BF}" type="presOf" srcId="{C67D5138-E23C-4F28-8746-3904A671439F}" destId="{2A558634-44D2-4EAB-9211-44043B104B1A}" srcOrd="0" destOrd="2" presId="urn:microsoft.com/office/officeart/2005/8/layout/list1"/>
    <dgm:cxn modelId="{C7500D51-F4A9-47B0-B3AB-5426D2D93515}" type="presOf" srcId="{244CE93D-3CE9-480A-BC40-D5795AE4CC61}" destId="{C9604DAE-36D9-481A-B9CF-37788EAB6CFC}" srcOrd="1" destOrd="0" presId="urn:microsoft.com/office/officeart/2005/8/layout/list1"/>
    <dgm:cxn modelId="{21A2590C-8675-4953-8F88-CF4220D7B36E}" srcId="{244CE93D-3CE9-480A-BC40-D5795AE4CC61}" destId="{6B4DE635-6492-446C-9322-20BB4519A5A1}" srcOrd="0" destOrd="0" parTransId="{E6D35FB7-227C-4D1C-8940-C40C4BD667FA}" sibTransId="{2C0772BF-548F-40A6-A0DE-F56EE066BB78}"/>
    <dgm:cxn modelId="{F4377A25-F120-4C1F-88B2-C728356E7198}" type="presOf" srcId="{6B4DE635-6492-446C-9322-20BB4519A5A1}" destId="{2A558634-44D2-4EAB-9211-44043B104B1A}" srcOrd="0" destOrd="0" presId="urn:microsoft.com/office/officeart/2005/8/layout/list1"/>
    <dgm:cxn modelId="{59DD5002-E591-45C2-B951-4B3DC3359291}" type="presOf" srcId="{B9C32B05-62EA-407A-B21C-2310C7945705}" destId="{8E808887-1542-4040-A58F-973A0029DF0B}" srcOrd="0" destOrd="0" presId="urn:microsoft.com/office/officeart/2005/8/layout/list1"/>
    <dgm:cxn modelId="{CE37FA80-BF0A-4F72-AF1C-704C8A7792BC}" type="presOf" srcId="{DCA65E9E-AC07-4101-A7BA-215A6C3D27F6}" destId="{2A558634-44D2-4EAB-9211-44043B104B1A}" srcOrd="0" destOrd="1" presId="urn:microsoft.com/office/officeart/2005/8/layout/list1"/>
    <dgm:cxn modelId="{8B2CBC26-A9D0-463C-917D-C3CAE8541CA1}" srcId="{244CE93D-3CE9-480A-BC40-D5795AE4CC61}" destId="{DCA65E9E-AC07-4101-A7BA-215A6C3D27F6}" srcOrd="1" destOrd="0" parTransId="{C777F614-D2D9-47E1-813F-9CD39D74AD8D}" sibTransId="{BDCE5D51-0498-4A53-941A-200CFF629B68}"/>
    <dgm:cxn modelId="{4DEB9E3F-62ED-4362-8F5E-D55BBE78FA4F}" type="presOf" srcId="{244CE93D-3CE9-480A-BC40-D5795AE4CC61}" destId="{19C26F7E-B058-46C2-98E2-EF140A4E98C6}" srcOrd="0" destOrd="0" presId="urn:microsoft.com/office/officeart/2005/8/layout/list1"/>
    <dgm:cxn modelId="{746C65D4-0A32-4610-8B9B-A01592BB40A3}" srcId="{B9C32B05-62EA-407A-B21C-2310C7945705}" destId="{244CE93D-3CE9-480A-BC40-D5795AE4CC61}" srcOrd="0" destOrd="0" parTransId="{B26CFE49-55EC-4B92-8D65-F00D6B48420B}" sibTransId="{AA2C577D-A278-4959-857E-CDA154440386}"/>
    <dgm:cxn modelId="{27CACA56-4FDA-4A69-8128-010E814CA63D}" srcId="{244CE93D-3CE9-480A-BC40-D5795AE4CC61}" destId="{C67D5138-E23C-4F28-8746-3904A671439F}" srcOrd="2" destOrd="0" parTransId="{A1E65440-B2EB-4C65-9F7F-5C5654D67899}" sibTransId="{173DC775-5866-477A-BB3F-A85AB304F2B7}"/>
    <dgm:cxn modelId="{ECDC364C-4E17-43CB-A285-A45497306837}" type="presParOf" srcId="{8E808887-1542-4040-A58F-973A0029DF0B}" destId="{5609B7F6-BE6A-410C-9D07-E2B414637DB8}" srcOrd="0" destOrd="0" presId="urn:microsoft.com/office/officeart/2005/8/layout/list1"/>
    <dgm:cxn modelId="{0A69B92B-A47F-4048-AF50-BE0CD292423F}" type="presParOf" srcId="{5609B7F6-BE6A-410C-9D07-E2B414637DB8}" destId="{19C26F7E-B058-46C2-98E2-EF140A4E98C6}" srcOrd="0" destOrd="0" presId="urn:microsoft.com/office/officeart/2005/8/layout/list1"/>
    <dgm:cxn modelId="{A30DC198-D4EA-4C67-BCF6-6066174594E6}" type="presParOf" srcId="{5609B7F6-BE6A-410C-9D07-E2B414637DB8}" destId="{C9604DAE-36D9-481A-B9CF-37788EAB6CFC}" srcOrd="1" destOrd="0" presId="urn:microsoft.com/office/officeart/2005/8/layout/list1"/>
    <dgm:cxn modelId="{6BEFFB0D-4C92-461C-BFEC-BB5668860A80}" type="presParOf" srcId="{8E808887-1542-4040-A58F-973A0029DF0B}" destId="{38FC30F2-62CF-4411-903C-BA5A7102705D}" srcOrd="1" destOrd="0" presId="urn:microsoft.com/office/officeart/2005/8/layout/list1"/>
    <dgm:cxn modelId="{4F606D7E-F17F-4233-946E-D15F61CD7FCC}" type="presParOf" srcId="{8E808887-1542-4040-A58F-973A0029DF0B}" destId="{2A558634-44D2-4EAB-9211-44043B104B1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list1" loCatId="list" qsTypeId="urn:microsoft.com/office/officeart/2005/8/quickstyle/simple4" qsCatId="simple" csTypeId="urn:microsoft.com/office/officeart/2005/8/colors/colorful1#14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r>
            <a:rPr lang="en-US" altLang="ko-KR" sz="1800" b="1" dirty="0" smtClean="0"/>
            <a:t>1.  </a:t>
          </a:r>
          <a:r>
            <a:rPr lang="ko-KR" altLang="en-US" sz="1800" b="1" dirty="0" smtClean="0"/>
            <a:t>낮은 대장암 </a:t>
          </a:r>
          <a:r>
            <a:rPr lang="ko-KR" altLang="en-US" sz="1800" b="1" dirty="0" err="1" smtClean="0"/>
            <a:t>검진률</a:t>
          </a:r>
          <a:endParaRPr lang="en-US" sz="1800" b="1" dirty="0"/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F66099B6-DBBD-4AB0-82D2-877B80F846F7}">
      <dgm:prSet phldrT="[Text]" custT="1"/>
      <dgm:spPr/>
      <dgm:t>
        <a:bodyPr/>
        <a:lstStyle/>
        <a:p>
          <a:r>
            <a:rPr lang="en-US" sz="1800" b="1" dirty="0" smtClean="0"/>
            <a:t>2.  50</a:t>
          </a:r>
          <a:r>
            <a:rPr lang="ko-KR" altLang="en-US" sz="1800" b="1" dirty="0" smtClean="0"/>
            <a:t>대 연령 </a:t>
          </a:r>
          <a:r>
            <a:rPr lang="ko-KR" altLang="en-US" sz="1800" b="1" dirty="0" err="1" smtClean="0"/>
            <a:t>검진률</a:t>
          </a:r>
          <a:r>
            <a:rPr lang="ko-KR" altLang="en-US" sz="1800" b="1" dirty="0" smtClean="0"/>
            <a:t> 저조</a:t>
          </a:r>
          <a:endParaRPr lang="en-US" sz="1800" b="1" dirty="0"/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EE62A4F6-4AC4-435B-990E-81A71CE8CAC7}">
      <dgm:prSet phldrT="[Text]" custT="1"/>
      <dgm:spPr/>
      <dgm:t>
        <a:bodyPr/>
        <a:lstStyle/>
        <a:p>
          <a:r>
            <a:rPr lang="en-US" altLang="ko-KR" sz="1800" b="1" dirty="0" smtClean="0"/>
            <a:t>3.  </a:t>
          </a:r>
          <a:r>
            <a:rPr lang="ko-KR" altLang="en-US" sz="1800" b="1" dirty="0" smtClean="0"/>
            <a:t>젊은 연령층  검진문제 대두</a:t>
          </a:r>
          <a:endParaRPr lang="en-US" sz="1800" b="1" dirty="0"/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/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/>
        </a:p>
      </dgm:t>
    </dgm:pt>
    <dgm:pt modelId="{B6D9DE15-697B-42C2-B6A1-CE31260EED93}">
      <dgm:prSet phldrT="[Text]" custT="1"/>
      <dgm:spPr/>
      <dgm:t>
        <a:bodyPr/>
        <a:lstStyle/>
        <a:p>
          <a:r>
            <a:rPr lang="en-US" altLang="ko-KR" sz="1800" b="1" dirty="0" smtClean="0"/>
            <a:t>4.  </a:t>
          </a:r>
          <a:r>
            <a:rPr lang="ko-KR" altLang="en-US" sz="1800" b="1" dirty="0" err="1" smtClean="0"/>
            <a:t>병원급</a:t>
          </a:r>
          <a:r>
            <a:rPr lang="ko-KR" altLang="en-US" sz="1800" b="1" dirty="0" smtClean="0"/>
            <a:t> 이상 의료기관 부족현상</a:t>
          </a:r>
          <a:endParaRPr lang="en-US" sz="1800" b="1" dirty="0"/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/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/>
        </a:p>
      </dgm:t>
    </dgm:pt>
    <dgm:pt modelId="{244CE93D-3CE9-480A-BC40-D5795AE4CC61}">
      <dgm:prSet phldrT="[Text]" custT="1"/>
      <dgm:spPr/>
      <dgm:t>
        <a:bodyPr/>
        <a:lstStyle/>
        <a:p>
          <a:r>
            <a:rPr lang="en-US" altLang="ko-KR" sz="1800" b="1" dirty="0" smtClean="0"/>
            <a:t>5.  </a:t>
          </a:r>
          <a:r>
            <a:rPr lang="ko-KR" altLang="en-US" sz="1800" b="1" dirty="0" smtClean="0"/>
            <a:t>주요 </a:t>
          </a:r>
          <a:r>
            <a:rPr lang="en-US" altLang="ko-KR" sz="1800" b="1" dirty="0" err="1" smtClean="0"/>
            <a:t>Tatget</a:t>
          </a:r>
          <a:r>
            <a:rPr lang="en-US" altLang="ko-KR" sz="1800" b="1" dirty="0" smtClean="0"/>
            <a:t> </a:t>
          </a:r>
          <a:r>
            <a:rPr lang="ko-KR" altLang="en-US" sz="1800" b="1" dirty="0" smtClean="0"/>
            <a:t>층을 겨냥한 홍보부족</a:t>
          </a:r>
          <a:endParaRPr lang="en-US" sz="1800" b="1" dirty="0"/>
        </a:p>
      </dgm:t>
    </dgm:pt>
    <dgm:pt modelId="{B26CFE49-55EC-4B92-8D65-F00D6B48420B}" type="parTrans" cxnId="{746C65D4-0A32-4610-8B9B-A01592BB40A3}">
      <dgm:prSet/>
      <dgm:spPr/>
      <dgm:t>
        <a:bodyPr/>
        <a:lstStyle/>
        <a:p>
          <a:endParaRPr lang="en-US"/>
        </a:p>
      </dgm:t>
    </dgm:pt>
    <dgm:pt modelId="{AA2C577D-A278-4959-857E-CDA154440386}" type="sibTrans" cxnId="{746C65D4-0A32-4610-8B9B-A01592BB40A3}">
      <dgm:prSet/>
      <dgm:spPr/>
      <dgm:t>
        <a:bodyPr/>
        <a:lstStyle/>
        <a:p>
          <a:endParaRPr lang="en-US"/>
        </a:p>
      </dgm:t>
    </dgm:pt>
    <dgm:pt modelId="{F00985FD-8ED4-4AEF-B035-EDC342C17D75}">
      <dgm:prSet phldrT="[Text]" custT="1"/>
      <dgm:spPr/>
      <dgm:t>
        <a:bodyPr/>
        <a:lstStyle/>
        <a:p>
          <a:r>
            <a:rPr lang="en-US" sz="1100" dirty="0" smtClean="0"/>
            <a:t>  </a:t>
          </a:r>
          <a:r>
            <a:rPr lang="ko-KR" altLang="en-US" sz="1200" b="1" dirty="0" err="1" smtClean="0">
              <a:solidFill>
                <a:srgbClr val="0000FF"/>
              </a:solidFill>
            </a:rPr>
            <a:t>미수검자</a:t>
          </a:r>
          <a:r>
            <a:rPr lang="ko-KR" altLang="en-US" sz="1200" b="1" dirty="0" smtClean="0">
              <a:solidFill>
                <a:srgbClr val="0000FF"/>
              </a:solidFill>
            </a:rPr>
            <a:t> </a:t>
          </a:r>
          <a:r>
            <a:rPr lang="ko-KR" altLang="en-US" sz="1200" b="1" dirty="0" err="1" smtClean="0">
              <a:solidFill>
                <a:srgbClr val="0000FF"/>
              </a:solidFill>
            </a:rPr>
            <a:t>타겟</a:t>
          </a:r>
          <a:r>
            <a:rPr lang="ko-KR" altLang="en-US" sz="1200" b="1" dirty="0" smtClean="0">
              <a:solidFill>
                <a:srgbClr val="0000FF"/>
              </a:solidFill>
            </a:rPr>
            <a:t> 우편</a:t>
          </a:r>
          <a:r>
            <a:rPr lang="en-US" altLang="ko-KR" sz="1200" b="1" dirty="0" smtClean="0"/>
            <a:t>, 1:1 </a:t>
          </a:r>
          <a:r>
            <a:rPr lang="ko-KR" altLang="en-US" sz="1200" b="1" dirty="0" smtClean="0"/>
            <a:t>전화</a:t>
          </a:r>
          <a:r>
            <a:rPr lang="en-US" altLang="ko-KR" sz="1200" b="1" dirty="0" smtClean="0"/>
            <a:t>, </a:t>
          </a:r>
          <a:r>
            <a:rPr lang="ko-KR" altLang="en-US" sz="1200" b="1" dirty="0" smtClean="0"/>
            <a:t> </a:t>
          </a:r>
          <a:r>
            <a:rPr lang="ko-KR" altLang="en-US" sz="1200" b="1" dirty="0" err="1" smtClean="0"/>
            <a:t>채변통</a:t>
          </a:r>
          <a:r>
            <a:rPr lang="ko-KR" altLang="en-US" sz="1200" b="1" dirty="0" smtClean="0"/>
            <a:t> </a:t>
          </a:r>
          <a:r>
            <a:rPr lang="ko-KR" altLang="en-US" sz="1200" b="1" dirty="0" err="1" smtClean="0"/>
            <a:t>선지급</a:t>
          </a:r>
          <a:r>
            <a:rPr lang="en-US" altLang="ko-KR" sz="1200" b="1" dirty="0" smtClean="0"/>
            <a:t>, </a:t>
          </a:r>
          <a:r>
            <a:rPr lang="ko-KR" altLang="en-US" sz="1200" b="1" dirty="0" smtClean="0"/>
            <a:t>암 의료기관 전년도 수검자 사후관리</a:t>
          </a:r>
          <a:r>
            <a:rPr lang="en-US" altLang="ko-KR" sz="1200" b="1" dirty="0" smtClean="0"/>
            <a:t>, </a:t>
          </a:r>
          <a:r>
            <a:rPr lang="ko-KR" altLang="en-US" sz="1200" b="1" dirty="0" smtClean="0"/>
            <a:t>의료기관 배너게시 등</a:t>
          </a:r>
          <a:endParaRPr lang="en-US" sz="1200" b="1" dirty="0"/>
        </a:p>
      </dgm:t>
    </dgm:pt>
    <dgm:pt modelId="{4F2E99EF-E76F-489F-817E-DE077AD1412B}" type="parTrans" cxnId="{55D37AF2-3902-450E-B870-FAB5F4D82BBA}">
      <dgm:prSet/>
      <dgm:spPr/>
      <dgm:t>
        <a:bodyPr/>
        <a:lstStyle/>
        <a:p>
          <a:endParaRPr lang="en-US"/>
        </a:p>
      </dgm:t>
    </dgm:pt>
    <dgm:pt modelId="{01FCF798-23E5-4F26-94C4-E1386C1189AD}" type="sibTrans" cxnId="{55D37AF2-3902-450E-B870-FAB5F4D82BBA}">
      <dgm:prSet/>
      <dgm:spPr/>
      <dgm:t>
        <a:bodyPr/>
        <a:lstStyle/>
        <a:p>
          <a:endParaRPr lang="en-US"/>
        </a:p>
      </dgm:t>
    </dgm:pt>
    <dgm:pt modelId="{ED10EB1C-24C5-49E8-A6D9-609FFAE5CA16}">
      <dgm:prSet phldrT="[Text]" custT="1"/>
      <dgm:spPr/>
      <dgm:t>
        <a:bodyPr/>
        <a:lstStyle/>
        <a:p>
          <a:r>
            <a:rPr lang="en-US" sz="1200" dirty="0" smtClean="0"/>
            <a:t>  </a:t>
          </a:r>
          <a:r>
            <a:rPr lang="ko-KR" altLang="en-US" sz="1400" b="1" dirty="0" smtClean="0">
              <a:solidFill>
                <a:srgbClr val="0000FF"/>
              </a:solidFill>
            </a:rPr>
            <a:t>홍보 전담 기간제 인력채용 </a:t>
          </a:r>
          <a:r>
            <a:rPr lang="en-US" altLang="ko-KR" sz="1400" b="1" dirty="0" smtClean="0"/>
            <a:t>-  </a:t>
          </a:r>
          <a:r>
            <a:rPr lang="ko-KR" altLang="en-US" sz="1400" b="1" dirty="0" err="1" smtClean="0"/>
            <a:t>미수검</a:t>
          </a:r>
          <a:r>
            <a:rPr lang="ko-KR" altLang="en-US" sz="1400" b="1" dirty="0" smtClean="0"/>
            <a:t> </a:t>
          </a:r>
          <a:r>
            <a:rPr lang="en-US" altLang="ko-KR" sz="1400" b="1" dirty="0" smtClean="0"/>
            <a:t>1:1 </a:t>
          </a:r>
          <a:r>
            <a:rPr lang="ko-KR" altLang="en-US" sz="1400" b="1" dirty="0" smtClean="0"/>
            <a:t>전화</a:t>
          </a:r>
          <a:r>
            <a:rPr lang="en-US" altLang="ko-KR" sz="1400" b="1" dirty="0" smtClean="0"/>
            <a:t>,  50</a:t>
          </a:r>
          <a:r>
            <a:rPr lang="ko-KR" altLang="en-US" sz="1400" b="1" dirty="0" smtClean="0"/>
            <a:t>대 선별적 우편발송</a:t>
          </a:r>
          <a:r>
            <a:rPr lang="en-US" altLang="ko-KR" sz="1400" b="1" dirty="0" smtClean="0"/>
            <a:t>, SNS </a:t>
          </a:r>
          <a:r>
            <a:rPr lang="ko-KR" altLang="en-US" sz="1400" b="1" dirty="0" smtClean="0"/>
            <a:t>발송 등 </a:t>
          </a:r>
          <a:endParaRPr lang="en-US" sz="1400" b="1" dirty="0"/>
        </a:p>
      </dgm:t>
    </dgm:pt>
    <dgm:pt modelId="{9DA5EE53-0855-413B-BB4E-21E423F900AC}" type="parTrans" cxnId="{CAA0B472-B9FC-4911-AE9B-3E4CE6E27970}">
      <dgm:prSet/>
      <dgm:spPr/>
      <dgm:t>
        <a:bodyPr/>
        <a:lstStyle/>
        <a:p>
          <a:endParaRPr lang="en-US"/>
        </a:p>
      </dgm:t>
    </dgm:pt>
    <dgm:pt modelId="{C635BD97-903B-4454-B5AA-317F5F2A1878}" type="sibTrans" cxnId="{CAA0B472-B9FC-4911-AE9B-3E4CE6E27970}">
      <dgm:prSet/>
      <dgm:spPr/>
      <dgm:t>
        <a:bodyPr/>
        <a:lstStyle/>
        <a:p>
          <a:endParaRPr lang="en-US"/>
        </a:p>
      </dgm:t>
    </dgm:pt>
    <dgm:pt modelId="{C6AA9F4A-17F2-4E2C-A0EE-C5BDEAAE75E3}">
      <dgm:prSet phldrT="[Text]" custT="1"/>
      <dgm:spPr/>
      <dgm:t>
        <a:bodyPr/>
        <a:lstStyle/>
        <a:p>
          <a:r>
            <a:rPr lang="en-US" sz="1400" dirty="0" smtClean="0"/>
            <a:t>  </a:t>
          </a:r>
          <a:r>
            <a:rPr lang="ko-KR" altLang="en-US" sz="1400" b="1" dirty="0" smtClean="0"/>
            <a:t>주 경제활동 직장인 대상자를 위한  </a:t>
          </a:r>
          <a:r>
            <a:rPr lang="ko-KR" altLang="en-US" sz="1400" b="1" dirty="0" smtClean="0">
              <a:solidFill>
                <a:srgbClr val="0000FF"/>
              </a:solidFill>
            </a:rPr>
            <a:t>공휴일 검진 기관 </a:t>
          </a:r>
          <a:r>
            <a:rPr lang="ko-KR" altLang="en-US" sz="1400" b="1" dirty="0" smtClean="0"/>
            <a:t>확보 </a:t>
          </a:r>
          <a:endParaRPr lang="en-US" sz="1400" b="1" dirty="0"/>
        </a:p>
      </dgm:t>
    </dgm:pt>
    <dgm:pt modelId="{E4A7DFC8-6259-4151-B476-6C3A7647A230}" type="parTrans" cxnId="{AF78B1F2-41A5-41EF-87B6-B5A3EA4A4833}">
      <dgm:prSet/>
      <dgm:spPr/>
      <dgm:t>
        <a:bodyPr/>
        <a:lstStyle/>
        <a:p>
          <a:endParaRPr lang="en-US"/>
        </a:p>
      </dgm:t>
    </dgm:pt>
    <dgm:pt modelId="{7C2F9DA4-FE1A-4195-B58D-6136FF1ECB49}" type="sibTrans" cxnId="{AF78B1F2-41A5-41EF-87B6-B5A3EA4A4833}">
      <dgm:prSet/>
      <dgm:spPr/>
      <dgm:t>
        <a:bodyPr/>
        <a:lstStyle/>
        <a:p>
          <a:endParaRPr lang="en-US"/>
        </a:p>
      </dgm:t>
    </dgm:pt>
    <dgm:pt modelId="{0C4ECE28-BF27-4BB2-B0AE-23370CFE7EB9}">
      <dgm:prSet phldrT="[Text]" custT="1"/>
      <dgm:spPr/>
      <dgm:t>
        <a:bodyPr/>
        <a:lstStyle/>
        <a:p>
          <a:r>
            <a:rPr lang="en-US" sz="1100" dirty="0" smtClean="0"/>
            <a:t>  </a:t>
          </a:r>
          <a:r>
            <a:rPr lang="ko-KR" altLang="en-US" sz="1400" b="1" dirty="0" smtClean="0"/>
            <a:t>관내  </a:t>
          </a:r>
          <a:r>
            <a:rPr lang="ko-KR" altLang="en-US" sz="1400" b="1" dirty="0" err="1" smtClean="0"/>
            <a:t>암검진의료기관</a:t>
          </a:r>
          <a:r>
            <a:rPr lang="ko-KR" altLang="en-US" sz="1400" b="1" dirty="0" smtClean="0"/>
            <a:t>  협력 </a:t>
          </a:r>
          <a:r>
            <a:rPr lang="en-US" altLang="ko-KR" sz="1400" b="1" dirty="0" smtClean="0"/>
            <a:t>-  </a:t>
          </a:r>
          <a:r>
            <a:rPr lang="ko-KR" altLang="en-US" sz="1400" b="1" dirty="0" smtClean="0"/>
            <a:t>토요 </a:t>
          </a:r>
          <a:r>
            <a:rPr lang="ko-KR" altLang="en-US" sz="1400" b="1" dirty="0" err="1" smtClean="0"/>
            <a:t>암검진</a:t>
          </a:r>
          <a:r>
            <a:rPr lang="ko-KR" altLang="en-US" sz="1400" b="1" dirty="0" smtClean="0"/>
            <a:t> 기관  및</a:t>
          </a:r>
          <a:r>
            <a:rPr lang="en-US" altLang="ko-KR" sz="1400" b="1" dirty="0" smtClean="0"/>
            <a:t>  </a:t>
          </a:r>
          <a:r>
            <a:rPr lang="ko-KR" altLang="en-US" sz="1400" b="1" dirty="0" err="1" smtClean="0"/>
            <a:t>원스톱</a:t>
          </a:r>
          <a:r>
            <a:rPr lang="en-US" altLang="ko-KR" sz="1400" b="1" dirty="0" smtClean="0"/>
            <a:t>(5</a:t>
          </a:r>
          <a:r>
            <a:rPr lang="ko-KR" altLang="en-US" sz="1400" b="1" dirty="0" err="1" smtClean="0"/>
            <a:t>대암</a:t>
          </a:r>
          <a:r>
            <a:rPr lang="en-US" altLang="ko-KR" sz="1400" b="1" dirty="0" smtClean="0"/>
            <a:t>) </a:t>
          </a:r>
          <a:r>
            <a:rPr lang="ko-KR" altLang="en-US" sz="1400" b="1" dirty="0" smtClean="0"/>
            <a:t> 의료기관 확대 </a:t>
          </a:r>
          <a:endParaRPr lang="en-US" sz="1400" b="1" dirty="0"/>
        </a:p>
      </dgm:t>
    </dgm:pt>
    <dgm:pt modelId="{2E676BE1-5744-4DA0-8E2B-36B5905B4A96}" type="parTrans" cxnId="{34D97B44-B47B-407C-A6CA-D0901F5C4257}">
      <dgm:prSet/>
      <dgm:spPr/>
      <dgm:t>
        <a:bodyPr/>
        <a:lstStyle/>
        <a:p>
          <a:endParaRPr lang="en-US"/>
        </a:p>
      </dgm:t>
    </dgm:pt>
    <dgm:pt modelId="{8841440C-F659-48C8-8187-6D5113759000}" type="sibTrans" cxnId="{34D97B44-B47B-407C-A6CA-D0901F5C4257}">
      <dgm:prSet/>
      <dgm:spPr/>
      <dgm:t>
        <a:bodyPr/>
        <a:lstStyle/>
        <a:p>
          <a:endParaRPr lang="en-US"/>
        </a:p>
      </dgm:t>
    </dgm:pt>
    <dgm:pt modelId="{6B4DE635-6492-446C-9322-20BB4519A5A1}">
      <dgm:prSet phldrT="[Text]" custT="1"/>
      <dgm:spPr/>
      <dgm:t>
        <a:bodyPr/>
        <a:lstStyle/>
        <a:p>
          <a:r>
            <a:rPr lang="en-US" sz="1100" dirty="0" smtClean="0"/>
            <a:t> </a:t>
          </a:r>
          <a:r>
            <a:rPr lang="ko-KR" altLang="en-US" sz="1400" b="1" dirty="0" smtClean="0"/>
            <a:t>홍보전담요원 확보로 주요 </a:t>
          </a:r>
          <a:r>
            <a:rPr lang="ko-KR" altLang="en-US" sz="1400" b="1" dirty="0" err="1" smtClean="0"/>
            <a:t>타겟층을</a:t>
          </a:r>
          <a:r>
            <a:rPr lang="ko-KR" altLang="en-US" sz="1400" b="1" dirty="0" smtClean="0"/>
            <a:t> 위한 다양한 홍보방법으로 </a:t>
          </a:r>
          <a:r>
            <a:rPr lang="ko-KR" altLang="en-US" sz="1400" b="1" dirty="0" smtClean="0">
              <a:solidFill>
                <a:srgbClr val="0000FF"/>
              </a:solidFill>
            </a:rPr>
            <a:t>연중 효과적인</a:t>
          </a:r>
          <a:r>
            <a:rPr lang="ko-KR" altLang="en-US" sz="1400" b="1" dirty="0" smtClean="0"/>
            <a:t> </a:t>
          </a:r>
          <a:r>
            <a:rPr lang="ko-KR" altLang="en-US" sz="1400" b="1" dirty="0" err="1" smtClean="0"/>
            <a:t>암검진</a:t>
          </a:r>
          <a:r>
            <a:rPr lang="ko-KR" altLang="en-US" sz="1400" b="1" dirty="0" smtClean="0"/>
            <a:t> 독려</a:t>
          </a:r>
          <a:endParaRPr lang="en-US" sz="1400" b="1" dirty="0"/>
        </a:p>
      </dgm:t>
    </dgm:pt>
    <dgm:pt modelId="{E6D35FB7-227C-4D1C-8940-C40C4BD667FA}" type="parTrans" cxnId="{21A2590C-8675-4953-8F88-CF4220D7B36E}">
      <dgm:prSet/>
      <dgm:spPr/>
      <dgm:t>
        <a:bodyPr/>
        <a:lstStyle/>
        <a:p>
          <a:endParaRPr lang="en-US"/>
        </a:p>
      </dgm:t>
    </dgm:pt>
    <dgm:pt modelId="{2C0772BF-548F-40A6-A0DE-F56EE066BB78}" type="sibTrans" cxnId="{21A2590C-8675-4953-8F88-CF4220D7B36E}">
      <dgm:prSet/>
      <dgm:spPr/>
      <dgm:t>
        <a:bodyPr/>
        <a:lstStyle/>
        <a:p>
          <a:endParaRPr lang="en-US"/>
        </a:p>
      </dgm:t>
    </dgm:pt>
    <dgm:pt modelId="{6DDD7E76-62E9-4DE8-BB87-47E68C734575}">
      <dgm:prSet phldrT="[Text]" custT="1"/>
      <dgm:spPr/>
      <dgm:t>
        <a:bodyPr/>
        <a:lstStyle/>
        <a:p>
          <a:r>
            <a:rPr lang="en-US" altLang="ko-KR" sz="1800" b="1" dirty="0" smtClean="0"/>
            <a:t>6.  </a:t>
          </a:r>
          <a:r>
            <a:rPr lang="ko-KR" altLang="en-US" sz="1800" b="1" dirty="0" err="1" smtClean="0"/>
            <a:t>국가암</a:t>
          </a:r>
          <a:r>
            <a:rPr lang="ko-KR" altLang="en-US" sz="1800" b="1" dirty="0" smtClean="0"/>
            <a:t> 종별 프로그램 개선 필요성</a:t>
          </a:r>
          <a:endParaRPr lang="en-US" sz="1800" b="1" dirty="0"/>
        </a:p>
      </dgm:t>
    </dgm:pt>
    <dgm:pt modelId="{3CF30EBC-32ED-4E1E-8467-EAE839CCA0C1}" type="parTrans" cxnId="{708CCAB2-D7BE-48DD-82B2-AD4B2A99197A}">
      <dgm:prSet/>
      <dgm:spPr/>
      <dgm:t>
        <a:bodyPr/>
        <a:lstStyle/>
        <a:p>
          <a:pPr latinLnBrk="1"/>
          <a:endParaRPr lang="ko-KR" altLang="en-US"/>
        </a:p>
      </dgm:t>
    </dgm:pt>
    <dgm:pt modelId="{646D757F-6853-42ED-BBFB-DF78A3FD51B0}" type="sibTrans" cxnId="{708CCAB2-D7BE-48DD-82B2-AD4B2A99197A}">
      <dgm:prSet/>
      <dgm:spPr/>
      <dgm:t>
        <a:bodyPr/>
        <a:lstStyle/>
        <a:p>
          <a:pPr latinLnBrk="1"/>
          <a:endParaRPr lang="ko-KR" altLang="en-US"/>
        </a:p>
      </dgm:t>
    </dgm:pt>
    <dgm:pt modelId="{B352454D-D645-4A4F-AA99-E68E103165A0}">
      <dgm:prSet phldrT="[Text]" custT="1"/>
      <dgm:spPr/>
      <dgm:t>
        <a:bodyPr/>
        <a:lstStyle/>
        <a:p>
          <a:r>
            <a:rPr lang="en-US" sz="1100" dirty="0" smtClean="0"/>
            <a:t>  </a:t>
          </a:r>
          <a:r>
            <a:rPr lang="ko-KR" altLang="en-US" sz="1400" b="1" dirty="0" smtClean="0"/>
            <a:t>대장암</a:t>
          </a:r>
          <a:r>
            <a:rPr lang="en-US" altLang="ko-KR" sz="1400" b="1" dirty="0" smtClean="0"/>
            <a:t>,  </a:t>
          </a:r>
          <a:r>
            <a:rPr lang="ko-KR" altLang="en-US" sz="1400" b="1" dirty="0" smtClean="0"/>
            <a:t>유방암 등 비효과적인 검진방법에 대한 국민건강보험공단에 의견개진</a:t>
          </a:r>
          <a:endParaRPr lang="en-US" sz="1400" b="1" dirty="0"/>
        </a:p>
      </dgm:t>
    </dgm:pt>
    <dgm:pt modelId="{75532989-4C2A-4903-A02C-64869A8825B1}" type="parTrans" cxnId="{06860F7E-72B0-44D3-AC62-CB355FA88078}">
      <dgm:prSet/>
      <dgm:spPr/>
      <dgm:t>
        <a:bodyPr/>
        <a:lstStyle/>
        <a:p>
          <a:pPr latinLnBrk="1"/>
          <a:endParaRPr lang="ko-KR" altLang="en-US"/>
        </a:p>
      </dgm:t>
    </dgm:pt>
    <dgm:pt modelId="{614AABCC-538D-4536-829B-88547AF5B238}" type="sibTrans" cxnId="{06860F7E-72B0-44D3-AC62-CB355FA88078}">
      <dgm:prSet/>
      <dgm:spPr/>
      <dgm:t>
        <a:bodyPr/>
        <a:lstStyle/>
        <a:p>
          <a:pPr latinLnBrk="1"/>
          <a:endParaRPr lang="ko-KR" altLang="en-US"/>
        </a:p>
      </dgm:t>
    </dgm:pt>
    <dgm:pt modelId="{8E808887-1542-4040-A58F-973A0029DF0B}" type="pres">
      <dgm:prSet presAssocID="{B9C32B05-62EA-407A-B21C-2310C7945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60C520-BF94-498F-A450-C0E3242272DB}" type="pres">
      <dgm:prSet presAssocID="{42D71409-67F9-455C-8C6D-716D284AAA6B}" presName="parentLin" presStyleCnt="0"/>
      <dgm:spPr/>
      <dgm:t>
        <a:bodyPr/>
        <a:lstStyle/>
        <a:p>
          <a:endParaRPr lang="en-US"/>
        </a:p>
      </dgm:t>
    </dgm:pt>
    <dgm:pt modelId="{0153AEEB-3C39-468F-9C76-6709A6657491}" type="pres">
      <dgm:prSet presAssocID="{42D71409-67F9-455C-8C6D-716D284AAA6B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4D31BD36-3E40-4DE3-A02C-F6D0EF1BAC7C}" type="pres">
      <dgm:prSet presAssocID="{42D71409-67F9-455C-8C6D-716D284AAA6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D7F25-9E07-44C8-BB34-0FC80D0924E8}" type="pres">
      <dgm:prSet presAssocID="{42D71409-67F9-455C-8C6D-716D284AAA6B}" presName="negativeSpace" presStyleCnt="0"/>
      <dgm:spPr/>
      <dgm:t>
        <a:bodyPr/>
        <a:lstStyle/>
        <a:p>
          <a:endParaRPr lang="en-US"/>
        </a:p>
      </dgm:t>
    </dgm:pt>
    <dgm:pt modelId="{6F30B246-7AE2-4037-9A1A-7C06243C93F2}" type="pres">
      <dgm:prSet presAssocID="{42D71409-67F9-455C-8C6D-716D284AAA6B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56D07-E375-48F0-A40A-C8D84CF18331}" type="pres">
      <dgm:prSet presAssocID="{478B7D3C-9FB4-4BC6-90AC-49960560DECD}" presName="spaceBetweenRectangles" presStyleCnt="0"/>
      <dgm:spPr/>
      <dgm:t>
        <a:bodyPr/>
        <a:lstStyle/>
        <a:p>
          <a:endParaRPr lang="en-US"/>
        </a:p>
      </dgm:t>
    </dgm:pt>
    <dgm:pt modelId="{36342E37-B364-4997-A7B2-99116DE3EDCA}" type="pres">
      <dgm:prSet presAssocID="{F66099B6-DBBD-4AB0-82D2-877B80F846F7}" presName="parentLin" presStyleCnt="0"/>
      <dgm:spPr/>
      <dgm:t>
        <a:bodyPr/>
        <a:lstStyle/>
        <a:p>
          <a:endParaRPr lang="en-US"/>
        </a:p>
      </dgm:t>
    </dgm:pt>
    <dgm:pt modelId="{F11A2FC0-F288-45E2-9C49-E0236A35E219}" type="pres">
      <dgm:prSet presAssocID="{F66099B6-DBBD-4AB0-82D2-877B80F846F7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2210AFAB-EA6C-45AA-93D4-15B5F10DECC2}" type="pres">
      <dgm:prSet presAssocID="{F66099B6-DBBD-4AB0-82D2-877B80F846F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79892-CE4C-4FC5-AB5F-82ECA4C83F8C}" type="pres">
      <dgm:prSet presAssocID="{F66099B6-DBBD-4AB0-82D2-877B80F846F7}" presName="negativeSpace" presStyleCnt="0"/>
      <dgm:spPr/>
      <dgm:t>
        <a:bodyPr/>
        <a:lstStyle/>
        <a:p>
          <a:endParaRPr lang="en-US"/>
        </a:p>
      </dgm:t>
    </dgm:pt>
    <dgm:pt modelId="{BC156AD2-BF74-4BB0-B73A-11606965D754}" type="pres">
      <dgm:prSet presAssocID="{F66099B6-DBBD-4AB0-82D2-877B80F846F7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6EF56-2C23-468C-B12E-67848C41BCEA}" type="pres">
      <dgm:prSet presAssocID="{BC531B32-9B0E-482E-BF91-65C61F17168D}" presName="spaceBetweenRectangles" presStyleCnt="0"/>
      <dgm:spPr/>
      <dgm:t>
        <a:bodyPr/>
        <a:lstStyle/>
        <a:p>
          <a:endParaRPr lang="en-US"/>
        </a:p>
      </dgm:t>
    </dgm:pt>
    <dgm:pt modelId="{5C232826-0CC9-4E95-9BD4-01BE36721377}" type="pres">
      <dgm:prSet presAssocID="{EE62A4F6-4AC4-435B-990E-81A71CE8CAC7}" presName="parentLin" presStyleCnt="0"/>
      <dgm:spPr/>
      <dgm:t>
        <a:bodyPr/>
        <a:lstStyle/>
        <a:p>
          <a:endParaRPr lang="en-US"/>
        </a:p>
      </dgm:t>
    </dgm:pt>
    <dgm:pt modelId="{D460F21A-9392-42B3-8178-574D56ADC302}" type="pres">
      <dgm:prSet presAssocID="{EE62A4F6-4AC4-435B-990E-81A71CE8CAC7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6063FBB6-0446-418B-96D2-25EB959E1CA8}" type="pres">
      <dgm:prSet presAssocID="{EE62A4F6-4AC4-435B-990E-81A71CE8CAC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7BCAF-A932-421F-950D-F241DE91B7DC}" type="pres">
      <dgm:prSet presAssocID="{EE62A4F6-4AC4-435B-990E-81A71CE8CAC7}" presName="negativeSpace" presStyleCnt="0"/>
      <dgm:spPr/>
      <dgm:t>
        <a:bodyPr/>
        <a:lstStyle/>
        <a:p>
          <a:endParaRPr lang="en-US"/>
        </a:p>
      </dgm:t>
    </dgm:pt>
    <dgm:pt modelId="{64FE8F24-969C-48BD-8FDC-5E2AD6BBEF05}" type="pres">
      <dgm:prSet presAssocID="{EE62A4F6-4AC4-435B-990E-81A71CE8CAC7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1C21B-498C-4249-BF7B-52C72A1D86ED}" type="pres">
      <dgm:prSet presAssocID="{389F9A93-0231-4877-8C41-5D5B8DD7AAC0}" presName="spaceBetweenRectangles" presStyleCnt="0"/>
      <dgm:spPr/>
      <dgm:t>
        <a:bodyPr/>
        <a:lstStyle/>
        <a:p>
          <a:endParaRPr lang="en-US"/>
        </a:p>
      </dgm:t>
    </dgm:pt>
    <dgm:pt modelId="{2F8B7306-EF63-4194-A9AB-F4FF558CBD1C}" type="pres">
      <dgm:prSet presAssocID="{B6D9DE15-697B-42C2-B6A1-CE31260EED93}" presName="parentLin" presStyleCnt="0"/>
      <dgm:spPr/>
      <dgm:t>
        <a:bodyPr/>
        <a:lstStyle/>
        <a:p>
          <a:endParaRPr lang="en-US"/>
        </a:p>
      </dgm:t>
    </dgm:pt>
    <dgm:pt modelId="{30EC4A25-9850-47B5-90DF-8B285C6AE4A1}" type="pres">
      <dgm:prSet presAssocID="{B6D9DE15-697B-42C2-B6A1-CE31260EED93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E909E222-84D8-4BA0-868E-E102B815009B}" type="pres">
      <dgm:prSet presAssocID="{B6D9DE15-697B-42C2-B6A1-CE31260EED9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6772C-06E4-4381-9C10-888861F51B99}" type="pres">
      <dgm:prSet presAssocID="{B6D9DE15-697B-42C2-B6A1-CE31260EED93}" presName="negativeSpace" presStyleCnt="0"/>
      <dgm:spPr/>
      <dgm:t>
        <a:bodyPr/>
        <a:lstStyle/>
        <a:p>
          <a:endParaRPr lang="en-US"/>
        </a:p>
      </dgm:t>
    </dgm:pt>
    <dgm:pt modelId="{A052C7EA-58FF-4879-BDB9-E423C871D117}" type="pres">
      <dgm:prSet presAssocID="{B6D9DE15-697B-42C2-B6A1-CE31260EED93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DD0D1-164C-4E08-A507-2800F994F519}" type="pres">
      <dgm:prSet presAssocID="{B605B681-1ACB-4650-8600-F9223ABDDC16}" presName="spaceBetweenRectangles" presStyleCnt="0"/>
      <dgm:spPr/>
      <dgm:t>
        <a:bodyPr/>
        <a:lstStyle/>
        <a:p>
          <a:endParaRPr lang="en-US"/>
        </a:p>
      </dgm:t>
    </dgm:pt>
    <dgm:pt modelId="{5609B7F6-BE6A-410C-9D07-E2B414637DB8}" type="pres">
      <dgm:prSet presAssocID="{244CE93D-3CE9-480A-BC40-D5795AE4CC61}" presName="parentLin" presStyleCnt="0"/>
      <dgm:spPr/>
      <dgm:t>
        <a:bodyPr/>
        <a:lstStyle/>
        <a:p>
          <a:endParaRPr lang="en-US"/>
        </a:p>
      </dgm:t>
    </dgm:pt>
    <dgm:pt modelId="{19C26F7E-B058-46C2-98E2-EF140A4E98C6}" type="pres">
      <dgm:prSet presAssocID="{244CE93D-3CE9-480A-BC40-D5795AE4CC61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C9604DAE-36D9-481A-B9CF-37788EAB6CFC}" type="pres">
      <dgm:prSet presAssocID="{244CE93D-3CE9-480A-BC40-D5795AE4CC6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C30F2-62CF-4411-903C-BA5A7102705D}" type="pres">
      <dgm:prSet presAssocID="{244CE93D-3CE9-480A-BC40-D5795AE4CC61}" presName="negativeSpace" presStyleCnt="0"/>
      <dgm:spPr/>
      <dgm:t>
        <a:bodyPr/>
        <a:lstStyle/>
        <a:p>
          <a:endParaRPr lang="en-US"/>
        </a:p>
      </dgm:t>
    </dgm:pt>
    <dgm:pt modelId="{2A558634-44D2-4EAB-9211-44043B104B1A}" type="pres">
      <dgm:prSet presAssocID="{244CE93D-3CE9-480A-BC40-D5795AE4CC61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94E10-8962-41BA-80CC-D69F1B2868C4}" type="pres">
      <dgm:prSet presAssocID="{AA2C577D-A278-4959-857E-CDA154440386}" presName="spaceBetweenRectangles" presStyleCnt="0"/>
      <dgm:spPr/>
    </dgm:pt>
    <dgm:pt modelId="{1B730089-7097-4504-B05A-5CE275BA7663}" type="pres">
      <dgm:prSet presAssocID="{6DDD7E76-62E9-4DE8-BB87-47E68C734575}" presName="parentLin" presStyleCnt="0"/>
      <dgm:spPr/>
    </dgm:pt>
    <dgm:pt modelId="{2E498C0C-2064-40D2-885C-7135147D834C}" type="pres">
      <dgm:prSet presAssocID="{6DDD7E76-62E9-4DE8-BB87-47E68C734575}" presName="parentLeftMargin" presStyleLbl="node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D5D973A6-BA57-4968-90F5-3838D70E692C}" type="pres">
      <dgm:prSet presAssocID="{6DDD7E76-62E9-4DE8-BB87-47E68C73457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EE62A0A-E3E9-4409-8DFD-CB9773406CB5}" type="pres">
      <dgm:prSet presAssocID="{6DDD7E76-62E9-4DE8-BB87-47E68C734575}" presName="negativeSpace" presStyleCnt="0"/>
      <dgm:spPr/>
    </dgm:pt>
    <dgm:pt modelId="{F8BC8A1B-39D7-401E-9762-DEAC47C9274C}" type="pres">
      <dgm:prSet presAssocID="{6DDD7E76-62E9-4DE8-BB87-47E68C734575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AA0B472-B9FC-4911-AE9B-3E4CE6E27970}" srcId="{F66099B6-DBBD-4AB0-82D2-877B80F846F7}" destId="{ED10EB1C-24C5-49E8-A6D9-609FFAE5CA16}" srcOrd="0" destOrd="0" parTransId="{9DA5EE53-0855-413B-BB4E-21E423F900AC}" sibTransId="{C635BD97-903B-4454-B5AA-317F5F2A1878}"/>
    <dgm:cxn modelId="{2E22E991-D134-4A1B-9B97-176FD82C8D17}" type="presOf" srcId="{42D71409-67F9-455C-8C6D-716D284AAA6B}" destId="{0153AEEB-3C39-468F-9C76-6709A6657491}" srcOrd="0" destOrd="0" presId="urn:microsoft.com/office/officeart/2005/8/layout/list1"/>
    <dgm:cxn modelId="{805FDE16-B2B1-40B0-8C2F-E3E3200D24F1}" type="presOf" srcId="{6DDD7E76-62E9-4DE8-BB87-47E68C734575}" destId="{D5D973A6-BA57-4968-90F5-3838D70E692C}" srcOrd="1" destOrd="0" presId="urn:microsoft.com/office/officeart/2005/8/layout/list1"/>
    <dgm:cxn modelId="{F6456D14-DCC4-4FB8-93BC-D3B4EFB14CF0}" type="presOf" srcId="{F66099B6-DBBD-4AB0-82D2-877B80F846F7}" destId="{F11A2FC0-F288-45E2-9C49-E0236A35E219}" srcOrd="0" destOrd="0" presId="urn:microsoft.com/office/officeart/2005/8/layout/list1"/>
    <dgm:cxn modelId="{40513FB0-F94C-499F-9A0B-9E0341D0A0C2}" srcId="{B9C32B05-62EA-407A-B21C-2310C7945705}" destId="{B6D9DE15-697B-42C2-B6A1-CE31260EED93}" srcOrd="3" destOrd="0" parTransId="{EAC9FC21-5112-4CCF-8070-06ED15ED24ED}" sibTransId="{B605B681-1ACB-4650-8600-F9223ABDDC16}"/>
    <dgm:cxn modelId="{68E96B5B-86E3-4CFE-96D7-9277C7022B99}" type="presOf" srcId="{EE62A4F6-4AC4-435B-990E-81A71CE8CAC7}" destId="{D460F21A-9392-42B3-8178-574D56ADC302}" srcOrd="0" destOrd="0" presId="urn:microsoft.com/office/officeart/2005/8/layout/list1"/>
    <dgm:cxn modelId="{666B01A4-FA76-4B74-BC96-AFBC5E725C61}" type="presOf" srcId="{244CE93D-3CE9-480A-BC40-D5795AE4CC61}" destId="{19C26F7E-B058-46C2-98E2-EF140A4E98C6}" srcOrd="0" destOrd="0" presId="urn:microsoft.com/office/officeart/2005/8/layout/list1"/>
    <dgm:cxn modelId="{1C07815A-1F49-4E53-AFCC-7262EDB1793E}" type="presOf" srcId="{B6D9DE15-697B-42C2-B6A1-CE31260EED93}" destId="{E909E222-84D8-4BA0-868E-E102B815009B}" srcOrd="1" destOrd="0" presId="urn:microsoft.com/office/officeart/2005/8/layout/list1"/>
    <dgm:cxn modelId="{8D1EBC96-7901-403A-9FD1-EA0FECC50011}" type="presOf" srcId="{F66099B6-DBBD-4AB0-82D2-877B80F846F7}" destId="{2210AFAB-EA6C-45AA-93D4-15B5F10DECC2}" srcOrd="1" destOrd="0" presId="urn:microsoft.com/office/officeart/2005/8/layout/list1"/>
    <dgm:cxn modelId="{488720C3-9491-4401-8A3B-72E53D07DF31}" type="presOf" srcId="{F00985FD-8ED4-4AEF-B035-EDC342C17D75}" destId="{6F30B246-7AE2-4037-9A1A-7C06243C93F2}" srcOrd="0" destOrd="0" presId="urn:microsoft.com/office/officeart/2005/8/layout/list1"/>
    <dgm:cxn modelId="{A1029F77-25C9-4134-92F9-057C049264B4}" type="presOf" srcId="{42D71409-67F9-455C-8C6D-716D284AAA6B}" destId="{4D31BD36-3E40-4DE3-A02C-F6D0EF1BAC7C}" srcOrd="1" destOrd="0" presId="urn:microsoft.com/office/officeart/2005/8/layout/list1"/>
    <dgm:cxn modelId="{A9946A78-6D16-4302-B366-B3D59BE52336}" type="presOf" srcId="{EE62A4F6-4AC4-435B-990E-81A71CE8CAC7}" destId="{6063FBB6-0446-418B-96D2-25EB959E1CA8}" srcOrd="1" destOrd="0" presId="urn:microsoft.com/office/officeart/2005/8/layout/list1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06860F7E-72B0-44D3-AC62-CB355FA88078}" srcId="{6DDD7E76-62E9-4DE8-BB87-47E68C734575}" destId="{B352454D-D645-4A4F-AA99-E68E103165A0}" srcOrd="0" destOrd="0" parTransId="{75532989-4C2A-4903-A02C-64869A8825B1}" sibTransId="{614AABCC-538D-4536-829B-88547AF5B238}"/>
    <dgm:cxn modelId="{55D37AF2-3902-450E-B870-FAB5F4D82BBA}" srcId="{42D71409-67F9-455C-8C6D-716D284AAA6B}" destId="{F00985FD-8ED4-4AEF-B035-EDC342C17D75}" srcOrd="0" destOrd="0" parTransId="{4F2E99EF-E76F-489F-817E-DE077AD1412B}" sibTransId="{01FCF798-23E5-4F26-94C4-E1386C1189AD}"/>
    <dgm:cxn modelId="{DA8C874C-DED7-45FF-B7C7-5E0902E13296}" type="presOf" srcId="{6B4DE635-6492-446C-9322-20BB4519A5A1}" destId="{2A558634-44D2-4EAB-9211-44043B104B1A}" srcOrd="0" destOrd="0" presId="urn:microsoft.com/office/officeart/2005/8/layout/list1"/>
    <dgm:cxn modelId="{43E2368B-CB96-4B54-9BE0-F1E7821159D9}" type="presOf" srcId="{6DDD7E76-62E9-4DE8-BB87-47E68C734575}" destId="{2E498C0C-2064-40D2-885C-7135147D834C}" srcOrd="0" destOrd="0" presId="urn:microsoft.com/office/officeart/2005/8/layout/list1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2FAC08F9-1103-424E-A8AD-A21E5AFB8A74}" type="presOf" srcId="{C6AA9F4A-17F2-4E2C-A0EE-C5BDEAAE75E3}" destId="{64FE8F24-969C-48BD-8FDC-5E2AD6BBEF05}" srcOrd="0" destOrd="0" presId="urn:microsoft.com/office/officeart/2005/8/layout/list1"/>
    <dgm:cxn modelId="{708CCAB2-D7BE-48DD-82B2-AD4B2A99197A}" srcId="{B9C32B05-62EA-407A-B21C-2310C7945705}" destId="{6DDD7E76-62E9-4DE8-BB87-47E68C734575}" srcOrd="5" destOrd="0" parTransId="{3CF30EBC-32ED-4E1E-8467-EAE839CCA0C1}" sibTransId="{646D757F-6853-42ED-BBFB-DF78A3FD51B0}"/>
    <dgm:cxn modelId="{67895DD1-259F-4DC8-B42E-053534CEA2C3}" type="presOf" srcId="{0C4ECE28-BF27-4BB2-B0AE-23370CFE7EB9}" destId="{A052C7EA-58FF-4879-BDB9-E423C871D117}" srcOrd="0" destOrd="0" presId="urn:microsoft.com/office/officeart/2005/8/layout/list1"/>
    <dgm:cxn modelId="{34D97B44-B47B-407C-A6CA-D0901F5C4257}" srcId="{B6D9DE15-697B-42C2-B6A1-CE31260EED93}" destId="{0C4ECE28-BF27-4BB2-B0AE-23370CFE7EB9}" srcOrd="0" destOrd="0" parTransId="{2E676BE1-5744-4DA0-8E2B-36B5905B4A96}" sibTransId="{8841440C-F659-48C8-8187-6D5113759000}"/>
    <dgm:cxn modelId="{BEF3A4D3-6C25-4500-BC79-C538A7D585DA}" type="presOf" srcId="{B352454D-D645-4A4F-AA99-E68E103165A0}" destId="{F8BC8A1B-39D7-401E-9762-DEAC47C9274C}" srcOrd="0" destOrd="0" presId="urn:microsoft.com/office/officeart/2005/8/layout/list1"/>
    <dgm:cxn modelId="{5C8FFC0D-7185-4DB8-92B9-B2D31F53713C}" type="presOf" srcId="{B9C32B05-62EA-407A-B21C-2310C7945705}" destId="{8E808887-1542-4040-A58F-973A0029DF0B}" srcOrd="0" destOrd="0" presId="urn:microsoft.com/office/officeart/2005/8/layout/list1"/>
    <dgm:cxn modelId="{746C65D4-0A32-4610-8B9B-A01592BB40A3}" srcId="{B9C32B05-62EA-407A-B21C-2310C7945705}" destId="{244CE93D-3CE9-480A-BC40-D5795AE4CC61}" srcOrd="4" destOrd="0" parTransId="{B26CFE49-55EC-4B92-8D65-F00D6B48420B}" sibTransId="{AA2C577D-A278-4959-857E-CDA154440386}"/>
    <dgm:cxn modelId="{39C5D12D-A060-45B4-A7BC-4D4D6CF3F0C2}" type="presOf" srcId="{ED10EB1C-24C5-49E8-A6D9-609FFAE5CA16}" destId="{BC156AD2-BF74-4BB0-B73A-11606965D754}" srcOrd="0" destOrd="0" presId="urn:microsoft.com/office/officeart/2005/8/layout/list1"/>
    <dgm:cxn modelId="{5714E144-374C-43B4-B28C-5DEB5E465D44}" type="presOf" srcId="{B6D9DE15-697B-42C2-B6A1-CE31260EED93}" destId="{30EC4A25-9850-47B5-90DF-8B285C6AE4A1}" srcOrd="0" destOrd="0" presId="urn:microsoft.com/office/officeart/2005/8/layout/list1"/>
    <dgm:cxn modelId="{AF78B1F2-41A5-41EF-87B6-B5A3EA4A4833}" srcId="{EE62A4F6-4AC4-435B-990E-81A71CE8CAC7}" destId="{C6AA9F4A-17F2-4E2C-A0EE-C5BDEAAE75E3}" srcOrd="0" destOrd="0" parTransId="{E4A7DFC8-6259-4151-B476-6C3A7647A230}" sibTransId="{7C2F9DA4-FE1A-4195-B58D-6136FF1ECB49}"/>
    <dgm:cxn modelId="{E2439A41-349A-4DDD-8D55-10EF9FFC3F03}" type="presOf" srcId="{244CE93D-3CE9-480A-BC40-D5795AE4CC61}" destId="{C9604DAE-36D9-481A-B9CF-37788EAB6CFC}" srcOrd="1" destOrd="0" presId="urn:microsoft.com/office/officeart/2005/8/layout/list1"/>
    <dgm:cxn modelId="{21A2590C-8675-4953-8F88-CF4220D7B36E}" srcId="{244CE93D-3CE9-480A-BC40-D5795AE4CC61}" destId="{6B4DE635-6492-446C-9322-20BB4519A5A1}" srcOrd="0" destOrd="0" parTransId="{E6D35FB7-227C-4D1C-8940-C40C4BD667FA}" sibTransId="{2C0772BF-548F-40A6-A0DE-F56EE066BB78}"/>
    <dgm:cxn modelId="{458107F1-681E-4C93-9A95-B85898DB6462}" type="presParOf" srcId="{8E808887-1542-4040-A58F-973A0029DF0B}" destId="{2E60C520-BF94-498F-A450-C0E3242272DB}" srcOrd="0" destOrd="0" presId="urn:microsoft.com/office/officeart/2005/8/layout/list1"/>
    <dgm:cxn modelId="{7ECBF6B1-C04C-4BB6-81B1-BB620EC1BDD3}" type="presParOf" srcId="{2E60C520-BF94-498F-A450-C0E3242272DB}" destId="{0153AEEB-3C39-468F-9C76-6709A6657491}" srcOrd="0" destOrd="0" presId="urn:microsoft.com/office/officeart/2005/8/layout/list1"/>
    <dgm:cxn modelId="{AD81843A-EA52-46D5-B746-6796799FF85D}" type="presParOf" srcId="{2E60C520-BF94-498F-A450-C0E3242272DB}" destId="{4D31BD36-3E40-4DE3-A02C-F6D0EF1BAC7C}" srcOrd="1" destOrd="0" presId="urn:microsoft.com/office/officeart/2005/8/layout/list1"/>
    <dgm:cxn modelId="{DE7644C3-CA7C-4C21-B3C0-73139E8061D7}" type="presParOf" srcId="{8E808887-1542-4040-A58F-973A0029DF0B}" destId="{1CED7F25-9E07-44C8-BB34-0FC80D0924E8}" srcOrd="1" destOrd="0" presId="urn:microsoft.com/office/officeart/2005/8/layout/list1"/>
    <dgm:cxn modelId="{C3CCA4D5-2333-4F5D-AF0F-62FEC2B5934B}" type="presParOf" srcId="{8E808887-1542-4040-A58F-973A0029DF0B}" destId="{6F30B246-7AE2-4037-9A1A-7C06243C93F2}" srcOrd="2" destOrd="0" presId="urn:microsoft.com/office/officeart/2005/8/layout/list1"/>
    <dgm:cxn modelId="{7522CDAF-FB22-4A31-A019-9CD8D368E1FC}" type="presParOf" srcId="{8E808887-1542-4040-A58F-973A0029DF0B}" destId="{84156D07-E375-48F0-A40A-C8D84CF18331}" srcOrd="3" destOrd="0" presId="urn:microsoft.com/office/officeart/2005/8/layout/list1"/>
    <dgm:cxn modelId="{47763AD9-86DC-474D-A77D-DC71B3C959E7}" type="presParOf" srcId="{8E808887-1542-4040-A58F-973A0029DF0B}" destId="{36342E37-B364-4997-A7B2-99116DE3EDCA}" srcOrd="4" destOrd="0" presId="urn:microsoft.com/office/officeart/2005/8/layout/list1"/>
    <dgm:cxn modelId="{258C1B97-69E3-4764-A735-F618D2811C49}" type="presParOf" srcId="{36342E37-B364-4997-A7B2-99116DE3EDCA}" destId="{F11A2FC0-F288-45E2-9C49-E0236A35E219}" srcOrd="0" destOrd="0" presId="urn:microsoft.com/office/officeart/2005/8/layout/list1"/>
    <dgm:cxn modelId="{65F0A7C6-E090-40C6-9E43-71DB4390268D}" type="presParOf" srcId="{36342E37-B364-4997-A7B2-99116DE3EDCA}" destId="{2210AFAB-EA6C-45AA-93D4-15B5F10DECC2}" srcOrd="1" destOrd="0" presId="urn:microsoft.com/office/officeart/2005/8/layout/list1"/>
    <dgm:cxn modelId="{BA69E4A1-52B6-44C1-9CE8-D756E8673FFB}" type="presParOf" srcId="{8E808887-1542-4040-A58F-973A0029DF0B}" destId="{46579892-CE4C-4FC5-AB5F-82ECA4C83F8C}" srcOrd="5" destOrd="0" presId="urn:microsoft.com/office/officeart/2005/8/layout/list1"/>
    <dgm:cxn modelId="{B6D90354-57B7-46A7-A489-DBBDF4BBCEB7}" type="presParOf" srcId="{8E808887-1542-4040-A58F-973A0029DF0B}" destId="{BC156AD2-BF74-4BB0-B73A-11606965D754}" srcOrd="6" destOrd="0" presId="urn:microsoft.com/office/officeart/2005/8/layout/list1"/>
    <dgm:cxn modelId="{5A4CCCE0-C9BA-4805-80C9-9B7D71E06B4F}" type="presParOf" srcId="{8E808887-1542-4040-A58F-973A0029DF0B}" destId="{5A26EF56-2C23-468C-B12E-67848C41BCEA}" srcOrd="7" destOrd="0" presId="urn:microsoft.com/office/officeart/2005/8/layout/list1"/>
    <dgm:cxn modelId="{4F6BD97D-96BF-4317-B4C9-2CFABEA9618B}" type="presParOf" srcId="{8E808887-1542-4040-A58F-973A0029DF0B}" destId="{5C232826-0CC9-4E95-9BD4-01BE36721377}" srcOrd="8" destOrd="0" presId="urn:microsoft.com/office/officeart/2005/8/layout/list1"/>
    <dgm:cxn modelId="{58086ED4-78EC-456B-BB9F-797DC2A38FA8}" type="presParOf" srcId="{5C232826-0CC9-4E95-9BD4-01BE36721377}" destId="{D460F21A-9392-42B3-8178-574D56ADC302}" srcOrd="0" destOrd="0" presId="urn:microsoft.com/office/officeart/2005/8/layout/list1"/>
    <dgm:cxn modelId="{9C8F1413-B925-424A-A0D7-BFBC53525C5B}" type="presParOf" srcId="{5C232826-0CC9-4E95-9BD4-01BE36721377}" destId="{6063FBB6-0446-418B-96D2-25EB959E1CA8}" srcOrd="1" destOrd="0" presId="urn:microsoft.com/office/officeart/2005/8/layout/list1"/>
    <dgm:cxn modelId="{70B4A719-62E3-4DDA-B133-780CAFEF2FF4}" type="presParOf" srcId="{8E808887-1542-4040-A58F-973A0029DF0B}" destId="{7477BCAF-A932-421F-950D-F241DE91B7DC}" srcOrd="9" destOrd="0" presId="urn:microsoft.com/office/officeart/2005/8/layout/list1"/>
    <dgm:cxn modelId="{C82E2435-F80E-4800-936A-C7F51E30A67F}" type="presParOf" srcId="{8E808887-1542-4040-A58F-973A0029DF0B}" destId="{64FE8F24-969C-48BD-8FDC-5E2AD6BBEF05}" srcOrd="10" destOrd="0" presId="urn:microsoft.com/office/officeart/2005/8/layout/list1"/>
    <dgm:cxn modelId="{780D8F57-FF85-467E-AF2E-E6E701226D22}" type="presParOf" srcId="{8E808887-1542-4040-A58F-973A0029DF0B}" destId="{AF31C21B-498C-4249-BF7B-52C72A1D86ED}" srcOrd="11" destOrd="0" presId="urn:microsoft.com/office/officeart/2005/8/layout/list1"/>
    <dgm:cxn modelId="{CE6E8658-1D2A-45FC-BFBD-9DDF29F9E341}" type="presParOf" srcId="{8E808887-1542-4040-A58F-973A0029DF0B}" destId="{2F8B7306-EF63-4194-A9AB-F4FF558CBD1C}" srcOrd="12" destOrd="0" presId="urn:microsoft.com/office/officeart/2005/8/layout/list1"/>
    <dgm:cxn modelId="{25B07B8D-7870-4F32-8C93-341DAF48599B}" type="presParOf" srcId="{2F8B7306-EF63-4194-A9AB-F4FF558CBD1C}" destId="{30EC4A25-9850-47B5-90DF-8B285C6AE4A1}" srcOrd="0" destOrd="0" presId="urn:microsoft.com/office/officeart/2005/8/layout/list1"/>
    <dgm:cxn modelId="{9652000C-64C5-43A6-8503-FACCB95EE09A}" type="presParOf" srcId="{2F8B7306-EF63-4194-A9AB-F4FF558CBD1C}" destId="{E909E222-84D8-4BA0-868E-E102B815009B}" srcOrd="1" destOrd="0" presId="urn:microsoft.com/office/officeart/2005/8/layout/list1"/>
    <dgm:cxn modelId="{2CA89B16-8FFB-4CF3-8393-3F0E9E8FFF18}" type="presParOf" srcId="{8E808887-1542-4040-A58F-973A0029DF0B}" destId="{5906772C-06E4-4381-9C10-888861F51B99}" srcOrd="13" destOrd="0" presId="urn:microsoft.com/office/officeart/2005/8/layout/list1"/>
    <dgm:cxn modelId="{2C60F69C-46D7-42EA-A22F-90A21D530250}" type="presParOf" srcId="{8E808887-1542-4040-A58F-973A0029DF0B}" destId="{A052C7EA-58FF-4879-BDB9-E423C871D117}" srcOrd="14" destOrd="0" presId="urn:microsoft.com/office/officeart/2005/8/layout/list1"/>
    <dgm:cxn modelId="{21A2930B-D896-4635-8D57-7142453313AF}" type="presParOf" srcId="{8E808887-1542-4040-A58F-973A0029DF0B}" destId="{487DD0D1-164C-4E08-A507-2800F994F519}" srcOrd="15" destOrd="0" presId="urn:microsoft.com/office/officeart/2005/8/layout/list1"/>
    <dgm:cxn modelId="{6CAC223C-C3F5-4C2C-BCA2-418AC4C43E64}" type="presParOf" srcId="{8E808887-1542-4040-A58F-973A0029DF0B}" destId="{5609B7F6-BE6A-410C-9D07-E2B414637DB8}" srcOrd="16" destOrd="0" presId="urn:microsoft.com/office/officeart/2005/8/layout/list1"/>
    <dgm:cxn modelId="{0BF5F79F-E679-4649-9B65-4A4CDB15856C}" type="presParOf" srcId="{5609B7F6-BE6A-410C-9D07-E2B414637DB8}" destId="{19C26F7E-B058-46C2-98E2-EF140A4E98C6}" srcOrd="0" destOrd="0" presId="urn:microsoft.com/office/officeart/2005/8/layout/list1"/>
    <dgm:cxn modelId="{985EBF44-CF5E-4F02-BC0D-60E9E1A59363}" type="presParOf" srcId="{5609B7F6-BE6A-410C-9D07-E2B414637DB8}" destId="{C9604DAE-36D9-481A-B9CF-37788EAB6CFC}" srcOrd="1" destOrd="0" presId="urn:microsoft.com/office/officeart/2005/8/layout/list1"/>
    <dgm:cxn modelId="{AE75AD01-2911-463A-AD2C-45FAE07B9A3C}" type="presParOf" srcId="{8E808887-1542-4040-A58F-973A0029DF0B}" destId="{38FC30F2-62CF-4411-903C-BA5A7102705D}" srcOrd="17" destOrd="0" presId="urn:microsoft.com/office/officeart/2005/8/layout/list1"/>
    <dgm:cxn modelId="{2B3E87A0-C4F2-4086-8E90-BBFF20590973}" type="presParOf" srcId="{8E808887-1542-4040-A58F-973A0029DF0B}" destId="{2A558634-44D2-4EAB-9211-44043B104B1A}" srcOrd="18" destOrd="0" presId="urn:microsoft.com/office/officeart/2005/8/layout/list1"/>
    <dgm:cxn modelId="{E4591BBD-7AF3-47C1-9B62-910076B8C68A}" type="presParOf" srcId="{8E808887-1542-4040-A58F-973A0029DF0B}" destId="{F0094E10-8962-41BA-80CC-D69F1B2868C4}" srcOrd="19" destOrd="0" presId="urn:microsoft.com/office/officeart/2005/8/layout/list1"/>
    <dgm:cxn modelId="{F9748B8F-5155-4FBB-9661-621463CAF844}" type="presParOf" srcId="{8E808887-1542-4040-A58F-973A0029DF0B}" destId="{1B730089-7097-4504-B05A-5CE275BA7663}" srcOrd="20" destOrd="0" presId="urn:microsoft.com/office/officeart/2005/8/layout/list1"/>
    <dgm:cxn modelId="{2086CF67-78C7-4DC2-B9BC-3F6E35C889C4}" type="presParOf" srcId="{1B730089-7097-4504-B05A-5CE275BA7663}" destId="{2E498C0C-2064-40D2-885C-7135147D834C}" srcOrd="0" destOrd="0" presId="urn:microsoft.com/office/officeart/2005/8/layout/list1"/>
    <dgm:cxn modelId="{7E356959-31DB-4131-96B6-69128EAAA9BE}" type="presParOf" srcId="{1B730089-7097-4504-B05A-5CE275BA7663}" destId="{D5D973A6-BA57-4968-90F5-3838D70E692C}" srcOrd="1" destOrd="0" presId="urn:microsoft.com/office/officeart/2005/8/layout/list1"/>
    <dgm:cxn modelId="{D355E56A-B41F-4C87-A184-8A2FC745049A}" type="presParOf" srcId="{8E808887-1542-4040-A58F-973A0029DF0B}" destId="{6EE62A0A-E3E9-4409-8DFD-CB9773406CB5}" srcOrd="21" destOrd="0" presId="urn:microsoft.com/office/officeart/2005/8/layout/list1"/>
    <dgm:cxn modelId="{FCF6A9D6-9699-4930-AF29-B587933BC63B}" type="presParOf" srcId="{8E808887-1542-4040-A58F-973A0029DF0B}" destId="{F8BC8A1B-39D7-401E-9762-DEAC47C9274C}" srcOrd="2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matrix1" loCatId="matrix" qsTypeId="urn:microsoft.com/office/officeart/2005/8/quickstyle/simple4" qsCatId="simple" csTypeId="urn:microsoft.com/office/officeart/2005/8/colors/colorful1#120" csCatId="colorful" phldr="1"/>
      <dgm:spPr/>
      <dgm:t>
        <a:bodyPr/>
        <a:lstStyle/>
        <a:p>
          <a:endParaRPr lang="en-US"/>
        </a:p>
      </dgm:t>
    </dgm:pt>
    <dgm:pt modelId="{8EA7219F-BDB2-48EB-9EEB-3133522D132E}">
      <dgm:prSet phldrT="[Text]" custT="1"/>
      <dgm:spPr/>
      <dgm:t>
        <a:bodyPr/>
        <a:lstStyle/>
        <a:p>
          <a:endParaRPr lang="en-US" sz="3200" b="1" dirty="0">
            <a:solidFill>
              <a:srgbClr val="C00000"/>
            </a:solidFill>
            <a:latin typeface="휴먼옛체" pitchFamily="18" charset="-127"/>
            <a:ea typeface="휴먼옛체" pitchFamily="18" charset="-127"/>
          </a:endParaRPr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/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/>
        </a:p>
      </dgm:t>
    </dgm:pt>
    <dgm:pt modelId="{DDE0D928-D49D-4A27-8E92-3130B9320568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900" b="1" i="1" u="sng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50</a:t>
          </a:r>
          <a:r>
            <a:rPr lang="ko-KR" altLang="en-US" sz="1900" b="1" i="1" u="sng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대 연령  집중 홍보공략</a:t>
          </a:r>
          <a:endParaRPr lang="en-US" sz="1900" b="1" i="1" u="sng" dirty="0"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gm:t>
    </dgm:pt>
    <dgm:pt modelId="{BD8A01E6-DCFB-4634-AA12-EAF5B15F9CCB}" type="parTrans" cxnId="{2709EABC-E6A1-4AF4-BB66-635BCC932127}">
      <dgm:prSet/>
      <dgm:spPr/>
      <dgm:t>
        <a:bodyPr/>
        <a:lstStyle/>
        <a:p>
          <a:endParaRPr lang="en-US"/>
        </a:p>
      </dgm:t>
    </dgm:pt>
    <dgm:pt modelId="{4311EAF2-34EE-4C77-BBCA-D60A3715C931}" type="sibTrans" cxnId="{2709EABC-E6A1-4AF4-BB66-635BCC932127}">
      <dgm:prSet/>
      <dgm:spPr/>
      <dgm:t>
        <a:bodyPr/>
        <a:lstStyle/>
        <a:p>
          <a:endParaRPr lang="en-US"/>
        </a:p>
      </dgm:t>
    </dgm:pt>
    <dgm:pt modelId="{2CFC764E-E417-4FA7-92FC-889DCCBAC0AF}">
      <dgm:prSet phldrT="[Text]"/>
      <dgm:spPr/>
      <dgm:t>
        <a:bodyPr/>
        <a:lstStyle/>
        <a:p>
          <a:r>
            <a:rPr lang="ko-KR" altLang="en-US" sz="1900" b="1" i="1" u="sng" dirty="0" err="1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부진암종</a:t>
          </a:r>
          <a:r>
            <a:rPr lang="ko-KR" altLang="en-US" sz="1900" b="1" i="1" u="sng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  대장암  </a:t>
          </a:r>
          <a:r>
            <a:rPr lang="ko-KR" altLang="en-US" sz="1900" b="1" i="1" u="sng" dirty="0" err="1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타겟</a:t>
          </a:r>
          <a:r>
            <a:rPr lang="ko-KR" altLang="en-US" sz="1900" b="1" i="1" u="sng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 홍보 </a:t>
          </a:r>
          <a:endParaRPr lang="en-US" sz="1900" b="1" i="1" u="sng" dirty="0"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gm:t>
    </dgm:pt>
    <dgm:pt modelId="{C7C9DFEF-1EB9-40CA-9FF0-138D67AAEEBF}" type="parTrans" cxnId="{2D78AD32-2F25-49F7-BE66-DC601CE1D4FD}">
      <dgm:prSet/>
      <dgm:spPr/>
      <dgm:t>
        <a:bodyPr/>
        <a:lstStyle/>
        <a:p>
          <a:endParaRPr lang="en-US"/>
        </a:p>
      </dgm:t>
    </dgm:pt>
    <dgm:pt modelId="{47E9B72E-D102-4745-AAB1-A07A87214690}" type="sibTrans" cxnId="{2D78AD32-2F25-49F7-BE66-DC601CE1D4FD}">
      <dgm:prSet/>
      <dgm:spPr/>
      <dgm:t>
        <a:bodyPr/>
        <a:lstStyle/>
        <a:p>
          <a:endParaRPr lang="en-US"/>
        </a:p>
      </dgm:t>
    </dgm:pt>
    <dgm:pt modelId="{486CE084-C32C-4939-B03C-288FB9EFCD9F}">
      <dgm:prSet phldrT="[Text]"/>
      <dgm:spPr/>
      <dgm:t>
        <a:bodyPr/>
        <a:lstStyle/>
        <a:p>
          <a:r>
            <a:rPr lang="ko-KR" altLang="en-US" b="1" i="1" u="sng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미 수검자</a:t>
          </a:r>
          <a:r>
            <a:rPr lang="en-US" altLang="ko-KR" b="1" i="1" u="sng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,  </a:t>
          </a:r>
          <a:r>
            <a:rPr lang="ko-KR" altLang="en-US" b="1" i="1" u="sng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유 </a:t>
          </a:r>
          <a:r>
            <a:rPr lang="ko-KR" altLang="en-US" b="1" i="1" u="sng" dirty="0" err="1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소견자</a:t>
          </a:r>
          <a:r>
            <a:rPr lang="ko-KR" altLang="en-US" b="1" i="1" u="sng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 집중관리</a:t>
          </a:r>
          <a:endParaRPr lang="en-US" b="1" i="1" u="sng" dirty="0"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gm:t>
    </dgm:pt>
    <dgm:pt modelId="{B5011683-9257-4C35-A951-9C8A07975FD2}" type="parTrans" cxnId="{72DEAAC2-49DE-4910-90CF-0C493E4DB55E}">
      <dgm:prSet/>
      <dgm:spPr/>
      <dgm:t>
        <a:bodyPr/>
        <a:lstStyle/>
        <a:p>
          <a:endParaRPr lang="en-US"/>
        </a:p>
      </dgm:t>
    </dgm:pt>
    <dgm:pt modelId="{AD348FFC-4947-46BD-873B-71307A2369D8}" type="sibTrans" cxnId="{72DEAAC2-49DE-4910-90CF-0C493E4DB55E}">
      <dgm:prSet/>
      <dgm:spPr/>
      <dgm:t>
        <a:bodyPr/>
        <a:lstStyle/>
        <a:p>
          <a:endParaRPr lang="en-US"/>
        </a:p>
      </dgm:t>
    </dgm:pt>
    <dgm:pt modelId="{5733A9CD-F089-4AA2-9B47-06D37522AF64}">
      <dgm:prSet phldrT="[Text]"/>
      <dgm:spPr/>
      <dgm:t>
        <a:bodyPr/>
        <a:lstStyle/>
        <a:p>
          <a:r>
            <a:rPr lang="ko-KR" altLang="en-US" sz="1900" b="1" i="1" u="sng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대상자 편의성 증진 찾아가는 홍보활동</a:t>
          </a:r>
          <a:endParaRPr lang="en-US" sz="1900" b="1" i="1" u="sng" dirty="0"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gm:t>
    </dgm:pt>
    <dgm:pt modelId="{2737EC72-D065-4748-A3F5-C1E6805B6CDB}" type="parTrans" cxnId="{5209579E-8F09-4B98-87B5-BDB67358BD43}">
      <dgm:prSet/>
      <dgm:spPr/>
      <dgm:t>
        <a:bodyPr/>
        <a:lstStyle/>
        <a:p>
          <a:endParaRPr lang="en-US"/>
        </a:p>
      </dgm:t>
    </dgm:pt>
    <dgm:pt modelId="{7B4DACDF-8A90-4C26-83D7-400F1F6BEB7F}" type="sibTrans" cxnId="{5209579E-8F09-4B98-87B5-BDB67358BD43}">
      <dgm:prSet/>
      <dgm:spPr/>
      <dgm:t>
        <a:bodyPr/>
        <a:lstStyle/>
        <a:p>
          <a:endParaRPr lang="en-US"/>
        </a:p>
      </dgm:t>
    </dgm:pt>
    <dgm:pt modelId="{F86EC7B0-870C-41B8-A226-2C304994C66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ko-KR" altLang="en-US" sz="1600" b="1" dirty="0" smtClean="0"/>
            <a:t>각종 주민 밀집행사 캠페인</a:t>
          </a:r>
          <a:r>
            <a:rPr lang="en-US" altLang="ko-KR" sz="1600" b="1" dirty="0" smtClean="0"/>
            <a:t>(</a:t>
          </a:r>
          <a:r>
            <a:rPr lang="ko-KR" altLang="en-US" sz="1600" b="1" dirty="0" smtClean="0"/>
            <a:t>내</a:t>
          </a:r>
          <a:r>
            <a:rPr lang="en-US" altLang="ko-KR" sz="1600" b="1" dirty="0" smtClean="0"/>
            <a:t>, </a:t>
          </a:r>
          <a:r>
            <a:rPr lang="ko-KR" altLang="en-US" sz="1600" b="1" dirty="0" smtClean="0"/>
            <a:t>외부</a:t>
          </a:r>
          <a:r>
            <a:rPr lang="en-US" altLang="ko-KR" sz="1600" b="1" dirty="0" smtClean="0"/>
            <a:t>)</a:t>
          </a:r>
          <a:r>
            <a:rPr lang="ko-KR" altLang="en-US" sz="1600" b="1" dirty="0" smtClean="0"/>
            <a:t> </a:t>
          </a:r>
          <a:endParaRPr lang="en-US" sz="1600" b="1" dirty="0"/>
        </a:p>
      </dgm:t>
    </dgm:pt>
    <dgm:pt modelId="{72BC5657-8FA6-4DA3-BB23-1B6CA0C30565}" type="parTrans" cxnId="{7088A3A1-2060-4609-A7F9-2904A30971E5}">
      <dgm:prSet/>
      <dgm:spPr/>
      <dgm:t>
        <a:bodyPr/>
        <a:lstStyle/>
        <a:p>
          <a:endParaRPr lang="en-US"/>
        </a:p>
      </dgm:t>
    </dgm:pt>
    <dgm:pt modelId="{0C878B92-DDD2-4389-B2B7-19C52EAE0FD9}" type="sibTrans" cxnId="{7088A3A1-2060-4609-A7F9-2904A30971E5}">
      <dgm:prSet/>
      <dgm:spPr/>
      <dgm:t>
        <a:bodyPr/>
        <a:lstStyle/>
        <a:p>
          <a:endParaRPr lang="en-US"/>
        </a:p>
      </dgm:t>
    </dgm:pt>
    <dgm:pt modelId="{4C23D2D7-E3C3-439D-9FFB-9861B70E3E5E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ko-KR" altLang="en-US" sz="1600" b="1" dirty="0" smtClean="0"/>
            <a:t>보건소  집중방문 시간 </a:t>
          </a:r>
          <a:r>
            <a:rPr lang="en-US" altLang="ko-KR" sz="1600" b="1" dirty="0" smtClean="0"/>
            <a:t>(</a:t>
          </a:r>
          <a:r>
            <a:rPr lang="ko-KR" altLang="en-US" sz="1600" b="1" dirty="0" smtClean="0"/>
            <a:t>오전</a:t>
          </a:r>
          <a:r>
            <a:rPr lang="en-US" altLang="ko-KR" sz="1600" b="1" dirty="0" smtClean="0"/>
            <a:t>, </a:t>
          </a:r>
          <a:r>
            <a:rPr lang="ko-KR" altLang="en-US" sz="1600" b="1" dirty="0" err="1" smtClean="0"/>
            <a:t>점심이후</a:t>
          </a:r>
          <a:r>
            <a:rPr lang="en-US" altLang="ko-KR" sz="1600" b="1" dirty="0" smtClean="0"/>
            <a:t>) </a:t>
          </a:r>
          <a:r>
            <a:rPr lang="ko-KR" altLang="en-US" sz="1600" b="1" dirty="0" smtClean="0"/>
            <a:t>홍보</a:t>
          </a:r>
          <a:endParaRPr lang="en-US" sz="1600" b="1" dirty="0"/>
        </a:p>
      </dgm:t>
    </dgm:pt>
    <dgm:pt modelId="{BD080729-449F-426B-B5E9-950748BB3BEE}" type="parTrans" cxnId="{767C0885-E96B-43D2-A6CA-5F322D50AE82}">
      <dgm:prSet/>
      <dgm:spPr/>
      <dgm:t>
        <a:bodyPr/>
        <a:lstStyle/>
        <a:p>
          <a:endParaRPr lang="en-US"/>
        </a:p>
      </dgm:t>
    </dgm:pt>
    <dgm:pt modelId="{663FECEC-BEBC-4612-8645-12AB5851BB9D}" type="sibTrans" cxnId="{767C0885-E96B-43D2-A6CA-5F322D50AE82}">
      <dgm:prSet/>
      <dgm:spPr/>
      <dgm:t>
        <a:bodyPr/>
        <a:lstStyle/>
        <a:p>
          <a:endParaRPr lang="en-US"/>
        </a:p>
      </dgm:t>
    </dgm:pt>
    <dgm:pt modelId="{2159B2F4-9587-4C35-99AB-02467AFB07D3}">
      <dgm:prSet phldrT="[Text]" custT="1"/>
      <dgm:spPr/>
      <dgm:t>
        <a:bodyPr/>
        <a:lstStyle/>
        <a:p>
          <a:r>
            <a:rPr lang="ko-KR" altLang="en-US" sz="1600" b="1" dirty="0" err="1" smtClean="0"/>
            <a:t>대변통</a:t>
          </a:r>
          <a:r>
            <a:rPr lang="ko-KR" altLang="en-US" sz="1600" b="1" dirty="0" smtClean="0"/>
            <a:t>  제작 </a:t>
          </a:r>
          <a:r>
            <a:rPr lang="en-US" altLang="ko-KR" sz="1600" b="1" dirty="0" smtClean="0"/>
            <a:t>- </a:t>
          </a:r>
          <a:r>
            <a:rPr lang="ko-KR" altLang="en-US" sz="1600" b="1" dirty="0" err="1" smtClean="0"/>
            <a:t>先배부</a:t>
          </a:r>
          <a:endParaRPr lang="en-US" sz="1600" b="1" dirty="0"/>
        </a:p>
      </dgm:t>
    </dgm:pt>
    <dgm:pt modelId="{136031A4-77F4-47FC-B9A7-BF2791ADA160}" type="parTrans" cxnId="{0F7D32D4-1B26-4F4A-A028-73A74ADFFF8A}">
      <dgm:prSet/>
      <dgm:spPr/>
      <dgm:t>
        <a:bodyPr/>
        <a:lstStyle/>
        <a:p>
          <a:endParaRPr lang="en-US"/>
        </a:p>
      </dgm:t>
    </dgm:pt>
    <dgm:pt modelId="{57B33440-266A-4B63-9DA4-02DE4808020B}" type="sibTrans" cxnId="{0F7D32D4-1B26-4F4A-A028-73A74ADFFF8A}">
      <dgm:prSet/>
      <dgm:spPr/>
      <dgm:t>
        <a:bodyPr/>
        <a:lstStyle/>
        <a:p>
          <a:endParaRPr lang="en-US"/>
        </a:p>
      </dgm:t>
    </dgm:pt>
    <dgm:pt modelId="{508D7C43-B546-4774-B341-036353BD7125}">
      <dgm:prSet phldrT="[Text]" custT="1"/>
      <dgm:spPr/>
      <dgm:t>
        <a:bodyPr/>
        <a:lstStyle/>
        <a:p>
          <a:r>
            <a:rPr lang="ko-KR" altLang="en-US" sz="1600" b="1" dirty="0" smtClean="0"/>
            <a:t>의료기관 간담회 시 </a:t>
          </a:r>
          <a:r>
            <a:rPr lang="ko-KR" altLang="en-US" sz="1600" b="1" dirty="0" err="1" smtClean="0"/>
            <a:t>분변잠혈검사</a:t>
          </a:r>
          <a:r>
            <a:rPr lang="ko-KR" altLang="en-US" sz="1600" b="1" dirty="0" smtClean="0"/>
            <a:t> 독려부탁</a:t>
          </a:r>
          <a:endParaRPr lang="en-US" sz="1600" b="1" dirty="0"/>
        </a:p>
      </dgm:t>
    </dgm:pt>
    <dgm:pt modelId="{72543145-CF34-418A-BEAA-33B838A462CD}" type="parTrans" cxnId="{DFB63353-82A4-4366-8CCB-F9CC58B1C98F}">
      <dgm:prSet/>
      <dgm:spPr/>
      <dgm:t>
        <a:bodyPr/>
        <a:lstStyle/>
        <a:p>
          <a:endParaRPr lang="en-US"/>
        </a:p>
      </dgm:t>
    </dgm:pt>
    <dgm:pt modelId="{F7B121B3-2AC0-48AD-B66A-E2AA3435A18B}" type="sibTrans" cxnId="{DFB63353-82A4-4366-8CCB-F9CC58B1C98F}">
      <dgm:prSet/>
      <dgm:spPr/>
      <dgm:t>
        <a:bodyPr/>
        <a:lstStyle/>
        <a:p>
          <a:endParaRPr lang="en-US"/>
        </a:p>
      </dgm:t>
    </dgm:pt>
    <dgm:pt modelId="{94197F4E-30DA-4563-9458-D4727F333B75}">
      <dgm:prSet phldrT="[Text]" custT="1"/>
      <dgm:spPr/>
      <dgm:t>
        <a:bodyPr/>
        <a:lstStyle/>
        <a:p>
          <a:r>
            <a:rPr lang="en-US" sz="1600" b="1" dirty="0" smtClean="0"/>
            <a:t>50</a:t>
          </a:r>
          <a:r>
            <a:rPr lang="ko-KR" altLang="en-US" sz="1600" b="1" dirty="0" smtClean="0"/>
            <a:t>대 대장암검진 집중 문자발송</a:t>
          </a:r>
          <a:endParaRPr lang="en-US" sz="1600" b="1" dirty="0"/>
        </a:p>
      </dgm:t>
    </dgm:pt>
    <dgm:pt modelId="{C7D29C0E-6CF5-423E-94B1-5109DB9BC616}" type="parTrans" cxnId="{3B6C03CC-D434-4312-8ECA-9D54994089AD}">
      <dgm:prSet/>
      <dgm:spPr/>
      <dgm:t>
        <a:bodyPr/>
        <a:lstStyle/>
        <a:p>
          <a:endParaRPr lang="en-US"/>
        </a:p>
      </dgm:t>
    </dgm:pt>
    <dgm:pt modelId="{CF8BBD55-5188-4048-95E2-72EF0711751D}" type="sibTrans" cxnId="{3B6C03CC-D434-4312-8ECA-9D54994089AD}">
      <dgm:prSet/>
      <dgm:spPr/>
      <dgm:t>
        <a:bodyPr/>
        <a:lstStyle/>
        <a:p>
          <a:endParaRPr lang="en-US"/>
        </a:p>
      </dgm:t>
    </dgm:pt>
    <dgm:pt modelId="{BB33E209-0ECA-444B-981C-7B721250D5A7}">
      <dgm:prSet phldrT="[Text]"/>
      <dgm:spPr/>
      <dgm:t>
        <a:bodyPr/>
        <a:lstStyle/>
        <a:p>
          <a:r>
            <a:rPr lang="en-US" b="1" dirty="0" smtClean="0"/>
            <a:t>SMS </a:t>
          </a:r>
          <a:r>
            <a:rPr lang="ko-KR" altLang="en-US" b="1" dirty="0" smtClean="0"/>
            <a:t>문자</a:t>
          </a:r>
          <a:r>
            <a:rPr lang="en-US" altLang="ko-KR" b="1" dirty="0" smtClean="0"/>
            <a:t>, </a:t>
          </a:r>
          <a:r>
            <a:rPr lang="ko-KR" altLang="en-US" b="1" dirty="0" smtClean="0"/>
            <a:t>우편발송</a:t>
          </a:r>
          <a:r>
            <a:rPr lang="en-US" altLang="ko-KR" b="1" dirty="0" smtClean="0"/>
            <a:t>, </a:t>
          </a:r>
          <a:r>
            <a:rPr lang="ko-KR" altLang="en-US" b="1" dirty="0" smtClean="0"/>
            <a:t>전화통화 수검독려</a:t>
          </a:r>
          <a:endParaRPr lang="en-US" b="1" dirty="0"/>
        </a:p>
      </dgm:t>
    </dgm:pt>
    <dgm:pt modelId="{53D36965-D6BC-4F43-8AB0-E7DF9DFC6E80}" type="parTrans" cxnId="{8C60EB0D-55AF-483C-B855-232326E727BE}">
      <dgm:prSet/>
      <dgm:spPr/>
      <dgm:t>
        <a:bodyPr/>
        <a:lstStyle/>
        <a:p>
          <a:endParaRPr lang="en-US"/>
        </a:p>
      </dgm:t>
    </dgm:pt>
    <dgm:pt modelId="{009AC4E6-2883-4CE5-AA50-4F9D4EB674B8}" type="sibTrans" cxnId="{8C60EB0D-55AF-483C-B855-232326E727BE}">
      <dgm:prSet/>
      <dgm:spPr/>
      <dgm:t>
        <a:bodyPr/>
        <a:lstStyle/>
        <a:p>
          <a:endParaRPr lang="en-US"/>
        </a:p>
      </dgm:t>
    </dgm:pt>
    <dgm:pt modelId="{03979AB3-3864-4D08-922C-BC01BE58DBA6}">
      <dgm:prSet phldrT="[Text]"/>
      <dgm:spPr/>
      <dgm:t>
        <a:bodyPr/>
        <a:lstStyle/>
        <a:p>
          <a:r>
            <a:rPr lang="ko-KR" altLang="en-US" b="1" dirty="0" smtClean="0"/>
            <a:t>방문간호사 연계 </a:t>
          </a:r>
          <a:r>
            <a:rPr lang="en-US" altLang="ko-KR" b="1" dirty="0" smtClean="0"/>
            <a:t>- </a:t>
          </a:r>
          <a:r>
            <a:rPr lang="ko-KR" altLang="en-US" b="1" dirty="0" smtClean="0"/>
            <a:t>취약계층 미 수검가정 </a:t>
          </a:r>
          <a:endParaRPr lang="en-US" b="1" dirty="0"/>
        </a:p>
      </dgm:t>
    </dgm:pt>
    <dgm:pt modelId="{42EA90C7-33C9-430D-ACBD-A0607F484853}" type="parTrans" cxnId="{873772FA-91A4-4BB0-8209-B921A70A9CB1}">
      <dgm:prSet/>
      <dgm:spPr/>
      <dgm:t>
        <a:bodyPr/>
        <a:lstStyle/>
        <a:p>
          <a:endParaRPr lang="en-US"/>
        </a:p>
      </dgm:t>
    </dgm:pt>
    <dgm:pt modelId="{DD2AE5CF-FC94-4C48-9452-9FA15DBEB1DC}" type="sibTrans" cxnId="{873772FA-91A4-4BB0-8209-B921A70A9CB1}">
      <dgm:prSet/>
      <dgm:spPr/>
      <dgm:t>
        <a:bodyPr/>
        <a:lstStyle/>
        <a:p>
          <a:endParaRPr lang="en-US"/>
        </a:p>
      </dgm:t>
    </dgm:pt>
    <dgm:pt modelId="{DDF83123-620E-4995-9476-0FEAC17DF2CC}">
      <dgm:prSet phldrT="[Text]"/>
      <dgm:spPr/>
      <dgm:t>
        <a:bodyPr/>
        <a:lstStyle/>
        <a:p>
          <a:r>
            <a:rPr lang="ko-KR" altLang="en-US" b="1" dirty="0" err="1" smtClean="0"/>
            <a:t>국가암검진</a:t>
          </a:r>
          <a:r>
            <a:rPr lang="ko-KR" altLang="en-US" b="1" dirty="0" smtClean="0"/>
            <a:t> 발견자 치료비지원 안내  등</a:t>
          </a:r>
          <a:endParaRPr lang="en-US" b="1" dirty="0"/>
        </a:p>
      </dgm:t>
    </dgm:pt>
    <dgm:pt modelId="{70FDCDC0-22B5-4A1C-AB6D-FCF85324B110}" type="parTrans" cxnId="{792C6926-8810-41E6-AD6E-86DA1A9C79E6}">
      <dgm:prSet/>
      <dgm:spPr/>
      <dgm:t>
        <a:bodyPr/>
        <a:lstStyle/>
        <a:p>
          <a:endParaRPr lang="en-US"/>
        </a:p>
      </dgm:t>
    </dgm:pt>
    <dgm:pt modelId="{BAABC3A4-2E3C-410B-8F0E-4096CB77A2E3}" type="sibTrans" cxnId="{792C6926-8810-41E6-AD6E-86DA1A9C79E6}">
      <dgm:prSet/>
      <dgm:spPr/>
      <dgm:t>
        <a:bodyPr/>
        <a:lstStyle/>
        <a:p>
          <a:endParaRPr lang="en-US"/>
        </a:p>
      </dgm:t>
    </dgm:pt>
    <dgm:pt modelId="{4E16DE3B-C4F5-4A42-9CF7-9C6E3F12C5EA}">
      <dgm:prSet phldrT="[Text]" custT="1"/>
      <dgm:spPr/>
      <dgm:t>
        <a:bodyPr/>
        <a:lstStyle/>
        <a:p>
          <a:r>
            <a:rPr lang="ko-KR" altLang="en-US" sz="1500" dirty="0" smtClean="0"/>
            <a:t>  </a:t>
          </a:r>
          <a:r>
            <a:rPr lang="ko-KR" altLang="en-US" sz="1600" b="1" dirty="0" smtClean="0"/>
            <a:t>보건소</a:t>
          </a:r>
          <a:r>
            <a:rPr lang="en-US" altLang="ko-KR" sz="1600" b="1" dirty="0" smtClean="0"/>
            <a:t>, </a:t>
          </a:r>
          <a:r>
            <a:rPr lang="ko-KR" altLang="en-US" sz="1600" b="1" dirty="0" smtClean="0"/>
            <a:t>구청 타 사업</a:t>
          </a:r>
          <a:r>
            <a:rPr lang="en-US" altLang="ko-KR" sz="1600" b="1" dirty="0" smtClean="0"/>
            <a:t>, </a:t>
          </a:r>
          <a:r>
            <a:rPr lang="ko-KR" altLang="en-US" sz="1600" b="1" dirty="0" smtClean="0"/>
            <a:t>광진구민대상 교육</a:t>
          </a:r>
          <a:endParaRPr lang="en-US" sz="1600" b="1" dirty="0"/>
        </a:p>
      </dgm:t>
    </dgm:pt>
    <dgm:pt modelId="{968E676D-D27D-418E-AFE2-F9DB84EE9182}" type="parTrans" cxnId="{DFFC163B-CCE0-41D6-AC9F-994041687DDC}">
      <dgm:prSet/>
      <dgm:spPr/>
      <dgm:t>
        <a:bodyPr/>
        <a:lstStyle/>
        <a:p>
          <a:endParaRPr lang="en-US"/>
        </a:p>
      </dgm:t>
    </dgm:pt>
    <dgm:pt modelId="{DE752A33-6112-4E25-8436-D9491B3AAB44}" type="sibTrans" cxnId="{DFFC163B-CCE0-41D6-AC9F-994041687DDC}">
      <dgm:prSet/>
      <dgm:spPr/>
      <dgm:t>
        <a:bodyPr/>
        <a:lstStyle/>
        <a:p>
          <a:endParaRPr lang="en-US"/>
        </a:p>
      </dgm:t>
    </dgm:pt>
    <dgm:pt modelId="{5ED6223E-EEDB-4013-9356-C19393E5E26A}">
      <dgm:prSet phldrT="[Text]" custT="1"/>
      <dgm:spPr/>
      <dgm:t>
        <a:bodyPr/>
        <a:lstStyle/>
        <a:p>
          <a:r>
            <a:rPr lang="en-US" sz="1600" b="1" dirty="0" smtClean="0"/>
            <a:t>  </a:t>
          </a:r>
          <a:r>
            <a:rPr lang="ko-KR" altLang="en-US" sz="1600" b="1" dirty="0" smtClean="0"/>
            <a:t>월 </a:t>
          </a:r>
          <a:r>
            <a:rPr lang="en-US" altLang="ko-KR" sz="1600" b="1" dirty="0" smtClean="0"/>
            <a:t>1</a:t>
          </a:r>
          <a:r>
            <a:rPr lang="ko-KR" altLang="en-US" sz="1600" b="1" dirty="0" smtClean="0"/>
            <a:t>회 상시 </a:t>
          </a:r>
          <a:r>
            <a:rPr lang="en-US" altLang="ko-KR" sz="1600" b="1" dirty="0" smtClean="0"/>
            <a:t>– </a:t>
          </a:r>
          <a:r>
            <a:rPr lang="ko-KR" altLang="en-US" sz="1600" b="1" dirty="0" smtClean="0"/>
            <a:t>지하철 </a:t>
          </a:r>
          <a:r>
            <a:rPr lang="en-US" altLang="ko-KR" sz="1600" b="1" dirty="0" smtClean="0"/>
            <a:t>2,5,7</a:t>
          </a:r>
          <a:r>
            <a:rPr lang="ko-KR" altLang="en-US" sz="1600" b="1" dirty="0" smtClean="0"/>
            <a:t>호선 </a:t>
          </a:r>
          <a:r>
            <a:rPr lang="en-US" altLang="ko-KR" sz="1600" b="1" dirty="0" smtClean="0"/>
            <a:t>9</a:t>
          </a:r>
          <a:r>
            <a:rPr lang="ko-KR" altLang="en-US" sz="1600" b="1" dirty="0" smtClean="0"/>
            <a:t>개역 순회</a:t>
          </a:r>
          <a:endParaRPr lang="en-US" sz="1600" b="1" dirty="0"/>
        </a:p>
      </dgm:t>
    </dgm:pt>
    <dgm:pt modelId="{B83A1B02-A9CC-4583-9EBE-C73914A85395}" type="sibTrans" cxnId="{57F10D2A-ABD9-4FAB-A64F-3A3B300CA1DD}">
      <dgm:prSet/>
      <dgm:spPr/>
      <dgm:t>
        <a:bodyPr/>
        <a:lstStyle/>
        <a:p>
          <a:pPr latinLnBrk="1"/>
          <a:endParaRPr lang="ko-KR" altLang="en-US"/>
        </a:p>
      </dgm:t>
    </dgm:pt>
    <dgm:pt modelId="{25D7063E-2F87-42EF-9817-BFDAE355878E}" type="parTrans" cxnId="{57F10D2A-ABD9-4FAB-A64F-3A3B300CA1DD}">
      <dgm:prSet/>
      <dgm:spPr/>
      <dgm:t>
        <a:bodyPr/>
        <a:lstStyle/>
        <a:p>
          <a:pPr latinLnBrk="1"/>
          <a:endParaRPr lang="ko-KR" altLang="en-US"/>
        </a:p>
      </dgm:t>
    </dgm:pt>
    <dgm:pt modelId="{F23F452A-220E-49B7-8CE5-0D099B7D4E53}">
      <dgm:prSet phldrT="[Text]" custT="1"/>
      <dgm:spPr/>
      <dgm:t>
        <a:bodyPr/>
        <a:lstStyle/>
        <a:p>
          <a:r>
            <a:rPr lang="en-US" sz="1600" b="1" dirty="0" smtClean="0"/>
            <a:t>   </a:t>
          </a:r>
          <a:r>
            <a:rPr lang="ko-KR" altLang="en-US" sz="1600" b="1" dirty="0" smtClean="0"/>
            <a:t>종교기관</a:t>
          </a:r>
          <a:r>
            <a:rPr lang="en-US" altLang="ko-KR" sz="1600" b="1" dirty="0" smtClean="0"/>
            <a:t>,  </a:t>
          </a:r>
          <a:r>
            <a:rPr lang="ko-KR" altLang="en-US" sz="1600" b="1" dirty="0" smtClean="0"/>
            <a:t>경로당 교육 시 홍보 </a:t>
          </a:r>
          <a:endParaRPr lang="en-US" sz="1600" b="1" dirty="0"/>
        </a:p>
      </dgm:t>
    </dgm:pt>
    <dgm:pt modelId="{1FA65FF8-0D29-4FD5-929A-D104634A8EB7}" type="parTrans" cxnId="{31625802-F0B4-4DE6-A342-FCCD7D877DCF}">
      <dgm:prSet/>
      <dgm:spPr/>
      <dgm:t>
        <a:bodyPr/>
        <a:lstStyle/>
        <a:p>
          <a:pPr latinLnBrk="1"/>
          <a:endParaRPr lang="ko-KR" altLang="en-US"/>
        </a:p>
      </dgm:t>
    </dgm:pt>
    <dgm:pt modelId="{39D35186-CAF2-4B34-B53A-51BD104C78B9}" type="sibTrans" cxnId="{31625802-F0B4-4DE6-A342-FCCD7D877DCF}">
      <dgm:prSet/>
      <dgm:spPr/>
      <dgm:t>
        <a:bodyPr/>
        <a:lstStyle/>
        <a:p>
          <a:pPr latinLnBrk="1"/>
          <a:endParaRPr lang="ko-KR" altLang="en-US"/>
        </a:p>
      </dgm:t>
    </dgm:pt>
    <dgm:pt modelId="{0AD63CC4-E5B2-4CAD-AFD0-1DF64930722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ko-KR" altLang="en-US" sz="1600" b="1" dirty="0" smtClean="0"/>
            <a:t>전담기간제 인력채용  </a:t>
          </a:r>
          <a:r>
            <a:rPr lang="en-US" altLang="ko-KR" sz="1600" b="1" dirty="0" smtClean="0"/>
            <a:t>- </a:t>
          </a:r>
          <a:r>
            <a:rPr lang="ko-KR" altLang="en-US" sz="1600" b="1" dirty="0" smtClean="0"/>
            <a:t>전화</a:t>
          </a:r>
          <a:r>
            <a:rPr lang="en-US" altLang="ko-KR" sz="1600" b="1" dirty="0" smtClean="0"/>
            <a:t>, </a:t>
          </a:r>
          <a:r>
            <a:rPr lang="ko-KR" altLang="en-US" sz="1600" b="1" dirty="0" smtClean="0"/>
            <a:t>우편</a:t>
          </a:r>
          <a:r>
            <a:rPr lang="en-US" altLang="ko-KR" sz="1600" b="1" dirty="0" smtClean="0"/>
            <a:t>, </a:t>
          </a:r>
          <a:r>
            <a:rPr lang="ko-KR" altLang="en-US" sz="1600" b="1" dirty="0" smtClean="0"/>
            <a:t>문자 등</a:t>
          </a:r>
          <a:endParaRPr lang="en-US" sz="1600" b="1" dirty="0"/>
        </a:p>
      </dgm:t>
    </dgm:pt>
    <dgm:pt modelId="{BE0E3EC5-DFB8-4983-BE02-AE7D2453252A}" type="sibTrans" cxnId="{3C3817E5-1EAE-4EC4-AF3C-090994098414}">
      <dgm:prSet/>
      <dgm:spPr/>
      <dgm:t>
        <a:bodyPr/>
        <a:lstStyle/>
        <a:p>
          <a:endParaRPr lang="en-US"/>
        </a:p>
      </dgm:t>
    </dgm:pt>
    <dgm:pt modelId="{B1663898-BE36-413B-9077-1C50EA9E0695}" type="parTrans" cxnId="{3C3817E5-1EAE-4EC4-AF3C-090994098414}">
      <dgm:prSet/>
      <dgm:spPr/>
      <dgm:t>
        <a:bodyPr/>
        <a:lstStyle/>
        <a:p>
          <a:endParaRPr lang="en-US"/>
        </a:p>
      </dgm:t>
    </dgm:pt>
    <dgm:pt modelId="{E4DFF04F-E503-4986-845E-F1CEAAD07ACF}" type="pres">
      <dgm:prSet presAssocID="{B9C32B05-62EA-407A-B21C-2310C794570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2DECCD-617A-4241-9F60-AEDF0E388945}" type="pres">
      <dgm:prSet presAssocID="{B9C32B05-62EA-407A-B21C-2310C7945705}" presName="matrix" presStyleCnt="0"/>
      <dgm:spPr/>
    </dgm:pt>
    <dgm:pt modelId="{F40C730F-3044-4CBC-843A-35DC5F7F2C14}" type="pres">
      <dgm:prSet presAssocID="{B9C32B05-62EA-407A-B21C-2310C7945705}" presName="tile1" presStyleLbl="node1" presStyleIdx="0" presStyleCnt="4"/>
      <dgm:spPr/>
      <dgm:t>
        <a:bodyPr/>
        <a:lstStyle/>
        <a:p>
          <a:endParaRPr lang="en-US"/>
        </a:p>
      </dgm:t>
    </dgm:pt>
    <dgm:pt modelId="{DA2EE9CF-654E-4669-ACD6-0584FC12CECC}" type="pres">
      <dgm:prSet presAssocID="{B9C32B05-62EA-407A-B21C-2310C794570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6A47D-713F-4974-9E38-16F177765607}" type="pres">
      <dgm:prSet presAssocID="{B9C32B05-62EA-407A-B21C-2310C7945705}" presName="tile2" presStyleLbl="node1" presStyleIdx="1" presStyleCnt="4"/>
      <dgm:spPr/>
      <dgm:t>
        <a:bodyPr/>
        <a:lstStyle/>
        <a:p>
          <a:endParaRPr lang="en-US"/>
        </a:p>
      </dgm:t>
    </dgm:pt>
    <dgm:pt modelId="{6D36CEAB-C992-4019-9716-92D3DF88950F}" type="pres">
      <dgm:prSet presAssocID="{B9C32B05-62EA-407A-B21C-2310C794570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F551E-0DE2-4C3A-9B66-184A322A6DA1}" type="pres">
      <dgm:prSet presAssocID="{B9C32B05-62EA-407A-B21C-2310C7945705}" presName="tile3" presStyleLbl="node1" presStyleIdx="2" presStyleCnt="4"/>
      <dgm:spPr/>
      <dgm:t>
        <a:bodyPr/>
        <a:lstStyle/>
        <a:p>
          <a:endParaRPr lang="en-US"/>
        </a:p>
      </dgm:t>
    </dgm:pt>
    <dgm:pt modelId="{7F21B368-B13C-4958-B581-31E27EB4BC0B}" type="pres">
      <dgm:prSet presAssocID="{B9C32B05-62EA-407A-B21C-2310C794570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12B79-5841-4003-B4F9-E48B9A01FE84}" type="pres">
      <dgm:prSet presAssocID="{B9C32B05-62EA-407A-B21C-2310C7945705}" presName="tile4" presStyleLbl="node1" presStyleIdx="3" presStyleCnt="4"/>
      <dgm:spPr/>
      <dgm:t>
        <a:bodyPr/>
        <a:lstStyle/>
        <a:p>
          <a:endParaRPr lang="en-US"/>
        </a:p>
      </dgm:t>
    </dgm:pt>
    <dgm:pt modelId="{74889996-1B4B-4333-AE7C-26A9FE6E5790}" type="pres">
      <dgm:prSet presAssocID="{B9C32B05-62EA-407A-B21C-2310C794570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73E2C-E999-4F86-8045-878478A12CC3}" type="pres">
      <dgm:prSet presAssocID="{B9C32B05-62EA-407A-B21C-2310C7945705}" presName="centerTile" presStyleLbl="fgShp" presStyleIdx="0" presStyleCnt="1" custLinFactNeighborX="820" custLinFactNeighborY="-352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C9F3258-343E-41EE-BBC7-604BDA0A9553}" type="presOf" srcId="{4C23D2D7-E3C3-439D-9FFB-9861B70E3E5E}" destId="{F40C730F-3044-4CBC-843A-35DC5F7F2C14}" srcOrd="0" destOrd="3" presId="urn:microsoft.com/office/officeart/2005/8/layout/matrix1"/>
    <dgm:cxn modelId="{C9D7528D-2302-4E6D-B8B5-DAC229F3309D}" type="presOf" srcId="{508D7C43-B546-4774-B341-036353BD7125}" destId="{2266A47D-713F-4974-9E38-16F177765607}" srcOrd="0" destOrd="2" presId="urn:microsoft.com/office/officeart/2005/8/layout/matrix1"/>
    <dgm:cxn modelId="{E2CDBE69-99C3-4741-BE81-DA657E02EA1F}" type="presOf" srcId="{5ED6223E-EEDB-4013-9356-C19393E5E26A}" destId="{74889996-1B4B-4333-AE7C-26A9FE6E5790}" srcOrd="1" destOrd="2" presId="urn:microsoft.com/office/officeart/2005/8/layout/matrix1"/>
    <dgm:cxn modelId="{F681EEE9-518C-4E34-A46B-9947E76AA9F3}" type="presOf" srcId="{F86EC7B0-870C-41B8-A226-2C304994C663}" destId="{DA2EE9CF-654E-4669-ACD6-0584FC12CECC}" srcOrd="1" destOrd="2" presId="urn:microsoft.com/office/officeart/2005/8/layout/matrix1"/>
    <dgm:cxn modelId="{709EBBBB-5FAA-48D2-B757-8A98815080EB}" type="presOf" srcId="{BB33E209-0ECA-444B-981C-7B721250D5A7}" destId="{9C6F551E-0DE2-4C3A-9B66-184A322A6DA1}" srcOrd="0" destOrd="1" presId="urn:microsoft.com/office/officeart/2005/8/layout/matrix1"/>
    <dgm:cxn modelId="{DFFC163B-CCE0-41D6-AC9F-994041687DDC}" srcId="{5733A9CD-F089-4AA2-9B47-06D37522AF64}" destId="{4E16DE3B-C4F5-4A42-9CF7-9C6E3F12C5EA}" srcOrd="0" destOrd="0" parTransId="{968E676D-D27D-418E-AFE2-F9DB84EE9182}" sibTransId="{DE752A33-6112-4E25-8436-D9491B3AAB44}"/>
    <dgm:cxn modelId="{CF2CA249-FFCB-4A2F-A1A9-8A4DB16A07F8}" type="presOf" srcId="{4E16DE3B-C4F5-4A42-9CF7-9C6E3F12C5EA}" destId="{9B112B79-5841-4003-B4F9-E48B9A01FE84}" srcOrd="0" destOrd="1" presId="urn:microsoft.com/office/officeart/2005/8/layout/matrix1"/>
    <dgm:cxn modelId="{3484F16A-7945-435A-BFDC-B88DB9EBDC7A}" type="presOf" srcId="{DDE0D928-D49D-4A27-8E92-3130B9320568}" destId="{F40C730F-3044-4CBC-843A-35DC5F7F2C14}" srcOrd="0" destOrd="0" presId="urn:microsoft.com/office/officeart/2005/8/layout/matrix1"/>
    <dgm:cxn modelId="{301A4D19-0009-4B9F-94A5-154A44D62652}" type="presOf" srcId="{DDE0D928-D49D-4A27-8E92-3130B9320568}" destId="{DA2EE9CF-654E-4669-ACD6-0584FC12CECC}" srcOrd="1" destOrd="0" presId="urn:microsoft.com/office/officeart/2005/8/layout/matrix1"/>
    <dgm:cxn modelId="{9EAFCD5F-6A1D-4F31-874A-CAF32AC9411B}" type="presOf" srcId="{94197F4E-30DA-4563-9458-D4727F333B75}" destId="{2266A47D-713F-4974-9E38-16F177765607}" srcOrd="0" destOrd="3" presId="urn:microsoft.com/office/officeart/2005/8/layout/matrix1"/>
    <dgm:cxn modelId="{5E47E60D-22BF-4AA2-8BE2-C7A8620C5125}" type="presOf" srcId="{5733A9CD-F089-4AA2-9B47-06D37522AF64}" destId="{9B112B79-5841-4003-B4F9-E48B9A01FE84}" srcOrd="0" destOrd="0" presId="urn:microsoft.com/office/officeart/2005/8/layout/matrix1"/>
    <dgm:cxn modelId="{E83A7392-92C5-40F9-A021-E70FA7800A76}" type="presOf" srcId="{F86EC7B0-870C-41B8-A226-2C304994C663}" destId="{F40C730F-3044-4CBC-843A-35DC5F7F2C14}" srcOrd="0" destOrd="2" presId="urn:microsoft.com/office/officeart/2005/8/layout/matrix1"/>
    <dgm:cxn modelId="{424C05F8-2A5C-47B6-A4F5-4F1EFB5D0CC9}" type="presOf" srcId="{F23F452A-220E-49B7-8CE5-0D099B7D4E53}" destId="{9B112B79-5841-4003-B4F9-E48B9A01FE84}" srcOrd="0" destOrd="3" presId="urn:microsoft.com/office/officeart/2005/8/layout/matrix1"/>
    <dgm:cxn modelId="{792C6926-8810-41E6-AD6E-86DA1A9C79E6}" srcId="{486CE084-C32C-4939-B03C-288FB9EFCD9F}" destId="{DDF83123-620E-4995-9476-0FEAC17DF2CC}" srcOrd="2" destOrd="0" parTransId="{70FDCDC0-22B5-4A1C-AB6D-FCF85324B110}" sibTransId="{BAABC3A4-2E3C-410B-8F0E-4096CB77A2E3}"/>
    <dgm:cxn modelId="{31625802-F0B4-4DE6-A342-FCCD7D877DCF}" srcId="{5733A9CD-F089-4AA2-9B47-06D37522AF64}" destId="{F23F452A-220E-49B7-8CE5-0D099B7D4E53}" srcOrd="2" destOrd="0" parTransId="{1FA65FF8-0D29-4FD5-929A-D104634A8EB7}" sibTransId="{39D35186-CAF2-4B34-B53A-51BD104C78B9}"/>
    <dgm:cxn modelId="{37ADE2FB-1156-4319-A692-46BD986C3130}" type="presOf" srcId="{94197F4E-30DA-4563-9458-D4727F333B75}" destId="{6D36CEAB-C992-4019-9716-92D3DF88950F}" srcOrd="1" destOrd="3" presId="urn:microsoft.com/office/officeart/2005/8/layout/matrix1"/>
    <dgm:cxn modelId="{159D2D86-F834-42D6-B924-12990885747F}" type="presOf" srcId="{F23F452A-220E-49B7-8CE5-0D099B7D4E53}" destId="{74889996-1B4B-4333-AE7C-26A9FE6E5790}" srcOrd="1" destOrd="3" presId="urn:microsoft.com/office/officeart/2005/8/layout/matrix1"/>
    <dgm:cxn modelId="{702B89EB-63B3-4BC7-BB9E-F01C042CABEB}" type="presOf" srcId="{03979AB3-3864-4D08-922C-BC01BE58DBA6}" destId="{7F21B368-B13C-4958-B581-31E27EB4BC0B}" srcOrd="1" destOrd="2" presId="urn:microsoft.com/office/officeart/2005/8/layout/matrix1"/>
    <dgm:cxn modelId="{89DF7227-9131-4D75-A9ED-72AA7704D991}" type="presOf" srcId="{DDF83123-620E-4995-9476-0FEAC17DF2CC}" destId="{7F21B368-B13C-4958-B581-31E27EB4BC0B}" srcOrd="1" destOrd="3" presId="urn:microsoft.com/office/officeart/2005/8/layout/matrix1"/>
    <dgm:cxn modelId="{B3FC3B2F-FEB4-4044-8493-49E9B8E3D1EA}" type="presOf" srcId="{DDF83123-620E-4995-9476-0FEAC17DF2CC}" destId="{9C6F551E-0DE2-4C3A-9B66-184A322A6DA1}" srcOrd="0" destOrd="3" presId="urn:microsoft.com/office/officeart/2005/8/layout/matrix1"/>
    <dgm:cxn modelId="{E9167042-4448-49A0-8AB1-813EF5F180C9}" type="presOf" srcId="{5ED6223E-EEDB-4013-9356-C19393E5E26A}" destId="{9B112B79-5841-4003-B4F9-E48B9A01FE84}" srcOrd="0" destOrd="2" presId="urn:microsoft.com/office/officeart/2005/8/layout/matrix1"/>
    <dgm:cxn modelId="{7088A3A1-2060-4609-A7F9-2904A30971E5}" srcId="{DDE0D928-D49D-4A27-8E92-3130B9320568}" destId="{F86EC7B0-870C-41B8-A226-2C304994C663}" srcOrd="1" destOrd="0" parTransId="{72BC5657-8FA6-4DA3-BB23-1B6CA0C30565}" sibTransId="{0C878B92-DDD2-4389-B2B7-19C52EAE0FD9}"/>
    <dgm:cxn modelId="{5EC2C567-B657-4BB6-9B35-68E1BCFCDF63}" type="presOf" srcId="{5733A9CD-F089-4AA2-9B47-06D37522AF64}" destId="{74889996-1B4B-4333-AE7C-26A9FE6E5790}" srcOrd="1" destOrd="0" presId="urn:microsoft.com/office/officeart/2005/8/layout/matrix1"/>
    <dgm:cxn modelId="{76E2F5FE-DB26-444F-93A9-E7B0B3AF63D4}" type="presOf" srcId="{BB33E209-0ECA-444B-981C-7B721250D5A7}" destId="{7F21B368-B13C-4958-B581-31E27EB4BC0B}" srcOrd="1" destOrd="1" presId="urn:microsoft.com/office/officeart/2005/8/layout/matrix1"/>
    <dgm:cxn modelId="{F578E48C-4318-43C1-8811-A98053B8F0D1}" type="presOf" srcId="{03979AB3-3864-4D08-922C-BC01BE58DBA6}" destId="{9C6F551E-0DE2-4C3A-9B66-184A322A6DA1}" srcOrd="0" destOrd="2" presId="urn:microsoft.com/office/officeart/2005/8/layout/matrix1"/>
    <dgm:cxn modelId="{3CE4D3DA-906E-49CD-A6BD-03C6330ED7DD}" type="presOf" srcId="{2159B2F4-9587-4C35-99AB-02467AFB07D3}" destId="{2266A47D-713F-4974-9E38-16F177765607}" srcOrd="0" destOrd="1" presId="urn:microsoft.com/office/officeart/2005/8/layout/matrix1"/>
    <dgm:cxn modelId="{3B893C54-B87D-4EFD-B6CC-DBE40E73F43C}" type="presOf" srcId="{2CFC764E-E417-4FA7-92FC-889DCCBAC0AF}" destId="{2266A47D-713F-4974-9E38-16F177765607}" srcOrd="0" destOrd="0" presId="urn:microsoft.com/office/officeart/2005/8/layout/matrix1"/>
    <dgm:cxn modelId="{1B87551E-15B1-4D1C-A626-269DE2ACE79F}" type="presOf" srcId="{486CE084-C32C-4939-B03C-288FB9EFCD9F}" destId="{9C6F551E-0DE2-4C3A-9B66-184A322A6DA1}" srcOrd="0" destOrd="0" presId="urn:microsoft.com/office/officeart/2005/8/layout/matrix1"/>
    <dgm:cxn modelId="{9EC491E7-FB4F-44AA-B1BA-1477A9E56D7F}" type="presOf" srcId="{2159B2F4-9587-4C35-99AB-02467AFB07D3}" destId="{6D36CEAB-C992-4019-9716-92D3DF88950F}" srcOrd="1" destOrd="1" presId="urn:microsoft.com/office/officeart/2005/8/layout/matrix1"/>
    <dgm:cxn modelId="{72DEAAC2-49DE-4910-90CF-0C493E4DB55E}" srcId="{8EA7219F-BDB2-48EB-9EEB-3133522D132E}" destId="{486CE084-C32C-4939-B03C-288FB9EFCD9F}" srcOrd="2" destOrd="0" parTransId="{B5011683-9257-4C35-A951-9C8A07975FD2}" sibTransId="{AD348FFC-4947-46BD-873B-71307A2369D8}"/>
    <dgm:cxn modelId="{57F10D2A-ABD9-4FAB-A64F-3A3B300CA1DD}" srcId="{5733A9CD-F089-4AA2-9B47-06D37522AF64}" destId="{5ED6223E-EEDB-4013-9356-C19393E5E26A}" srcOrd="1" destOrd="0" parTransId="{25D7063E-2F87-42EF-9817-BFDAE355878E}" sibTransId="{B83A1B02-A9CC-4583-9EBE-C73914A85395}"/>
    <dgm:cxn modelId="{767C0885-E96B-43D2-A6CA-5F322D50AE82}" srcId="{DDE0D928-D49D-4A27-8E92-3130B9320568}" destId="{4C23D2D7-E3C3-439D-9FFB-9861B70E3E5E}" srcOrd="2" destOrd="0" parTransId="{BD080729-449F-426B-B5E9-950748BB3BEE}" sibTransId="{663FECEC-BEBC-4612-8645-12AB5851BB9D}"/>
    <dgm:cxn modelId="{DEC07C84-EB28-4C95-89A5-1E50A5B60940}" type="presOf" srcId="{8EA7219F-BDB2-48EB-9EEB-3133522D132E}" destId="{6C173E2C-E999-4F86-8045-878478A12CC3}" srcOrd="0" destOrd="0" presId="urn:microsoft.com/office/officeart/2005/8/layout/matrix1"/>
    <dgm:cxn modelId="{2709EABC-E6A1-4AF4-BB66-635BCC932127}" srcId="{8EA7219F-BDB2-48EB-9EEB-3133522D132E}" destId="{DDE0D928-D49D-4A27-8E92-3130B9320568}" srcOrd="0" destOrd="0" parTransId="{BD8A01E6-DCFB-4634-AA12-EAF5B15F9CCB}" sibTransId="{4311EAF2-34EE-4C77-BBCA-D60A3715C931}"/>
    <dgm:cxn modelId="{4B889089-C016-4AF8-9F06-B6A2F0E8D737}" type="presOf" srcId="{486CE084-C32C-4939-B03C-288FB9EFCD9F}" destId="{7F21B368-B13C-4958-B581-31E27EB4BC0B}" srcOrd="1" destOrd="0" presId="urn:microsoft.com/office/officeart/2005/8/layout/matrix1"/>
    <dgm:cxn modelId="{3B6C03CC-D434-4312-8ECA-9D54994089AD}" srcId="{2CFC764E-E417-4FA7-92FC-889DCCBAC0AF}" destId="{94197F4E-30DA-4563-9458-D4727F333B75}" srcOrd="2" destOrd="0" parTransId="{C7D29C0E-6CF5-423E-94B1-5109DB9BC616}" sibTransId="{CF8BBD55-5188-4048-95E2-72EF0711751D}"/>
    <dgm:cxn modelId="{6F65D2E7-B54D-4E3C-B575-1341DD6181EE}" type="presOf" srcId="{0AD63CC4-E5B2-4CAD-AFD0-1DF649307225}" destId="{F40C730F-3044-4CBC-843A-35DC5F7F2C14}" srcOrd="0" destOrd="1" presId="urn:microsoft.com/office/officeart/2005/8/layout/matrix1"/>
    <dgm:cxn modelId="{2D78AD32-2F25-49F7-BE66-DC601CE1D4FD}" srcId="{8EA7219F-BDB2-48EB-9EEB-3133522D132E}" destId="{2CFC764E-E417-4FA7-92FC-889DCCBAC0AF}" srcOrd="1" destOrd="0" parTransId="{C7C9DFEF-1EB9-40CA-9FF0-138D67AAEEBF}" sibTransId="{47E9B72E-D102-4745-AAB1-A07A87214690}"/>
    <dgm:cxn modelId="{D520FCB2-4136-442C-B603-DE6960C096B4}" type="presOf" srcId="{508D7C43-B546-4774-B341-036353BD7125}" destId="{6D36CEAB-C992-4019-9716-92D3DF88950F}" srcOrd="1" destOrd="2" presId="urn:microsoft.com/office/officeart/2005/8/layout/matrix1"/>
    <dgm:cxn modelId="{8C60EB0D-55AF-483C-B855-232326E727BE}" srcId="{486CE084-C32C-4939-B03C-288FB9EFCD9F}" destId="{BB33E209-0ECA-444B-981C-7B721250D5A7}" srcOrd="0" destOrd="0" parTransId="{53D36965-D6BC-4F43-8AB0-E7DF9DFC6E80}" sibTransId="{009AC4E6-2883-4CE5-AA50-4F9D4EB674B8}"/>
    <dgm:cxn modelId="{14CFD1A0-88BB-4D29-BA99-AB209BB8D955}" type="presOf" srcId="{2CFC764E-E417-4FA7-92FC-889DCCBAC0AF}" destId="{6D36CEAB-C992-4019-9716-92D3DF88950F}" srcOrd="1" destOrd="0" presId="urn:microsoft.com/office/officeart/2005/8/layout/matrix1"/>
    <dgm:cxn modelId="{5209579E-8F09-4B98-87B5-BDB67358BD43}" srcId="{8EA7219F-BDB2-48EB-9EEB-3133522D132E}" destId="{5733A9CD-F089-4AA2-9B47-06D37522AF64}" srcOrd="3" destOrd="0" parTransId="{2737EC72-D065-4748-A3F5-C1E6805B6CDB}" sibTransId="{7B4DACDF-8A90-4C26-83D7-400F1F6BEB7F}"/>
    <dgm:cxn modelId="{D59728BC-EB89-4E57-BDDB-0715DB7B75C5}" type="presOf" srcId="{4E16DE3B-C4F5-4A42-9CF7-9C6E3F12C5EA}" destId="{74889996-1B4B-4333-AE7C-26A9FE6E5790}" srcOrd="1" destOrd="1" presId="urn:microsoft.com/office/officeart/2005/8/layout/matrix1"/>
    <dgm:cxn modelId="{E06271C0-55C2-4E66-9DA8-FCF2101737AC}" type="presOf" srcId="{4C23D2D7-E3C3-439D-9FFB-9861B70E3E5E}" destId="{DA2EE9CF-654E-4669-ACD6-0584FC12CECC}" srcOrd="1" destOrd="3" presId="urn:microsoft.com/office/officeart/2005/8/layout/matrix1"/>
    <dgm:cxn modelId="{3BB01BCD-6C57-42D3-A58F-CD84EFA22EAD}" type="presOf" srcId="{B9C32B05-62EA-407A-B21C-2310C7945705}" destId="{E4DFF04F-E503-4986-845E-F1CEAAD07ACF}" srcOrd="0" destOrd="0" presId="urn:microsoft.com/office/officeart/2005/8/layout/matrix1"/>
    <dgm:cxn modelId="{58AD7EEF-D408-406B-87EE-4691D4C30668}" srcId="{B9C32B05-62EA-407A-B21C-2310C7945705}" destId="{8EA7219F-BDB2-48EB-9EEB-3133522D132E}" srcOrd="0" destOrd="0" parTransId="{3EE8403A-CB7C-4815-85BD-AEBCAEB71B37}" sibTransId="{C94B7947-85DC-4B21-BB99-DF8438356F98}"/>
    <dgm:cxn modelId="{873772FA-91A4-4BB0-8209-B921A70A9CB1}" srcId="{486CE084-C32C-4939-B03C-288FB9EFCD9F}" destId="{03979AB3-3864-4D08-922C-BC01BE58DBA6}" srcOrd="1" destOrd="0" parTransId="{42EA90C7-33C9-430D-ACBD-A0607F484853}" sibTransId="{DD2AE5CF-FC94-4C48-9452-9FA15DBEB1DC}"/>
    <dgm:cxn modelId="{DFB63353-82A4-4366-8CCB-F9CC58B1C98F}" srcId="{2CFC764E-E417-4FA7-92FC-889DCCBAC0AF}" destId="{508D7C43-B546-4774-B341-036353BD7125}" srcOrd="1" destOrd="0" parTransId="{72543145-CF34-418A-BEAA-33B838A462CD}" sibTransId="{F7B121B3-2AC0-48AD-B66A-E2AA3435A18B}"/>
    <dgm:cxn modelId="{0F7D32D4-1B26-4F4A-A028-73A74ADFFF8A}" srcId="{2CFC764E-E417-4FA7-92FC-889DCCBAC0AF}" destId="{2159B2F4-9587-4C35-99AB-02467AFB07D3}" srcOrd="0" destOrd="0" parTransId="{136031A4-77F4-47FC-B9A7-BF2791ADA160}" sibTransId="{57B33440-266A-4B63-9DA4-02DE4808020B}"/>
    <dgm:cxn modelId="{3C3817E5-1EAE-4EC4-AF3C-090994098414}" srcId="{DDE0D928-D49D-4A27-8E92-3130B9320568}" destId="{0AD63CC4-E5B2-4CAD-AFD0-1DF649307225}" srcOrd="0" destOrd="0" parTransId="{B1663898-BE36-413B-9077-1C50EA9E0695}" sibTransId="{BE0E3EC5-DFB8-4983-BE02-AE7D2453252A}"/>
    <dgm:cxn modelId="{26028690-D10C-4D76-9EFA-51B68A29A7DD}" type="presOf" srcId="{0AD63CC4-E5B2-4CAD-AFD0-1DF649307225}" destId="{DA2EE9CF-654E-4669-ACD6-0584FC12CECC}" srcOrd="1" destOrd="1" presId="urn:microsoft.com/office/officeart/2005/8/layout/matrix1"/>
    <dgm:cxn modelId="{3ACB672D-4E0A-4669-A4F7-C35F24052F7C}" type="presParOf" srcId="{E4DFF04F-E503-4986-845E-F1CEAAD07ACF}" destId="{0E2DECCD-617A-4241-9F60-AEDF0E388945}" srcOrd="0" destOrd="0" presId="urn:microsoft.com/office/officeart/2005/8/layout/matrix1"/>
    <dgm:cxn modelId="{3909CA5B-B564-4354-B688-3953F9B42109}" type="presParOf" srcId="{0E2DECCD-617A-4241-9F60-AEDF0E388945}" destId="{F40C730F-3044-4CBC-843A-35DC5F7F2C14}" srcOrd="0" destOrd="0" presId="urn:microsoft.com/office/officeart/2005/8/layout/matrix1"/>
    <dgm:cxn modelId="{39EEF192-501A-4E71-8CD4-22DB8CE3A7A7}" type="presParOf" srcId="{0E2DECCD-617A-4241-9F60-AEDF0E388945}" destId="{DA2EE9CF-654E-4669-ACD6-0584FC12CECC}" srcOrd="1" destOrd="0" presId="urn:microsoft.com/office/officeart/2005/8/layout/matrix1"/>
    <dgm:cxn modelId="{1479D333-F022-424D-8437-C78B0F50DADE}" type="presParOf" srcId="{0E2DECCD-617A-4241-9F60-AEDF0E388945}" destId="{2266A47D-713F-4974-9E38-16F177765607}" srcOrd="2" destOrd="0" presId="urn:microsoft.com/office/officeart/2005/8/layout/matrix1"/>
    <dgm:cxn modelId="{438B693A-4CDA-4048-9BE8-72A8E15C95A3}" type="presParOf" srcId="{0E2DECCD-617A-4241-9F60-AEDF0E388945}" destId="{6D36CEAB-C992-4019-9716-92D3DF88950F}" srcOrd="3" destOrd="0" presId="urn:microsoft.com/office/officeart/2005/8/layout/matrix1"/>
    <dgm:cxn modelId="{4026C6EF-1783-4419-BE6B-4BACEF7A3045}" type="presParOf" srcId="{0E2DECCD-617A-4241-9F60-AEDF0E388945}" destId="{9C6F551E-0DE2-4C3A-9B66-184A322A6DA1}" srcOrd="4" destOrd="0" presId="urn:microsoft.com/office/officeart/2005/8/layout/matrix1"/>
    <dgm:cxn modelId="{CCCF9DE6-E6AF-4BE3-A7F4-5C34DC684E6E}" type="presParOf" srcId="{0E2DECCD-617A-4241-9F60-AEDF0E388945}" destId="{7F21B368-B13C-4958-B581-31E27EB4BC0B}" srcOrd="5" destOrd="0" presId="urn:microsoft.com/office/officeart/2005/8/layout/matrix1"/>
    <dgm:cxn modelId="{4ED2804A-FD64-4587-9A58-94E7D2DF44FA}" type="presParOf" srcId="{0E2DECCD-617A-4241-9F60-AEDF0E388945}" destId="{9B112B79-5841-4003-B4F9-E48B9A01FE84}" srcOrd="6" destOrd="0" presId="urn:microsoft.com/office/officeart/2005/8/layout/matrix1"/>
    <dgm:cxn modelId="{BFBA8C55-AEAF-4FDA-A9EE-25D883EE50AF}" type="presParOf" srcId="{0E2DECCD-617A-4241-9F60-AEDF0E388945}" destId="{74889996-1B4B-4333-AE7C-26A9FE6E5790}" srcOrd="7" destOrd="0" presId="urn:microsoft.com/office/officeart/2005/8/layout/matrix1"/>
    <dgm:cxn modelId="{227197E2-8A9A-4761-8704-37FACD899361}" type="presParOf" srcId="{E4DFF04F-E503-4986-845E-F1CEAAD07ACF}" destId="{6C173E2C-E999-4F86-8045-878478A12CC3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matrix1" loCatId="matrix" qsTypeId="urn:microsoft.com/office/officeart/2005/8/quickstyle/simple4" qsCatId="simple" csTypeId="urn:microsoft.com/office/officeart/2005/8/colors/colorful1#120" csCatId="colorful" phldr="1"/>
      <dgm:spPr/>
      <dgm:t>
        <a:bodyPr/>
        <a:lstStyle/>
        <a:p>
          <a:endParaRPr lang="en-US"/>
        </a:p>
      </dgm:t>
    </dgm:pt>
    <dgm:pt modelId="{8EA7219F-BDB2-48EB-9EEB-3133522D132E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endParaRPr lang="en-US" sz="3200" b="1" dirty="0">
            <a:solidFill>
              <a:srgbClr val="C00000"/>
            </a:solidFill>
            <a:latin typeface="휴먼옛체" pitchFamily="18" charset="-127"/>
            <a:ea typeface="휴먼옛체" pitchFamily="18" charset="-127"/>
          </a:endParaRPr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/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/>
        </a:p>
      </dgm:t>
    </dgm:pt>
    <dgm:pt modelId="{DDE0D928-D49D-4A27-8E92-3130B932056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ko-KR" altLang="en-US" sz="2000" b="1" i="1" u="sng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국민 건강보험공단</a:t>
          </a:r>
          <a:endParaRPr lang="en-US" sz="2000" b="1" i="1" u="sng" dirty="0"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gm:t>
    </dgm:pt>
    <dgm:pt modelId="{BD8A01E6-DCFB-4634-AA12-EAF5B15F9CCB}" type="parTrans" cxnId="{2709EABC-E6A1-4AF4-BB66-635BCC932127}">
      <dgm:prSet/>
      <dgm:spPr/>
      <dgm:t>
        <a:bodyPr/>
        <a:lstStyle/>
        <a:p>
          <a:endParaRPr lang="en-US"/>
        </a:p>
      </dgm:t>
    </dgm:pt>
    <dgm:pt modelId="{4311EAF2-34EE-4C77-BBCA-D60A3715C931}" type="sibTrans" cxnId="{2709EABC-E6A1-4AF4-BB66-635BCC932127}">
      <dgm:prSet/>
      <dgm:spPr/>
      <dgm:t>
        <a:bodyPr/>
        <a:lstStyle/>
        <a:p>
          <a:endParaRPr lang="en-US"/>
        </a:p>
      </dgm:t>
    </dgm:pt>
    <dgm:pt modelId="{2CFC764E-E417-4FA7-92FC-889DCCBAC0A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ko-KR" altLang="en-US" sz="2000" b="1" i="1" u="sng" dirty="0" err="1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국가암</a:t>
          </a:r>
          <a:r>
            <a:rPr lang="ko-KR" altLang="en-US" sz="2000" b="1" i="1" u="sng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 검진 의료기관</a:t>
          </a:r>
          <a:endParaRPr lang="en-US" sz="2000" b="1" i="1" u="sng" dirty="0"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gm:t>
    </dgm:pt>
    <dgm:pt modelId="{C7C9DFEF-1EB9-40CA-9FF0-138D67AAEEBF}" type="parTrans" cxnId="{2D78AD32-2F25-49F7-BE66-DC601CE1D4FD}">
      <dgm:prSet/>
      <dgm:spPr/>
      <dgm:t>
        <a:bodyPr/>
        <a:lstStyle/>
        <a:p>
          <a:endParaRPr lang="en-US"/>
        </a:p>
      </dgm:t>
    </dgm:pt>
    <dgm:pt modelId="{47E9B72E-D102-4745-AAB1-A07A87214690}" type="sibTrans" cxnId="{2D78AD32-2F25-49F7-BE66-DC601CE1D4FD}">
      <dgm:prSet/>
      <dgm:spPr/>
      <dgm:t>
        <a:bodyPr/>
        <a:lstStyle/>
        <a:p>
          <a:endParaRPr lang="en-US"/>
        </a:p>
      </dgm:t>
    </dgm:pt>
    <dgm:pt modelId="{486CE084-C32C-4939-B03C-288FB9EFCD9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ko-KR" altLang="en-US" sz="2000" b="1" i="1" u="sng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내 </a:t>
          </a:r>
          <a:r>
            <a:rPr lang="en-US" altLang="ko-KR" sz="2000" b="1" i="1" u="sng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·</a:t>
          </a:r>
          <a:r>
            <a:rPr lang="ko-KR" altLang="en-US" sz="2000" b="1" i="1" u="sng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외부기관 </a:t>
          </a:r>
          <a:endParaRPr lang="en-US" sz="2000" b="1" i="1" u="sng" dirty="0"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gm:t>
    </dgm:pt>
    <dgm:pt modelId="{B5011683-9257-4C35-A951-9C8A07975FD2}" type="parTrans" cxnId="{72DEAAC2-49DE-4910-90CF-0C493E4DB55E}">
      <dgm:prSet/>
      <dgm:spPr/>
      <dgm:t>
        <a:bodyPr/>
        <a:lstStyle/>
        <a:p>
          <a:endParaRPr lang="en-US"/>
        </a:p>
      </dgm:t>
    </dgm:pt>
    <dgm:pt modelId="{AD348FFC-4947-46BD-873B-71307A2369D8}" type="sibTrans" cxnId="{72DEAAC2-49DE-4910-90CF-0C493E4DB55E}">
      <dgm:prSet/>
      <dgm:spPr/>
      <dgm:t>
        <a:bodyPr/>
        <a:lstStyle/>
        <a:p>
          <a:endParaRPr lang="en-US"/>
        </a:p>
      </dgm:t>
    </dgm:pt>
    <dgm:pt modelId="{5733A9CD-F089-4AA2-9B47-06D37522AF64}">
      <dgm:prSet phldrT="[Text]" custT="1"/>
      <dgm:spPr/>
      <dgm:t>
        <a:bodyPr/>
        <a:lstStyle/>
        <a:p>
          <a:r>
            <a:rPr lang="ko-KR" altLang="en-US" sz="2000" b="1" i="1" u="sng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암 검진 홍보기관</a:t>
          </a:r>
          <a:endParaRPr lang="en-US" sz="2000" b="1" i="1" u="sng" dirty="0"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gm:t>
    </dgm:pt>
    <dgm:pt modelId="{2737EC72-D065-4748-A3F5-C1E6805B6CDB}" type="parTrans" cxnId="{5209579E-8F09-4B98-87B5-BDB67358BD43}">
      <dgm:prSet/>
      <dgm:spPr/>
      <dgm:t>
        <a:bodyPr/>
        <a:lstStyle/>
        <a:p>
          <a:endParaRPr lang="en-US"/>
        </a:p>
      </dgm:t>
    </dgm:pt>
    <dgm:pt modelId="{7B4DACDF-8A90-4C26-83D7-400F1F6BEB7F}" type="sibTrans" cxnId="{5209579E-8F09-4B98-87B5-BDB67358BD43}">
      <dgm:prSet/>
      <dgm:spPr/>
      <dgm:t>
        <a:bodyPr/>
        <a:lstStyle/>
        <a:p>
          <a:endParaRPr lang="en-US"/>
        </a:p>
      </dgm:t>
    </dgm:pt>
    <dgm:pt modelId="{0AD63CC4-E5B2-4CAD-AFD0-1DF64930722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ko-KR" altLang="en-US" sz="1000" dirty="0" smtClean="0"/>
            <a:t>    </a:t>
          </a:r>
          <a:r>
            <a:rPr lang="ko-KR" altLang="en-US" sz="1400" b="1" dirty="0" smtClean="0"/>
            <a:t>광진지사  상</a:t>
          </a:r>
          <a:r>
            <a:rPr lang="en-US" altLang="ko-KR" sz="1400" b="1" dirty="0" smtClean="0"/>
            <a:t>·</a:t>
          </a:r>
          <a:r>
            <a:rPr lang="ko-KR" altLang="en-US" sz="1400" b="1" dirty="0" smtClean="0"/>
            <a:t>하반기 간담회 개최</a:t>
          </a:r>
          <a:endParaRPr lang="en-US" sz="1400" b="1" dirty="0"/>
        </a:p>
      </dgm:t>
    </dgm:pt>
    <dgm:pt modelId="{B1663898-BE36-413B-9077-1C50EA9E0695}" type="parTrans" cxnId="{3C3817E5-1EAE-4EC4-AF3C-090994098414}">
      <dgm:prSet/>
      <dgm:spPr/>
      <dgm:t>
        <a:bodyPr/>
        <a:lstStyle/>
        <a:p>
          <a:endParaRPr lang="en-US"/>
        </a:p>
      </dgm:t>
    </dgm:pt>
    <dgm:pt modelId="{BE0E3EC5-DFB8-4983-BE02-AE7D2453252A}" type="sibTrans" cxnId="{3C3817E5-1EAE-4EC4-AF3C-090994098414}">
      <dgm:prSet/>
      <dgm:spPr/>
      <dgm:t>
        <a:bodyPr/>
        <a:lstStyle/>
        <a:p>
          <a:endParaRPr lang="en-US"/>
        </a:p>
      </dgm:t>
    </dgm:pt>
    <dgm:pt modelId="{2159B2F4-9587-4C35-99AB-02467AFB07D3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ko-KR" altLang="en-US" sz="1000" dirty="0" smtClean="0"/>
            <a:t>   </a:t>
          </a:r>
          <a:r>
            <a:rPr lang="ko-KR" altLang="en-US" sz="1400" b="1" dirty="0" smtClean="0"/>
            <a:t> 관내 </a:t>
          </a:r>
          <a:r>
            <a:rPr lang="en-US" altLang="ko-KR" sz="1400" b="1" dirty="0" smtClean="0"/>
            <a:t>52</a:t>
          </a:r>
          <a:r>
            <a:rPr lang="ko-KR" altLang="en-US" sz="1400" b="1" dirty="0" smtClean="0"/>
            <a:t>개소 검진기관</a:t>
          </a:r>
          <a:r>
            <a:rPr lang="en-US" altLang="ko-KR" sz="1400" b="1" dirty="0" smtClean="0"/>
            <a:t>, </a:t>
          </a:r>
          <a:r>
            <a:rPr lang="ko-KR" altLang="en-US" sz="1400" b="1" dirty="0" smtClean="0"/>
            <a:t>건강관리협회동부지사</a:t>
          </a:r>
          <a:endParaRPr lang="en-US" sz="1400" b="1" dirty="0"/>
        </a:p>
      </dgm:t>
    </dgm:pt>
    <dgm:pt modelId="{136031A4-77F4-47FC-B9A7-BF2791ADA160}" type="parTrans" cxnId="{0F7D32D4-1B26-4F4A-A028-73A74ADFFF8A}">
      <dgm:prSet/>
      <dgm:spPr/>
      <dgm:t>
        <a:bodyPr/>
        <a:lstStyle/>
        <a:p>
          <a:endParaRPr lang="en-US"/>
        </a:p>
      </dgm:t>
    </dgm:pt>
    <dgm:pt modelId="{57B33440-266A-4B63-9DA4-02DE4808020B}" type="sibTrans" cxnId="{0F7D32D4-1B26-4F4A-A028-73A74ADFFF8A}">
      <dgm:prSet/>
      <dgm:spPr/>
      <dgm:t>
        <a:bodyPr/>
        <a:lstStyle/>
        <a:p>
          <a:endParaRPr lang="en-US"/>
        </a:p>
      </dgm:t>
    </dgm:pt>
    <dgm:pt modelId="{508D7C43-B546-4774-B341-036353BD7125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ko-KR" altLang="en-US" sz="1400" b="1" dirty="0" smtClean="0"/>
            <a:t>  공휴일</a:t>
          </a:r>
          <a:r>
            <a:rPr lang="en-US" altLang="ko-KR" sz="1400" b="1" dirty="0" smtClean="0"/>
            <a:t>,  </a:t>
          </a:r>
          <a:r>
            <a:rPr lang="ko-KR" altLang="en-US" sz="1400" b="1" dirty="0" err="1" smtClean="0"/>
            <a:t>원스톱</a:t>
          </a:r>
          <a:r>
            <a:rPr lang="ko-KR" altLang="en-US" sz="1400" b="1" dirty="0" smtClean="0"/>
            <a:t> 암 검진기관 확대</a:t>
          </a:r>
          <a:endParaRPr lang="en-US" sz="1400" b="1" dirty="0"/>
        </a:p>
      </dgm:t>
    </dgm:pt>
    <dgm:pt modelId="{72543145-CF34-418A-BEAA-33B838A462CD}" type="parTrans" cxnId="{DFB63353-82A4-4366-8CCB-F9CC58B1C98F}">
      <dgm:prSet/>
      <dgm:spPr/>
      <dgm:t>
        <a:bodyPr/>
        <a:lstStyle/>
        <a:p>
          <a:endParaRPr lang="en-US"/>
        </a:p>
      </dgm:t>
    </dgm:pt>
    <dgm:pt modelId="{F7B121B3-2AC0-48AD-B66A-E2AA3435A18B}" type="sibTrans" cxnId="{DFB63353-82A4-4366-8CCB-F9CC58B1C98F}">
      <dgm:prSet/>
      <dgm:spPr/>
      <dgm:t>
        <a:bodyPr/>
        <a:lstStyle/>
        <a:p>
          <a:endParaRPr lang="en-US"/>
        </a:p>
      </dgm:t>
    </dgm:pt>
    <dgm:pt modelId="{BB33E209-0ECA-444B-981C-7B721250D5A7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200" dirty="0" smtClean="0"/>
            <a:t> </a:t>
          </a:r>
          <a:r>
            <a:rPr lang="ko-KR" altLang="en-US" sz="1400" b="1" dirty="0" smtClean="0"/>
            <a:t>내부 </a:t>
          </a:r>
          <a:r>
            <a:rPr lang="ko-KR" altLang="en-US" sz="1400" b="1" dirty="0" err="1" smtClean="0"/>
            <a:t>방문간호팀</a:t>
          </a:r>
          <a:r>
            <a:rPr lang="ko-KR" altLang="en-US" sz="1400" b="1" dirty="0" smtClean="0"/>
            <a:t> </a:t>
          </a:r>
          <a:r>
            <a:rPr lang="en-US" altLang="ko-KR" sz="1400" b="1" dirty="0" smtClean="0"/>
            <a:t>(</a:t>
          </a:r>
          <a:r>
            <a:rPr lang="ko-KR" altLang="en-US" sz="1400" b="1" dirty="0" err="1" smtClean="0"/>
            <a:t>대변통선배부</a:t>
          </a:r>
          <a:r>
            <a:rPr lang="en-US" altLang="ko-KR" sz="1400" b="1" dirty="0" smtClean="0"/>
            <a:t>),  </a:t>
          </a:r>
          <a:r>
            <a:rPr lang="ko-KR" altLang="en-US" sz="1400" b="1" dirty="0" err="1" smtClean="0"/>
            <a:t>검진팀</a:t>
          </a:r>
          <a:r>
            <a:rPr lang="ko-KR" altLang="en-US" sz="1400" b="1" dirty="0" smtClean="0"/>
            <a:t>  일반검진 수검독려</a:t>
          </a:r>
          <a:r>
            <a:rPr lang="en-US" altLang="ko-KR" sz="1400" b="1" dirty="0" smtClean="0"/>
            <a:t>, </a:t>
          </a:r>
          <a:r>
            <a:rPr lang="ko-KR" altLang="en-US" sz="1400" b="1" dirty="0" smtClean="0"/>
            <a:t>보건위생과 </a:t>
          </a:r>
          <a:r>
            <a:rPr lang="ko-KR" altLang="en-US" sz="1400" b="1" dirty="0" err="1" smtClean="0"/>
            <a:t>식품위생팀</a:t>
          </a:r>
          <a:r>
            <a:rPr lang="ko-KR" altLang="en-US" sz="1400" b="1" dirty="0" smtClean="0"/>
            <a:t> 등</a:t>
          </a:r>
          <a:endParaRPr lang="en-US" sz="1400" b="1" dirty="0"/>
        </a:p>
      </dgm:t>
    </dgm:pt>
    <dgm:pt modelId="{53D36965-D6BC-4F43-8AB0-E7DF9DFC6E80}" type="parTrans" cxnId="{8C60EB0D-55AF-483C-B855-232326E727BE}">
      <dgm:prSet/>
      <dgm:spPr/>
      <dgm:t>
        <a:bodyPr/>
        <a:lstStyle/>
        <a:p>
          <a:endParaRPr lang="en-US"/>
        </a:p>
      </dgm:t>
    </dgm:pt>
    <dgm:pt modelId="{009AC4E6-2883-4CE5-AA50-4F9D4EB674B8}" type="sibTrans" cxnId="{8C60EB0D-55AF-483C-B855-232326E727BE}">
      <dgm:prSet/>
      <dgm:spPr/>
      <dgm:t>
        <a:bodyPr/>
        <a:lstStyle/>
        <a:p>
          <a:endParaRPr lang="en-US"/>
        </a:p>
      </dgm:t>
    </dgm:pt>
    <dgm:pt modelId="{03979AB3-3864-4D08-922C-BC01BE58DBA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ko-KR" altLang="en-US" sz="1400" b="1" dirty="0" smtClean="0"/>
            <a:t> </a:t>
          </a:r>
          <a:r>
            <a:rPr lang="ko-KR" altLang="en-US" sz="1400" b="1" dirty="0" err="1" smtClean="0"/>
            <a:t>동주민센터</a:t>
          </a:r>
          <a:r>
            <a:rPr lang="en-US" altLang="ko-KR" sz="1400" b="1" dirty="0" smtClean="0"/>
            <a:t>(</a:t>
          </a:r>
          <a:r>
            <a:rPr lang="ko-KR" altLang="en-US" sz="1400" b="1" dirty="0" smtClean="0"/>
            <a:t>통</a:t>
          </a:r>
          <a:r>
            <a:rPr lang="en-US" altLang="ko-KR" sz="1400" b="1" dirty="0" smtClean="0"/>
            <a:t>· </a:t>
          </a:r>
          <a:r>
            <a:rPr lang="ko-KR" altLang="en-US" sz="1400" b="1" dirty="0" smtClean="0"/>
            <a:t>반장</a:t>
          </a:r>
          <a:r>
            <a:rPr lang="en-US" altLang="ko-KR" sz="1400" b="1" dirty="0" smtClean="0"/>
            <a:t>),</a:t>
          </a:r>
          <a:r>
            <a:rPr lang="ko-KR" altLang="en-US" sz="1400" b="1" dirty="0" smtClean="0"/>
            <a:t>복지정책과</a:t>
          </a:r>
          <a:r>
            <a:rPr lang="en-US" altLang="ko-KR" sz="1400" b="1" dirty="0" smtClean="0"/>
            <a:t>, </a:t>
          </a:r>
          <a:r>
            <a:rPr lang="ko-KR" altLang="en-US" sz="1400" b="1" dirty="0" err="1" smtClean="0"/>
            <a:t>사회복지과</a:t>
          </a:r>
          <a:r>
            <a:rPr lang="en-US" altLang="ko-KR" sz="1400" b="1" dirty="0" smtClean="0"/>
            <a:t>, </a:t>
          </a:r>
          <a:r>
            <a:rPr lang="ko-KR" altLang="en-US" sz="1400" b="1" dirty="0" err="1" smtClean="0"/>
            <a:t>가정복지과</a:t>
          </a:r>
          <a:r>
            <a:rPr lang="en-US" altLang="ko-KR" sz="1400" b="1" dirty="0" smtClean="0"/>
            <a:t>,</a:t>
          </a:r>
          <a:r>
            <a:rPr lang="ko-KR" altLang="en-US" sz="1400" b="1" dirty="0" smtClean="0"/>
            <a:t> </a:t>
          </a:r>
          <a:r>
            <a:rPr lang="en-US" sz="1400" b="1" dirty="0" smtClean="0"/>
            <a:t> </a:t>
          </a:r>
          <a:r>
            <a:rPr lang="ko-KR" altLang="en-US" sz="1400" b="1" dirty="0" smtClean="0"/>
            <a:t>지역사업장</a:t>
          </a:r>
          <a:r>
            <a:rPr lang="en-US" altLang="ko-KR" sz="1400" b="1" dirty="0" smtClean="0"/>
            <a:t>, </a:t>
          </a:r>
          <a:r>
            <a:rPr lang="ko-KR" altLang="en-US" sz="1400" b="1" dirty="0" smtClean="0"/>
            <a:t>지역단체</a:t>
          </a:r>
          <a:r>
            <a:rPr lang="en-US" altLang="ko-KR" sz="1400" b="1" dirty="0" smtClean="0"/>
            <a:t>(</a:t>
          </a:r>
          <a:r>
            <a:rPr lang="ko-KR" altLang="en-US" sz="1400" b="1" dirty="0" smtClean="0"/>
            <a:t>복지관 등</a:t>
          </a:r>
          <a:r>
            <a:rPr lang="en-US" altLang="ko-KR" sz="1400" b="1" dirty="0" smtClean="0"/>
            <a:t>) </a:t>
          </a:r>
          <a:endParaRPr lang="en-US" sz="1400" b="1" dirty="0"/>
        </a:p>
      </dgm:t>
    </dgm:pt>
    <dgm:pt modelId="{42EA90C7-33C9-430D-ACBD-A0607F484853}" type="parTrans" cxnId="{873772FA-91A4-4BB0-8209-B921A70A9CB1}">
      <dgm:prSet/>
      <dgm:spPr/>
      <dgm:t>
        <a:bodyPr/>
        <a:lstStyle/>
        <a:p>
          <a:endParaRPr lang="en-US"/>
        </a:p>
      </dgm:t>
    </dgm:pt>
    <dgm:pt modelId="{DD2AE5CF-FC94-4C48-9452-9FA15DBEB1DC}" type="sibTrans" cxnId="{873772FA-91A4-4BB0-8209-B921A70A9CB1}">
      <dgm:prSet/>
      <dgm:spPr/>
      <dgm:t>
        <a:bodyPr/>
        <a:lstStyle/>
        <a:p>
          <a:endParaRPr lang="en-US"/>
        </a:p>
      </dgm:t>
    </dgm:pt>
    <dgm:pt modelId="{4E16DE3B-C4F5-4A42-9CF7-9C6E3F12C5EA}">
      <dgm:prSet phldrT="[Text]" custT="1"/>
      <dgm:spPr/>
      <dgm:t>
        <a:bodyPr/>
        <a:lstStyle/>
        <a:p>
          <a:r>
            <a:rPr lang="ko-KR" altLang="en-US" sz="1200" dirty="0" smtClean="0"/>
            <a:t> </a:t>
          </a:r>
          <a:r>
            <a:rPr lang="ko-KR" altLang="en-US" sz="1400" b="1" dirty="0" smtClean="0"/>
            <a:t>내부 </a:t>
          </a:r>
          <a:r>
            <a:rPr lang="en-US" altLang="ko-KR" sz="1400" b="1" dirty="0" smtClean="0"/>
            <a:t>: </a:t>
          </a:r>
          <a:r>
            <a:rPr lang="ko-KR" altLang="en-US" sz="1400" b="1" dirty="0" smtClean="0"/>
            <a:t>기획홍보담당관</a:t>
          </a:r>
          <a:r>
            <a:rPr lang="en-US" altLang="ko-KR" sz="1400" b="1" dirty="0" smtClean="0"/>
            <a:t>,  </a:t>
          </a:r>
          <a:r>
            <a:rPr lang="ko-KR" altLang="en-US" sz="1400" b="1" dirty="0" smtClean="0"/>
            <a:t>구 소식지</a:t>
          </a:r>
          <a:r>
            <a:rPr lang="en-US" altLang="ko-KR" sz="1400" b="1" dirty="0" smtClean="0"/>
            <a:t>,  IPTV,  </a:t>
          </a:r>
          <a:r>
            <a:rPr lang="ko-KR" altLang="en-US" sz="1400" b="1" dirty="0" smtClean="0"/>
            <a:t>전광판</a:t>
          </a:r>
          <a:endParaRPr lang="en-US" sz="1400" b="1" dirty="0"/>
        </a:p>
      </dgm:t>
    </dgm:pt>
    <dgm:pt modelId="{968E676D-D27D-418E-AFE2-F9DB84EE9182}" type="parTrans" cxnId="{DFFC163B-CCE0-41D6-AC9F-994041687DDC}">
      <dgm:prSet/>
      <dgm:spPr/>
      <dgm:t>
        <a:bodyPr/>
        <a:lstStyle/>
        <a:p>
          <a:endParaRPr lang="en-US"/>
        </a:p>
      </dgm:t>
    </dgm:pt>
    <dgm:pt modelId="{DE752A33-6112-4E25-8436-D9491B3AAB44}" type="sibTrans" cxnId="{DFFC163B-CCE0-41D6-AC9F-994041687DDC}">
      <dgm:prSet/>
      <dgm:spPr/>
      <dgm:t>
        <a:bodyPr/>
        <a:lstStyle/>
        <a:p>
          <a:endParaRPr lang="en-US"/>
        </a:p>
      </dgm:t>
    </dgm:pt>
    <dgm:pt modelId="{6B689BE2-FDCF-468E-8B77-2B575334B189}">
      <dgm:prSet phldrT="[Text]"/>
      <dgm:spPr/>
      <dgm:t>
        <a:bodyPr/>
        <a:lstStyle/>
        <a:p>
          <a:endParaRPr lang="en-US" sz="1200" dirty="0"/>
        </a:p>
      </dgm:t>
    </dgm:pt>
    <dgm:pt modelId="{5B7E2BAE-2AE2-4E2D-90D0-3B16B3D4CDEA}" type="sibTrans" cxnId="{7EF242D3-1566-4DC9-8591-C2424AD954CC}">
      <dgm:prSet/>
      <dgm:spPr/>
      <dgm:t>
        <a:bodyPr/>
        <a:lstStyle/>
        <a:p>
          <a:endParaRPr lang="en-US"/>
        </a:p>
      </dgm:t>
    </dgm:pt>
    <dgm:pt modelId="{07349945-7F22-42D6-A818-4649C78509D0}" type="parTrans" cxnId="{7EF242D3-1566-4DC9-8591-C2424AD954CC}">
      <dgm:prSet/>
      <dgm:spPr/>
      <dgm:t>
        <a:bodyPr/>
        <a:lstStyle/>
        <a:p>
          <a:endParaRPr lang="en-US"/>
        </a:p>
      </dgm:t>
    </dgm:pt>
    <dgm:pt modelId="{F86EC7B0-870C-41B8-A226-2C304994C66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ko-KR" altLang="en-US" sz="1400" b="1" dirty="0" smtClean="0"/>
            <a:t> 수검자 연락처 확보</a:t>
          </a:r>
          <a:r>
            <a:rPr lang="en-US" altLang="ko-KR" sz="1400" b="1" dirty="0" smtClean="0"/>
            <a:t>,  </a:t>
          </a:r>
          <a:r>
            <a:rPr lang="ko-KR" altLang="en-US" sz="1400" b="1" dirty="0" err="1" smtClean="0"/>
            <a:t>암검진</a:t>
          </a:r>
          <a:r>
            <a:rPr lang="en-US" altLang="ko-KR" sz="1400" b="1" dirty="0" smtClean="0"/>
            <a:t> </a:t>
          </a:r>
          <a:r>
            <a:rPr lang="ko-KR" altLang="en-US" sz="1400" b="1" dirty="0" smtClean="0"/>
            <a:t>의료기관 </a:t>
          </a:r>
          <a:r>
            <a:rPr lang="ko-KR" altLang="en-US" sz="1400" b="1" dirty="0" err="1" smtClean="0"/>
            <a:t>정도관리</a:t>
          </a:r>
          <a:r>
            <a:rPr lang="ko-KR" altLang="en-US" sz="1400" b="1" dirty="0" smtClean="0"/>
            <a:t>  </a:t>
          </a:r>
          <a:endParaRPr lang="en-US" sz="1400" b="1" dirty="0"/>
        </a:p>
      </dgm:t>
    </dgm:pt>
    <dgm:pt modelId="{0C878B92-DDD2-4389-B2B7-19C52EAE0FD9}" type="sibTrans" cxnId="{7088A3A1-2060-4609-A7F9-2904A30971E5}">
      <dgm:prSet/>
      <dgm:spPr/>
      <dgm:t>
        <a:bodyPr/>
        <a:lstStyle/>
        <a:p>
          <a:endParaRPr lang="en-US"/>
        </a:p>
      </dgm:t>
    </dgm:pt>
    <dgm:pt modelId="{72BC5657-8FA6-4DA3-BB23-1B6CA0C30565}" type="parTrans" cxnId="{7088A3A1-2060-4609-A7F9-2904A30971E5}">
      <dgm:prSet/>
      <dgm:spPr/>
      <dgm:t>
        <a:bodyPr/>
        <a:lstStyle/>
        <a:p>
          <a:endParaRPr lang="en-US"/>
        </a:p>
      </dgm:t>
    </dgm:pt>
    <dgm:pt modelId="{4C23D2D7-E3C3-439D-9FFB-9861B70E3E5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ko-KR" altLang="en-US" sz="1400" b="1" dirty="0" smtClean="0"/>
            <a:t> 검진 안내문</a:t>
          </a:r>
          <a:r>
            <a:rPr lang="en-US" altLang="ko-KR" sz="1400" b="1" dirty="0" smtClean="0"/>
            <a:t>(</a:t>
          </a:r>
          <a:r>
            <a:rPr lang="ko-KR" altLang="en-US" sz="1400" b="1" dirty="0" err="1" smtClean="0"/>
            <a:t>검진표</a:t>
          </a:r>
          <a:r>
            <a:rPr lang="en-US" altLang="ko-KR" sz="1400" b="1" dirty="0" smtClean="0"/>
            <a:t>) </a:t>
          </a:r>
          <a:r>
            <a:rPr lang="ko-KR" altLang="en-US" sz="1400" b="1" dirty="0" smtClean="0"/>
            <a:t>우편발송 정확도 증가방안  </a:t>
          </a:r>
          <a:endParaRPr lang="en-US" sz="1400" b="1" dirty="0"/>
        </a:p>
      </dgm:t>
    </dgm:pt>
    <dgm:pt modelId="{663FECEC-BEBC-4612-8645-12AB5851BB9D}" type="sibTrans" cxnId="{767C0885-E96B-43D2-A6CA-5F322D50AE82}">
      <dgm:prSet/>
      <dgm:spPr/>
      <dgm:t>
        <a:bodyPr/>
        <a:lstStyle/>
        <a:p>
          <a:endParaRPr lang="en-US"/>
        </a:p>
      </dgm:t>
    </dgm:pt>
    <dgm:pt modelId="{BD080729-449F-426B-B5E9-950748BB3BEE}" type="parTrans" cxnId="{767C0885-E96B-43D2-A6CA-5F322D50AE82}">
      <dgm:prSet/>
      <dgm:spPr/>
      <dgm:t>
        <a:bodyPr/>
        <a:lstStyle/>
        <a:p>
          <a:endParaRPr lang="en-US"/>
        </a:p>
      </dgm:t>
    </dgm:pt>
    <dgm:pt modelId="{E3A295E5-E680-424D-8426-BA59575798EA}">
      <dgm:prSet custT="1"/>
      <dgm:spPr/>
      <dgm:t>
        <a:bodyPr/>
        <a:lstStyle/>
        <a:p>
          <a:pPr latinLnBrk="1"/>
          <a:r>
            <a:rPr lang="ko-KR" altLang="en-US" sz="1400" b="1" dirty="0" smtClean="0"/>
            <a:t> 외부 </a:t>
          </a:r>
          <a:r>
            <a:rPr lang="en-US" altLang="ko-KR" sz="1400" b="1" dirty="0" smtClean="0"/>
            <a:t>:  </a:t>
          </a:r>
          <a:r>
            <a:rPr lang="ko-KR" altLang="en-US" sz="1400" b="1" dirty="0" smtClean="0"/>
            <a:t>마을버스</a:t>
          </a:r>
          <a:r>
            <a:rPr lang="en-US" altLang="ko-KR" sz="1400" b="1" dirty="0" smtClean="0"/>
            <a:t>,  </a:t>
          </a:r>
          <a:r>
            <a:rPr lang="ko-KR" altLang="en-US" sz="1400" b="1" dirty="0" smtClean="0"/>
            <a:t>지하철</a:t>
          </a:r>
          <a:r>
            <a:rPr lang="en-US" altLang="ko-KR" sz="1400" b="1" dirty="0" smtClean="0"/>
            <a:t>, </a:t>
          </a:r>
          <a:r>
            <a:rPr lang="ko-KR" altLang="en-US" sz="1400" b="1" dirty="0" smtClean="0"/>
            <a:t>종교기관</a:t>
          </a:r>
          <a:r>
            <a:rPr lang="en-US" altLang="ko-KR" sz="1400" b="1" dirty="0" smtClean="0"/>
            <a:t>, </a:t>
          </a:r>
          <a:r>
            <a:rPr lang="ko-KR" altLang="en-US" sz="1400" b="1" dirty="0" smtClean="0"/>
            <a:t>복지관 등</a:t>
          </a:r>
          <a:endParaRPr lang="en-US" sz="1400" b="1" dirty="0"/>
        </a:p>
      </dgm:t>
    </dgm:pt>
    <dgm:pt modelId="{D73E689A-A5F6-4406-B807-3F0E68E9A6EE}" type="parTrans" cxnId="{AD209999-91A2-48CA-8C74-3518CE97896E}">
      <dgm:prSet/>
      <dgm:spPr/>
      <dgm:t>
        <a:bodyPr/>
        <a:lstStyle/>
        <a:p>
          <a:pPr latinLnBrk="1"/>
          <a:endParaRPr lang="ko-KR" altLang="en-US"/>
        </a:p>
      </dgm:t>
    </dgm:pt>
    <dgm:pt modelId="{FE963882-D4D2-4A14-BE7E-EA9775B13FC7}" type="sibTrans" cxnId="{AD209999-91A2-48CA-8C74-3518CE97896E}">
      <dgm:prSet/>
      <dgm:spPr/>
      <dgm:t>
        <a:bodyPr/>
        <a:lstStyle/>
        <a:p>
          <a:pPr latinLnBrk="1"/>
          <a:endParaRPr lang="ko-KR" altLang="en-US"/>
        </a:p>
      </dgm:t>
    </dgm:pt>
    <dgm:pt modelId="{16370318-07D6-490A-B973-0326A9A17251}">
      <dgm:prSet custT="1"/>
      <dgm:spPr/>
      <dgm:t>
        <a:bodyPr/>
        <a:lstStyle/>
        <a:p>
          <a:pPr latinLnBrk="1"/>
          <a:r>
            <a:rPr lang="ko-KR" altLang="en-US" sz="1400" b="1" dirty="0" smtClean="0"/>
            <a:t>공동주택  연계 </a:t>
          </a:r>
          <a:r>
            <a:rPr lang="en-US" altLang="ko-KR" sz="1400" b="1" dirty="0" smtClean="0"/>
            <a:t>:  </a:t>
          </a:r>
          <a:r>
            <a:rPr lang="ko-KR" altLang="en-US" sz="1400" b="1" dirty="0" smtClean="0"/>
            <a:t>미디어 보드</a:t>
          </a:r>
          <a:r>
            <a:rPr lang="en-US" altLang="ko-KR" sz="1400" b="1" dirty="0" smtClean="0"/>
            <a:t>, </a:t>
          </a:r>
          <a:r>
            <a:rPr lang="ko-KR" altLang="en-US" sz="1400" b="1" dirty="0" smtClean="0"/>
            <a:t>게시판</a:t>
          </a:r>
          <a:r>
            <a:rPr lang="en-US" altLang="ko-KR" sz="1400" b="1" dirty="0" smtClean="0"/>
            <a:t>, </a:t>
          </a:r>
          <a:r>
            <a:rPr lang="ko-KR" altLang="en-US" sz="1400" b="1" dirty="0" smtClean="0"/>
            <a:t>방송 활용</a:t>
          </a:r>
          <a:endParaRPr lang="en-US" sz="1400" b="1" dirty="0"/>
        </a:p>
      </dgm:t>
    </dgm:pt>
    <dgm:pt modelId="{05407924-8E01-4A8B-A5A6-1C8CB8C10C6F}" type="parTrans" cxnId="{245388A1-0723-4043-87EA-55D321E3F981}">
      <dgm:prSet/>
      <dgm:spPr/>
      <dgm:t>
        <a:bodyPr/>
        <a:lstStyle/>
        <a:p>
          <a:pPr latinLnBrk="1"/>
          <a:endParaRPr lang="ko-KR" altLang="en-US"/>
        </a:p>
      </dgm:t>
    </dgm:pt>
    <dgm:pt modelId="{2CC9B293-8435-4E46-8BA3-6CDDAD2004F0}" type="sibTrans" cxnId="{245388A1-0723-4043-87EA-55D321E3F981}">
      <dgm:prSet/>
      <dgm:spPr/>
      <dgm:t>
        <a:bodyPr/>
        <a:lstStyle/>
        <a:p>
          <a:pPr latinLnBrk="1"/>
          <a:endParaRPr lang="ko-KR" altLang="en-US"/>
        </a:p>
      </dgm:t>
    </dgm:pt>
    <dgm:pt modelId="{692DC830-4E30-4969-9CF1-1B02AF00931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400" b="1" dirty="0" smtClean="0"/>
            <a:t>  </a:t>
          </a:r>
          <a:r>
            <a:rPr lang="ko-KR" altLang="en-US" sz="1400" b="1" dirty="0" smtClean="0"/>
            <a:t>사업장 가입자 대상검진 독려</a:t>
          </a:r>
          <a:r>
            <a:rPr lang="en-US" altLang="ko-KR" sz="1400" b="1" dirty="0" smtClean="0"/>
            <a:t>(</a:t>
          </a:r>
          <a:r>
            <a:rPr lang="ko-KR" altLang="en-US" sz="1400" b="1" dirty="0" smtClean="0"/>
            <a:t>특히 영세사업장</a:t>
          </a:r>
          <a:r>
            <a:rPr lang="en-US" altLang="ko-KR" sz="1400" b="1" dirty="0" smtClean="0"/>
            <a:t>)</a:t>
          </a:r>
          <a:endParaRPr lang="en-US" sz="1400" b="1" dirty="0"/>
        </a:p>
      </dgm:t>
    </dgm:pt>
    <dgm:pt modelId="{3514FA2D-AFBD-4F3F-BAB1-B071390F7687}" type="parTrans" cxnId="{6D9539C3-C4DB-4A72-A733-53F444A1FAAA}">
      <dgm:prSet/>
      <dgm:spPr/>
      <dgm:t>
        <a:bodyPr/>
        <a:lstStyle/>
        <a:p>
          <a:pPr latinLnBrk="1"/>
          <a:endParaRPr lang="ko-KR" altLang="en-US"/>
        </a:p>
      </dgm:t>
    </dgm:pt>
    <dgm:pt modelId="{794439F3-0026-426B-B428-A294999D498C}" type="sibTrans" cxnId="{6D9539C3-C4DB-4A72-A733-53F444A1FAAA}">
      <dgm:prSet/>
      <dgm:spPr/>
      <dgm:t>
        <a:bodyPr/>
        <a:lstStyle/>
        <a:p>
          <a:pPr latinLnBrk="1"/>
          <a:endParaRPr lang="ko-KR" altLang="en-US"/>
        </a:p>
      </dgm:t>
    </dgm:pt>
    <dgm:pt modelId="{4A80AE02-EE98-4C40-AB8C-BD458942A32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400" b="1" dirty="0" smtClean="0"/>
            <a:t>   </a:t>
          </a:r>
          <a:r>
            <a:rPr lang="ko-KR" altLang="en-US" sz="1400" b="1" dirty="0" smtClean="0"/>
            <a:t>검진대상자 우편발송 횟수 늘려달라 요구</a:t>
          </a:r>
          <a:endParaRPr lang="en-US" sz="1400" b="1" dirty="0"/>
        </a:p>
      </dgm:t>
    </dgm:pt>
    <dgm:pt modelId="{6CE1F6E7-25FD-4A10-89D0-82073797D158}" type="parTrans" cxnId="{3C12E07C-6F25-4464-839A-7E2DB86B426D}">
      <dgm:prSet/>
      <dgm:spPr/>
      <dgm:t>
        <a:bodyPr/>
        <a:lstStyle/>
        <a:p>
          <a:pPr latinLnBrk="1"/>
          <a:endParaRPr lang="ko-KR" altLang="en-US"/>
        </a:p>
      </dgm:t>
    </dgm:pt>
    <dgm:pt modelId="{DF938C28-25FC-4134-A044-3F4B3E14F254}" type="sibTrans" cxnId="{3C12E07C-6F25-4464-839A-7E2DB86B426D}">
      <dgm:prSet/>
      <dgm:spPr/>
      <dgm:t>
        <a:bodyPr/>
        <a:lstStyle/>
        <a:p>
          <a:pPr latinLnBrk="1"/>
          <a:endParaRPr lang="ko-KR" altLang="en-US"/>
        </a:p>
      </dgm:t>
    </dgm:pt>
    <dgm:pt modelId="{C8EB64F2-D763-41D5-AB57-806EB5801C32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400" b="1" dirty="0" smtClean="0"/>
            <a:t>   </a:t>
          </a:r>
          <a:r>
            <a:rPr lang="ko-KR" altLang="en-US" sz="1400" b="1" dirty="0" smtClean="0"/>
            <a:t>의료기관 기 </a:t>
          </a:r>
          <a:r>
            <a:rPr lang="ko-KR" altLang="en-US" sz="1400" b="1" dirty="0" err="1" smtClean="0"/>
            <a:t>검진자</a:t>
          </a:r>
          <a:r>
            <a:rPr lang="ko-KR" altLang="en-US" sz="1400" b="1" dirty="0" smtClean="0"/>
            <a:t> 문자발송</a:t>
          </a:r>
          <a:endParaRPr lang="en-US" sz="1400" b="1" dirty="0"/>
        </a:p>
      </dgm:t>
    </dgm:pt>
    <dgm:pt modelId="{8C7E3A22-E0FE-48A9-ABCA-C942FB523783}" type="parTrans" cxnId="{B8A11140-5021-4F71-854C-6ECE0A88E2EE}">
      <dgm:prSet/>
      <dgm:spPr/>
      <dgm:t>
        <a:bodyPr/>
        <a:lstStyle/>
        <a:p>
          <a:pPr latinLnBrk="1"/>
          <a:endParaRPr lang="ko-KR" altLang="en-US"/>
        </a:p>
      </dgm:t>
    </dgm:pt>
    <dgm:pt modelId="{BCEC3D6B-87E9-43E6-90D0-CB4ACB25397C}" type="sibTrans" cxnId="{B8A11140-5021-4F71-854C-6ECE0A88E2EE}">
      <dgm:prSet/>
      <dgm:spPr/>
      <dgm:t>
        <a:bodyPr/>
        <a:lstStyle/>
        <a:p>
          <a:pPr latinLnBrk="1"/>
          <a:endParaRPr lang="ko-KR" altLang="en-US"/>
        </a:p>
      </dgm:t>
    </dgm:pt>
    <dgm:pt modelId="{D66C9508-02C9-4E1D-9868-5A60C986F30E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latinLnBrk="1"/>
          <a:r>
            <a:rPr lang="ko-KR" altLang="en-US" sz="1400" b="1" dirty="0" smtClean="0"/>
            <a:t>  의료기관 </a:t>
          </a:r>
          <a:r>
            <a:rPr lang="ko-KR" altLang="en-US" sz="1400" b="1" dirty="0" err="1" smtClean="0"/>
            <a:t>내원객</a:t>
          </a:r>
          <a:r>
            <a:rPr lang="ko-KR" altLang="en-US" sz="1400" b="1" dirty="0" smtClean="0"/>
            <a:t> 독려 요구 </a:t>
          </a:r>
          <a:endParaRPr lang="en-US" sz="1400" b="1" dirty="0"/>
        </a:p>
      </dgm:t>
    </dgm:pt>
    <dgm:pt modelId="{A742894D-8BC8-4E54-BE56-96851DF58AFC}" type="parTrans" cxnId="{1AC43CE2-2845-4359-99A8-530EF50A26C5}">
      <dgm:prSet/>
      <dgm:spPr/>
      <dgm:t>
        <a:bodyPr/>
        <a:lstStyle/>
        <a:p>
          <a:pPr latinLnBrk="1"/>
          <a:endParaRPr lang="ko-KR" altLang="en-US"/>
        </a:p>
      </dgm:t>
    </dgm:pt>
    <dgm:pt modelId="{4B78ADBF-983C-4594-B033-D982F999A33C}" type="sibTrans" cxnId="{1AC43CE2-2845-4359-99A8-530EF50A26C5}">
      <dgm:prSet/>
      <dgm:spPr/>
      <dgm:t>
        <a:bodyPr/>
        <a:lstStyle/>
        <a:p>
          <a:pPr latinLnBrk="1"/>
          <a:endParaRPr lang="ko-KR" altLang="en-US"/>
        </a:p>
      </dgm:t>
    </dgm:pt>
    <dgm:pt modelId="{CEBE7C67-A1E0-4C7F-9296-BA2FCE1779D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altLang="ko-KR" sz="1400" b="1" dirty="0" smtClean="0"/>
            <a:t>  </a:t>
          </a:r>
          <a:r>
            <a:rPr lang="ko-KR" altLang="en-US" sz="1400" b="1" dirty="0" smtClean="0"/>
            <a:t>관내 검진기관 </a:t>
          </a:r>
          <a:r>
            <a:rPr lang="ko-KR" altLang="en-US" sz="1400" b="1" dirty="0" err="1" smtClean="0"/>
            <a:t>홍보베너</a:t>
          </a:r>
          <a:r>
            <a:rPr lang="ko-KR" altLang="en-US" sz="1400" b="1" dirty="0" smtClean="0"/>
            <a:t>  게시</a:t>
          </a:r>
          <a:r>
            <a:rPr lang="en-US" altLang="ko-KR" sz="1400" b="1" dirty="0" smtClean="0"/>
            <a:t>, </a:t>
          </a:r>
          <a:r>
            <a:rPr lang="ko-KR" altLang="en-US" sz="1400" b="1" dirty="0" err="1" smtClean="0"/>
            <a:t>리플릿</a:t>
          </a:r>
          <a:r>
            <a:rPr lang="ko-KR" altLang="en-US" sz="1400" b="1" dirty="0" smtClean="0"/>
            <a:t> 비치</a:t>
          </a:r>
          <a:endParaRPr lang="en-US" sz="1400" b="1" dirty="0"/>
        </a:p>
      </dgm:t>
    </dgm:pt>
    <dgm:pt modelId="{4CEEA06C-FEE9-4C9C-9374-BEAF00B7ACEF}" type="parTrans" cxnId="{02DA07CD-C302-4274-BEC5-BAD7ACAEA3A8}">
      <dgm:prSet/>
      <dgm:spPr/>
    </dgm:pt>
    <dgm:pt modelId="{14C85D69-22FC-4C42-84EF-3660A9635054}" type="sibTrans" cxnId="{02DA07CD-C302-4274-BEC5-BAD7ACAEA3A8}">
      <dgm:prSet/>
      <dgm:spPr/>
    </dgm:pt>
    <dgm:pt modelId="{E4DFF04F-E503-4986-845E-F1CEAAD07ACF}" type="pres">
      <dgm:prSet presAssocID="{B9C32B05-62EA-407A-B21C-2310C794570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2DECCD-617A-4241-9F60-AEDF0E388945}" type="pres">
      <dgm:prSet presAssocID="{B9C32B05-62EA-407A-B21C-2310C7945705}" presName="matrix" presStyleCnt="0"/>
      <dgm:spPr/>
    </dgm:pt>
    <dgm:pt modelId="{F40C730F-3044-4CBC-843A-35DC5F7F2C14}" type="pres">
      <dgm:prSet presAssocID="{B9C32B05-62EA-407A-B21C-2310C7945705}" presName="tile1" presStyleLbl="node1" presStyleIdx="0" presStyleCnt="4"/>
      <dgm:spPr/>
      <dgm:t>
        <a:bodyPr/>
        <a:lstStyle/>
        <a:p>
          <a:endParaRPr lang="en-US"/>
        </a:p>
      </dgm:t>
    </dgm:pt>
    <dgm:pt modelId="{DA2EE9CF-654E-4669-ACD6-0584FC12CECC}" type="pres">
      <dgm:prSet presAssocID="{B9C32B05-62EA-407A-B21C-2310C794570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6A47D-713F-4974-9E38-16F177765607}" type="pres">
      <dgm:prSet presAssocID="{B9C32B05-62EA-407A-B21C-2310C7945705}" presName="tile2" presStyleLbl="node1" presStyleIdx="1" presStyleCnt="4"/>
      <dgm:spPr/>
      <dgm:t>
        <a:bodyPr/>
        <a:lstStyle/>
        <a:p>
          <a:endParaRPr lang="en-US"/>
        </a:p>
      </dgm:t>
    </dgm:pt>
    <dgm:pt modelId="{6D36CEAB-C992-4019-9716-92D3DF88950F}" type="pres">
      <dgm:prSet presAssocID="{B9C32B05-62EA-407A-B21C-2310C794570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F551E-0DE2-4C3A-9B66-184A322A6DA1}" type="pres">
      <dgm:prSet presAssocID="{B9C32B05-62EA-407A-B21C-2310C7945705}" presName="tile3" presStyleLbl="node1" presStyleIdx="2" presStyleCnt="4"/>
      <dgm:spPr/>
      <dgm:t>
        <a:bodyPr/>
        <a:lstStyle/>
        <a:p>
          <a:endParaRPr lang="en-US"/>
        </a:p>
      </dgm:t>
    </dgm:pt>
    <dgm:pt modelId="{7F21B368-B13C-4958-B581-31E27EB4BC0B}" type="pres">
      <dgm:prSet presAssocID="{B9C32B05-62EA-407A-B21C-2310C794570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12B79-5841-4003-B4F9-E48B9A01FE84}" type="pres">
      <dgm:prSet presAssocID="{B9C32B05-62EA-407A-B21C-2310C7945705}" presName="tile4" presStyleLbl="node1" presStyleIdx="3" presStyleCnt="4"/>
      <dgm:spPr/>
      <dgm:t>
        <a:bodyPr/>
        <a:lstStyle/>
        <a:p>
          <a:endParaRPr lang="en-US"/>
        </a:p>
      </dgm:t>
    </dgm:pt>
    <dgm:pt modelId="{74889996-1B4B-4333-AE7C-26A9FE6E5790}" type="pres">
      <dgm:prSet presAssocID="{B9C32B05-62EA-407A-B21C-2310C794570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73E2C-E999-4F86-8045-878478A12CC3}" type="pres">
      <dgm:prSet presAssocID="{B9C32B05-62EA-407A-B21C-2310C7945705}" presName="centerTile" presStyleLbl="fgShp" presStyleIdx="0" presStyleCnt="1" custScaleX="150973" custScaleY="7123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8A11140-5021-4F71-854C-6ECE0A88E2EE}" srcId="{2CFC764E-E417-4FA7-92FC-889DCCBAC0AF}" destId="{C8EB64F2-D763-41D5-AB57-806EB5801C32}" srcOrd="4" destOrd="0" parTransId="{8C7E3A22-E0FE-48A9-ABCA-C942FB523783}" sibTransId="{BCEC3D6B-87E9-43E6-90D0-CB4ACB25397C}"/>
    <dgm:cxn modelId="{DE3EAA0C-DDE5-4BE8-B04D-9C5958425D72}" type="presOf" srcId="{C8EB64F2-D763-41D5-AB57-806EB5801C32}" destId="{2266A47D-713F-4974-9E38-16F177765607}" srcOrd="0" destOrd="5" presId="urn:microsoft.com/office/officeart/2005/8/layout/matrix1"/>
    <dgm:cxn modelId="{3DAD7E9E-4DAE-4590-879D-C14C2FAE829F}" type="presOf" srcId="{2159B2F4-9587-4C35-99AB-02467AFB07D3}" destId="{2266A47D-713F-4974-9E38-16F177765607}" srcOrd="0" destOrd="1" presId="urn:microsoft.com/office/officeart/2005/8/layout/matrix1"/>
    <dgm:cxn modelId="{5BCA1A44-1ED3-4044-AA45-C9C0D9658E6C}" type="presOf" srcId="{D66C9508-02C9-4E1D-9868-5A60C986F30E}" destId="{6D36CEAB-C992-4019-9716-92D3DF88950F}" srcOrd="1" destOrd="3" presId="urn:microsoft.com/office/officeart/2005/8/layout/matrix1"/>
    <dgm:cxn modelId="{678F14F0-5459-4562-9353-F7FB9EFDB9EA}" type="presOf" srcId="{4C23D2D7-E3C3-439D-9FFB-9861B70E3E5E}" destId="{DA2EE9CF-654E-4669-ACD6-0584FC12CECC}" srcOrd="1" destOrd="3" presId="urn:microsoft.com/office/officeart/2005/8/layout/matrix1"/>
    <dgm:cxn modelId="{DFFC163B-CCE0-41D6-AC9F-994041687DDC}" srcId="{5733A9CD-F089-4AA2-9B47-06D37522AF64}" destId="{4E16DE3B-C4F5-4A42-9CF7-9C6E3F12C5EA}" srcOrd="0" destOrd="0" parTransId="{968E676D-D27D-418E-AFE2-F9DB84EE9182}" sibTransId="{DE752A33-6112-4E25-8436-D9491B3AAB44}"/>
    <dgm:cxn modelId="{FD77F1F9-C5FD-4118-970B-0E9C55332556}" type="presOf" srcId="{0AD63CC4-E5B2-4CAD-AFD0-1DF649307225}" destId="{F40C730F-3044-4CBC-843A-35DC5F7F2C14}" srcOrd="0" destOrd="1" presId="urn:microsoft.com/office/officeart/2005/8/layout/matrix1"/>
    <dgm:cxn modelId="{3C12E07C-6F25-4464-839A-7E2DB86B426D}" srcId="{DDE0D928-D49D-4A27-8E92-3130B9320568}" destId="{4A80AE02-EE98-4C40-AB8C-BD458942A323}" srcOrd="4" destOrd="0" parTransId="{6CE1F6E7-25FD-4A10-89D0-82073797D158}" sibTransId="{DF938C28-25FC-4134-A044-3F4B3E14F254}"/>
    <dgm:cxn modelId="{7EF242D3-1566-4DC9-8591-C2424AD954CC}" srcId="{5733A9CD-F089-4AA2-9B47-06D37522AF64}" destId="{6B689BE2-FDCF-468E-8B77-2B575334B189}" srcOrd="3" destOrd="0" parTransId="{07349945-7F22-42D6-A818-4649C78509D0}" sibTransId="{5B7E2BAE-2AE2-4E2D-90D0-3B16B3D4CDEA}"/>
    <dgm:cxn modelId="{29522186-CE4B-408F-82B3-2D3FB015468B}" type="presOf" srcId="{4A80AE02-EE98-4C40-AB8C-BD458942A323}" destId="{DA2EE9CF-654E-4669-ACD6-0584FC12CECC}" srcOrd="1" destOrd="5" presId="urn:microsoft.com/office/officeart/2005/8/layout/matrix1"/>
    <dgm:cxn modelId="{02DA07CD-C302-4274-BEC5-BAD7ACAEA3A8}" srcId="{2CFC764E-E417-4FA7-92FC-889DCCBAC0AF}" destId="{CEBE7C67-A1E0-4C7F-9296-BA2FCE1779DF}" srcOrd="1" destOrd="0" parTransId="{4CEEA06C-FEE9-4C9C-9374-BEAF00B7ACEF}" sibTransId="{14C85D69-22FC-4C42-84EF-3660A9635054}"/>
    <dgm:cxn modelId="{4957E924-8D3B-48BE-8511-E1D1EC681140}" type="presOf" srcId="{CEBE7C67-A1E0-4C7F-9296-BA2FCE1779DF}" destId="{2266A47D-713F-4974-9E38-16F177765607}" srcOrd="0" destOrd="2" presId="urn:microsoft.com/office/officeart/2005/8/layout/matrix1"/>
    <dgm:cxn modelId="{178FF22B-0D32-4469-891D-5045991C37EF}" type="presOf" srcId="{BB33E209-0ECA-444B-981C-7B721250D5A7}" destId="{7F21B368-B13C-4958-B581-31E27EB4BC0B}" srcOrd="1" destOrd="1" presId="urn:microsoft.com/office/officeart/2005/8/layout/matrix1"/>
    <dgm:cxn modelId="{A509EC29-A8CF-458D-B5C6-CA33DAB7B490}" type="presOf" srcId="{508D7C43-B546-4774-B341-036353BD7125}" destId="{6D36CEAB-C992-4019-9716-92D3DF88950F}" srcOrd="1" destOrd="4" presId="urn:microsoft.com/office/officeart/2005/8/layout/matrix1"/>
    <dgm:cxn modelId="{26B47C7B-170B-4F65-B899-FAD3BDEFD2B5}" type="presOf" srcId="{692DC830-4E30-4969-9CF1-1B02AF009311}" destId="{F40C730F-3044-4CBC-843A-35DC5F7F2C14}" srcOrd="0" destOrd="4" presId="urn:microsoft.com/office/officeart/2005/8/layout/matrix1"/>
    <dgm:cxn modelId="{9E789F7D-62EF-4617-8CCE-352F5AE7D204}" type="presOf" srcId="{4A80AE02-EE98-4C40-AB8C-BD458942A323}" destId="{F40C730F-3044-4CBC-843A-35DC5F7F2C14}" srcOrd="0" destOrd="5" presId="urn:microsoft.com/office/officeart/2005/8/layout/matrix1"/>
    <dgm:cxn modelId="{0F7D32D4-1B26-4F4A-A028-73A74ADFFF8A}" srcId="{2CFC764E-E417-4FA7-92FC-889DCCBAC0AF}" destId="{2159B2F4-9587-4C35-99AB-02467AFB07D3}" srcOrd="0" destOrd="0" parTransId="{136031A4-77F4-47FC-B9A7-BF2791ADA160}" sibTransId="{57B33440-266A-4B63-9DA4-02DE4808020B}"/>
    <dgm:cxn modelId="{6DD98F7E-83D8-445A-9FBF-322BF340AA8B}" type="presOf" srcId="{03979AB3-3864-4D08-922C-BC01BE58DBA6}" destId="{9C6F551E-0DE2-4C3A-9B66-184A322A6DA1}" srcOrd="0" destOrd="2" presId="urn:microsoft.com/office/officeart/2005/8/layout/matrix1"/>
    <dgm:cxn modelId="{58AD7EEF-D408-406B-87EE-4691D4C30668}" srcId="{B9C32B05-62EA-407A-B21C-2310C7945705}" destId="{8EA7219F-BDB2-48EB-9EEB-3133522D132E}" srcOrd="0" destOrd="0" parTransId="{3EE8403A-CB7C-4815-85BD-AEBCAEB71B37}" sibTransId="{C94B7947-85DC-4B21-BB99-DF8438356F98}"/>
    <dgm:cxn modelId="{AD209999-91A2-48CA-8C74-3518CE97896E}" srcId="{5733A9CD-F089-4AA2-9B47-06D37522AF64}" destId="{E3A295E5-E680-424D-8426-BA59575798EA}" srcOrd="1" destOrd="0" parTransId="{D73E689A-A5F6-4406-B807-3F0E68E9A6EE}" sibTransId="{FE963882-D4D2-4A14-BE7E-EA9775B13FC7}"/>
    <dgm:cxn modelId="{87EAC61A-1EED-44D4-A2E5-4CE4B7D1ED42}" type="presOf" srcId="{16370318-07D6-490A-B973-0326A9A17251}" destId="{74889996-1B4B-4333-AE7C-26A9FE6E5790}" srcOrd="1" destOrd="3" presId="urn:microsoft.com/office/officeart/2005/8/layout/matrix1"/>
    <dgm:cxn modelId="{08805B99-97A6-471C-8434-A2CB6248F5E6}" type="presOf" srcId="{6B689BE2-FDCF-468E-8B77-2B575334B189}" destId="{9B112B79-5841-4003-B4F9-E48B9A01FE84}" srcOrd="0" destOrd="4" presId="urn:microsoft.com/office/officeart/2005/8/layout/matrix1"/>
    <dgm:cxn modelId="{D607A354-356C-4FA8-9CDF-615CA377286E}" type="presOf" srcId="{F86EC7B0-870C-41B8-A226-2C304994C663}" destId="{F40C730F-3044-4CBC-843A-35DC5F7F2C14}" srcOrd="0" destOrd="2" presId="urn:microsoft.com/office/officeart/2005/8/layout/matrix1"/>
    <dgm:cxn modelId="{767C0885-E96B-43D2-A6CA-5F322D50AE82}" srcId="{DDE0D928-D49D-4A27-8E92-3130B9320568}" destId="{4C23D2D7-E3C3-439D-9FFB-9861B70E3E5E}" srcOrd="2" destOrd="0" parTransId="{BD080729-449F-426B-B5E9-950748BB3BEE}" sibTransId="{663FECEC-BEBC-4612-8645-12AB5851BB9D}"/>
    <dgm:cxn modelId="{1AC43CE2-2845-4359-99A8-530EF50A26C5}" srcId="{2CFC764E-E417-4FA7-92FC-889DCCBAC0AF}" destId="{D66C9508-02C9-4E1D-9868-5A60C986F30E}" srcOrd="2" destOrd="0" parTransId="{A742894D-8BC8-4E54-BE56-96851DF58AFC}" sibTransId="{4B78ADBF-983C-4594-B033-D982F999A33C}"/>
    <dgm:cxn modelId="{AD8A3ECE-3CAD-4DE9-BC4F-D43FB3EDF421}" type="presOf" srcId="{8EA7219F-BDB2-48EB-9EEB-3133522D132E}" destId="{6C173E2C-E999-4F86-8045-878478A12CC3}" srcOrd="0" destOrd="0" presId="urn:microsoft.com/office/officeart/2005/8/layout/matrix1"/>
    <dgm:cxn modelId="{DFB63353-82A4-4366-8CCB-F9CC58B1C98F}" srcId="{2CFC764E-E417-4FA7-92FC-889DCCBAC0AF}" destId="{508D7C43-B546-4774-B341-036353BD7125}" srcOrd="3" destOrd="0" parTransId="{72543145-CF34-418A-BEAA-33B838A462CD}" sibTransId="{F7B121B3-2AC0-48AD-B66A-E2AA3435A18B}"/>
    <dgm:cxn modelId="{C1C86FA3-60C8-4A34-AC63-3FAC38FB8EA7}" type="presOf" srcId="{16370318-07D6-490A-B973-0326A9A17251}" destId="{9B112B79-5841-4003-B4F9-E48B9A01FE84}" srcOrd="0" destOrd="3" presId="urn:microsoft.com/office/officeart/2005/8/layout/matrix1"/>
    <dgm:cxn modelId="{CE695677-2230-4C49-B6F3-7047FB595D96}" type="presOf" srcId="{C8EB64F2-D763-41D5-AB57-806EB5801C32}" destId="{6D36CEAB-C992-4019-9716-92D3DF88950F}" srcOrd="1" destOrd="5" presId="urn:microsoft.com/office/officeart/2005/8/layout/matrix1"/>
    <dgm:cxn modelId="{5209579E-8F09-4B98-87B5-BDB67358BD43}" srcId="{8EA7219F-BDB2-48EB-9EEB-3133522D132E}" destId="{5733A9CD-F089-4AA2-9B47-06D37522AF64}" srcOrd="3" destOrd="0" parTransId="{2737EC72-D065-4748-A3F5-C1E6805B6CDB}" sibTransId="{7B4DACDF-8A90-4C26-83D7-400F1F6BEB7F}"/>
    <dgm:cxn modelId="{C47A2F24-5D66-41EA-BD01-28B9CB932040}" type="presOf" srcId="{DDE0D928-D49D-4A27-8E92-3130B9320568}" destId="{F40C730F-3044-4CBC-843A-35DC5F7F2C14}" srcOrd="0" destOrd="0" presId="urn:microsoft.com/office/officeart/2005/8/layout/matrix1"/>
    <dgm:cxn modelId="{A6523F57-9891-4D48-8B04-938C411F9685}" type="presOf" srcId="{486CE084-C32C-4939-B03C-288FB9EFCD9F}" destId="{7F21B368-B13C-4958-B581-31E27EB4BC0B}" srcOrd="1" destOrd="0" presId="urn:microsoft.com/office/officeart/2005/8/layout/matrix1"/>
    <dgm:cxn modelId="{8C60EB0D-55AF-483C-B855-232326E727BE}" srcId="{486CE084-C32C-4939-B03C-288FB9EFCD9F}" destId="{BB33E209-0ECA-444B-981C-7B721250D5A7}" srcOrd="0" destOrd="0" parTransId="{53D36965-D6BC-4F43-8AB0-E7DF9DFC6E80}" sibTransId="{009AC4E6-2883-4CE5-AA50-4F9D4EB674B8}"/>
    <dgm:cxn modelId="{4FE6A7BC-F4E6-4CED-A575-2D2EE70EB7DA}" type="presOf" srcId="{4E16DE3B-C4F5-4A42-9CF7-9C6E3F12C5EA}" destId="{9B112B79-5841-4003-B4F9-E48B9A01FE84}" srcOrd="0" destOrd="1" presId="urn:microsoft.com/office/officeart/2005/8/layout/matrix1"/>
    <dgm:cxn modelId="{49DD4867-F1DA-42F1-81B5-D0C567BD2115}" type="presOf" srcId="{486CE084-C32C-4939-B03C-288FB9EFCD9F}" destId="{9C6F551E-0DE2-4C3A-9B66-184A322A6DA1}" srcOrd="0" destOrd="0" presId="urn:microsoft.com/office/officeart/2005/8/layout/matrix1"/>
    <dgm:cxn modelId="{72DEAAC2-49DE-4910-90CF-0C493E4DB55E}" srcId="{8EA7219F-BDB2-48EB-9EEB-3133522D132E}" destId="{486CE084-C32C-4939-B03C-288FB9EFCD9F}" srcOrd="2" destOrd="0" parTransId="{B5011683-9257-4C35-A951-9C8A07975FD2}" sibTransId="{AD348FFC-4947-46BD-873B-71307A2369D8}"/>
    <dgm:cxn modelId="{7842C721-CBED-4ACB-9327-207C150A04CD}" type="presOf" srcId="{5733A9CD-F089-4AA2-9B47-06D37522AF64}" destId="{9B112B79-5841-4003-B4F9-E48B9A01FE84}" srcOrd="0" destOrd="0" presId="urn:microsoft.com/office/officeart/2005/8/layout/matrix1"/>
    <dgm:cxn modelId="{2D78AD32-2F25-49F7-BE66-DC601CE1D4FD}" srcId="{8EA7219F-BDB2-48EB-9EEB-3133522D132E}" destId="{2CFC764E-E417-4FA7-92FC-889DCCBAC0AF}" srcOrd="1" destOrd="0" parTransId="{C7C9DFEF-1EB9-40CA-9FF0-138D67AAEEBF}" sibTransId="{47E9B72E-D102-4745-AAB1-A07A87214690}"/>
    <dgm:cxn modelId="{4BC4FA0C-5B9F-472A-BB95-32093B2F3835}" type="presOf" srcId="{2CFC764E-E417-4FA7-92FC-889DCCBAC0AF}" destId="{2266A47D-713F-4974-9E38-16F177765607}" srcOrd="0" destOrd="0" presId="urn:microsoft.com/office/officeart/2005/8/layout/matrix1"/>
    <dgm:cxn modelId="{C5A03E27-1BB6-4FDE-8D5B-68840F81BF52}" type="presOf" srcId="{6B689BE2-FDCF-468E-8B77-2B575334B189}" destId="{74889996-1B4B-4333-AE7C-26A9FE6E5790}" srcOrd="1" destOrd="4" presId="urn:microsoft.com/office/officeart/2005/8/layout/matrix1"/>
    <dgm:cxn modelId="{96CC0C0B-CF4D-47FB-89E6-29E33698125D}" type="presOf" srcId="{692DC830-4E30-4969-9CF1-1B02AF009311}" destId="{DA2EE9CF-654E-4669-ACD6-0584FC12CECC}" srcOrd="1" destOrd="4" presId="urn:microsoft.com/office/officeart/2005/8/layout/matrix1"/>
    <dgm:cxn modelId="{245388A1-0723-4043-87EA-55D321E3F981}" srcId="{5733A9CD-F089-4AA2-9B47-06D37522AF64}" destId="{16370318-07D6-490A-B973-0326A9A17251}" srcOrd="2" destOrd="0" parTransId="{05407924-8E01-4A8B-A5A6-1C8CB8C10C6F}" sibTransId="{2CC9B293-8435-4E46-8BA3-6CDDAD2004F0}"/>
    <dgm:cxn modelId="{F32752DC-2D1D-41E8-AB44-576B8B462EBE}" type="presOf" srcId="{2159B2F4-9587-4C35-99AB-02467AFB07D3}" destId="{6D36CEAB-C992-4019-9716-92D3DF88950F}" srcOrd="1" destOrd="1" presId="urn:microsoft.com/office/officeart/2005/8/layout/matrix1"/>
    <dgm:cxn modelId="{8763C4F1-0848-4F92-B25D-AD19FD3C6C5A}" type="presOf" srcId="{2CFC764E-E417-4FA7-92FC-889DCCBAC0AF}" destId="{6D36CEAB-C992-4019-9716-92D3DF88950F}" srcOrd="1" destOrd="0" presId="urn:microsoft.com/office/officeart/2005/8/layout/matrix1"/>
    <dgm:cxn modelId="{6615C7E9-9DA8-4E47-A9FC-B73711C7107F}" type="presOf" srcId="{E3A295E5-E680-424D-8426-BA59575798EA}" destId="{9B112B79-5841-4003-B4F9-E48B9A01FE84}" srcOrd="0" destOrd="2" presId="urn:microsoft.com/office/officeart/2005/8/layout/matrix1"/>
    <dgm:cxn modelId="{3C3817E5-1EAE-4EC4-AF3C-090994098414}" srcId="{DDE0D928-D49D-4A27-8E92-3130B9320568}" destId="{0AD63CC4-E5B2-4CAD-AFD0-1DF649307225}" srcOrd="0" destOrd="0" parTransId="{B1663898-BE36-413B-9077-1C50EA9E0695}" sibTransId="{BE0E3EC5-DFB8-4983-BE02-AE7D2453252A}"/>
    <dgm:cxn modelId="{A224D7FF-418A-4878-AE8F-0F94C86FE6B8}" type="presOf" srcId="{B9C32B05-62EA-407A-B21C-2310C7945705}" destId="{E4DFF04F-E503-4986-845E-F1CEAAD07ACF}" srcOrd="0" destOrd="0" presId="urn:microsoft.com/office/officeart/2005/8/layout/matrix1"/>
    <dgm:cxn modelId="{6D9539C3-C4DB-4A72-A733-53F444A1FAAA}" srcId="{DDE0D928-D49D-4A27-8E92-3130B9320568}" destId="{692DC830-4E30-4969-9CF1-1B02AF009311}" srcOrd="3" destOrd="0" parTransId="{3514FA2D-AFBD-4F3F-BAB1-B071390F7687}" sibTransId="{794439F3-0026-426B-B428-A294999D498C}"/>
    <dgm:cxn modelId="{E7D4E457-9C5C-44EE-A294-35EB933BC087}" type="presOf" srcId="{F86EC7B0-870C-41B8-A226-2C304994C663}" destId="{DA2EE9CF-654E-4669-ACD6-0584FC12CECC}" srcOrd="1" destOrd="2" presId="urn:microsoft.com/office/officeart/2005/8/layout/matrix1"/>
    <dgm:cxn modelId="{799E3D2B-9EDE-4204-B427-6F6BC0131220}" type="presOf" srcId="{4C23D2D7-E3C3-439D-9FFB-9861B70E3E5E}" destId="{F40C730F-3044-4CBC-843A-35DC5F7F2C14}" srcOrd="0" destOrd="3" presId="urn:microsoft.com/office/officeart/2005/8/layout/matrix1"/>
    <dgm:cxn modelId="{DE77AA74-CB4D-4156-949A-88ED347A6B14}" type="presOf" srcId="{DDE0D928-D49D-4A27-8E92-3130B9320568}" destId="{DA2EE9CF-654E-4669-ACD6-0584FC12CECC}" srcOrd="1" destOrd="0" presId="urn:microsoft.com/office/officeart/2005/8/layout/matrix1"/>
    <dgm:cxn modelId="{FD64BDB1-FA18-4586-AF75-5BCD007F9EA8}" type="presOf" srcId="{508D7C43-B546-4774-B341-036353BD7125}" destId="{2266A47D-713F-4974-9E38-16F177765607}" srcOrd="0" destOrd="4" presId="urn:microsoft.com/office/officeart/2005/8/layout/matrix1"/>
    <dgm:cxn modelId="{EAC7FA90-E39A-489E-8BB0-04BEAA4EAFF3}" type="presOf" srcId="{4E16DE3B-C4F5-4A42-9CF7-9C6E3F12C5EA}" destId="{74889996-1B4B-4333-AE7C-26A9FE6E5790}" srcOrd="1" destOrd="1" presId="urn:microsoft.com/office/officeart/2005/8/layout/matrix1"/>
    <dgm:cxn modelId="{6EACA30D-51CB-488F-9D58-F332181181DF}" type="presOf" srcId="{0AD63CC4-E5B2-4CAD-AFD0-1DF649307225}" destId="{DA2EE9CF-654E-4669-ACD6-0584FC12CECC}" srcOrd="1" destOrd="1" presId="urn:microsoft.com/office/officeart/2005/8/layout/matrix1"/>
    <dgm:cxn modelId="{22367ADC-B134-48A4-A3EF-A0DA131DE72F}" type="presOf" srcId="{D66C9508-02C9-4E1D-9868-5A60C986F30E}" destId="{2266A47D-713F-4974-9E38-16F177765607}" srcOrd="0" destOrd="3" presId="urn:microsoft.com/office/officeart/2005/8/layout/matrix1"/>
    <dgm:cxn modelId="{7088A3A1-2060-4609-A7F9-2904A30971E5}" srcId="{DDE0D928-D49D-4A27-8E92-3130B9320568}" destId="{F86EC7B0-870C-41B8-A226-2C304994C663}" srcOrd="1" destOrd="0" parTransId="{72BC5657-8FA6-4DA3-BB23-1B6CA0C30565}" sibTransId="{0C878B92-DDD2-4389-B2B7-19C52EAE0FD9}"/>
    <dgm:cxn modelId="{6AB28565-89EA-493E-BA81-EBEFCAD21CFA}" type="presOf" srcId="{BB33E209-0ECA-444B-981C-7B721250D5A7}" destId="{9C6F551E-0DE2-4C3A-9B66-184A322A6DA1}" srcOrd="0" destOrd="1" presId="urn:microsoft.com/office/officeart/2005/8/layout/matrix1"/>
    <dgm:cxn modelId="{2709EABC-E6A1-4AF4-BB66-635BCC932127}" srcId="{8EA7219F-BDB2-48EB-9EEB-3133522D132E}" destId="{DDE0D928-D49D-4A27-8E92-3130B9320568}" srcOrd="0" destOrd="0" parTransId="{BD8A01E6-DCFB-4634-AA12-EAF5B15F9CCB}" sibTransId="{4311EAF2-34EE-4C77-BBCA-D60A3715C931}"/>
    <dgm:cxn modelId="{5C934C0F-065F-4719-A7AA-53BF257F886A}" type="presOf" srcId="{5733A9CD-F089-4AA2-9B47-06D37522AF64}" destId="{74889996-1B4B-4333-AE7C-26A9FE6E5790}" srcOrd="1" destOrd="0" presId="urn:microsoft.com/office/officeart/2005/8/layout/matrix1"/>
    <dgm:cxn modelId="{256D6DFA-C8A1-452E-8296-52288E33E9AA}" type="presOf" srcId="{CEBE7C67-A1E0-4C7F-9296-BA2FCE1779DF}" destId="{6D36CEAB-C992-4019-9716-92D3DF88950F}" srcOrd="1" destOrd="2" presId="urn:microsoft.com/office/officeart/2005/8/layout/matrix1"/>
    <dgm:cxn modelId="{9D0C0D8E-6883-4D52-A8F7-B8E6A42E12B9}" type="presOf" srcId="{03979AB3-3864-4D08-922C-BC01BE58DBA6}" destId="{7F21B368-B13C-4958-B581-31E27EB4BC0B}" srcOrd="1" destOrd="2" presId="urn:microsoft.com/office/officeart/2005/8/layout/matrix1"/>
    <dgm:cxn modelId="{121840F4-A886-4390-8E5A-EF44C7C47201}" type="presOf" srcId="{E3A295E5-E680-424D-8426-BA59575798EA}" destId="{74889996-1B4B-4333-AE7C-26A9FE6E5790}" srcOrd="1" destOrd="2" presId="urn:microsoft.com/office/officeart/2005/8/layout/matrix1"/>
    <dgm:cxn modelId="{873772FA-91A4-4BB0-8209-B921A70A9CB1}" srcId="{486CE084-C32C-4939-B03C-288FB9EFCD9F}" destId="{03979AB3-3864-4D08-922C-BC01BE58DBA6}" srcOrd="1" destOrd="0" parTransId="{42EA90C7-33C9-430D-ACBD-A0607F484853}" sibTransId="{DD2AE5CF-FC94-4C48-9452-9FA15DBEB1DC}"/>
    <dgm:cxn modelId="{DBBC2989-F4DE-4C40-84A7-8A6425777399}" type="presParOf" srcId="{E4DFF04F-E503-4986-845E-F1CEAAD07ACF}" destId="{0E2DECCD-617A-4241-9F60-AEDF0E388945}" srcOrd="0" destOrd="0" presId="urn:microsoft.com/office/officeart/2005/8/layout/matrix1"/>
    <dgm:cxn modelId="{AA428E30-3754-46D4-AF13-E2DFCA05C4AA}" type="presParOf" srcId="{0E2DECCD-617A-4241-9F60-AEDF0E388945}" destId="{F40C730F-3044-4CBC-843A-35DC5F7F2C14}" srcOrd="0" destOrd="0" presId="urn:microsoft.com/office/officeart/2005/8/layout/matrix1"/>
    <dgm:cxn modelId="{49B5F617-A37A-4D64-BDDF-618191D75030}" type="presParOf" srcId="{0E2DECCD-617A-4241-9F60-AEDF0E388945}" destId="{DA2EE9CF-654E-4669-ACD6-0584FC12CECC}" srcOrd="1" destOrd="0" presId="urn:microsoft.com/office/officeart/2005/8/layout/matrix1"/>
    <dgm:cxn modelId="{C7339A56-B26E-4D8D-9A13-918ECF096199}" type="presParOf" srcId="{0E2DECCD-617A-4241-9F60-AEDF0E388945}" destId="{2266A47D-713F-4974-9E38-16F177765607}" srcOrd="2" destOrd="0" presId="urn:microsoft.com/office/officeart/2005/8/layout/matrix1"/>
    <dgm:cxn modelId="{EF6B3B90-C342-4F6B-81B6-23DB1299F4EC}" type="presParOf" srcId="{0E2DECCD-617A-4241-9F60-AEDF0E388945}" destId="{6D36CEAB-C992-4019-9716-92D3DF88950F}" srcOrd="3" destOrd="0" presId="urn:microsoft.com/office/officeart/2005/8/layout/matrix1"/>
    <dgm:cxn modelId="{B4920EB4-47C2-4C9D-883B-C772FD99873A}" type="presParOf" srcId="{0E2DECCD-617A-4241-9F60-AEDF0E388945}" destId="{9C6F551E-0DE2-4C3A-9B66-184A322A6DA1}" srcOrd="4" destOrd="0" presId="urn:microsoft.com/office/officeart/2005/8/layout/matrix1"/>
    <dgm:cxn modelId="{E66593A5-D083-4CAE-923B-4B9F3BAA8FA4}" type="presParOf" srcId="{0E2DECCD-617A-4241-9F60-AEDF0E388945}" destId="{7F21B368-B13C-4958-B581-31E27EB4BC0B}" srcOrd="5" destOrd="0" presId="urn:microsoft.com/office/officeart/2005/8/layout/matrix1"/>
    <dgm:cxn modelId="{BC627EA7-9CDD-4883-8AA3-0DDD9EC7E3C4}" type="presParOf" srcId="{0E2DECCD-617A-4241-9F60-AEDF0E388945}" destId="{9B112B79-5841-4003-B4F9-E48B9A01FE84}" srcOrd="6" destOrd="0" presId="urn:microsoft.com/office/officeart/2005/8/layout/matrix1"/>
    <dgm:cxn modelId="{F8F54AB2-E3FE-4900-B5B1-C03133907A65}" type="presParOf" srcId="{0E2DECCD-617A-4241-9F60-AEDF0E388945}" destId="{74889996-1B4B-4333-AE7C-26A9FE6E5790}" srcOrd="7" destOrd="0" presId="urn:microsoft.com/office/officeart/2005/8/layout/matrix1"/>
    <dgm:cxn modelId="{1B8CAE18-AD9E-4BAA-87B7-762F255EE1F9}" type="presParOf" srcId="{E4DFF04F-E503-4986-845E-F1CEAAD07ACF}" destId="{6C173E2C-E999-4F86-8045-878478A12CC3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9B6EEA-373C-476F-ABC6-D22D9CCFC2D7}">
      <dsp:nvSpPr>
        <dsp:cNvPr id="0" name=""/>
        <dsp:cNvSpPr/>
      </dsp:nvSpPr>
      <dsp:spPr>
        <a:xfrm>
          <a:off x="3357379" y="1959914"/>
          <a:ext cx="2538149" cy="2538149"/>
        </a:xfrm>
        <a:prstGeom prst="ellipse">
          <a:avLst/>
        </a:prstGeom>
        <a:solidFill>
          <a:schemeClr val="accent5">
            <a:alpha val="50000"/>
          </a:schemeClr>
        </a:soli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rtl="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ko-KR" altLang="en-US" sz="2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옛체" pitchFamily="18" charset="-127"/>
              <a:ea typeface="휴먼옛체" pitchFamily="18" charset="-127"/>
            </a:rPr>
            <a:t>知彼知己</a:t>
          </a:r>
          <a:endParaRPr lang="en-US" altLang="ko-KR" sz="2800" b="1" kern="1200" dirty="0" smtClean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 marL="0" lvl="0" indent="0" algn="ctr" defTabSz="1244600" rtl="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ko-KR" altLang="en-US" sz="2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 </a:t>
          </a:r>
          <a:r>
            <a:rPr lang="ko-KR" altLang="en-US" sz="2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옛체" pitchFamily="18" charset="-127"/>
              <a:ea typeface="휴먼옛체" pitchFamily="18" charset="-127"/>
            </a:rPr>
            <a:t>百戰百勝</a:t>
          </a:r>
          <a:r>
            <a:rPr lang="en-US" altLang="ko-KR" sz="2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!</a:t>
          </a:r>
          <a:endParaRPr lang="en-US" sz="2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sp:txBody>
      <dsp:txXfrm>
        <a:off x="3357379" y="1959914"/>
        <a:ext cx="2538149" cy="2538149"/>
      </dsp:txXfrm>
    </dsp:sp>
    <dsp:sp modelId="{FACE17DE-C238-4816-8EDF-CC224BFA80FA}">
      <dsp:nvSpPr>
        <dsp:cNvPr id="0" name=""/>
        <dsp:cNvSpPr/>
      </dsp:nvSpPr>
      <dsp:spPr>
        <a:xfrm>
          <a:off x="0" y="500218"/>
          <a:ext cx="3760172" cy="3760172"/>
        </a:xfrm>
        <a:prstGeom prst="ellipse">
          <a:avLst/>
        </a:prstGeom>
        <a:gradFill rotWithShape="0">
          <a:gsLst>
            <a:gs pos="0">
              <a:schemeClr val="accent6">
                <a:alpha val="40000"/>
              </a:schemeClr>
            </a:gs>
            <a:gs pos="50000">
              <a:schemeClr val="accent6"/>
            </a:gs>
            <a:gs pos="100000">
              <a:schemeClr val="accent6">
                <a:alpha val="40000"/>
              </a:schemeClr>
            </a:gs>
          </a:gsLst>
          <a:lin ang="2700000" scaled="1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 latinLnBrk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800" b="1" kern="1200" dirty="0" smtClean="0">
              <a:solidFill>
                <a:srgbClr val="0000FF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</a:rPr>
            <a:t>2012~2014</a:t>
          </a:r>
          <a:r>
            <a:rPr lang="ko-KR" altLang="en-US" sz="2800" b="1" kern="1200" dirty="0" smtClean="0">
              <a:solidFill>
                <a:srgbClr val="0000FF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</a:rPr>
            <a:t>년</a:t>
          </a:r>
          <a:endParaRPr lang="en-US" altLang="ko-KR" sz="2800" b="1" kern="1200" dirty="0" smtClean="0">
            <a:solidFill>
              <a:srgbClr val="0000FF"/>
            </a:solidFill>
            <a:effectLst>
              <a:glow rad="101600">
                <a:schemeClr val="accent6">
                  <a:lumMod val="75000"/>
                  <a:alpha val="60000"/>
                </a:schemeClr>
              </a:glow>
            </a:effectLst>
          </a:endParaRPr>
        </a:p>
        <a:p>
          <a:pPr lvl="0" algn="ctr" defTabSz="1244600" rtl="0" latinLnBrk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ko-KR" altLang="en-US" sz="2800" b="1" kern="1200" dirty="0" smtClean="0">
              <a:solidFill>
                <a:srgbClr val="FF0000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  <a:latin typeface="HY태백B" pitchFamily="18" charset="-127"/>
              <a:ea typeface="HY태백B" pitchFamily="18" charset="-127"/>
            </a:rPr>
            <a:t>서울시 </a:t>
          </a:r>
          <a:r>
            <a:rPr lang="en-US" altLang="ko-KR" sz="2800" b="1" kern="1200" dirty="0" smtClean="0">
              <a:solidFill>
                <a:srgbClr val="FF0000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  <a:latin typeface="HY태백B" pitchFamily="18" charset="-127"/>
              <a:ea typeface="HY태백B" pitchFamily="18" charset="-127"/>
            </a:rPr>
            <a:t>20</a:t>
          </a:r>
          <a:r>
            <a:rPr lang="ko-KR" altLang="en-US" sz="2800" b="1" kern="1200" dirty="0" smtClean="0">
              <a:solidFill>
                <a:srgbClr val="FF0000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  <a:latin typeface="HY태백B" pitchFamily="18" charset="-127"/>
              <a:ea typeface="HY태백B" pitchFamily="18" charset="-127"/>
            </a:rPr>
            <a:t>위</a:t>
          </a:r>
          <a:r>
            <a:rPr lang="en-US" altLang="ko-KR" sz="2800" b="1" kern="1200" dirty="0" smtClean="0">
              <a:solidFill>
                <a:srgbClr val="FF0000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  <a:latin typeface="HY태백B" pitchFamily="18" charset="-127"/>
              <a:ea typeface="HY태백B" pitchFamily="18" charset="-127"/>
            </a:rPr>
            <a:t>!</a:t>
          </a:r>
        </a:p>
        <a:p>
          <a:pPr lvl="0" algn="ctr" defTabSz="1244600" rtl="0" latinLnBrk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ko-KR" altLang="en-US" sz="2800" b="1" i="1" kern="1200" dirty="0" smtClean="0">
              <a:solidFill>
                <a:srgbClr val="0000FF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</a:rPr>
            <a:t>하위를 면하라</a:t>
          </a:r>
          <a:r>
            <a:rPr lang="en-US" altLang="ko-KR" sz="2800" b="1" i="1" kern="1200" dirty="0" smtClean="0">
              <a:solidFill>
                <a:srgbClr val="0000FF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</a:rPr>
            <a:t>!!!</a:t>
          </a:r>
          <a:r>
            <a:rPr lang="ko-KR" sz="2800" b="1" i="1" kern="1200" dirty="0" smtClean="0">
              <a:solidFill>
                <a:srgbClr val="0000FF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</a:rPr>
            <a:t> </a:t>
          </a:r>
          <a:endParaRPr lang="en-US" altLang="ko-KR" sz="2800" b="1" i="1" kern="1200" dirty="0" smtClean="0">
            <a:solidFill>
              <a:srgbClr val="0000FF"/>
            </a:solidFill>
            <a:effectLst>
              <a:glow rad="101600">
                <a:schemeClr val="accent6">
                  <a:lumMod val="75000"/>
                  <a:alpha val="60000"/>
                </a:schemeClr>
              </a:glow>
            </a:effectLst>
          </a:endParaRPr>
        </a:p>
      </dsp:txBody>
      <dsp:txXfrm>
        <a:off x="0" y="500218"/>
        <a:ext cx="3760172" cy="3760172"/>
      </dsp:txXfrm>
    </dsp:sp>
    <dsp:sp modelId="{DA34724B-FA0B-46B2-B877-7B803E9D73AF}">
      <dsp:nvSpPr>
        <dsp:cNvPr id="0" name=""/>
        <dsp:cNvSpPr/>
      </dsp:nvSpPr>
      <dsp:spPr>
        <a:xfrm>
          <a:off x="5619940" y="1157075"/>
          <a:ext cx="2538149" cy="2538149"/>
        </a:xfrm>
        <a:prstGeom prst="ellipse">
          <a:avLst/>
        </a:prstGeom>
        <a:solidFill>
          <a:schemeClr val="accent3">
            <a:alpha val="50000"/>
          </a:schemeClr>
        </a:soli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o-KR" altLang="en-US" sz="2800" b="1" kern="1200" dirty="0" err="1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수검률</a:t>
          </a:r>
          <a:r>
            <a:rPr lang="ko-KR" altLang="en-US" sz="2800" b="1" kern="12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en-US" altLang="ko-KR" sz="2800" b="1" kern="1200" dirty="0" smtClean="0">
            <a:solidFill>
              <a:srgbClr val="FF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244600" rtl="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o-KR" altLang="en-US" sz="2800" b="1" kern="12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향상 </a:t>
          </a:r>
          <a:r>
            <a:rPr lang="ko-KR" sz="2800" b="1" kern="12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기대 </a:t>
          </a:r>
          <a:endParaRPr lang="en-US" sz="2800" b="1" kern="1200" dirty="0">
            <a:solidFill>
              <a:srgbClr val="FF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19940" y="1157075"/>
        <a:ext cx="2538149" cy="253814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FC41D9-D5C6-49E1-9B96-B8E8FBCCF82F}">
      <dsp:nvSpPr>
        <dsp:cNvPr id="0" name=""/>
        <dsp:cNvSpPr/>
      </dsp:nvSpPr>
      <dsp:spPr>
        <a:xfrm>
          <a:off x="0" y="504052"/>
          <a:ext cx="3024335" cy="34563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err="1" smtClean="0">
              <a:latin typeface="휴먼옛체" pitchFamily="18" charset="-127"/>
              <a:ea typeface="휴먼옛체" pitchFamily="18" charset="-127"/>
            </a:rPr>
            <a:t>암종별</a:t>
          </a:r>
          <a:r>
            <a:rPr lang="ko-KR" altLang="en-US" sz="1600" b="1" kern="1200" dirty="0" smtClean="0">
              <a:latin typeface="휴먼옛체" pitchFamily="18" charset="-127"/>
              <a:ea typeface="휴먼옛체" pitchFamily="18" charset="-127"/>
            </a:rPr>
            <a:t> 연인원</a:t>
          </a:r>
          <a:endParaRPr lang="en-US" altLang="ko-KR" sz="1600" b="1" kern="1200" dirty="0" smtClean="0">
            <a:latin typeface="휴먼옛체" pitchFamily="18" charset="-127"/>
            <a:ea typeface="휴먼옛체" pitchFamily="18" charset="-127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휴먼옛체" pitchFamily="18" charset="-127"/>
              <a:ea typeface="휴먼옛체" pitchFamily="18" charset="-127"/>
            </a:rPr>
            <a:t>142,365</a:t>
          </a:r>
          <a:r>
            <a:rPr lang="ko-KR" altLang="en-US" sz="2400" b="1" kern="1200" dirty="0" smtClean="0">
              <a:latin typeface="휴먼옛체" pitchFamily="18" charset="-127"/>
              <a:ea typeface="휴먼옛체" pitchFamily="18" charset="-127"/>
            </a:rPr>
            <a:t>명</a:t>
          </a:r>
          <a:endParaRPr lang="en-US" sz="2400" b="1" kern="1200" dirty="0">
            <a:latin typeface="휴먼옛체" pitchFamily="18" charset="-127"/>
            <a:ea typeface="휴먼옛체" pitchFamily="18" charset="-127"/>
          </a:endParaRPr>
        </a:p>
      </dsp:txBody>
      <dsp:txXfrm>
        <a:off x="718279" y="763279"/>
        <a:ext cx="1587776" cy="587581"/>
      </dsp:txXfrm>
    </dsp:sp>
    <dsp:sp modelId="{F9FB2F4B-0224-4C33-82C7-B1E17952B325}">
      <dsp:nvSpPr>
        <dsp:cNvPr id="0" name=""/>
        <dsp:cNvSpPr/>
      </dsp:nvSpPr>
      <dsp:spPr>
        <a:xfrm>
          <a:off x="378041" y="1449191"/>
          <a:ext cx="2268252" cy="25112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err="1" smtClean="0">
              <a:latin typeface="휴먼옛체" pitchFamily="18" charset="-127"/>
              <a:ea typeface="휴먼옛체" pitchFamily="18" charset="-127"/>
            </a:rPr>
            <a:t>실인원</a:t>
          </a:r>
          <a:endParaRPr lang="en-US" altLang="ko-KR" sz="1800" b="1" kern="1200" dirty="0" smtClean="0">
            <a:latin typeface="휴먼옛체" pitchFamily="18" charset="-127"/>
            <a:ea typeface="휴먼옛체" pitchFamily="18" charset="-127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휴먼옛체" pitchFamily="18" charset="-127"/>
              <a:ea typeface="휴먼옛체" pitchFamily="18" charset="-127"/>
            </a:rPr>
            <a:t>75,515</a:t>
          </a:r>
          <a:r>
            <a:rPr lang="ko-KR" altLang="en-US" sz="2400" b="1" kern="1200" dirty="0" smtClean="0">
              <a:latin typeface="휴먼옛체" pitchFamily="18" charset="-127"/>
              <a:ea typeface="휴먼옛체" pitchFamily="18" charset="-127"/>
            </a:rPr>
            <a:t>명</a:t>
          </a:r>
          <a:endParaRPr lang="en-US" altLang="ko-KR" sz="2400" b="1" kern="1200" dirty="0" smtClean="0">
            <a:latin typeface="휴먼옛체" pitchFamily="18" charset="-127"/>
            <a:ea typeface="휴먼옛체" pitchFamily="18" charset="-127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0000"/>
              </a:solidFill>
              <a:latin typeface="휴먼옛체" pitchFamily="18" charset="-127"/>
              <a:ea typeface="휴먼옛체" pitchFamily="18" charset="-127"/>
            </a:rPr>
            <a:t>21%</a:t>
          </a:r>
          <a:endParaRPr lang="en-US" sz="3200" b="1" kern="1200" dirty="0">
            <a:solidFill>
              <a:srgbClr val="FF0000"/>
            </a:solidFill>
            <a:latin typeface="휴먼옛체" pitchFamily="18" charset="-127"/>
            <a:ea typeface="휴먼옛체" pitchFamily="18" charset="-127"/>
          </a:endParaRPr>
        </a:p>
      </dsp:txBody>
      <dsp:txXfrm>
        <a:off x="710219" y="2077004"/>
        <a:ext cx="1603896" cy="12556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1A180-65A4-4DDE-A3FB-1C6CDEE750A0}" type="datetimeFigureOut">
              <a:rPr lang="ko-KR" altLang="en-US" smtClean="0"/>
              <a:pPr/>
              <a:t>2016-12-07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BCE2E-4B3D-473A-8CF3-77CE99D34A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02892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A5036-DBC8-4575-9E8C-755663E8EBDF}" type="datetimeFigureOut">
              <a:rPr lang="ko-KR" altLang="en-US" smtClean="0"/>
              <a:pPr/>
              <a:t>2016-12-07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2ADDA-34D1-44B9-823A-E935E13EF0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0474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ADDA-34D1-44B9-823A-E935E13EF08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ADDA-34D1-44B9-823A-E935E13EF087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400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ADDA-34D1-44B9-823A-E935E13EF087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ADDA-34D1-44B9-823A-E935E13EF087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ADDA-34D1-44B9-823A-E935E13EF087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ADDA-34D1-44B9-823A-E935E13EF087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ADDA-34D1-44B9-823A-E935E13EF087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ADDA-34D1-44B9-823A-E935E13EF087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ADDA-34D1-44B9-823A-E935E13EF087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ADDA-34D1-44B9-823A-E935E13EF087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ADDA-34D1-44B9-823A-E935E13EF087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ADDA-34D1-44B9-823A-E935E13EF08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ADDA-34D1-44B9-823A-E935E13EF087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ADDA-34D1-44B9-823A-E935E13EF087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위와 같은 부진요인을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ADDA-34D1-44B9-823A-E935E13EF087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ADDA-34D1-44B9-823A-E935E13EF087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ADDA-34D1-44B9-823A-E935E13EF087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ADDA-34D1-44B9-823A-E935E13EF087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71C7E-8039-4290-87CD-40D9EDDC67F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ADDA-34D1-44B9-823A-E935E13EF087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ADDA-34D1-44B9-823A-E935E13EF087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ADDA-34D1-44B9-823A-E935E13EF087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ADDA-34D1-44B9-823A-E935E13EF087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ADDA-34D1-44B9-823A-E935E13EF087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yout-0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3088407" y="620688"/>
            <a:ext cx="5516041" cy="576063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indent="0" algn="r">
              <a:lnSpc>
                <a:spcPct val="100000"/>
              </a:lnSpc>
              <a:defRPr sz="4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ko-KR" dirty="0" smtClean="0"/>
              <a:t>VISION PRESENTATION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84923" y="1268760"/>
            <a:ext cx="4003872" cy="263475"/>
          </a:xfrm>
          <a:prstGeom prst="rect">
            <a:avLst/>
          </a:prstGeom>
        </p:spPr>
        <p:txBody>
          <a:bodyPr lIns="108000" anchor="ctr"/>
          <a:lstStyle>
            <a:lvl1pPr marL="0" indent="0" algn="r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Date</a:t>
            </a:r>
            <a:endParaRPr lang="ko-KR" alt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84923" y="1531640"/>
            <a:ext cx="4003872" cy="263475"/>
          </a:xfrm>
          <a:prstGeom prst="rect">
            <a:avLst/>
          </a:prstGeom>
        </p:spPr>
        <p:txBody>
          <a:bodyPr lIns="108000" anchor="ctr"/>
          <a:lstStyle>
            <a:lvl1pPr marL="0" indent="0" algn="r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Main author’s name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7774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39618" y="121528"/>
            <a:ext cx="8480854" cy="55089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ko-KR" dirty="0" smtClean="0"/>
              <a:t>BASIC LAYOUT</a:t>
            </a:r>
            <a:endParaRPr lang="ko-KR" altLang="en-US"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324138" y="667529"/>
            <a:ext cx="8496694" cy="216024"/>
          </a:xfrm>
          <a:prstGeom prst="rect">
            <a:avLst/>
          </a:prstGeom>
        </p:spPr>
        <p:txBody>
          <a:bodyPr lIns="7200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52736"/>
            <a:ext cx="9144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5"/>
          <p:cNvSpPr/>
          <p:nvPr userDrawn="1"/>
        </p:nvSpPr>
        <p:spPr>
          <a:xfrm rot="10800000">
            <a:off x="3426296" y="1588445"/>
            <a:ext cx="5125194" cy="2007865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3930352" y="1821038"/>
            <a:ext cx="2016224" cy="1299793"/>
          </a:xfrm>
          <a:prstGeom prst="roundRect">
            <a:avLst>
              <a:gd name="adj" fmla="val 7223"/>
            </a:avLst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</a:lstStyle>
          <a:p>
            <a:pPr marL="0" lvl="0" algn="ctr"/>
            <a:r>
              <a:rPr lang="en-US" altLang="ko-KR" dirty="0" smtClean="0"/>
              <a:t>Place Your Picture Here</a:t>
            </a:r>
            <a:endParaRPr lang="ko-KR" alt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43" hasCustomPrompt="1"/>
          </p:nvPr>
        </p:nvSpPr>
        <p:spPr>
          <a:xfrm>
            <a:off x="6234608" y="1824687"/>
            <a:ext cx="2016224" cy="1299793"/>
          </a:xfrm>
          <a:prstGeom prst="roundRect">
            <a:avLst>
              <a:gd name="adj" fmla="val 7223"/>
            </a:avLst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</a:lstStyle>
          <a:p>
            <a:pPr marL="0" lvl="0" algn="ctr"/>
            <a:r>
              <a:rPr lang="en-US" altLang="ko-KR" dirty="0" smtClean="0"/>
              <a:t>Place Your Picture Here</a:t>
            </a:r>
            <a:endParaRPr lang="ko-KR" altLang="en-US" dirty="0" smtClean="0"/>
          </a:p>
        </p:txBody>
      </p:sp>
      <p:sp>
        <p:nvSpPr>
          <p:cNvPr id="14" name="Rectangle 13"/>
          <p:cNvSpPr/>
          <p:nvPr userDrawn="1"/>
        </p:nvSpPr>
        <p:spPr>
          <a:xfrm>
            <a:off x="3409738" y="1575842"/>
            <a:ext cx="232581" cy="2020467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23056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20002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73B2D1">
                  <a:lumMod val="83000"/>
                </a:srgbClr>
              </a:gs>
              <a:gs pos="100000">
                <a:srgbClr val="73B2D1">
                  <a:lumMod val="7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 userDrawn="1"/>
        </p:nvSpPr>
        <p:spPr>
          <a:xfrm>
            <a:off x="545976" y="1764286"/>
            <a:ext cx="3096344" cy="1656184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rgbClr val="73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761999" y="1906220"/>
            <a:ext cx="2647739" cy="246087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761999" y="2152308"/>
            <a:ext cx="2647739" cy="1122064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3930353" y="3192839"/>
            <a:ext cx="2030338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6235725" y="3192839"/>
            <a:ext cx="2030338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Rounded Rectangle 5"/>
          <p:cNvSpPr/>
          <p:nvPr userDrawn="1"/>
        </p:nvSpPr>
        <p:spPr>
          <a:xfrm rot="10800000">
            <a:off x="3426296" y="3781506"/>
            <a:ext cx="5125194" cy="2007865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58" hasCustomPrompt="1"/>
          </p:nvPr>
        </p:nvSpPr>
        <p:spPr>
          <a:xfrm>
            <a:off x="3930352" y="4014099"/>
            <a:ext cx="2016224" cy="1299793"/>
          </a:xfrm>
          <a:prstGeom prst="roundRect">
            <a:avLst>
              <a:gd name="adj" fmla="val 7223"/>
            </a:avLst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</a:lstStyle>
          <a:p>
            <a:pPr marL="0" lvl="0" algn="ctr"/>
            <a:r>
              <a:rPr lang="en-US" altLang="ko-KR" dirty="0" smtClean="0"/>
              <a:t>Place Your Picture Here</a:t>
            </a:r>
            <a:endParaRPr lang="ko-KR" altLang="en-US" dirty="0" smtClean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59" hasCustomPrompt="1"/>
          </p:nvPr>
        </p:nvSpPr>
        <p:spPr>
          <a:xfrm>
            <a:off x="6234608" y="4017748"/>
            <a:ext cx="2016224" cy="1299793"/>
          </a:xfrm>
          <a:prstGeom prst="roundRect">
            <a:avLst>
              <a:gd name="adj" fmla="val 7223"/>
            </a:avLst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</a:lstStyle>
          <a:p>
            <a:pPr marL="0" lvl="0" algn="ctr"/>
            <a:r>
              <a:rPr lang="en-US" altLang="ko-KR" dirty="0" smtClean="0"/>
              <a:t>Place Your Picture Here</a:t>
            </a:r>
            <a:endParaRPr lang="ko-KR" altLang="en-US" dirty="0" smtClean="0"/>
          </a:p>
        </p:txBody>
      </p:sp>
      <p:sp>
        <p:nvSpPr>
          <p:cNvPr id="22" name="Rectangle 13"/>
          <p:cNvSpPr/>
          <p:nvPr userDrawn="1"/>
        </p:nvSpPr>
        <p:spPr>
          <a:xfrm>
            <a:off x="3409738" y="3768903"/>
            <a:ext cx="232581" cy="2020467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6BF4A">
                  <a:lumMod val="70000"/>
                </a:srgbClr>
              </a:gs>
              <a:gs pos="100000">
                <a:srgbClr val="F6BF4A">
                  <a:lumMod val="6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5"/>
          <p:cNvSpPr/>
          <p:nvPr userDrawn="1"/>
        </p:nvSpPr>
        <p:spPr>
          <a:xfrm>
            <a:off x="545976" y="3957347"/>
            <a:ext cx="3096344" cy="1656184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rgbClr val="F6B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761999" y="4099281"/>
            <a:ext cx="2647739" cy="246087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61"/>
          </p:nvPr>
        </p:nvSpPr>
        <p:spPr>
          <a:xfrm>
            <a:off x="761999" y="4345369"/>
            <a:ext cx="2647739" cy="1122064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62"/>
          </p:nvPr>
        </p:nvSpPr>
        <p:spPr>
          <a:xfrm>
            <a:off x="3930353" y="5385900"/>
            <a:ext cx="2030338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63"/>
          </p:nvPr>
        </p:nvSpPr>
        <p:spPr>
          <a:xfrm>
            <a:off x="6235725" y="5385900"/>
            <a:ext cx="2030338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0247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39618" y="121528"/>
            <a:ext cx="8480854" cy="55089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324138" y="667529"/>
            <a:ext cx="8496694" cy="216024"/>
          </a:xfrm>
          <a:prstGeom prst="rect">
            <a:avLst/>
          </a:prstGeom>
        </p:spPr>
        <p:txBody>
          <a:bodyPr lIns="7200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52736"/>
            <a:ext cx="9144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 rot="19246847">
            <a:off x="6444208" y="1785239"/>
            <a:ext cx="2124236" cy="2016224"/>
            <a:chOff x="1331640" y="1700808"/>
            <a:chExt cx="2124236" cy="2016224"/>
          </a:xfrm>
        </p:grpSpPr>
        <p:sp>
          <p:nvSpPr>
            <p:cNvPr id="10" name="Oval 9"/>
            <p:cNvSpPr/>
            <p:nvPr/>
          </p:nvSpPr>
          <p:spPr>
            <a:xfrm>
              <a:off x="1331640" y="1700808"/>
              <a:ext cx="2016224" cy="2016224"/>
            </a:xfrm>
            <a:prstGeom prst="ellipse">
              <a:avLst/>
            </a:prstGeom>
            <a:noFill/>
            <a:ln>
              <a:solidFill>
                <a:srgbClr val="F86A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239852" y="2600908"/>
              <a:ext cx="216024" cy="216024"/>
            </a:xfrm>
            <a:prstGeom prst="ellipse">
              <a:avLst/>
            </a:prstGeom>
            <a:solidFill>
              <a:srgbClr val="F86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 rot="19246847">
            <a:off x="647564" y="1785239"/>
            <a:ext cx="2124236" cy="2016224"/>
            <a:chOff x="4355976" y="1684290"/>
            <a:chExt cx="2124236" cy="2016224"/>
          </a:xfrm>
        </p:grpSpPr>
        <p:sp>
          <p:nvSpPr>
            <p:cNvPr id="14" name="Oval 13"/>
            <p:cNvSpPr/>
            <p:nvPr/>
          </p:nvSpPr>
          <p:spPr>
            <a:xfrm>
              <a:off x="4355976" y="1684290"/>
              <a:ext cx="2016224" cy="2016224"/>
            </a:xfrm>
            <a:prstGeom prst="ellipse">
              <a:avLst/>
            </a:prstGeom>
            <a:noFill/>
            <a:ln>
              <a:solidFill>
                <a:srgbClr val="73B2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264188" y="2584390"/>
              <a:ext cx="216024" cy="216024"/>
            </a:xfrm>
            <a:prstGeom prst="ellipse">
              <a:avLst/>
            </a:prstGeom>
            <a:solidFill>
              <a:srgbClr val="73B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 rot="19246847">
            <a:off x="3545886" y="1785239"/>
            <a:ext cx="2124236" cy="2016224"/>
            <a:chOff x="4355976" y="3988546"/>
            <a:chExt cx="2124236" cy="2016224"/>
          </a:xfrm>
        </p:grpSpPr>
        <p:sp>
          <p:nvSpPr>
            <p:cNvPr id="17" name="Oval 16"/>
            <p:cNvSpPr/>
            <p:nvPr/>
          </p:nvSpPr>
          <p:spPr>
            <a:xfrm>
              <a:off x="4355976" y="3988546"/>
              <a:ext cx="2016224" cy="2016224"/>
            </a:xfrm>
            <a:prstGeom prst="ellipse">
              <a:avLst/>
            </a:prstGeom>
            <a:noFill/>
            <a:ln>
              <a:solidFill>
                <a:srgbClr val="A0C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264188" y="4888646"/>
              <a:ext cx="216024" cy="216024"/>
            </a:xfrm>
            <a:prstGeom prst="ellipse">
              <a:avLst/>
            </a:prstGeom>
            <a:solidFill>
              <a:srgbClr val="A0C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808534" y="1965259"/>
            <a:ext cx="1728192" cy="1728192"/>
          </a:xfrm>
          <a:prstGeom prst="ellipse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</a:lstStyle>
          <a:p>
            <a:pPr marL="0" lvl="0" algn="ctr"/>
            <a:r>
              <a:rPr lang="en-US" altLang="ko-KR" dirty="0" smtClean="0"/>
              <a:t>Place Your Picture Here</a:t>
            </a:r>
            <a:endParaRPr lang="ko-KR" altLang="en-US" dirty="0" smtClean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3" hasCustomPrompt="1"/>
          </p:nvPr>
        </p:nvSpPr>
        <p:spPr>
          <a:xfrm>
            <a:off x="3702068" y="1963402"/>
            <a:ext cx="1728192" cy="1728192"/>
          </a:xfrm>
          <a:prstGeom prst="ellipse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</a:lstStyle>
          <a:p>
            <a:pPr marL="0" lvl="0" algn="ctr"/>
            <a:r>
              <a:rPr lang="en-US" altLang="ko-KR" dirty="0" smtClean="0"/>
              <a:t>Place Your Picture Here</a:t>
            </a:r>
            <a:endParaRPr lang="ko-KR" altLang="en-US" dirty="0" smtClean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4" hasCustomPrompt="1"/>
          </p:nvPr>
        </p:nvSpPr>
        <p:spPr>
          <a:xfrm>
            <a:off x="6595602" y="1961545"/>
            <a:ext cx="1728192" cy="1728192"/>
          </a:xfrm>
          <a:prstGeom prst="ellipse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</a:lstStyle>
          <a:p>
            <a:pPr marL="0" lvl="0" algn="ctr"/>
            <a:r>
              <a:rPr lang="en-US" altLang="ko-KR" dirty="0" smtClean="0"/>
              <a:t>Place Your Picture Here</a:t>
            </a:r>
            <a:endParaRPr lang="ko-KR" altLang="en-US" dirty="0" smtClean="0"/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52"/>
          </p:nvPr>
        </p:nvSpPr>
        <p:spPr>
          <a:xfrm>
            <a:off x="765101" y="4053491"/>
            <a:ext cx="1805384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53"/>
          </p:nvPr>
        </p:nvSpPr>
        <p:spPr>
          <a:xfrm>
            <a:off x="765101" y="4307967"/>
            <a:ext cx="1805384" cy="249580"/>
          </a:xfrm>
          <a:prstGeom prst="rect">
            <a:avLst/>
          </a:prstGeom>
        </p:spPr>
        <p:txBody>
          <a:bodyPr lIns="0" anchor="t"/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62967" y="4701563"/>
            <a:ext cx="18473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89" t="11419" r="13876" b="4363"/>
          <a:stretch/>
        </p:blipFill>
        <p:spPr>
          <a:xfrm>
            <a:off x="762967" y="4909730"/>
            <a:ext cx="216026" cy="143208"/>
          </a:xfrm>
          <a:prstGeom prst="rect">
            <a:avLst/>
          </a:prstGeom>
        </p:spPr>
      </p:pic>
      <p:pic>
        <p:nvPicPr>
          <p:cNvPr id="25" name="Picture 2" descr="F:\002-KIMS BUSINESS\007-bizdesign.tv\000-PPT FOR KMONG\PNG-아이콘\001-비즈니스\수정\페이스북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63" y="5421643"/>
            <a:ext cx="91584" cy="194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F:\002-KIMS BUSINESS\007-bizdesign.tv\000-PPT FOR KMONG\PNG-아이콘\001-비즈니스\수정\트위터-새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67" y="5205619"/>
            <a:ext cx="194777" cy="136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1053133" y="4856544"/>
            <a:ext cx="1512168" cy="249580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1053133" y="5124086"/>
            <a:ext cx="1512168" cy="249580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1053133" y="5391628"/>
            <a:ext cx="1512168" cy="249580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3687228" y="4077072"/>
            <a:ext cx="1805384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58"/>
          </p:nvPr>
        </p:nvSpPr>
        <p:spPr>
          <a:xfrm>
            <a:off x="3687228" y="4331548"/>
            <a:ext cx="1805384" cy="249580"/>
          </a:xfrm>
          <a:prstGeom prst="rect">
            <a:avLst/>
          </a:prstGeom>
        </p:spPr>
        <p:txBody>
          <a:bodyPr lIns="0" anchor="t"/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3685094" y="4725144"/>
            <a:ext cx="18473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89" t="11419" r="13876" b="4363"/>
          <a:stretch/>
        </p:blipFill>
        <p:spPr>
          <a:xfrm>
            <a:off x="3685094" y="4933311"/>
            <a:ext cx="216026" cy="143208"/>
          </a:xfrm>
          <a:prstGeom prst="rect">
            <a:avLst/>
          </a:prstGeom>
        </p:spPr>
      </p:pic>
      <p:pic>
        <p:nvPicPr>
          <p:cNvPr id="34" name="Picture 2" descr="F:\002-KIMS BUSINESS\007-bizdesign.tv\000-PPT FOR KMONG\PNG-아이콘\001-비즈니스\수정\페이스북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690" y="5445224"/>
            <a:ext cx="91584" cy="194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F:\002-KIMS BUSINESS\007-bizdesign.tv\000-PPT FOR KMONG\PNG-아이콘\001-비즈니스\수정\트위터-새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94" y="5229200"/>
            <a:ext cx="194777" cy="136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3975260" y="4880125"/>
            <a:ext cx="1512168" cy="249580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3975260" y="5147667"/>
            <a:ext cx="1512168" cy="249580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Text Placeholder 27"/>
          <p:cNvSpPr>
            <a:spLocks noGrp="1"/>
          </p:cNvSpPr>
          <p:nvPr>
            <p:ph type="body" sz="quarter" idx="61"/>
          </p:nvPr>
        </p:nvSpPr>
        <p:spPr>
          <a:xfrm>
            <a:off x="3975260" y="5415209"/>
            <a:ext cx="1512168" cy="249580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Text Placeholder 27"/>
          <p:cNvSpPr>
            <a:spLocks noGrp="1"/>
          </p:cNvSpPr>
          <p:nvPr>
            <p:ph type="body" sz="quarter" idx="62"/>
          </p:nvPr>
        </p:nvSpPr>
        <p:spPr>
          <a:xfrm>
            <a:off x="6590305" y="4100653"/>
            <a:ext cx="1805384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Text Placeholder 27"/>
          <p:cNvSpPr>
            <a:spLocks noGrp="1"/>
          </p:cNvSpPr>
          <p:nvPr>
            <p:ph type="body" sz="quarter" idx="63"/>
          </p:nvPr>
        </p:nvSpPr>
        <p:spPr>
          <a:xfrm>
            <a:off x="6590305" y="4355129"/>
            <a:ext cx="1805384" cy="249580"/>
          </a:xfrm>
          <a:prstGeom prst="rect">
            <a:avLst/>
          </a:prstGeom>
        </p:spPr>
        <p:txBody>
          <a:bodyPr lIns="0" anchor="t"/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6588171" y="4748725"/>
            <a:ext cx="18473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89" t="11419" r="13876" b="4363"/>
          <a:stretch/>
        </p:blipFill>
        <p:spPr>
          <a:xfrm>
            <a:off x="6588171" y="4956892"/>
            <a:ext cx="216026" cy="143208"/>
          </a:xfrm>
          <a:prstGeom prst="rect">
            <a:avLst/>
          </a:prstGeom>
        </p:spPr>
      </p:pic>
      <p:pic>
        <p:nvPicPr>
          <p:cNvPr id="43" name="Picture 2" descr="F:\002-KIMS BUSINESS\007-bizdesign.tv\000-PPT FOR KMONG\PNG-아이콘\001-비즈니스\수정\페이스북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767" y="5468805"/>
            <a:ext cx="91584" cy="194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F:\002-KIMS BUSINESS\007-bizdesign.tv\000-PPT FOR KMONG\PNG-아이콘\001-비즈니스\수정\트위터-새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71" y="5252781"/>
            <a:ext cx="194777" cy="136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Placeholder 27"/>
          <p:cNvSpPr>
            <a:spLocks noGrp="1"/>
          </p:cNvSpPr>
          <p:nvPr>
            <p:ph type="body" sz="quarter" idx="64"/>
          </p:nvPr>
        </p:nvSpPr>
        <p:spPr>
          <a:xfrm>
            <a:off x="6878337" y="4903706"/>
            <a:ext cx="1512168" cy="249580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6" name="Text Placeholder 27"/>
          <p:cNvSpPr>
            <a:spLocks noGrp="1"/>
          </p:cNvSpPr>
          <p:nvPr>
            <p:ph type="body" sz="quarter" idx="65"/>
          </p:nvPr>
        </p:nvSpPr>
        <p:spPr>
          <a:xfrm>
            <a:off x="6878337" y="5171248"/>
            <a:ext cx="1512168" cy="249580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7" name="Text Placeholder 27"/>
          <p:cNvSpPr>
            <a:spLocks noGrp="1"/>
          </p:cNvSpPr>
          <p:nvPr>
            <p:ph type="body" sz="quarter" idx="66"/>
          </p:nvPr>
        </p:nvSpPr>
        <p:spPr>
          <a:xfrm>
            <a:off x="6878337" y="5438790"/>
            <a:ext cx="1512168" cy="249580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3843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S LAYOU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39618" y="121528"/>
            <a:ext cx="8480854" cy="55089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324138" y="667529"/>
            <a:ext cx="8496694" cy="216024"/>
          </a:xfrm>
          <a:prstGeom prst="rect">
            <a:avLst/>
          </a:prstGeom>
        </p:spPr>
        <p:txBody>
          <a:bodyPr lIns="7200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2536" y="1052736"/>
            <a:ext cx="9144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648072" y="1775183"/>
            <a:ext cx="1296144" cy="861729"/>
          </a:xfrm>
          <a:prstGeom prst="roundRect">
            <a:avLst>
              <a:gd name="adj" fmla="val 7223"/>
            </a:avLst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</a:lstStyle>
          <a:p>
            <a:pPr marL="0" lvl="0" algn="ctr"/>
            <a:r>
              <a:rPr lang="en-US" altLang="ko-KR" dirty="0" smtClean="0"/>
              <a:t>Place Your Picture Here</a:t>
            </a:r>
            <a:endParaRPr lang="ko-KR" altLang="en-US" dirty="0" smtClean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52" hasCustomPrompt="1"/>
          </p:nvPr>
        </p:nvSpPr>
        <p:spPr>
          <a:xfrm>
            <a:off x="7776864" y="1787674"/>
            <a:ext cx="899592" cy="355849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buFontTx/>
              <a:buNone/>
              <a:defRPr sz="2800" b="1">
                <a:solidFill>
                  <a:srgbClr val="73B2D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Text Placeholder 27"/>
          <p:cNvSpPr>
            <a:spLocks noGrp="1"/>
          </p:cNvSpPr>
          <p:nvPr>
            <p:ph type="body" sz="quarter" idx="53"/>
          </p:nvPr>
        </p:nvSpPr>
        <p:spPr>
          <a:xfrm>
            <a:off x="2160240" y="2200275"/>
            <a:ext cx="5472608" cy="432445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654993" y="2730337"/>
            <a:ext cx="1296144" cy="861729"/>
          </a:xfrm>
          <a:prstGeom prst="roundRect">
            <a:avLst>
              <a:gd name="adj" fmla="val 7223"/>
            </a:avLst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</a:lstStyle>
          <a:p>
            <a:pPr marL="0" lvl="0" algn="ctr"/>
            <a:r>
              <a:rPr lang="en-US" altLang="ko-KR" dirty="0" smtClean="0"/>
              <a:t>Place Your Picture Here</a:t>
            </a:r>
            <a:endParaRPr lang="ko-KR" altLang="en-US" dirty="0" smtClean="0"/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55" hasCustomPrompt="1"/>
          </p:nvPr>
        </p:nvSpPr>
        <p:spPr>
          <a:xfrm>
            <a:off x="7783785" y="2742828"/>
            <a:ext cx="899592" cy="355849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buFontTx/>
              <a:buNone/>
              <a:defRPr sz="2800" b="1">
                <a:solidFill>
                  <a:srgbClr val="73B2D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2167161" y="3155429"/>
            <a:ext cx="5472608" cy="432445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57" hasCustomPrompt="1"/>
          </p:nvPr>
        </p:nvSpPr>
        <p:spPr>
          <a:xfrm>
            <a:off x="661914" y="3685491"/>
            <a:ext cx="1296144" cy="861729"/>
          </a:xfrm>
          <a:prstGeom prst="roundRect">
            <a:avLst>
              <a:gd name="adj" fmla="val 7223"/>
            </a:avLst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</a:lstStyle>
          <a:p>
            <a:pPr marL="0" lvl="0" algn="ctr"/>
            <a:r>
              <a:rPr lang="en-US" altLang="ko-KR" dirty="0" smtClean="0"/>
              <a:t>Place Your Picture Here</a:t>
            </a:r>
            <a:endParaRPr lang="ko-KR" altLang="en-US" dirty="0" smtClean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58" hasCustomPrompt="1"/>
          </p:nvPr>
        </p:nvSpPr>
        <p:spPr>
          <a:xfrm>
            <a:off x="7790706" y="3697982"/>
            <a:ext cx="899592" cy="355849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buFontTx/>
              <a:buNone/>
              <a:defRPr sz="2800" b="1">
                <a:solidFill>
                  <a:srgbClr val="73B2D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2174082" y="4110583"/>
            <a:ext cx="5472608" cy="432445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60" hasCustomPrompt="1"/>
          </p:nvPr>
        </p:nvSpPr>
        <p:spPr>
          <a:xfrm>
            <a:off x="668835" y="4640645"/>
            <a:ext cx="1296144" cy="861729"/>
          </a:xfrm>
          <a:prstGeom prst="roundRect">
            <a:avLst>
              <a:gd name="adj" fmla="val 7223"/>
            </a:avLst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</a:lstStyle>
          <a:p>
            <a:pPr marL="0" lvl="0" algn="ctr"/>
            <a:r>
              <a:rPr lang="en-US" altLang="ko-KR" dirty="0" smtClean="0"/>
              <a:t>Place Your Picture Here</a:t>
            </a:r>
            <a:endParaRPr lang="ko-KR" altLang="en-US" dirty="0" smtClean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61" hasCustomPrompt="1"/>
          </p:nvPr>
        </p:nvSpPr>
        <p:spPr>
          <a:xfrm>
            <a:off x="7797627" y="4653136"/>
            <a:ext cx="899592" cy="355849"/>
          </a:xfrm>
          <a:prstGeom prst="rect">
            <a:avLst/>
          </a:prstGeom>
        </p:spPr>
        <p:txBody>
          <a:bodyPr lIns="72000" rIns="72000" anchor="ctr"/>
          <a:lstStyle>
            <a:lvl1pPr marL="0" indent="0" algn="l">
              <a:buFontTx/>
              <a:buNone/>
              <a:defRPr sz="2800" b="1">
                <a:solidFill>
                  <a:srgbClr val="73B2D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7"/>
          <p:cNvSpPr>
            <a:spLocks noGrp="1"/>
          </p:cNvSpPr>
          <p:nvPr>
            <p:ph type="body" sz="quarter" idx="62"/>
          </p:nvPr>
        </p:nvSpPr>
        <p:spPr>
          <a:xfrm>
            <a:off x="2181003" y="5065737"/>
            <a:ext cx="5472608" cy="432445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37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 userDrawn="1"/>
        </p:nvGrpSpPr>
        <p:grpSpPr>
          <a:xfrm>
            <a:off x="2699792" y="595"/>
            <a:ext cx="3672408" cy="2420888"/>
            <a:chOff x="2699792" y="595"/>
            <a:chExt cx="3672408" cy="2420888"/>
          </a:xfrm>
        </p:grpSpPr>
        <p:sp>
          <p:nvSpPr>
            <p:cNvPr id="7" name="Rectangle 6"/>
            <p:cNvSpPr/>
            <p:nvPr userDrawn="1"/>
          </p:nvSpPr>
          <p:spPr>
            <a:xfrm>
              <a:off x="2699792" y="595"/>
              <a:ext cx="864096" cy="2420888"/>
            </a:xfrm>
            <a:prstGeom prst="rect">
              <a:avLst/>
            </a:prstGeom>
            <a:solidFill>
              <a:srgbClr val="73B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635896" y="595"/>
              <a:ext cx="864096" cy="2420888"/>
            </a:xfrm>
            <a:prstGeom prst="rect">
              <a:avLst/>
            </a:prstGeom>
            <a:solidFill>
              <a:srgbClr val="A0C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572000" y="595"/>
              <a:ext cx="864096" cy="2420888"/>
            </a:xfrm>
            <a:prstGeom prst="rect">
              <a:avLst/>
            </a:prstGeom>
            <a:solidFill>
              <a:srgbClr val="F6B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508104" y="595"/>
              <a:ext cx="864096" cy="2420888"/>
            </a:xfrm>
            <a:prstGeom prst="rect">
              <a:avLst/>
            </a:prstGeom>
            <a:solidFill>
              <a:srgbClr val="F86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제목 1"/>
          <p:cNvSpPr>
            <a:spLocks noGrp="1"/>
          </p:cNvSpPr>
          <p:nvPr>
            <p:ph type="title" hasCustomPrompt="1"/>
          </p:nvPr>
        </p:nvSpPr>
        <p:spPr>
          <a:xfrm>
            <a:off x="395535" y="3108380"/>
            <a:ext cx="8352928" cy="4613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algn="ctr">
              <a:defRPr sz="4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dirty="0" smtClean="0"/>
              <a:t>SECTION BREAK</a:t>
            </a:r>
            <a:endParaRPr lang="ko-KR" alt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5" y="3832647"/>
            <a:ext cx="8352929" cy="263475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Add Text Here</a:t>
            </a:r>
            <a:endParaRPr lang="ko-KR" alt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39751" y="3701164"/>
            <a:ext cx="446449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63933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699792" y="595"/>
            <a:ext cx="3672408" cy="2420888"/>
            <a:chOff x="2699792" y="595"/>
            <a:chExt cx="3672408" cy="2420888"/>
          </a:xfrm>
        </p:grpSpPr>
        <p:sp>
          <p:nvSpPr>
            <p:cNvPr id="7" name="Rectangle 6"/>
            <p:cNvSpPr/>
            <p:nvPr userDrawn="1"/>
          </p:nvSpPr>
          <p:spPr>
            <a:xfrm>
              <a:off x="2699792" y="595"/>
              <a:ext cx="864096" cy="2420888"/>
            </a:xfrm>
            <a:prstGeom prst="rect">
              <a:avLst/>
            </a:prstGeom>
            <a:solidFill>
              <a:srgbClr val="73B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635896" y="595"/>
              <a:ext cx="864096" cy="2420888"/>
            </a:xfrm>
            <a:prstGeom prst="rect">
              <a:avLst/>
            </a:prstGeom>
            <a:solidFill>
              <a:srgbClr val="A0C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572000" y="595"/>
              <a:ext cx="864096" cy="2420888"/>
            </a:xfrm>
            <a:prstGeom prst="rect">
              <a:avLst/>
            </a:prstGeom>
            <a:solidFill>
              <a:srgbClr val="F6B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508104" y="595"/>
              <a:ext cx="864096" cy="2420888"/>
            </a:xfrm>
            <a:prstGeom prst="rect">
              <a:avLst/>
            </a:prstGeom>
            <a:solidFill>
              <a:srgbClr val="F86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제목 1"/>
          <p:cNvSpPr>
            <a:spLocks noGrp="1"/>
          </p:cNvSpPr>
          <p:nvPr>
            <p:ph type="title" hasCustomPrompt="1"/>
          </p:nvPr>
        </p:nvSpPr>
        <p:spPr>
          <a:xfrm>
            <a:off x="395535" y="3108380"/>
            <a:ext cx="8352928" cy="4613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algn="ctr">
              <a:defRPr sz="4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dirty="0" smtClean="0"/>
              <a:t>SECTION BREAK</a:t>
            </a:r>
            <a:endParaRPr lang="ko-KR" alt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5" y="3832647"/>
            <a:ext cx="8352929" cy="263475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Add Text Here</a:t>
            </a:r>
            <a:endParaRPr lang="ko-KR" alt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39751" y="3701164"/>
            <a:ext cx="446449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63933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39618" y="121528"/>
            <a:ext cx="8480854" cy="55089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324138" y="667529"/>
            <a:ext cx="8496694" cy="216024"/>
          </a:xfrm>
          <a:prstGeom prst="rect">
            <a:avLst/>
          </a:prstGeom>
        </p:spPr>
        <p:txBody>
          <a:bodyPr lIns="7200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52736"/>
            <a:ext cx="9144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2015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yout-02">
    <p:bg>
      <p:bgPr>
        <a:pattFill prst="dash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22"/>
          <p:cNvSpPr/>
          <p:nvPr userDrawn="1"/>
        </p:nvSpPr>
        <p:spPr>
          <a:xfrm>
            <a:off x="-14065" y="1"/>
            <a:ext cx="1201690" cy="6871294"/>
          </a:xfrm>
          <a:prstGeom prst="rtTriangle">
            <a:avLst/>
          </a:prstGeom>
          <a:solidFill>
            <a:srgbClr val="F86A9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/>
          <p:cNvSpPr/>
          <p:nvPr userDrawn="1"/>
        </p:nvSpPr>
        <p:spPr>
          <a:xfrm rot="10800000" flipH="1">
            <a:off x="-14064" y="-17885"/>
            <a:ext cx="1201688" cy="6858000"/>
          </a:xfrm>
          <a:prstGeom prst="rtTriangle">
            <a:avLst/>
          </a:prstGeom>
          <a:solidFill>
            <a:srgbClr val="73B2D1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308304" y="2780928"/>
            <a:ext cx="1296144" cy="288032"/>
            <a:chOff x="6084168" y="3009528"/>
            <a:chExt cx="1296144" cy="288032"/>
          </a:xfrm>
        </p:grpSpPr>
        <p:sp>
          <p:nvSpPr>
            <p:cNvPr id="3" name="Rectangle 2"/>
            <p:cNvSpPr/>
            <p:nvPr userDrawn="1"/>
          </p:nvSpPr>
          <p:spPr>
            <a:xfrm>
              <a:off x="6084168" y="3009528"/>
              <a:ext cx="288032" cy="288032"/>
            </a:xfrm>
            <a:prstGeom prst="rect">
              <a:avLst/>
            </a:prstGeom>
            <a:solidFill>
              <a:srgbClr val="73B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6420205" y="3009528"/>
              <a:ext cx="288032" cy="288032"/>
            </a:xfrm>
            <a:prstGeom prst="rect">
              <a:avLst/>
            </a:prstGeom>
            <a:solidFill>
              <a:srgbClr val="A0C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6756242" y="3009528"/>
              <a:ext cx="288032" cy="288032"/>
            </a:xfrm>
            <a:prstGeom prst="rect">
              <a:avLst/>
            </a:prstGeom>
            <a:solidFill>
              <a:srgbClr val="F6B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092280" y="3009528"/>
              <a:ext cx="288032" cy="288032"/>
            </a:xfrm>
            <a:prstGeom prst="rect">
              <a:avLst/>
            </a:prstGeom>
            <a:solidFill>
              <a:srgbClr val="F86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/>
          <p:cNvCxnSpPr>
            <a:endCxn id="3" idx="1"/>
          </p:cNvCxnSpPr>
          <p:nvPr userDrawn="1"/>
        </p:nvCxnSpPr>
        <p:spPr>
          <a:xfrm>
            <a:off x="1647825" y="2914650"/>
            <a:ext cx="5660479" cy="1029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1547664" y="3108747"/>
            <a:ext cx="5688632" cy="576063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indent="0" algn="l">
              <a:lnSpc>
                <a:spcPct val="100000"/>
              </a:lnSpc>
              <a:defRPr sz="4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dirty="0" smtClean="0"/>
              <a:t>GLASS TEMPLATE</a:t>
            </a:r>
            <a:endParaRPr lang="ko-KR" alt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50923" y="3669407"/>
            <a:ext cx="5684576" cy="263475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Date</a:t>
            </a:r>
            <a:endParaRPr lang="ko-KR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50923" y="3869630"/>
            <a:ext cx="5684576" cy="263475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Main author’s name here</a:t>
            </a:r>
            <a:endParaRPr lang="ko-KR" alt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572816" y="4252738"/>
            <a:ext cx="5433981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Triangle 20"/>
          <p:cNvSpPr/>
          <p:nvPr userDrawn="1"/>
        </p:nvSpPr>
        <p:spPr>
          <a:xfrm rot="10800000" flipH="1">
            <a:off x="-14064" y="0"/>
            <a:ext cx="855712" cy="6858000"/>
          </a:xfrm>
          <a:prstGeom prst="rtTriangle">
            <a:avLst/>
          </a:prstGeom>
          <a:solidFill>
            <a:srgbClr val="A0C45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 userDrawn="1"/>
        </p:nvSpPr>
        <p:spPr>
          <a:xfrm>
            <a:off x="0" y="0"/>
            <a:ext cx="827584" cy="6858000"/>
          </a:xfrm>
          <a:prstGeom prst="rtTriangle">
            <a:avLst/>
          </a:prstGeom>
          <a:solidFill>
            <a:srgbClr val="F6BF4A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286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Layout-0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4427984" y="2852936"/>
            <a:ext cx="4032448" cy="7200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indent="0" algn="r">
              <a:lnSpc>
                <a:spcPct val="100000"/>
              </a:lnSpc>
              <a:defRPr sz="5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ko-KR" dirty="0" smtClean="0"/>
              <a:t>Thank you</a:t>
            </a:r>
            <a:endParaRPr lang="ko-KR" alt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40907" y="3597573"/>
            <a:ext cx="4003872" cy="263475"/>
          </a:xfrm>
          <a:prstGeom prst="rect">
            <a:avLst/>
          </a:prstGeom>
        </p:spPr>
        <p:txBody>
          <a:bodyPr lIns="108000" anchor="ctr"/>
          <a:lstStyle>
            <a:lvl1pPr marL="0" indent="0" algn="r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This text can be replaced with your own text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354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Layout-02">
    <p:bg>
      <p:bgPr>
        <a:pattFill prst="dash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22"/>
          <p:cNvSpPr/>
          <p:nvPr userDrawn="1"/>
        </p:nvSpPr>
        <p:spPr>
          <a:xfrm>
            <a:off x="-14065" y="1"/>
            <a:ext cx="1201690" cy="6871294"/>
          </a:xfrm>
          <a:prstGeom prst="rtTriangle">
            <a:avLst/>
          </a:prstGeom>
          <a:solidFill>
            <a:srgbClr val="F86A9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/>
          <p:cNvSpPr/>
          <p:nvPr userDrawn="1"/>
        </p:nvSpPr>
        <p:spPr>
          <a:xfrm rot="10800000" flipH="1">
            <a:off x="-14064" y="-17885"/>
            <a:ext cx="1201688" cy="6858000"/>
          </a:xfrm>
          <a:prstGeom prst="rtTriangle">
            <a:avLst/>
          </a:prstGeom>
          <a:solidFill>
            <a:srgbClr val="73B2D1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308304" y="2780928"/>
            <a:ext cx="1296144" cy="288032"/>
            <a:chOff x="6084168" y="3009528"/>
            <a:chExt cx="1296144" cy="288032"/>
          </a:xfrm>
        </p:grpSpPr>
        <p:sp>
          <p:nvSpPr>
            <p:cNvPr id="3" name="Rectangle 2"/>
            <p:cNvSpPr/>
            <p:nvPr userDrawn="1"/>
          </p:nvSpPr>
          <p:spPr>
            <a:xfrm>
              <a:off x="6084168" y="3009528"/>
              <a:ext cx="288032" cy="288032"/>
            </a:xfrm>
            <a:prstGeom prst="rect">
              <a:avLst/>
            </a:prstGeom>
            <a:solidFill>
              <a:srgbClr val="73B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6420205" y="3009528"/>
              <a:ext cx="288032" cy="288032"/>
            </a:xfrm>
            <a:prstGeom prst="rect">
              <a:avLst/>
            </a:prstGeom>
            <a:solidFill>
              <a:srgbClr val="A0C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6756242" y="3009528"/>
              <a:ext cx="288032" cy="288032"/>
            </a:xfrm>
            <a:prstGeom prst="rect">
              <a:avLst/>
            </a:prstGeom>
            <a:solidFill>
              <a:srgbClr val="F6B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092280" y="3009528"/>
              <a:ext cx="288032" cy="288032"/>
            </a:xfrm>
            <a:prstGeom prst="rect">
              <a:avLst/>
            </a:prstGeom>
            <a:solidFill>
              <a:srgbClr val="F86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/>
          <p:cNvCxnSpPr>
            <a:endCxn id="3" idx="1"/>
          </p:cNvCxnSpPr>
          <p:nvPr userDrawn="1"/>
        </p:nvCxnSpPr>
        <p:spPr>
          <a:xfrm>
            <a:off x="1647825" y="2914650"/>
            <a:ext cx="5660479" cy="1029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1547664" y="3108747"/>
            <a:ext cx="5688632" cy="576063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indent="0" algn="l">
              <a:lnSpc>
                <a:spcPct val="100000"/>
              </a:lnSpc>
              <a:defRPr sz="5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dirty="0" smtClean="0"/>
              <a:t>Thank you</a:t>
            </a:r>
            <a:endParaRPr lang="ko-KR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50923" y="3764657"/>
            <a:ext cx="5684576" cy="263475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This text can be replaced with your own text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572816" y="4252738"/>
            <a:ext cx="5433981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Triangle 20"/>
          <p:cNvSpPr/>
          <p:nvPr userDrawn="1"/>
        </p:nvSpPr>
        <p:spPr>
          <a:xfrm rot="10800000" flipH="1">
            <a:off x="-14064" y="0"/>
            <a:ext cx="855712" cy="6858000"/>
          </a:xfrm>
          <a:prstGeom prst="rtTriangle">
            <a:avLst/>
          </a:prstGeom>
          <a:solidFill>
            <a:srgbClr val="A0C45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 userDrawn="1"/>
        </p:nvSpPr>
        <p:spPr>
          <a:xfrm>
            <a:off x="0" y="0"/>
            <a:ext cx="827584" cy="6858000"/>
          </a:xfrm>
          <a:prstGeom prst="rtTriangle">
            <a:avLst/>
          </a:prstGeom>
          <a:solidFill>
            <a:srgbClr val="F6BF4A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985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39618" y="121528"/>
            <a:ext cx="8480854" cy="55089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324138" y="667529"/>
            <a:ext cx="8496694" cy="216024"/>
          </a:xfrm>
          <a:prstGeom prst="rect">
            <a:avLst/>
          </a:prstGeom>
        </p:spPr>
        <p:txBody>
          <a:bodyPr lIns="7200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52736"/>
            <a:ext cx="9144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Triangle 1"/>
          <p:cNvSpPr/>
          <p:nvPr userDrawn="1"/>
        </p:nvSpPr>
        <p:spPr>
          <a:xfrm flipH="1">
            <a:off x="0" y="2636912"/>
            <a:ext cx="9144000" cy="3672408"/>
          </a:xfrm>
          <a:prstGeom prst="rtTriangl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9916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39618" y="121528"/>
            <a:ext cx="8480854" cy="55089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324138" y="667529"/>
            <a:ext cx="8496694" cy="216024"/>
          </a:xfrm>
          <a:prstGeom prst="rect">
            <a:avLst/>
          </a:prstGeom>
        </p:spPr>
        <p:txBody>
          <a:bodyPr lIns="7200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52736"/>
            <a:ext cx="9144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2015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39618" y="121528"/>
            <a:ext cx="8480854" cy="55089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324138" y="667529"/>
            <a:ext cx="8496694" cy="216024"/>
          </a:xfrm>
          <a:prstGeom prst="rect">
            <a:avLst/>
          </a:prstGeom>
        </p:spPr>
        <p:txBody>
          <a:bodyPr lIns="7200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52736"/>
            <a:ext cx="9144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Triangle 1"/>
          <p:cNvSpPr/>
          <p:nvPr userDrawn="1"/>
        </p:nvSpPr>
        <p:spPr>
          <a:xfrm flipH="1">
            <a:off x="0" y="2636912"/>
            <a:ext cx="9144000" cy="3672408"/>
          </a:xfrm>
          <a:prstGeom prst="rtTriangl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9916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39618" y="121528"/>
            <a:ext cx="8480854" cy="55089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324138" y="667529"/>
            <a:ext cx="8496694" cy="216024"/>
          </a:xfrm>
          <a:prstGeom prst="rect">
            <a:avLst/>
          </a:prstGeom>
        </p:spPr>
        <p:txBody>
          <a:bodyPr lIns="7200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52736"/>
            <a:ext cx="9144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437880" y="2127282"/>
            <a:ext cx="1469824" cy="8780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 smtClean="0"/>
              <a:t>Place Your Picture Here</a:t>
            </a:r>
            <a:endParaRPr lang="ko-KR" alt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7699" y="3627268"/>
            <a:ext cx="8258757" cy="0"/>
          </a:xfrm>
          <a:prstGeom prst="line">
            <a:avLst/>
          </a:prstGeom>
          <a:ln w="1111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2676816" y="4367246"/>
            <a:ext cx="1469824" cy="8780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 smtClean="0"/>
              <a:t>Place Your Picture Here</a:t>
            </a:r>
            <a:endParaRPr lang="ko-KR" altLang="en-US" dirty="0"/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52"/>
          </p:nvPr>
        </p:nvSpPr>
        <p:spPr>
          <a:xfrm>
            <a:off x="273194" y="4149080"/>
            <a:ext cx="1805384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53"/>
          </p:nvPr>
        </p:nvSpPr>
        <p:spPr>
          <a:xfrm>
            <a:off x="273194" y="4403556"/>
            <a:ext cx="1805384" cy="864096"/>
          </a:xfrm>
          <a:prstGeom prst="rect">
            <a:avLst/>
          </a:prstGeom>
        </p:spPr>
        <p:txBody>
          <a:bodyPr lIns="0" anchor="t"/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2483768" y="2060848"/>
            <a:ext cx="1805384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2483768" y="2306936"/>
            <a:ext cx="1805384" cy="864096"/>
          </a:xfrm>
          <a:prstGeom prst="rect">
            <a:avLst/>
          </a:prstGeom>
        </p:spPr>
        <p:txBody>
          <a:bodyPr lIns="0" anchor="t"/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426088" y="3013731"/>
            <a:ext cx="1490005" cy="383811"/>
          </a:xfrm>
          <a:custGeom>
            <a:avLst/>
            <a:gdLst/>
            <a:ahLst/>
            <a:cxnLst/>
            <a:rect l="l" t="t" r="r" b="b"/>
            <a:pathLst>
              <a:path w="1490005" h="383811">
                <a:moveTo>
                  <a:pt x="1490005" y="383811"/>
                </a:moveTo>
                <a:lnTo>
                  <a:pt x="0" y="383811"/>
                </a:lnTo>
                <a:lnTo>
                  <a:pt x="0" y="72008"/>
                </a:lnTo>
                <a:lnTo>
                  <a:pt x="702768" y="72008"/>
                </a:lnTo>
                <a:lnTo>
                  <a:pt x="745003" y="0"/>
                </a:lnTo>
                <a:lnTo>
                  <a:pt x="787238" y="72008"/>
                </a:lnTo>
                <a:lnTo>
                  <a:pt x="1490005" y="72008"/>
                </a:lnTo>
                <a:close/>
              </a:path>
            </a:pathLst>
          </a:custGeom>
          <a:solidFill>
            <a:srgbClr val="F86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4"/>
          <p:cNvSpPr/>
          <p:nvPr userDrawn="1"/>
        </p:nvSpPr>
        <p:spPr>
          <a:xfrm>
            <a:off x="2666725" y="4009960"/>
            <a:ext cx="1490005" cy="383811"/>
          </a:xfrm>
          <a:custGeom>
            <a:avLst/>
            <a:gdLst/>
            <a:ahLst/>
            <a:cxnLst/>
            <a:rect l="l" t="t" r="r" b="b"/>
            <a:pathLst>
              <a:path w="1490005" h="383811">
                <a:moveTo>
                  <a:pt x="1490005" y="383811"/>
                </a:moveTo>
                <a:lnTo>
                  <a:pt x="0" y="383811"/>
                </a:lnTo>
                <a:lnTo>
                  <a:pt x="0" y="72008"/>
                </a:lnTo>
                <a:lnTo>
                  <a:pt x="702768" y="72008"/>
                </a:lnTo>
                <a:lnTo>
                  <a:pt x="745003" y="0"/>
                </a:lnTo>
                <a:lnTo>
                  <a:pt x="787238" y="72008"/>
                </a:lnTo>
                <a:lnTo>
                  <a:pt x="1490005" y="72008"/>
                </a:lnTo>
                <a:close/>
              </a:path>
            </a:pathLst>
          </a:custGeom>
          <a:solidFill>
            <a:srgbClr val="73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56" hasCustomPrompt="1"/>
          </p:nvPr>
        </p:nvSpPr>
        <p:spPr>
          <a:xfrm>
            <a:off x="437193" y="3041727"/>
            <a:ext cx="1478900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57" hasCustomPrompt="1"/>
          </p:nvPr>
        </p:nvSpPr>
        <p:spPr>
          <a:xfrm>
            <a:off x="2677830" y="4115524"/>
            <a:ext cx="1478900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37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4917463" y="2141245"/>
            <a:ext cx="1469824" cy="8780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 smtClean="0"/>
              <a:t>Place Your Picture Here</a:t>
            </a:r>
            <a:endParaRPr lang="ko-KR" altLang="en-US" dirty="0"/>
          </a:p>
        </p:txBody>
      </p:sp>
      <p:sp>
        <p:nvSpPr>
          <p:cNvPr id="38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4744388" y="4154654"/>
            <a:ext cx="1805384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4744388" y="4409130"/>
            <a:ext cx="1805384" cy="864096"/>
          </a:xfrm>
          <a:prstGeom prst="rect">
            <a:avLst/>
          </a:prstGeom>
        </p:spPr>
        <p:txBody>
          <a:bodyPr lIns="0" anchor="t"/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1" name="Isosceles Triangle 4"/>
          <p:cNvSpPr/>
          <p:nvPr userDrawn="1"/>
        </p:nvSpPr>
        <p:spPr>
          <a:xfrm rot="10800000">
            <a:off x="4905671" y="3019305"/>
            <a:ext cx="1490005" cy="383811"/>
          </a:xfrm>
          <a:custGeom>
            <a:avLst/>
            <a:gdLst/>
            <a:ahLst/>
            <a:cxnLst/>
            <a:rect l="l" t="t" r="r" b="b"/>
            <a:pathLst>
              <a:path w="1490005" h="383811">
                <a:moveTo>
                  <a:pt x="1490005" y="383811"/>
                </a:moveTo>
                <a:lnTo>
                  <a:pt x="0" y="383811"/>
                </a:lnTo>
                <a:lnTo>
                  <a:pt x="0" y="72008"/>
                </a:lnTo>
                <a:lnTo>
                  <a:pt x="702768" y="72008"/>
                </a:lnTo>
                <a:lnTo>
                  <a:pt x="745003" y="0"/>
                </a:lnTo>
                <a:lnTo>
                  <a:pt x="787238" y="72008"/>
                </a:lnTo>
                <a:lnTo>
                  <a:pt x="1490005" y="72008"/>
                </a:lnTo>
                <a:close/>
              </a:path>
            </a:pathLst>
          </a:custGeom>
          <a:solidFill>
            <a:srgbClr val="A0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 Placeholder 27"/>
          <p:cNvSpPr>
            <a:spLocks noGrp="1"/>
          </p:cNvSpPr>
          <p:nvPr>
            <p:ph type="body" sz="quarter" idx="61" hasCustomPrompt="1"/>
          </p:nvPr>
        </p:nvSpPr>
        <p:spPr>
          <a:xfrm>
            <a:off x="4916776" y="3047301"/>
            <a:ext cx="1478900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46" name="그림 개체 틀 2"/>
          <p:cNvSpPr>
            <a:spLocks noGrp="1"/>
          </p:cNvSpPr>
          <p:nvPr>
            <p:ph type="pic" sz="quarter" idx="62" hasCustomPrompt="1"/>
          </p:nvPr>
        </p:nvSpPr>
        <p:spPr>
          <a:xfrm>
            <a:off x="7144517" y="4367246"/>
            <a:ext cx="1469824" cy="8780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 smtClean="0"/>
              <a:t>Place Your Picture Here</a:t>
            </a:r>
            <a:endParaRPr lang="ko-KR" altLang="en-US" dirty="0"/>
          </a:p>
        </p:txBody>
      </p:sp>
      <p:sp>
        <p:nvSpPr>
          <p:cNvPr id="47" name="Text Placeholder 27"/>
          <p:cNvSpPr>
            <a:spLocks noGrp="1"/>
          </p:cNvSpPr>
          <p:nvPr>
            <p:ph type="body" sz="quarter" idx="63"/>
          </p:nvPr>
        </p:nvSpPr>
        <p:spPr>
          <a:xfrm>
            <a:off x="6951469" y="2060848"/>
            <a:ext cx="1805384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Text Placeholder 27"/>
          <p:cNvSpPr>
            <a:spLocks noGrp="1"/>
          </p:cNvSpPr>
          <p:nvPr>
            <p:ph type="body" sz="quarter" idx="64"/>
          </p:nvPr>
        </p:nvSpPr>
        <p:spPr>
          <a:xfrm>
            <a:off x="6951469" y="2306936"/>
            <a:ext cx="1805384" cy="864096"/>
          </a:xfrm>
          <a:prstGeom prst="rect">
            <a:avLst/>
          </a:prstGeom>
        </p:spPr>
        <p:txBody>
          <a:bodyPr lIns="0" anchor="t"/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9" name="Isosceles Triangle 4"/>
          <p:cNvSpPr/>
          <p:nvPr userDrawn="1"/>
        </p:nvSpPr>
        <p:spPr>
          <a:xfrm>
            <a:off x="7134426" y="4009960"/>
            <a:ext cx="1490005" cy="383811"/>
          </a:xfrm>
          <a:custGeom>
            <a:avLst/>
            <a:gdLst/>
            <a:ahLst/>
            <a:cxnLst/>
            <a:rect l="l" t="t" r="r" b="b"/>
            <a:pathLst>
              <a:path w="1490005" h="383811">
                <a:moveTo>
                  <a:pt x="1490005" y="383811"/>
                </a:moveTo>
                <a:lnTo>
                  <a:pt x="0" y="383811"/>
                </a:lnTo>
                <a:lnTo>
                  <a:pt x="0" y="72008"/>
                </a:lnTo>
                <a:lnTo>
                  <a:pt x="702768" y="72008"/>
                </a:lnTo>
                <a:lnTo>
                  <a:pt x="745003" y="0"/>
                </a:lnTo>
                <a:lnTo>
                  <a:pt x="787238" y="72008"/>
                </a:lnTo>
                <a:lnTo>
                  <a:pt x="1490005" y="72008"/>
                </a:lnTo>
                <a:close/>
              </a:path>
            </a:pathLst>
          </a:custGeom>
          <a:solidFill>
            <a:srgbClr val="F6B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 Placeholder 27"/>
          <p:cNvSpPr>
            <a:spLocks noGrp="1"/>
          </p:cNvSpPr>
          <p:nvPr>
            <p:ph type="body" sz="quarter" idx="65" hasCustomPrompt="1"/>
          </p:nvPr>
        </p:nvSpPr>
        <p:spPr>
          <a:xfrm>
            <a:off x="7145531" y="4115524"/>
            <a:ext cx="1478900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868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39618" y="121528"/>
            <a:ext cx="8480854" cy="55089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324138" y="667529"/>
            <a:ext cx="8496694" cy="216024"/>
          </a:xfrm>
          <a:prstGeom prst="rect">
            <a:avLst/>
          </a:prstGeom>
        </p:spPr>
        <p:txBody>
          <a:bodyPr lIns="7200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52736"/>
            <a:ext cx="9144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069174" y="2127282"/>
            <a:ext cx="1469824" cy="8780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 smtClean="0"/>
              <a:t>Place Your Picture Here</a:t>
            </a:r>
            <a:endParaRPr lang="ko-KR" alt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7699" y="3627268"/>
            <a:ext cx="8258757" cy="0"/>
          </a:xfrm>
          <a:prstGeom prst="line">
            <a:avLst/>
          </a:prstGeom>
          <a:ln w="111125">
            <a:solidFill>
              <a:schemeClr val="bg1">
                <a:lumMod val="8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3662966" y="4367246"/>
            <a:ext cx="1469824" cy="8780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 smtClean="0"/>
              <a:t>Place Your Picture Here</a:t>
            </a:r>
            <a:endParaRPr lang="ko-KR" altLang="en-US" dirty="0"/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52"/>
          </p:nvPr>
        </p:nvSpPr>
        <p:spPr>
          <a:xfrm>
            <a:off x="904488" y="4149080"/>
            <a:ext cx="1805384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53"/>
          </p:nvPr>
        </p:nvSpPr>
        <p:spPr>
          <a:xfrm>
            <a:off x="904488" y="4403556"/>
            <a:ext cx="1805384" cy="864096"/>
          </a:xfrm>
          <a:prstGeom prst="rect">
            <a:avLst/>
          </a:prstGeom>
        </p:spPr>
        <p:txBody>
          <a:bodyPr lIns="0" anchor="t"/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3469918" y="2060848"/>
            <a:ext cx="1805384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3469918" y="2306936"/>
            <a:ext cx="1805384" cy="864096"/>
          </a:xfrm>
          <a:prstGeom prst="rect">
            <a:avLst/>
          </a:prstGeom>
        </p:spPr>
        <p:txBody>
          <a:bodyPr lIns="0" anchor="t"/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1057382" y="3013731"/>
            <a:ext cx="1490005" cy="383811"/>
          </a:xfrm>
          <a:custGeom>
            <a:avLst/>
            <a:gdLst/>
            <a:ahLst/>
            <a:cxnLst/>
            <a:rect l="l" t="t" r="r" b="b"/>
            <a:pathLst>
              <a:path w="1490005" h="383811">
                <a:moveTo>
                  <a:pt x="1490005" y="383811"/>
                </a:moveTo>
                <a:lnTo>
                  <a:pt x="0" y="383811"/>
                </a:lnTo>
                <a:lnTo>
                  <a:pt x="0" y="72008"/>
                </a:lnTo>
                <a:lnTo>
                  <a:pt x="702768" y="72008"/>
                </a:lnTo>
                <a:lnTo>
                  <a:pt x="745003" y="0"/>
                </a:lnTo>
                <a:lnTo>
                  <a:pt x="787238" y="72008"/>
                </a:lnTo>
                <a:lnTo>
                  <a:pt x="1490005" y="72008"/>
                </a:lnTo>
                <a:close/>
              </a:path>
            </a:pathLst>
          </a:custGeom>
          <a:solidFill>
            <a:srgbClr val="F86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4"/>
          <p:cNvSpPr/>
          <p:nvPr userDrawn="1"/>
        </p:nvSpPr>
        <p:spPr>
          <a:xfrm>
            <a:off x="3652875" y="4009960"/>
            <a:ext cx="1490005" cy="383811"/>
          </a:xfrm>
          <a:custGeom>
            <a:avLst/>
            <a:gdLst/>
            <a:ahLst/>
            <a:cxnLst/>
            <a:rect l="l" t="t" r="r" b="b"/>
            <a:pathLst>
              <a:path w="1490005" h="383811">
                <a:moveTo>
                  <a:pt x="1490005" y="383811"/>
                </a:moveTo>
                <a:lnTo>
                  <a:pt x="0" y="383811"/>
                </a:lnTo>
                <a:lnTo>
                  <a:pt x="0" y="72008"/>
                </a:lnTo>
                <a:lnTo>
                  <a:pt x="702768" y="72008"/>
                </a:lnTo>
                <a:lnTo>
                  <a:pt x="745003" y="0"/>
                </a:lnTo>
                <a:lnTo>
                  <a:pt x="787238" y="72008"/>
                </a:lnTo>
                <a:lnTo>
                  <a:pt x="1490005" y="72008"/>
                </a:lnTo>
                <a:close/>
              </a:path>
            </a:pathLst>
          </a:custGeom>
          <a:solidFill>
            <a:srgbClr val="73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56" hasCustomPrompt="1"/>
          </p:nvPr>
        </p:nvSpPr>
        <p:spPr>
          <a:xfrm>
            <a:off x="1068487" y="3041727"/>
            <a:ext cx="1478900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57" hasCustomPrompt="1"/>
          </p:nvPr>
        </p:nvSpPr>
        <p:spPr>
          <a:xfrm>
            <a:off x="3663980" y="4115524"/>
            <a:ext cx="1478900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37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6235281" y="2141245"/>
            <a:ext cx="1469824" cy="8780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 smtClean="0"/>
              <a:t>Place Your Picture Here</a:t>
            </a:r>
            <a:endParaRPr lang="ko-KR" altLang="en-US" dirty="0"/>
          </a:p>
        </p:txBody>
      </p:sp>
      <p:sp>
        <p:nvSpPr>
          <p:cNvPr id="38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6062206" y="4154654"/>
            <a:ext cx="1805384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6062206" y="4409130"/>
            <a:ext cx="1805384" cy="864096"/>
          </a:xfrm>
          <a:prstGeom prst="rect">
            <a:avLst/>
          </a:prstGeom>
        </p:spPr>
        <p:txBody>
          <a:bodyPr lIns="0" anchor="t"/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1" name="Isosceles Triangle 4"/>
          <p:cNvSpPr/>
          <p:nvPr userDrawn="1"/>
        </p:nvSpPr>
        <p:spPr>
          <a:xfrm rot="10800000">
            <a:off x="6223489" y="3019305"/>
            <a:ext cx="1490005" cy="383811"/>
          </a:xfrm>
          <a:custGeom>
            <a:avLst/>
            <a:gdLst/>
            <a:ahLst/>
            <a:cxnLst/>
            <a:rect l="l" t="t" r="r" b="b"/>
            <a:pathLst>
              <a:path w="1490005" h="383811">
                <a:moveTo>
                  <a:pt x="1490005" y="383811"/>
                </a:moveTo>
                <a:lnTo>
                  <a:pt x="0" y="383811"/>
                </a:lnTo>
                <a:lnTo>
                  <a:pt x="0" y="72008"/>
                </a:lnTo>
                <a:lnTo>
                  <a:pt x="702768" y="72008"/>
                </a:lnTo>
                <a:lnTo>
                  <a:pt x="745003" y="0"/>
                </a:lnTo>
                <a:lnTo>
                  <a:pt x="787238" y="72008"/>
                </a:lnTo>
                <a:lnTo>
                  <a:pt x="1490005" y="72008"/>
                </a:lnTo>
                <a:close/>
              </a:path>
            </a:pathLst>
          </a:custGeom>
          <a:solidFill>
            <a:srgbClr val="A0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 Placeholder 27"/>
          <p:cNvSpPr>
            <a:spLocks noGrp="1"/>
          </p:cNvSpPr>
          <p:nvPr>
            <p:ph type="body" sz="quarter" idx="61" hasCustomPrompt="1"/>
          </p:nvPr>
        </p:nvSpPr>
        <p:spPr>
          <a:xfrm>
            <a:off x="6234594" y="3047301"/>
            <a:ext cx="1478900" cy="246087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FontTx/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279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5990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2" r:id="rId3"/>
    <p:sldLayoutId id="2147483663" r:id="rId4"/>
    <p:sldLayoutId id="214748366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91743"/>
            <a:ext cx="9144000" cy="5662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09237" y="6444947"/>
            <a:ext cx="1066419" cy="307777"/>
            <a:chOff x="208470" y="6453336"/>
            <a:chExt cx="1066419" cy="307777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208470" y="6470191"/>
              <a:ext cx="157003" cy="223732"/>
              <a:chOff x="1851337" y="1965067"/>
              <a:chExt cx="157003" cy="223732"/>
            </a:xfrm>
          </p:grpSpPr>
          <p:sp>
            <p:nvSpPr>
              <p:cNvPr id="10" name="Rounded Rectangle 9"/>
              <p:cNvSpPr/>
              <p:nvPr userDrawn="1"/>
            </p:nvSpPr>
            <p:spPr>
              <a:xfrm rot="1800000">
                <a:off x="1851337" y="2000251"/>
                <a:ext cx="56095" cy="188548"/>
              </a:xfrm>
              <a:prstGeom prst="roundRect">
                <a:avLst>
                  <a:gd name="adj" fmla="val 50000"/>
                </a:avLst>
              </a:prstGeom>
              <a:solidFill>
                <a:srgbClr val="A0C4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 userDrawn="1"/>
            </p:nvSpPr>
            <p:spPr>
              <a:xfrm rot="1800000">
                <a:off x="1952245" y="1965067"/>
                <a:ext cx="56095" cy="188548"/>
              </a:xfrm>
              <a:prstGeom prst="roundRect">
                <a:avLst>
                  <a:gd name="adj" fmla="val 50000"/>
                </a:avLst>
              </a:prstGeom>
              <a:solidFill>
                <a:srgbClr val="73B2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 userDrawn="1"/>
          </p:nvSpPr>
          <p:spPr>
            <a:xfrm>
              <a:off x="315139" y="6453336"/>
              <a:ext cx="959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solidFill>
                    <a:schemeClr val="bg1">
                      <a:lumMod val="65000"/>
                    </a:schemeClr>
                  </a:solidFill>
                </a:rPr>
                <a:t>LOGOTYPE</a:t>
              </a:r>
              <a:endParaRPr lang="ko-KR" altLang="en-US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5" name="Oval 14"/>
          <p:cNvSpPr/>
          <p:nvPr userDrawn="1"/>
        </p:nvSpPr>
        <p:spPr>
          <a:xfrm>
            <a:off x="8363257" y="6353887"/>
            <a:ext cx="453365" cy="453365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396813" y="643384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731F54F2-ED28-43C9-BE23-3ED9A1BEC0F8}" type="slidenum">
              <a:rPr lang="ko-KR" alt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158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1533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microsoft.com/office/2007/relationships/hdphoto" Target="../media/hdphoto4.wdp"/><Relationship Id="rId5" Type="http://schemas.openxmlformats.org/officeDocument/2006/relationships/image" Target="../media/image38.png"/><Relationship Id="rId10" Type="http://schemas.openxmlformats.org/officeDocument/2006/relationships/image" Target="../media/image40.jpeg"/><Relationship Id="rId4" Type="http://schemas.microsoft.com/office/2007/relationships/hdphoto" Target="../media/hdphoto3.wdp"/><Relationship Id="rId9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4544" y="2204865"/>
            <a:ext cx="9144000" cy="576063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Target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전략을 통한 </a:t>
            </a:r>
            <a:r>
              <a:rPr lang="ko-KR" altLang="en-US" sz="24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국가암검진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프로젝트는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아직도 </a:t>
            </a:r>
            <a:r>
              <a:rPr lang="ko-KR" altLang="en-US" sz="24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진행중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~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sz="24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50923" y="4029621"/>
            <a:ext cx="5684576" cy="263475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2016.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12. 08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50923" y="5229200"/>
            <a:ext cx="5684576" cy="263475"/>
          </a:xfrm>
        </p:spPr>
        <p:txBody>
          <a:bodyPr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광진구보건소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76256" y="354142"/>
            <a:ext cx="1828275" cy="338554"/>
            <a:chOff x="6460215" y="4634086"/>
            <a:chExt cx="1152128" cy="338554"/>
          </a:xfrm>
        </p:grpSpPr>
        <p:grpSp>
          <p:nvGrpSpPr>
            <p:cNvPr id="9" name="Group 8"/>
            <p:cNvGrpSpPr/>
            <p:nvPr/>
          </p:nvGrpSpPr>
          <p:grpSpPr>
            <a:xfrm>
              <a:off x="6460215" y="4637278"/>
              <a:ext cx="183127" cy="279011"/>
              <a:chOff x="6460215" y="4637278"/>
              <a:chExt cx="183127" cy="279011"/>
            </a:xfrm>
          </p:grpSpPr>
          <p:sp>
            <p:nvSpPr>
              <p:cNvPr id="11" name="Rounded Rectangle 10"/>
              <p:cNvSpPr/>
              <p:nvPr/>
            </p:nvSpPr>
            <p:spPr>
              <a:xfrm rot="1536907">
                <a:off x="6460215" y="4660027"/>
                <a:ext cx="73019" cy="256262"/>
              </a:xfrm>
              <a:prstGeom prst="roundRect">
                <a:avLst>
                  <a:gd name="adj" fmla="val 50000"/>
                </a:avLst>
              </a:prstGeom>
              <a:solidFill>
                <a:srgbClr val="73B2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1536907">
                <a:off x="6570323" y="4637278"/>
                <a:ext cx="73019" cy="256262"/>
              </a:xfrm>
              <a:prstGeom prst="roundRect">
                <a:avLst>
                  <a:gd name="adj" fmla="val 50000"/>
                </a:avLst>
              </a:prstGeom>
              <a:solidFill>
                <a:srgbClr val="A0C4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612607" y="4634086"/>
              <a:ext cx="99973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Logotpe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9268" y="908720"/>
            <a:ext cx="794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i="1" dirty="0" smtClean="0">
                <a:solidFill>
                  <a:srgbClr val="9900CC"/>
                </a:solidFill>
                <a:latin typeface="휴먼옛체" pitchFamily="18" charset="-127"/>
                <a:ea typeface="휴먼옛체" pitchFamily="18" charset="-127"/>
                <a:cs typeface="Arial" pitchFamily="34" charset="0"/>
              </a:rPr>
              <a:t>꼴찌</a:t>
            </a:r>
            <a:r>
              <a:rPr lang="ko-KR" altLang="en-US" sz="4800" b="1" i="1" dirty="0" smtClean="0">
                <a:solidFill>
                  <a:srgbClr val="0000FF"/>
                </a:solidFill>
                <a:latin typeface="휴먼옛체" pitchFamily="18" charset="-127"/>
                <a:ea typeface="휴먼옛체" pitchFamily="18" charset="-127"/>
                <a:cs typeface="Arial" pitchFamily="34" charset="0"/>
              </a:rPr>
              <a:t>에서</a:t>
            </a:r>
            <a:r>
              <a:rPr lang="ko-KR" altLang="en-US" sz="4800" b="1" i="1" dirty="0" smtClean="0">
                <a:solidFill>
                  <a:srgbClr val="0070C0"/>
                </a:solidFill>
                <a:latin typeface="Segoe Script" pitchFamily="34" charset="0"/>
                <a:cs typeface="Arial" pitchFamily="34" charset="0"/>
              </a:rPr>
              <a:t> </a:t>
            </a:r>
            <a:r>
              <a:rPr lang="ko-KR" altLang="en-US" sz="4800" b="1" i="1" dirty="0" smtClean="0">
                <a:solidFill>
                  <a:srgbClr val="9900CC"/>
                </a:solidFill>
                <a:latin typeface="휴먼옛체" pitchFamily="18" charset="-127"/>
                <a:ea typeface="휴먼옛체" pitchFamily="18" charset="-127"/>
                <a:cs typeface="Arial" pitchFamily="34" charset="0"/>
              </a:rPr>
              <a:t>답</a:t>
            </a:r>
            <a:r>
              <a:rPr lang="en-US" altLang="ko-KR" sz="4800" b="1" i="1" dirty="0" smtClean="0">
                <a:solidFill>
                  <a:srgbClr val="9900CC"/>
                </a:solidFill>
                <a:latin typeface="휴먼옛체" pitchFamily="18" charset="-127"/>
                <a:ea typeface="휴먼옛체" pitchFamily="18" charset="-127"/>
                <a:cs typeface="Arial" pitchFamily="34" charset="0"/>
              </a:rPr>
              <a:t>(</a:t>
            </a:r>
            <a:r>
              <a:rPr lang="ko-KR" altLang="en-US" sz="4800" b="1" i="1" dirty="0" smtClean="0">
                <a:solidFill>
                  <a:srgbClr val="9900CC"/>
                </a:solidFill>
                <a:latin typeface="휴먼옛체" pitchFamily="18" charset="-127"/>
                <a:ea typeface="휴먼옛체" pitchFamily="18" charset="-127"/>
                <a:cs typeface="Arial" pitchFamily="34" charset="0"/>
              </a:rPr>
              <a:t>答</a:t>
            </a:r>
            <a:r>
              <a:rPr lang="en-US" altLang="ko-KR" sz="4800" b="1" i="1" dirty="0" smtClean="0">
                <a:solidFill>
                  <a:srgbClr val="9900CC"/>
                </a:solidFill>
                <a:latin typeface="휴먼옛체" pitchFamily="18" charset="-127"/>
                <a:ea typeface="휴먼옛체" pitchFamily="18" charset="-127"/>
                <a:cs typeface="Arial" pitchFamily="34" charset="0"/>
              </a:rPr>
              <a:t>)</a:t>
            </a:r>
            <a:r>
              <a:rPr lang="ko-KR" altLang="en-US" sz="4800" b="1" i="1" dirty="0" smtClean="0">
                <a:solidFill>
                  <a:srgbClr val="0000FF"/>
                </a:solidFill>
                <a:latin typeface="휴먼옛체" pitchFamily="18" charset="-127"/>
                <a:ea typeface="휴먼옛체" pitchFamily="18" charset="-127"/>
                <a:cs typeface="Arial" pitchFamily="34" charset="0"/>
              </a:rPr>
              <a:t>을 찾다 </a:t>
            </a:r>
            <a:r>
              <a:rPr lang="en-US" altLang="ko-KR" sz="4800" b="1" i="1" dirty="0" smtClean="0">
                <a:solidFill>
                  <a:srgbClr val="0000FF"/>
                </a:solidFill>
                <a:latin typeface="휴먼옛체" pitchFamily="18" charset="-127"/>
                <a:ea typeface="휴먼옛체" pitchFamily="18" charset="-127"/>
                <a:cs typeface="Arial" pitchFamily="34" charset="0"/>
              </a:rPr>
              <a:t>!</a:t>
            </a:r>
            <a:endParaRPr lang="ko-KR" altLang="en-US" sz="4800" b="1" i="1" dirty="0">
              <a:solidFill>
                <a:srgbClr val="0000FF"/>
              </a:solidFill>
              <a:latin typeface="휴먼옛체" pitchFamily="18" charset="-127"/>
              <a:ea typeface="휴먼옛체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35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최근 </a:t>
            </a:r>
            <a:r>
              <a:rPr lang="en-US" altLang="ko-KR" b="1" dirty="0" smtClean="0">
                <a:solidFill>
                  <a:schemeClr val="tx1"/>
                </a:solidFill>
              </a:rPr>
              <a:t>3</a:t>
            </a:r>
            <a:r>
              <a:rPr lang="ko-KR" altLang="en-US" b="1" dirty="0" smtClean="0">
                <a:solidFill>
                  <a:schemeClr val="tx1"/>
                </a:solidFill>
              </a:rPr>
              <a:t>년간 </a:t>
            </a:r>
            <a:r>
              <a:rPr lang="ko-KR" altLang="en-US" b="1" dirty="0" err="1" smtClean="0">
                <a:solidFill>
                  <a:schemeClr val="tx1"/>
                </a:solidFill>
              </a:rPr>
              <a:t>국가암</a:t>
            </a:r>
            <a:r>
              <a:rPr lang="ko-KR" altLang="en-US" b="1" dirty="0" smtClean="0">
                <a:solidFill>
                  <a:schemeClr val="tx1"/>
                </a:solidFill>
              </a:rPr>
              <a:t> 수검현황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324138" y="1052736"/>
            <a:ext cx="8496694" cy="216024"/>
          </a:xfrm>
        </p:spPr>
        <p:txBody>
          <a:bodyPr/>
          <a:lstStyle/>
          <a:p>
            <a:pPr algn="r"/>
            <a:r>
              <a:rPr lang="ko-KR" altLang="en-US" b="1" dirty="0" smtClean="0">
                <a:solidFill>
                  <a:schemeClr val="tx1"/>
                </a:solidFill>
              </a:rPr>
              <a:t>출처 </a:t>
            </a:r>
            <a:r>
              <a:rPr lang="en-US" altLang="ko-KR" b="1" dirty="0" smtClean="0">
                <a:solidFill>
                  <a:schemeClr val="tx1"/>
                </a:solidFill>
              </a:rPr>
              <a:t>: </a:t>
            </a:r>
            <a:r>
              <a:rPr lang="ko-KR" altLang="en-US" b="1" dirty="0" smtClean="0">
                <a:solidFill>
                  <a:schemeClr val="tx1"/>
                </a:solidFill>
              </a:rPr>
              <a:t> 국민건강보험공단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79512" y="1340768"/>
          <a:ext cx="8820472" cy="1926168"/>
        </p:xfrm>
        <a:graphic>
          <a:graphicData uri="http://schemas.openxmlformats.org/drawingml/2006/table">
            <a:tbl>
              <a:tblPr>
                <a:solidFill>
                  <a:srgbClr val="9FEB75"/>
                </a:solidFill>
                <a:tableStyleId>{327F97BB-C833-4FB7-BDE5-3F7075034690}</a:tableStyleId>
              </a:tblPr>
              <a:tblGrid>
                <a:gridCol w="1563112"/>
                <a:gridCol w="1640736"/>
                <a:gridCol w="1656184"/>
                <a:gridCol w="1728192"/>
                <a:gridCol w="223224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연 도</a:t>
                      </a:r>
                    </a:p>
                  </a:txBody>
                  <a:tcPr marL="17907" marR="17907" marT="17907" marB="17907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전 국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서울시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광진구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비 고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0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2014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년</a:t>
                      </a:r>
                    </a:p>
                  </a:txBody>
                  <a:tcPr marL="17907" marR="17907" marT="17907" marB="17907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39.3%</a:t>
                      </a:r>
                      <a:endParaRPr lang="en-US" sz="2000" dirty="0"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38.9%</a:t>
                      </a:r>
                      <a:endParaRPr lang="en-US" sz="2000" dirty="0"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36.7%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25</a:t>
                      </a:r>
                      <a:r>
                        <a:rPr lang="ko-KR" altLang="en-US" sz="1800" dirty="0" err="1" smtClean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개구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 중</a:t>
                      </a:r>
                      <a:r>
                        <a:rPr lang="ko-KR" altLang="en-US" sz="1800" baseline="0" dirty="0" smtClean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 평균 </a:t>
                      </a:r>
                      <a:r>
                        <a:rPr lang="en-US" altLang="ko-KR" sz="1800" baseline="0" dirty="0" smtClean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20</a:t>
                      </a:r>
                      <a:r>
                        <a:rPr lang="ko-KR" altLang="en-US" sz="1800" baseline="0" dirty="0" smtClean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위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002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2013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년</a:t>
                      </a:r>
                    </a:p>
                  </a:txBody>
                  <a:tcPr marL="17907" marR="17907" marT="17907" marB="17907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38.9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%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38.8%</a:t>
                      </a:r>
                      <a:endParaRPr lang="en-US" sz="2000" dirty="0"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37.2%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FF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907" marR="17907" marT="17907" marB="17907" anchor="ctr"/>
                </a:tc>
              </a:tr>
              <a:tr h="48980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2012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년</a:t>
                      </a:r>
                    </a:p>
                  </a:txBody>
                  <a:tcPr marL="17907" marR="17907" marT="17907" marB="17907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35.2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%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35.7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%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08서울남산체 B" pitchFamily="18" charset="-127"/>
                          <a:ea typeface="08서울남산체 B" pitchFamily="18" charset="-127"/>
                        </a:rPr>
                        <a:t>36.4%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dirty="0"/>
                    </a:p>
                  </a:txBody>
                  <a:tcPr marL="17907" marR="17907" marT="17907" marB="17907" anchor="ctr"/>
                </a:tc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-56093"/>
            <a:ext cx="239168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08서울한강체 M" pitchFamily="18" charset="-127"/>
                <a:cs typeface="굴림" pitchFamily="50" charset="-127"/>
              </a:rPr>
              <a:t> </a:t>
            </a:r>
            <a:endParaRPr kumimoji="1" lang="en-US" altLang="ko-K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7" name="차트 6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21C4DEBB-84B0-44F6-A225-7D5667EFF5A8}"/>
              </a:ext>
            </a:extLst>
          </p:cNvPr>
          <p:cNvGraphicFramePr>
            <a:graphicFrameLocks/>
          </p:cNvGraphicFramePr>
          <p:nvPr/>
        </p:nvGraphicFramePr>
        <p:xfrm>
          <a:off x="1115616" y="3645024"/>
          <a:ext cx="69847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전년도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암종별</a:t>
            </a:r>
            <a:r>
              <a:rPr lang="ko-KR" altLang="en-US" b="1" dirty="0" smtClean="0">
                <a:solidFill>
                  <a:schemeClr val="tx1"/>
                </a:solidFill>
              </a:rPr>
              <a:t> 수검현황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차트 3"/>
          <p:cNvGraphicFramePr/>
          <p:nvPr/>
        </p:nvGraphicFramePr>
        <p:xfrm>
          <a:off x="251520" y="1412776"/>
          <a:ext cx="87849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연령별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암검진</a:t>
            </a:r>
            <a:r>
              <a:rPr lang="ko-KR" altLang="en-US" b="1" dirty="0" smtClean="0">
                <a:solidFill>
                  <a:schemeClr val="tx1"/>
                </a:solidFill>
              </a:rPr>
              <a:t> 대상자 현황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차트 3"/>
          <p:cNvGraphicFramePr/>
          <p:nvPr/>
        </p:nvGraphicFramePr>
        <p:xfrm>
          <a:off x="251520" y="1412776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연령별 수검현황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차트 3"/>
          <p:cNvGraphicFramePr/>
          <p:nvPr/>
        </p:nvGraphicFramePr>
        <p:xfrm>
          <a:off x="251520" y="1340768"/>
          <a:ext cx="871296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err="1" smtClean="0">
                <a:solidFill>
                  <a:schemeClr val="tx1"/>
                </a:solidFill>
              </a:rPr>
              <a:t>암검진</a:t>
            </a:r>
            <a:r>
              <a:rPr lang="ko-KR" altLang="en-US" b="1" dirty="0" smtClean="0">
                <a:solidFill>
                  <a:schemeClr val="tx1"/>
                </a:solidFill>
              </a:rPr>
              <a:t> 수검자 중 이상소견현황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차트 3"/>
          <p:cNvGraphicFramePr/>
          <p:nvPr/>
        </p:nvGraphicFramePr>
        <p:xfrm>
          <a:off x="107504" y="1268760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39618" y="121528"/>
            <a:ext cx="8804382" cy="550897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chemeClr val="tx1"/>
                </a:solidFill>
              </a:rPr>
              <a:t>서울시 상위 </a:t>
            </a:r>
            <a:r>
              <a:rPr lang="en-US" altLang="ko-KR" sz="3600" b="1" dirty="0" smtClean="0">
                <a:solidFill>
                  <a:schemeClr val="tx1"/>
                </a:solidFill>
              </a:rPr>
              <a:t>3</a:t>
            </a:r>
            <a:r>
              <a:rPr lang="ko-KR" altLang="en-US" sz="3600" b="1" dirty="0" err="1" smtClean="0">
                <a:solidFill>
                  <a:schemeClr val="tx1"/>
                </a:solidFill>
              </a:rPr>
              <a:t>개구</a:t>
            </a:r>
            <a:r>
              <a:rPr lang="ko-KR" altLang="en-US" sz="3600" b="1" dirty="0" smtClean="0">
                <a:solidFill>
                  <a:schemeClr val="tx1"/>
                </a:solidFill>
              </a:rPr>
              <a:t> </a:t>
            </a:r>
            <a:r>
              <a:rPr lang="en-US" altLang="ko-KR" sz="3600" b="1" dirty="0" smtClean="0">
                <a:solidFill>
                  <a:srgbClr val="0000FF"/>
                </a:solidFill>
              </a:rPr>
              <a:t>VS</a:t>
            </a:r>
            <a:r>
              <a:rPr lang="en-US" altLang="ko-KR" sz="3600" b="1" dirty="0" smtClean="0">
                <a:solidFill>
                  <a:schemeClr val="tx1"/>
                </a:solidFill>
              </a:rPr>
              <a:t> </a:t>
            </a:r>
            <a:r>
              <a:rPr lang="ko-KR" altLang="en-US" sz="3600" b="1" dirty="0" smtClean="0">
                <a:solidFill>
                  <a:schemeClr val="tx1"/>
                </a:solidFill>
              </a:rPr>
              <a:t>광진구 검진기관</a:t>
            </a:r>
            <a:endParaRPr lang="ko-KR" altLang="en-US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56270" y="1834177"/>
          <a:ext cx="8748463" cy="3972598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22892"/>
                <a:gridCol w="1224654"/>
                <a:gridCol w="860766"/>
                <a:gridCol w="720080"/>
                <a:gridCol w="743322"/>
                <a:gridCol w="1008112"/>
                <a:gridCol w="936104"/>
                <a:gridCol w="2532533"/>
              </a:tblGrid>
              <a:tr h="50702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chemeClr val="tx1"/>
                          </a:solidFill>
                        </a:rPr>
                        <a:t>순위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chemeClr val="tx1"/>
                          </a:solidFill>
                        </a:rPr>
                        <a:t>자치구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chemeClr val="tx1"/>
                          </a:solidFill>
                        </a:rPr>
                        <a:t>의료기관 현황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chemeClr val="tx1"/>
                          </a:solidFill>
                        </a:rPr>
                        <a:t>비 고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827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</a:rPr>
                        <a:t>종합</a:t>
                      </a:r>
                      <a:endParaRPr lang="en-US" altLang="ko-KR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</a:rPr>
                        <a:t>병원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chemeClr val="tx1"/>
                          </a:solidFill>
                        </a:rPr>
                        <a:t>병원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chemeClr val="tx1"/>
                          </a:solidFill>
                        </a:rPr>
                        <a:t>의원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</a:rPr>
                        <a:t>공휴일</a:t>
                      </a:r>
                      <a:endParaRPr lang="en-US" altLang="ko-KR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</a:rPr>
                        <a:t>검진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chemeClr val="tx1"/>
                          </a:solidFill>
                        </a:rPr>
                        <a:t>총계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957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2000" b="0" dirty="0">
                          <a:solidFill>
                            <a:schemeClr val="tx1"/>
                          </a:solidFill>
                        </a:rPr>
                        <a:t>위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>
                          <a:solidFill>
                            <a:schemeClr val="tx1"/>
                          </a:solidFill>
                        </a:rPr>
                        <a:t>강○구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sz="2000" b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</a:rPr>
                        <a:t>건강관리협회 서부지부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57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2000" b="0">
                          <a:solidFill>
                            <a:schemeClr val="tx1"/>
                          </a:solidFill>
                        </a:rPr>
                        <a:t>위</a:t>
                      </a:r>
                      <a:endParaRPr lang="ko-KR" altLang="en-US" sz="2000" b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>
                          <a:solidFill>
                            <a:schemeClr val="tx1"/>
                          </a:solidFill>
                        </a:rPr>
                        <a:t>영○○구</a:t>
                      </a:r>
                      <a:endParaRPr lang="ko-KR" altLang="en-US" sz="2000" b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0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57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2000" b="0">
                          <a:solidFill>
                            <a:schemeClr val="tx1"/>
                          </a:solidFill>
                        </a:rPr>
                        <a:t>위</a:t>
                      </a:r>
                      <a:endParaRPr lang="ko-KR" altLang="en-US" sz="2000" b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>
                          <a:solidFill>
                            <a:schemeClr val="tx1"/>
                          </a:solidFill>
                        </a:rPr>
                        <a:t>동○○구</a:t>
                      </a:r>
                      <a:endParaRPr lang="ko-KR" altLang="en-US" sz="2000" b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US" sz="2000" b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</a:rPr>
                        <a:t>건강관리협회 동부지부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57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</a:rPr>
                        <a:t>위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>
                          <a:solidFill>
                            <a:schemeClr val="tx1"/>
                          </a:solidFill>
                        </a:rPr>
                        <a:t>광진구</a:t>
                      </a:r>
                      <a:endParaRPr lang="ko-KR" altLang="en-US" sz="2000" b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2000" b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2000" b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u="none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r>
                        <a:rPr lang="ko-KR" altLang="en-US" sz="1800" b="0" u="none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대암</a:t>
                      </a:r>
                      <a:r>
                        <a:rPr lang="ko-KR" altLang="en-US" sz="1800" b="0" u="none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 검진기관  </a:t>
                      </a:r>
                      <a:r>
                        <a:rPr lang="en-US" altLang="ko-KR" sz="1800" b="0" u="none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17</a:t>
                      </a:r>
                      <a:r>
                        <a:rPr lang="ko-KR" altLang="en-US" sz="1800" b="0" u="none" dirty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개소</a:t>
                      </a:r>
                      <a:endParaRPr lang="ko-KR" altLang="en-US" sz="1800" b="0" u="none" dirty="0">
                        <a:solidFill>
                          <a:schemeClr val="tx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7106" marR="17106" marT="17106" marB="17106" anchor="ctr"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3600" b="1" dirty="0" err="1" smtClean="0">
                <a:solidFill>
                  <a:schemeClr val="tx1"/>
                </a:solidFill>
              </a:rPr>
              <a:t>수검률</a:t>
            </a:r>
            <a:r>
              <a:rPr lang="ko-KR" altLang="en-US" sz="3600" b="1" dirty="0" smtClean="0">
                <a:solidFill>
                  <a:schemeClr val="tx1"/>
                </a:solidFill>
              </a:rPr>
              <a:t> 상위 </a:t>
            </a:r>
            <a:r>
              <a:rPr lang="en-US" altLang="ko-KR" sz="3600" b="1" dirty="0" smtClean="0">
                <a:solidFill>
                  <a:schemeClr val="tx1"/>
                </a:solidFill>
              </a:rPr>
              <a:t>3</a:t>
            </a:r>
            <a:r>
              <a:rPr lang="ko-KR" altLang="en-US" sz="3600" b="1" dirty="0" err="1" smtClean="0">
                <a:solidFill>
                  <a:schemeClr val="tx1"/>
                </a:solidFill>
              </a:rPr>
              <a:t>개구</a:t>
            </a:r>
            <a:r>
              <a:rPr lang="ko-KR" altLang="en-US" sz="3600" b="1" dirty="0" smtClean="0">
                <a:solidFill>
                  <a:schemeClr val="tx1"/>
                </a:solidFill>
              </a:rPr>
              <a:t>  </a:t>
            </a:r>
            <a:r>
              <a:rPr lang="ko-KR" altLang="en-US" sz="3600" b="1" dirty="0" err="1" smtClean="0">
                <a:solidFill>
                  <a:schemeClr val="tx1"/>
                </a:solidFill>
              </a:rPr>
              <a:t>암검진</a:t>
            </a:r>
            <a:r>
              <a:rPr lang="ko-KR" altLang="en-US" sz="3600" b="1" dirty="0" smtClean="0">
                <a:solidFill>
                  <a:schemeClr val="tx1"/>
                </a:solidFill>
              </a:rPr>
              <a:t> 병원 현황</a:t>
            </a:r>
            <a:endParaRPr lang="ko-KR" alt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228654"/>
            <a:ext cx="3563888" cy="657225"/>
          </a:xfrm>
          <a:prstGeom prst="rect">
            <a:avLst/>
          </a:prstGeom>
          <a:solidFill>
            <a:srgbClr val="3796DA"/>
          </a:solidFill>
          <a:ln>
            <a:noFill/>
          </a:ln>
          <a:extLst/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sz="2000" b="1" dirty="0" err="1" smtClean="0"/>
              <a:t>암검진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 3</a:t>
            </a:r>
            <a:r>
              <a:rPr lang="ko-KR" altLang="en-US" sz="2000" b="1" dirty="0" smtClean="0"/>
              <a:t>위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동○ ○ 구</a:t>
            </a:r>
            <a:r>
              <a:rPr lang="en-US" altLang="ko-KR" sz="2000" b="1" dirty="0" smtClean="0"/>
              <a:t>)</a:t>
            </a:r>
            <a:endParaRPr lang="en-US" altLang="ko-KR" sz="2000" b="1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2051596"/>
            <a:ext cx="3491880" cy="655638"/>
          </a:xfrm>
          <a:prstGeom prst="rect">
            <a:avLst/>
          </a:prstGeom>
          <a:solidFill>
            <a:srgbClr val="E64D3E"/>
          </a:solidFill>
          <a:ln>
            <a:noFill/>
          </a:ln>
          <a:extLst/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sz="2000" b="1" dirty="0" err="1" smtClean="0"/>
              <a:t>암검진</a:t>
            </a:r>
            <a:r>
              <a:rPr lang="ko-KR" altLang="en-US" sz="2000" b="1" dirty="0" smtClean="0"/>
              <a:t> </a:t>
            </a:r>
            <a:r>
              <a:rPr lang="en-US" sz="2000" b="1" dirty="0" smtClean="0"/>
              <a:t> 1</a:t>
            </a:r>
            <a:r>
              <a:rPr lang="ko-KR" altLang="en-US" sz="2000" b="1" dirty="0" smtClean="0"/>
              <a:t>위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강○구</a:t>
            </a:r>
            <a:r>
              <a:rPr lang="en-US" altLang="ko-KR" sz="2000" b="1" dirty="0" smtClean="0"/>
              <a:t>)</a:t>
            </a:r>
            <a:endParaRPr lang="en-US" sz="2000" b="1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3134271"/>
            <a:ext cx="3563888" cy="657225"/>
          </a:xfrm>
          <a:prstGeom prst="rect">
            <a:avLst/>
          </a:prstGeom>
          <a:solidFill>
            <a:srgbClr val="A3C43D"/>
          </a:solidFill>
          <a:ln>
            <a:noFill/>
          </a:ln>
          <a:extLst/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sz="2000" b="1" dirty="0" err="1" smtClean="0"/>
              <a:t>암검진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 2</a:t>
            </a:r>
            <a:r>
              <a:rPr lang="ko-KR" altLang="en-US" sz="2000" b="1" dirty="0" smtClean="0"/>
              <a:t>위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영○ ○ 구</a:t>
            </a:r>
            <a:r>
              <a:rPr lang="en-US" altLang="ko-KR" sz="2000" b="1" dirty="0" smtClean="0"/>
              <a:t>)</a:t>
            </a:r>
            <a:endParaRPr lang="en-US" sz="2000" b="1" dirty="0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263352" y="5710425"/>
            <a:ext cx="576064" cy="3904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Triangle 44"/>
          <p:cNvSpPr/>
          <p:nvPr/>
        </p:nvSpPr>
        <p:spPr>
          <a:xfrm flipH="1" flipV="1">
            <a:off x="2843808" y="4501488"/>
            <a:ext cx="699852" cy="370824"/>
          </a:xfrm>
          <a:prstGeom prst="rtTriangle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Triangle 45"/>
          <p:cNvSpPr/>
          <p:nvPr/>
        </p:nvSpPr>
        <p:spPr>
          <a:xfrm flipH="1" flipV="1">
            <a:off x="2843808" y="3425782"/>
            <a:ext cx="699852" cy="370824"/>
          </a:xfrm>
          <a:prstGeom prst="rtTriangle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Triangle 50"/>
          <p:cNvSpPr/>
          <p:nvPr/>
        </p:nvSpPr>
        <p:spPr>
          <a:xfrm flipH="1" flipV="1">
            <a:off x="2792028" y="2332422"/>
            <a:ext cx="699852" cy="370824"/>
          </a:xfrm>
          <a:prstGeom prst="rtTriangle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24680" y="5414827"/>
            <a:ext cx="3588567" cy="655638"/>
          </a:xfrm>
          <a:prstGeom prst="rect">
            <a:avLst/>
          </a:prstGeom>
          <a:solidFill>
            <a:srgbClr val="FFCB08"/>
          </a:solidFill>
          <a:ln>
            <a:noFill/>
          </a:ln>
          <a:extLst/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sz="2000" b="1" dirty="0" err="1" smtClean="0"/>
              <a:t>암검진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20</a:t>
            </a:r>
            <a:r>
              <a:rPr lang="ko-KR" altLang="en-US" sz="2000" b="1" dirty="0" smtClean="0"/>
              <a:t>위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광진구</a:t>
            </a:r>
            <a:r>
              <a:rPr lang="en-US" altLang="ko-KR" sz="2000" b="1" dirty="0" smtClean="0"/>
              <a:t>)</a:t>
            </a:r>
            <a:endParaRPr lang="en-US" sz="2000" b="1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843808" y="5062353"/>
            <a:ext cx="2808312" cy="655638"/>
          </a:xfrm>
          <a:prstGeom prst="rect">
            <a:avLst/>
          </a:prstGeom>
          <a:solidFill>
            <a:srgbClr val="FFCB08"/>
          </a:solidFill>
          <a:ln>
            <a:noFill/>
          </a:ln>
          <a:extLst/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sz="2000" b="1" dirty="0" smtClean="0"/>
              <a:t>종합병원 </a:t>
            </a:r>
            <a:r>
              <a:rPr lang="en-US" altLang="ko-KR" sz="2000" b="1" dirty="0" smtClean="0"/>
              <a:t>2</a:t>
            </a:r>
            <a:endParaRPr lang="en-US" altLang="ko-KR" sz="2000" b="1" dirty="0"/>
          </a:p>
        </p:txBody>
      </p:sp>
      <p:sp>
        <p:nvSpPr>
          <p:cNvPr id="13" name="Right Triangle 2"/>
          <p:cNvSpPr/>
          <p:nvPr/>
        </p:nvSpPr>
        <p:spPr>
          <a:xfrm flipH="1" flipV="1">
            <a:off x="2843808" y="5710425"/>
            <a:ext cx="699852" cy="370824"/>
          </a:xfrm>
          <a:prstGeom prst="rtTriangle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771800" y="1700808"/>
            <a:ext cx="4968552" cy="655638"/>
          </a:xfrm>
          <a:prstGeom prst="rect">
            <a:avLst/>
          </a:prstGeom>
          <a:solidFill>
            <a:srgbClr val="E64D3E"/>
          </a:solidFill>
          <a:ln>
            <a:noFill/>
          </a:ln>
          <a:extLst/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sz="2000" b="1" dirty="0" smtClean="0"/>
              <a:t>종합병원 </a:t>
            </a:r>
            <a:r>
              <a:rPr lang="en-US" altLang="ko-KR" sz="2000" b="1" dirty="0" smtClean="0"/>
              <a:t>2, </a:t>
            </a:r>
            <a:r>
              <a:rPr lang="ko-KR" altLang="en-US" sz="2000" b="1" dirty="0" smtClean="0"/>
              <a:t>병원 </a:t>
            </a:r>
            <a:r>
              <a:rPr lang="en-US" altLang="ko-KR" sz="2000" b="1" dirty="0" smtClean="0"/>
              <a:t>10</a:t>
            </a:r>
            <a:r>
              <a:rPr lang="ko-KR" altLang="en-US" sz="2000" b="1" dirty="0" smtClean="0"/>
              <a:t>개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건강관리협회지부</a:t>
            </a:r>
            <a:endParaRPr lang="en-US" sz="2000" b="1" dirty="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843808" y="2779341"/>
            <a:ext cx="4896544" cy="657225"/>
          </a:xfrm>
          <a:prstGeom prst="rect">
            <a:avLst/>
          </a:prstGeom>
          <a:solidFill>
            <a:srgbClr val="A3C43D"/>
          </a:solidFill>
          <a:ln>
            <a:noFill/>
          </a:ln>
          <a:extLst/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sz="2000" b="1" dirty="0" smtClean="0"/>
              <a:t>종합병원 </a:t>
            </a:r>
            <a:r>
              <a:rPr lang="en-US" altLang="ko-KR" sz="2000" b="1" dirty="0" smtClean="0"/>
              <a:t>7, </a:t>
            </a:r>
            <a:r>
              <a:rPr lang="ko-KR" altLang="en-US" sz="2000" b="1" dirty="0" smtClean="0"/>
              <a:t>병원 </a:t>
            </a:r>
            <a:r>
              <a:rPr lang="en-US" altLang="ko-KR" sz="2000" b="1" dirty="0" smtClean="0"/>
              <a:t>6</a:t>
            </a:r>
            <a:r>
              <a:rPr lang="ko-KR" altLang="en-US" sz="2000" b="1" dirty="0" smtClean="0"/>
              <a:t>개</a:t>
            </a:r>
            <a:endParaRPr lang="en-US" altLang="ko-KR" sz="2000" b="1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843808" y="3868614"/>
            <a:ext cx="4896544" cy="657225"/>
          </a:xfrm>
          <a:prstGeom prst="rect">
            <a:avLst/>
          </a:prstGeom>
          <a:solidFill>
            <a:srgbClr val="3796DA"/>
          </a:solidFill>
          <a:ln>
            <a:noFill/>
          </a:ln>
          <a:extLst/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sz="2000" b="1" dirty="0" smtClean="0"/>
              <a:t>종합병원 </a:t>
            </a:r>
            <a:r>
              <a:rPr lang="en-US" altLang="ko-KR" sz="2000" b="1" dirty="0" smtClean="0"/>
              <a:t>5, </a:t>
            </a:r>
            <a:r>
              <a:rPr lang="ko-KR" altLang="en-US" sz="2000" b="1" dirty="0" smtClean="0"/>
              <a:t>병원 </a:t>
            </a:r>
            <a:r>
              <a:rPr lang="en-US" altLang="ko-KR" sz="2000" b="1" dirty="0" smtClean="0"/>
              <a:t>8</a:t>
            </a:r>
            <a:r>
              <a:rPr lang="ko-KR" altLang="en-US" sz="2000" b="1" dirty="0" smtClean="0"/>
              <a:t>개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건강관리협회지부</a:t>
            </a:r>
            <a:endParaRPr lang="en-US" altLang="ko-K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5" y="3284984"/>
            <a:ext cx="8352928" cy="461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6000" dirty="0" smtClean="0">
                <a:solidFill>
                  <a:srgbClr val="F86A9A"/>
                </a:solidFill>
              </a:rPr>
              <a:t>Why?</a:t>
            </a:r>
            <a:r>
              <a:rPr lang="en-US" altLang="ko-KR" sz="6000" dirty="0" smtClean="0"/>
              <a:t> 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3600" dirty="0" err="1" smtClean="0">
                <a:solidFill>
                  <a:schemeClr val="tx1"/>
                </a:solidFill>
              </a:rPr>
              <a:t>국가암검진</a:t>
            </a:r>
            <a:r>
              <a:rPr lang="en-US" altLang="ko-KR" sz="3600" dirty="0" smtClean="0">
                <a:solidFill>
                  <a:schemeClr val="tx1"/>
                </a:solidFill>
              </a:rPr>
              <a:t>!  </a:t>
            </a:r>
            <a:r>
              <a:rPr lang="ko-KR" altLang="en-US" sz="3600" dirty="0" smtClean="0">
                <a:solidFill>
                  <a:schemeClr val="tx1"/>
                </a:solidFill>
              </a:rPr>
              <a:t> </a:t>
            </a:r>
            <a:r>
              <a:rPr lang="ko-KR" altLang="en-US" sz="3600" i="1" dirty="0" smtClean="0">
                <a:solidFill>
                  <a:schemeClr val="tx1"/>
                </a:solidFill>
              </a:rPr>
              <a:t>왜</a:t>
            </a:r>
            <a:r>
              <a:rPr lang="en-US" altLang="ko-KR" sz="3600" i="1" dirty="0" smtClean="0">
                <a:solidFill>
                  <a:schemeClr val="tx1"/>
                </a:solidFill>
              </a:rPr>
              <a:t>?</a:t>
            </a:r>
            <a:r>
              <a:rPr lang="ko-KR" altLang="en-US" sz="3600" dirty="0" smtClean="0">
                <a:solidFill>
                  <a:schemeClr val="tx1"/>
                </a:solidFill>
              </a:rPr>
              <a:t> 무엇이 문제인가</a:t>
            </a:r>
            <a:r>
              <a:rPr lang="en-US" altLang="ko-KR" sz="3600" dirty="0" smtClean="0">
                <a:solidFill>
                  <a:schemeClr val="tx1"/>
                </a:solidFill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9215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err="1" smtClean="0">
                <a:solidFill>
                  <a:schemeClr val="tx1"/>
                </a:solidFill>
              </a:rPr>
              <a:t>국가암</a:t>
            </a:r>
            <a:r>
              <a:rPr lang="ko-KR" altLang="en-US" b="1" dirty="0" smtClean="0">
                <a:solidFill>
                  <a:schemeClr val="tx1"/>
                </a:solidFill>
              </a:rPr>
              <a:t> 검진사업  부진요인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Diagram 2"/>
          <p:cNvGraphicFramePr/>
          <p:nvPr>
            <p:extLst>
              <p:ext uri="{D42A27DB-BD31-4B8C-83A1-F6EECF244321}">
                <p14:modId xmlns="" xmlns:p14="http://schemas.microsoft.com/office/powerpoint/2010/main" val="4221092886"/>
              </p:ext>
            </p:extLst>
          </p:nvPr>
        </p:nvGraphicFramePr>
        <p:xfrm>
          <a:off x="467544" y="1196752"/>
          <a:ext cx="8128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err="1" smtClean="0">
                <a:solidFill>
                  <a:schemeClr val="tx1"/>
                </a:solidFill>
              </a:rPr>
              <a:t>국가암</a:t>
            </a:r>
            <a:r>
              <a:rPr lang="ko-KR" altLang="en-US" b="1" dirty="0" smtClean="0">
                <a:solidFill>
                  <a:schemeClr val="tx1"/>
                </a:solidFill>
              </a:rPr>
              <a:t> 검진사업  부진요인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Diagram 2"/>
          <p:cNvGraphicFramePr/>
          <p:nvPr>
            <p:extLst>
              <p:ext uri="{D42A27DB-BD31-4B8C-83A1-F6EECF244321}">
                <p14:modId xmlns="" xmlns:p14="http://schemas.microsoft.com/office/powerpoint/2010/main" val="3429346847"/>
              </p:ext>
            </p:extLst>
          </p:nvPr>
        </p:nvGraphicFramePr>
        <p:xfrm>
          <a:off x="467544" y="1268760"/>
          <a:ext cx="8128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39618" y="260648"/>
            <a:ext cx="8480854" cy="550897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Contents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gray">
          <a:xfrm>
            <a:off x="2428056" y="2530475"/>
            <a:ext cx="6248400" cy="511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6667"/>
                  <a:invGamma/>
                </a:schemeClr>
              </a:gs>
            </a:gsLst>
            <a:lin ang="0" scaled="1"/>
          </a:gra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" name="AutoShape 25"/>
          <p:cNvSpPr>
            <a:spLocks noChangeArrowheads="1"/>
          </p:cNvSpPr>
          <p:nvPr/>
        </p:nvSpPr>
        <p:spPr bwMode="gray">
          <a:xfrm>
            <a:off x="2428056" y="1930400"/>
            <a:ext cx="6248400" cy="51117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8320856" y="2222500"/>
            <a:ext cx="174625" cy="519113"/>
            <a:chOff x="960" y="1764"/>
            <a:chExt cx="130" cy="418"/>
          </a:xfrm>
        </p:grpSpPr>
        <p:sp>
          <p:nvSpPr>
            <p:cNvPr id="7" name="Oval 27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" name="Oval 28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" name="AutoShape 29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27451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2569344" y="2220913"/>
            <a:ext cx="174625" cy="517525"/>
            <a:chOff x="960" y="1764"/>
            <a:chExt cx="130" cy="418"/>
          </a:xfrm>
        </p:grpSpPr>
        <p:sp>
          <p:nvSpPr>
            <p:cNvPr id="11" name="Oval 31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Oval 32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" name="AutoShape 33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4" name="AutoShape 34"/>
          <p:cNvSpPr>
            <a:spLocks noChangeArrowheads="1"/>
          </p:cNvSpPr>
          <p:nvPr/>
        </p:nvSpPr>
        <p:spPr bwMode="gray">
          <a:xfrm>
            <a:off x="2428056" y="3155950"/>
            <a:ext cx="6248400" cy="51117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AutoShape 35"/>
          <p:cNvSpPr>
            <a:spLocks noChangeArrowheads="1"/>
          </p:cNvSpPr>
          <p:nvPr/>
        </p:nvSpPr>
        <p:spPr bwMode="gray">
          <a:xfrm>
            <a:off x="2428056" y="3771900"/>
            <a:ext cx="6248400" cy="511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6667"/>
                  <a:invGamma/>
                </a:schemeClr>
              </a:gs>
            </a:gsLst>
            <a:lin ang="0" scaled="1"/>
          </a:gra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8320856" y="3463925"/>
            <a:ext cx="174625" cy="519113"/>
            <a:chOff x="960" y="1764"/>
            <a:chExt cx="130" cy="418"/>
          </a:xfrm>
        </p:grpSpPr>
        <p:sp>
          <p:nvSpPr>
            <p:cNvPr id="17" name="Oval 37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" name="Oval 38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" name="AutoShape 39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27451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20" name="Group 40"/>
          <p:cNvGrpSpPr>
            <a:grpSpLocks/>
          </p:cNvGrpSpPr>
          <p:nvPr/>
        </p:nvGrpSpPr>
        <p:grpSpPr bwMode="auto">
          <a:xfrm>
            <a:off x="2569344" y="3462338"/>
            <a:ext cx="174625" cy="517525"/>
            <a:chOff x="960" y="1764"/>
            <a:chExt cx="130" cy="418"/>
          </a:xfrm>
        </p:grpSpPr>
        <p:sp>
          <p:nvSpPr>
            <p:cNvPr id="21" name="Oval 41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" name="Oval 42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" name="AutoShape 43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4" name="AutoShape 44"/>
          <p:cNvSpPr>
            <a:spLocks noChangeArrowheads="1"/>
          </p:cNvSpPr>
          <p:nvPr/>
        </p:nvSpPr>
        <p:spPr bwMode="gray">
          <a:xfrm>
            <a:off x="2428056" y="4395788"/>
            <a:ext cx="6248400" cy="51276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" name="AutoShape 45"/>
          <p:cNvSpPr>
            <a:spLocks noChangeArrowheads="1"/>
          </p:cNvSpPr>
          <p:nvPr/>
        </p:nvSpPr>
        <p:spPr bwMode="gray">
          <a:xfrm>
            <a:off x="2428056" y="5051425"/>
            <a:ext cx="6248400" cy="511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6667"/>
                  <a:invGamma/>
                </a:schemeClr>
              </a:gs>
            </a:gsLst>
            <a:lin ang="0" scaled="1"/>
          </a:gra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6" name="Group 46"/>
          <p:cNvGrpSpPr>
            <a:grpSpLocks/>
          </p:cNvGrpSpPr>
          <p:nvPr/>
        </p:nvGrpSpPr>
        <p:grpSpPr bwMode="auto">
          <a:xfrm>
            <a:off x="8320856" y="4708525"/>
            <a:ext cx="174625" cy="519113"/>
            <a:chOff x="960" y="1764"/>
            <a:chExt cx="130" cy="418"/>
          </a:xfrm>
        </p:grpSpPr>
        <p:sp>
          <p:nvSpPr>
            <p:cNvPr id="27" name="Oval 47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" name="Oval 48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" name="AutoShape 49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27451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2569344" y="4705350"/>
            <a:ext cx="174625" cy="519113"/>
            <a:chOff x="960" y="1764"/>
            <a:chExt cx="130" cy="418"/>
          </a:xfrm>
        </p:grpSpPr>
        <p:sp>
          <p:nvSpPr>
            <p:cNvPr id="31" name="Oval 51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" name="Oval 52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" name="AutoShape 53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4" name="Text Box 54"/>
          <p:cNvSpPr txBox="1">
            <a:spLocks noChangeArrowheads="1"/>
          </p:cNvSpPr>
          <p:nvPr/>
        </p:nvSpPr>
        <p:spPr bwMode="white">
          <a:xfrm>
            <a:off x="3172594" y="1987550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altLang="ko-KR" sz="2400" b="1" dirty="0">
                <a:solidFill>
                  <a:schemeClr val="bg1"/>
                </a:solidFill>
                <a:ea typeface="굴림" charset="-127"/>
              </a:rPr>
              <a:t>1. </a:t>
            </a:r>
            <a:r>
              <a:rPr lang="ko-KR" altLang="en-US" sz="2400" b="1" dirty="0" smtClean="0">
                <a:solidFill>
                  <a:schemeClr val="bg1"/>
                </a:solidFill>
                <a:ea typeface="굴림" charset="-127"/>
              </a:rPr>
              <a:t>광진구 소개</a:t>
            </a:r>
            <a:r>
              <a:rPr lang="en-US" altLang="ko-KR" sz="2400" b="1" dirty="0" smtClean="0">
                <a:solidFill>
                  <a:schemeClr val="bg1"/>
                </a:solidFill>
                <a:ea typeface="굴림" charset="-127"/>
              </a:rPr>
              <a:t>    </a:t>
            </a:r>
            <a:endParaRPr lang="en-US" altLang="ko-KR" sz="2400" b="1" dirty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35" name="Text Box 55"/>
          <p:cNvSpPr txBox="1">
            <a:spLocks noChangeArrowheads="1"/>
          </p:cNvSpPr>
          <p:nvPr/>
        </p:nvSpPr>
        <p:spPr bwMode="white">
          <a:xfrm>
            <a:off x="3172594" y="2579688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altLang="ko-KR" sz="2400" b="1" dirty="0">
                <a:solidFill>
                  <a:schemeClr val="bg1"/>
                </a:solidFill>
                <a:ea typeface="굴림" charset="-127"/>
              </a:rPr>
              <a:t>2. </a:t>
            </a:r>
            <a:r>
              <a:rPr lang="ko-KR" altLang="en-US" sz="2400" b="1" dirty="0" err="1" smtClean="0">
                <a:solidFill>
                  <a:schemeClr val="bg1"/>
                </a:solidFill>
                <a:ea typeface="굴림" charset="-127"/>
              </a:rPr>
              <a:t>국가암검진</a:t>
            </a:r>
            <a:r>
              <a:rPr lang="ko-KR" altLang="en-US" sz="2400" b="1" dirty="0" smtClean="0">
                <a:solidFill>
                  <a:schemeClr val="bg1"/>
                </a:solidFill>
                <a:ea typeface="굴림" charset="-127"/>
              </a:rPr>
              <a:t> 현황</a:t>
            </a:r>
            <a:r>
              <a:rPr lang="en-US" altLang="ko-KR" sz="2400" b="1" dirty="0" smtClean="0">
                <a:solidFill>
                  <a:schemeClr val="bg1"/>
                </a:solidFill>
                <a:ea typeface="굴림" charset="-127"/>
              </a:rPr>
              <a:t>    </a:t>
            </a:r>
            <a:endParaRPr lang="en-US" altLang="ko-KR" sz="2400" b="1" dirty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36" name="Text Box 56"/>
          <p:cNvSpPr txBox="1">
            <a:spLocks noChangeArrowheads="1"/>
          </p:cNvSpPr>
          <p:nvPr/>
        </p:nvSpPr>
        <p:spPr bwMode="white">
          <a:xfrm>
            <a:off x="3172594" y="3200400"/>
            <a:ext cx="5043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altLang="ko-KR" sz="2400" b="1" dirty="0" smtClean="0">
                <a:solidFill>
                  <a:schemeClr val="bg1"/>
                </a:solidFill>
                <a:ea typeface="굴림" charset="-127"/>
              </a:rPr>
              <a:t>3. </a:t>
            </a:r>
            <a:r>
              <a:rPr lang="ko-KR" altLang="en-US" sz="2400" b="1" dirty="0" smtClean="0">
                <a:solidFill>
                  <a:schemeClr val="bg1"/>
                </a:solidFill>
                <a:ea typeface="굴림" charset="-127"/>
              </a:rPr>
              <a:t>부진요인 및 개선사항</a:t>
            </a:r>
            <a:r>
              <a:rPr lang="en-US" altLang="ko-KR" sz="2400" b="1" dirty="0" smtClean="0">
                <a:solidFill>
                  <a:schemeClr val="bg1"/>
                </a:solidFill>
                <a:ea typeface="굴림" charset="-127"/>
              </a:rPr>
              <a:t>    </a:t>
            </a:r>
            <a:endParaRPr lang="en-US" altLang="ko-KR" sz="2400" b="1" dirty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37" name="Text Box 57"/>
          <p:cNvSpPr txBox="1">
            <a:spLocks noChangeArrowheads="1"/>
          </p:cNvSpPr>
          <p:nvPr/>
        </p:nvSpPr>
        <p:spPr bwMode="white">
          <a:xfrm>
            <a:off x="3172594" y="3803650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altLang="ko-KR" sz="2400" b="1" dirty="0">
                <a:solidFill>
                  <a:schemeClr val="bg1"/>
                </a:solidFill>
                <a:ea typeface="굴림" charset="-127"/>
              </a:rPr>
              <a:t>4. </a:t>
            </a:r>
            <a:r>
              <a:rPr lang="ko-KR" altLang="en-US" sz="2400" b="1" dirty="0" smtClean="0">
                <a:solidFill>
                  <a:schemeClr val="bg1"/>
                </a:solidFill>
                <a:ea typeface="굴림" charset="-127"/>
              </a:rPr>
              <a:t>사업목표 및 추진전략</a:t>
            </a:r>
            <a:r>
              <a:rPr lang="en-US" altLang="ko-KR" sz="2400" b="1" dirty="0" smtClean="0">
                <a:solidFill>
                  <a:schemeClr val="bg1"/>
                </a:solidFill>
                <a:ea typeface="굴림" charset="-127"/>
              </a:rPr>
              <a:t>    </a:t>
            </a:r>
            <a:endParaRPr lang="en-US" altLang="ko-KR" sz="2400" b="1" dirty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38" name="Text Box 58"/>
          <p:cNvSpPr txBox="1">
            <a:spLocks noChangeArrowheads="1"/>
          </p:cNvSpPr>
          <p:nvPr/>
        </p:nvSpPr>
        <p:spPr bwMode="white">
          <a:xfrm>
            <a:off x="3172594" y="4433888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altLang="ko-KR" sz="2400" b="1" dirty="0">
                <a:solidFill>
                  <a:schemeClr val="bg1"/>
                </a:solidFill>
                <a:ea typeface="굴림" charset="-127"/>
              </a:rPr>
              <a:t>5. </a:t>
            </a:r>
            <a:r>
              <a:rPr lang="ko-KR" altLang="en-US" sz="2400" b="1" dirty="0" smtClean="0">
                <a:solidFill>
                  <a:schemeClr val="bg1"/>
                </a:solidFill>
                <a:ea typeface="굴림" charset="-127"/>
              </a:rPr>
              <a:t>사업추진내용</a:t>
            </a:r>
            <a:r>
              <a:rPr lang="en-US" altLang="ko-KR" sz="2400" b="1" dirty="0" smtClean="0">
                <a:solidFill>
                  <a:schemeClr val="bg1"/>
                </a:solidFill>
                <a:ea typeface="굴림" charset="-127"/>
              </a:rPr>
              <a:t>    </a:t>
            </a:r>
            <a:endParaRPr lang="en-US" altLang="ko-KR" sz="2400" b="1" dirty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39" name="Text Box 59"/>
          <p:cNvSpPr txBox="1">
            <a:spLocks noChangeArrowheads="1"/>
          </p:cNvSpPr>
          <p:nvPr/>
        </p:nvSpPr>
        <p:spPr bwMode="white">
          <a:xfrm>
            <a:off x="3172594" y="5065713"/>
            <a:ext cx="5043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altLang="ko-KR" sz="2400" b="1" dirty="0">
                <a:solidFill>
                  <a:schemeClr val="bg1"/>
                </a:solidFill>
                <a:ea typeface="굴림" charset="-127"/>
              </a:rPr>
              <a:t>6</a:t>
            </a:r>
            <a:r>
              <a:rPr lang="en-US" altLang="ko-KR" sz="2400" b="1" dirty="0" smtClean="0">
                <a:solidFill>
                  <a:schemeClr val="bg1"/>
                </a:solidFill>
                <a:ea typeface="굴림" charset="-127"/>
              </a:rPr>
              <a:t>. </a:t>
            </a:r>
            <a:r>
              <a:rPr lang="ko-KR" altLang="en-US" sz="2400" b="1" dirty="0" smtClean="0">
                <a:solidFill>
                  <a:schemeClr val="bg1"/>
                </a:solidFill>
                <a:ea typeface="굴림" charset="-127"/>
              </a:rPr>
              <a:t>사업추진결과 </a:t>
            </a:r>
            <a:r>
              <a:rPr lang="en-US" altLang="ko-KR" sz="2400" b="1" dirty="0" smtClean="0">
                <a:solidFill>
                  <a:schemeClr val="bg1"/>
                </a:solidFill>
                <a:ea typeface="굴림" charset="-127"/>
              </a:rPr>
              <a:t>    </a:t>
            </a:r>
            <a:endParaRPr lang="en-US" altLang="ko-KR" sz="2400" b="1" dirty="0">
              <a:solidFill>
                <a:schemeClr val="bg1"/>
              </a:solidFill>
              <a:ea typeface="굴림" charset="-127"/>
            </a:endParaRPr>
          </a:p>
        </p:txBody>
      </p:sp>
      <p:pic>
        <p:nvPicPr>
          <p:cNvPr id="40" name="그림 39" descr="아빠와-딸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1988840"/>
            <a:ext cx="2952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err="1" smtClean="0">
                <a:solidFill>
                  <a:schemeClr val="tx1"/>
                </a:solidFill>
              </a:rPr>
              <a:t>국가암</a:t>
            </a:r>
            <a:r>
              <a:rPr lang="ko-KR" altLang="en-US" b="1" dirty="0" smtClean="0">
                <a:solidFill>
                  <a:schemeClr val="tx1"/>
                </a:solidFill>
              </a:rPr>
              <a:t> 검진사업 부진요인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Diagram 2"/>
          <p:cNvGraphicFramePr/>
          <p:nvPr>
            <p:extLst>
              <p:ext uri="{D42A27DB-BD31-4B8C-83A1-F6EECF244321}">
                <p14:modId xmlns="" xmlns:p14="http://schemas.microsoft.com/office/powerpoint/2010/main" val="2702181837"/>
              </p:ext>
            </p:extLst>
          </p:nvPr>
        </p:nvGraphicFramePr>
        <p:xfrm>
          <a:off x="467544" y="1196752"/>
          <a:ext cx="8128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2014. </a:t>
            </a:r>
            <a:r>
              <a:rPr lang="ko-KR" altLang="en-US" b="1" dirty="0" smtClean="0">
                <a:solidFill>
                  <a:schemeClr val="tx1"/>
                </a:solidFill>
              </a:rPr>
              <a:t>지역사회 건강조사 설문결과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2"/>
          <p:cNvGraphicFramePr/>
          <p:nvPr>
            <p:extLst>
              <p:ext uri="{D42A27DB-BD31-4B8C-83A1-F6EECF244321}">
                <p14:modId xmlns="" xmlns:p14="http://schemas.microsoft.com/office/powerpoint/2010/main" val="3375190989"/>
              </p:ext>
            </p:extLst>
          </p:nvPr>
        </p:nvGraphicFramePr>
        <p:xfrm>
          <a:off x="467544" y="1052736"/>
          <a:ext cx="8128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560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err="1" smtClean="0">
                <a:solidFill>
                  <a:schemeClr val="tx1"/>
                </a:solidFill>
              </a:rPr>
              <a:t>국가암검진</a:t>
            </a:r>
            <a:r>
              <a:rPr lang="ko-KR" altLang="en-US" b="1" dirty="0" smtClean="0">
                <a:solidFill>
                  <a:schemeClr val="tx1"/>
                </a:solidFill>
              </a:rPr>
              <a:t>  부진요인 </a:t>
            </a:r>
            <a:r>
              <a:rPr lang="en-US" altLang="ko-KR" sz="4400" b="1" dirty="0" smtClean="0">
                <a:solidFill>
                  <a:schemeClr val="tx1"/>
                </a:solidFill>
              </a:rPr>
              <a:t>VS</a:t>
            </a:r>
            <a:r>
              <a:rPr lang="en-US" altLang="ko-KR" b="1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개선사항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Diagram 2"/>
          <p:cNvGraphicFramePr/>
          <p:nvPr>
            <p:extLst>
              <p:ext uri="{D42A27DB-BD31-4B8C-83A1-F6EECF244321}">
                <p14:modId xmlns="" xmlns:p14="http://schemas.microsoft.com/office/powerpoint/2010/main" val="3537412568"/>
              </p:ext>
            </p:extLst>
          </p:nvPr>
        </p:nvGraphicFramePr>
        <p:xfrm>
          <a:off x="467544" y="908720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그룹 6"/>
          <p:cNvGrpSpPr/>
          <p:nvPr/>
        </p:nvGrpSpPr>
        <p:grpSpPr>
          <a:xfrm>
            <a:off x="467544" y="5972865"/>
            <a:ext cx="8424936" cy="624487"/>
            <a:chOff x="0" y="4700415"/>
            <a:chExt cx="8128000" cy="624487"/>
          </a:xfrm>
        </p:grpSpPr>
        <p:sp>
          <p:nvSpPr>
            <p:cNvPr id="11" name="직사각형 10"/>
            <p:cNvSpPr/>
            <p:nvPr/>
          </p:nvSpPr>
          <p:spPr>
            <a:xfrm>
              <a:off x="0" y="4700415"/>
              <a:ext cx="8128000" cy="624487"/>
            </a:xfrm>
            <a:prstGeom prst="rect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직사각형 11"/>
            <p:cNvSpPr/>
            <p:nvPr/>
          </p:nvSpPr>
          <p:spPr>
            <a:xfrm>
              <a:off x="0" y="4700415"/>
              <a:ext cx="8128000" cy="624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0823" tIns="270764" rIns="630823" bIns="92456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/>
                <a:t>  </a:t>
              </a:r>
              <a:r>
                <a:rPr lang="ko-KR" altLang="en-US" sz="1400" b="1" kern="1200" dirty="0" smtClean="0"/>
                <a:t>조기검진 </a:t>
              </a:r>
              <a:r>
                <a:rPr lang="ko-KR" altLang="en-US" sz="1400" b="1" kern="1200" dirty="0" smtClean="0">
                  <a:solidFill>
                    <a:srgbClr val="0000FF"/>
                  </a:solidFill>
                </a:rPr>
                <a:t>인식개선 활동</a:t>
              </a:r>
              <a:r>
                <a:rPr lang="en-US" altLang="ko-KR" sz="1400" b="1" kern="1200" dirty="0" smtClean="0"/>
                <a:t>,   </a:t>
              </a:r>
              <a:r>
                <a:rPr lang="ko-KR" altLang="en-US" sz="1400" b="1" kern="1200" dirty="0" smtClean="0"/>
                <a:t>검진 가능한 시간 확보 시급</a:t>
              </a:r>
              <a:endParaRPr lang="en-US" sz="1400" b="1" kern="1200" dirty="0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914400" y="5805264"/>
            <a:ext cx="5689600" cy="383760"/>
            <a:chOff x="406400" y="4508535"/>
            <a:chExt cx="5689600" cy="383760"/>
          </a:xfrm>
          <a:solidFill>
            <a:schemeClr val="accent3">
              <a:lumMod val="75000"/>
            </a:schemeClr>
          </a:solidFill>
        </p:grpSpPr>
        <p:sp>
          <p:nvSpPr>
            <p:cNvPr id="9" name="모서리가 둥근 직사각형 8"/>
            <p:cNvSpPr/>
            <p:nvPr/>
          </p:nvSpPr>
          <p:spPr>
            <a:xfrm>
              <a:off x="406400" y="4508535"/>
              <a:ext cx="5689600" cy="38376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모서리가 둥근 직사각형 6"/>
            <p:cNvSpPr/>
            <p:nvPr/>
          </p:nvSpPr>
          <p:spPr>
            <a:xfrm>
              <a:off x="425134" y="4527269"/>
              <a:ext cx="5652132" cy="3462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600" b="1" kern="1200" dirty="0" smtClean="0"/>
                <a:t>7.  </a:t>
              </a:r>
              <a:r>
                <a:rPr lang="ko-KR" altLang="en-US" sz="1600" b="1" kern="1200" dirty="0" err="1" smtClean="0"/>
                <a:t>국가암검진</a:t>
              </a:r>
              <a:r>
                <a:rPr lang="ko-KR" altLang="en-US" sz="1600" b="1" kern="1200" dirty="0" smtClean="0"/>
                <a:t> </a:t>
              </a:r>
              <a:r>
                <a:rPr lang="ko-KR" altLang="en-US" sz="1600" b="1" kern="1200" dirty="0" err="1" smtClean="0"/>
                <a:t>미수검사유</a:t>
              </a:r>
              <a:r>
                <a:rPr lang="ko-KR" altLang="en-US" sz="1600" b="1" kern="1200" dirty="0" smtClean="0"/>
                <a:t> </a:t>
              </a:r>
              <a:r>
                <a:rPr lang="en-US" altLang="ko-KR" sz="1600" b="1" kern="1200" dirty="0" smtClean="0"/>
                <a:t>– 2014 </a:t>
              </a:r>
              <a:r>
                <a:rPr lang="ko-KR" altLang="en-US" sz="1600" b="1" kern="1200" dirty="0" smtClean="0"/>
                <a:t>지역사회 건강조사 설문</a:t>
              </a:r>
              <a:endParaRPr lang="en-US" sz="16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5" y="3543764"/>
            <a:ext cx="8352928" cy="461300"/>
          </a:xfrm>
        </p:spPr>
        <p:txBody>
          <a:bodyPr/>
          <a:lstStyle/>
          <a:p>
            <a:r>
              <a:rPr lang="en-US" altLang="ko-KR" sz="6000" dirty="0" smtClean="0">
                <a:solidFill>
                  <a:srgbClr val="F86A9A"/>
                </a:solidFill>
              </a:rPr>
              <a:t>How ?</a:t>
            </a:r>
            <a:r>
              <a:rPr lang="en-US" altLang="ko-KR" sz="6000" dirty="0" smtClean="0"/>
              <a:t> 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3600" dirty="0" err="1" smtClean="0">
                <a:solidFill>
                  <a:schemeClr val="tx1"/>
                </a:solidFill>
              </a:rPr>
              <a:t>국가암검진</a:t>
            </a:r>
            <a:r>
              <a:rPr lang="ko-KR" altLang="en-US" sz="3600" dirty="0" smtClean="0">
                <a:solidFill>
                  <a:schemeClr val="tx1"/>
                </a:solidFill>
              </a:rPr>
              <a:t> </a:t>
            </a:r>
            <a:r>
              <a:rPr lang="ko-KR" altLang="en-US" sz="3600" dirty="0" err="1" smtClean="0">
                <a:solidFill>
                  <a:schemeClr val="tx1"/>
                </a:solidFill>
              </a:rPr>
              <a:t>수검률</a:t>
            </a:r>
            <a:r>
              <a:rPr lang="ko-KR" altLang="en-US" sz="3600" dirty="0" smtClean="0">
                <a:solidFill>
                  <a:schemeClr val="tx1"/>
                </a:solidFill>
              </a:rPr>
              <a:t> 향상 추진전략은</a:t>
            </a:r>
            <a:r>
              <a:rPr lang="en-US" altLang="ko-KR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15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err="1" smtClean="0">
                <a:solidFill>
                  <a:schemeClr val="tx1"/>
                </a:solidFill>
              </a:rPr>
              <a:t>국가암검진</a:t>
            </a:r>
            <a:r>
              <a:rPr lang="ko-KR" altLang="en-US" b="1" dirty="0" smtClean="0">
                <a:solidFill>
                  <a:schemeClr val="tx1"/>
                </a:solidFill>
              </a:rPr>
              <a:t> 사업목표 및 추진전략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" name="타원 3"/>
          <p:cNvSpPr/>
          <p:nvPr/>
        </p:nvSpPr>
        <p:spPr>
          <a:xfrm rot="21343480">
            <a:off x="3743032" y="2744047"/>
            <a:ext cx="2985652" cy="2985652"/>
          </a:xfrm>
          <a:prstGeom prst="ellipse">
            <a:avLst/>
          </a:prstGeom>
          <a:gradFill flip="none" rotWithShape="1">
            <a:gsLst>
              <a:gs pos="32000">
                <a:schemeClr val="bg1">
                  <a:lumMod val="75000"/>
                </a:schemeClr>
              </a:gs>
              <a:gs pos="65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127000"/>
          </a:effectLst>
          <a:scene3d>
            <a:camera prst="perspectiveRelaxedModerately">
              <a:rot lat="17099993" lon="0" rev="0"/>
            </a:camera>
            <a:lightRig rig="balanced" dir="t"/>
          </a:scene3d>
          <a:sp3d prstMaterial="powder"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3132254" y="2436986"/>
            <a:ext cx="2985652" cy="298565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perspectiveRelaxedModerately">
              <a:rot lat="18000000" lon="0" rev="0"/>
            </a:camera>
            <a:lightRig rig="balanced" dir="t"/>
          </a:scene3d>
          <a:sp3d extrusionH="6350" prstMaterial="powder">
            <a:bevelT w="44450" h="6350"/>
            <a:extrusionClr>
              <a:schemeClr val="accent3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5"/>
          <p:cNvGrpSpPr/>
          <p:nvPr/>
        </p:nvGrpSpPr>
        <p:grpSpPr>
          <a:xfrm>
            <a:off x="3329104" y="2487786"/>
            <a:ext cx="2653914" cy="2653913"/>
            <a:chOff x="1857356" y="714356"/>
            <a:chExt cx="5400001" cy="5400000"/>
          </a:xfrm>
          <a:scene3d>
            <a:camera prst="perspectiveRelaxedModerately">
              <a:rot lat="18000000" lon="0" rev="0"/>
            </a:camera>
            <a:lightRig rig="balanced" dir="t"/>
          </a:scene3d>
        </p:grpSpPr>
        <p:sp>
          <p:nvSpPr>
            <p:cNvPr id="7" name="막힌 원호 6"/>
            <p:cNvSpPr/>
            <p:nvPr/>
          </p:nvSpPr>
          <p:spPr>
            <a:xfrm>
              <a:off x="1857356" y="714356"/>
              <a:ext cx="5400000" cy="5400000"/>
            </a:xfrm>
            <a:prstGeom prst="blockArc">
              <a:avLst>
                <a:gd name="adj1" fmla="val 16233077"/>
                <a:gd name="adj2" fmla="val 21558280"/>
                <a:gd name="adj3" fmla="val 7716"/>
              </a:avLst>
            </a:prstGeom>
            <a:solidFill>
              <a:schemeClr val="accent3"/>
            </a:solidFill>
            <a:ln>
              <a:noFill/>
            </a:ln>
            <a:sp3d extrusionH="76200">
              <a:bevelT w="57150" h="25400"/>
              <a:extrusionClr>
                <a:schemeClr val="accent3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막힌 원호 7"/>
            <p:cNvSpPr/>
            <p:nvPr/>
          </p:nvSpPr>
          <p:spPr>
            <a:xfrm rot="10800000">
              <a:off x="1857356" y="714356"/>
              <a:ext cx="5400000" cy="5400000"/>
            </a:xfrm>
            <a:prstGeom prst="blockArc">
              <a:avLst>
                <a:gd name="adj1" fmla="val 16242644"/>
                <a:gd name="adj2" fmla="val 21558280"/>
                <a:gd name="adj3" fmla="val 7716"/>
              </a:avLst>
            </a:prstGeom>
            <a:solidFill>
              <a:srgbClr val="F6BF4A"/>
            </a:solidFill>
            <a:ln>
              <a:noFill/>
            </a:ln>
            <a:sp3d extrusionH="76200">
              <a:bevelT w="57150" h="25400"/>
              <a:extrusionClr>
                <a:schemeClr val="accent3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막힌 원호 8"/>
            <p:cNvSpPr/>
            <p:nvPr/>
          </p:nvSpPr>
          <p:spPr>
            <a:xfrm rot="16200000">
              <a:off x="1857357" y="714356"/>
              <a:ext cx="5400000" cy="5400000"/>
            </a:xfrm>
            <a:prstGeom prst="blockArc">
              <a:avLst>
                <a:gd name="adj1" fmla="val 16244977"/>
                <a:gd name="adj2" fmla="val 21558280"/>
                <a:gd name="adj3" fmla="val 7716"/>
              </a:avLst>
            </a:prstGeom>
            <a:solidFill>
              <a:schemeClr val="accent5"/>
            </a:solidFill>
            <a:ln>
              <a:noFill/>
            </a:ln>
            <a:sp3d extrusionH="76200">
              <a:bevelT w="57150" h="25400"/>
              <a:extrusionClr>
                <a:schemeClr val="accent3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막힌 원호 9"/>
            <p:cNvSpPr/>
            <p:nvPr/>
          </p:nvSpPr>
          <p:spPr>
            <a:xfrm rot="5400000">
              <a:off x="1857357" y="714356"/>
              <a:ext cx="5400000" cy="5400000"/>
            </a:xfrm>
            <a:prstGeom prst="blockArc">
              <a:avLst>
                <a:gd name="adj1" fmla="val 16254401"/>
                <a:gd name="adj2" fmla="val 21558280"/>
                <a:gd name="adj3" fmla="val 7716"/>
              </a:avLst>
            </a:prstGeom>
            <a:solidFill>
              <a:srgbClr val="F86A9A"/>
            </a:solidFill>
            <a:ln>
              <a:noFill/>
            </a:ln>
            <a:sp3d extrusionH="76200">
              <a:bevelT w="57150" h="25400"/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타원 11"/>
          <p:cNvSpPr/>
          <p:nvPr/>
        </p:nvSpPr>
        <p:spPr>
          <a:xfrm>
            <a:off x="3900604" y="2670646"/>
            <a:ext cx="1474396" cy="1474396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18000000" lon="0" rev="0"/>
            </a:camera>
            <a:lightRig rig="balanced" dir="t"/>
          </a:scene3d>
          <a:sp3d>
            <a:bevelT w="889000" h="565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4009056" y="3292946"/>
            <a:ext cx="1253237" cy="1016281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/>
          <p:cNvCxnSpPr/>
          <p:nvPr/>
        </p:nvCxnSpPr>
        <p:spPr>
          <a:xfrm rot="16200000" flipV="1">
            <a:off x="2843831" y="2359496"/>
            <a:ext cx="1022350" cy="755650"/>
          </a:xfrm>
          <a:prstGeom prst="straightConnector1">
            <a:avLst/>
          </a:prstGeom>
          <a:ln>
            <a:solidFill>
              <a:schemeClr val="accent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rot="5400000" flipH="1" flipV="1">
            <a:off x="5377481" y="2403947"/>
            <a:ext cx="1022351" cy="666750"/>
          </a:xfrm>
          <a:prstGeom prst="straightConnector1">
            <a:avLst/>
          </a:prstGeom>
          <a:ln>
            <a:solidFill>
              <a:schemeClr val="accent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rot="5400000">
            <a:off x="2866055" y="4782020"/>
            <a:ext cx="889002" cy="755650"/>
          </a:xfrm>
          <a:prstGeom prst="straightConnector1">
            <a:avLst/>
          </a:prstGeom>
          <a:ln>
            <a:solidFill>
              <a:schemeClr val="accent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rot="16200000" flipH="1">
            <a:off x="5399705" y="4826470"/>
            <a:ext cx="933454" cy="711201"/>
          </a:xfrm>
          <a:prstGeom prst="straightConnector1">
            <a:avLst/>
          </a:prstGeom>
          <a:ln>
            <a:solidFill>
              <a:schemeClr val="accent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그룹 37"/>
          <p:cNvGrpSpPr/>
          <p:nvPr/>
        </p:nvGrpSpPr>
        <p:grpSpPr>
          <a:xfrm>
            <a:off x="143071" y="1610334"/>
            <a:ext cx="2805684" cy="1696463"/>
            <a:chOff x="143071" y="1610334"/>
            <a:chExt cx="2805684" cy="1696463"/>
          </a:xfrm>
        </p:grpSpPr>
        <p:sp>
          <p:nvSpPr>
            <p:cNvPr id="18" name="직사각형 17"/>
            <p:cNvSpPr/>
            <p:nvPr/>
          </p:nvSpPr>
          <p:spPr>
            <a:xfrm>
              <a:off x="354631" y="1648296"/>
              <a:ext cx="2594124" cy="4445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4631" y="2137246"/>
              <a:ext cx="2576346" cy="1169551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- </a:t>
              </a:r>
              <a:r>
                <a:rPr lang="ko-KR" altLang="en-US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홍보전담 인력배치</a:t>
              </a:r>
              <a:endParaRPr lang="en-US" altLang="ko-KR" sz="1400" b="1" dirty="0" smtClean="0">
                <a:solidFill>
                  <a:srgbClr val="006600"/>
                </a:solidFill>
                <a:latin typeface="Arial Black" pitchFamily="34" charset="0"/>
              </a:endParaRPr>
            </a:p>
            <a:p>
              <a:r>
                <a:rPr lang="en-US" altLang="ko-KR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- </a:t>
              </a:r>
              <a:r>
                <a:rPr lang="ko-KR" altLang="en-US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암 종별  </a:t>
              </a:r>
              <a:r>
                <a:rPr lang="ko-KR" altLang="en-US" sz="1400" b="1" dirty="0" err="1" smtClean="0">
                  <a:solidFill>
                    <a:srgbClr val="006600"/>
                  </a:solidFill>
                  <a:latin typeface="Arial Black" pitchFamily="34" charset="0"/>
                </a:rPr>
                <a:t>타겟</a:t>
              </a:r>
              <a:r>
                <a:rPr lang="ko-KR" altLang="en-US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 홍보</a:t>
              </a:r>
              <a:endParaRPr lang="en-US" altLang="ko-KR" sz="1400" b="1" dirty="0" smtClean="0">
                <a:solidFill>
                  <a:srgbClr val="006600"/>
                </a:solidFill>
                <a:latin typeface="Arial Black" pitchFamily="34" charset="0"/>
              </a:endParaRPr>
            </a:p>
            <a:p>
              <a:r>
                <a:rPr lang="en-US" altLang="ko-KR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- </a:t>
              </a:r>
              <a:r>
                <a:rPr lang="ko-KR" altLang="en-US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대상자 중심 홍보</a:t>
              </a:r>
              <a:endParaRPr lang="en-US" altLang="ko-KR" sz="1400" b="1" dirty="0" smtClean="0">
                <a:solidFill>
                  <a:srgbClr val="006600"/>
                </a:solidFill>
                <a:latin typeface="Arial Black" pitchFamily="34" charset="0"/>
              </a:endParaRPr>
            </a:p>
            <a:p>
              <a:r>
                <a:rPr lang="en-US" altLang="ko-KR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- </a:t>
              </a:r>
              <a:r>
                <a:rPr lang="ko-KR" altLang="en-US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연령별 홍보</a:t>
              </a:r>
              <a:endParaRPr lang="en-US" altLang="ko-KR" sz="1400" b="1" dirty="0" smtClean="0">
                <a:solidFill>
                  <a:srgbClr val="006600"/>
                </a:solidFill>
                <a:latin typeface="Arial Black" pitchFamily="34" charset="0"/>
              </a:endParaRPr>
            </a:p>
            <a:p>
              <a:r>
                <a:rPr lang="en-US" altLang="ko-KR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- </a:t>
              </a:r>
              <a:r>
                <a:rPr lang="ko-KR" altLang="en-US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유 </a:t>
              </a:r>
              <a:r>
                <a:rPr lang="ko-KR" altLang="en-US" sz="1400" b="1" dirty="0" err="1" smtClean="0">
                  <a:solidFill>
                    <a:srgbClr val="006600"/>
                  </a:solidFill>
                  <a:latin typeface="Arial Black" pitchFamily="34" charset="0"/>
                </a:rPr>
                <a:t>소견자</a:t>
              </a:r>
              <a:r>
                <a:rPr lang="en-US" altLang="ko-KR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, </a:t>
              </a:r>
              <a:r>
                <a:rPr lang="ko-KR" altLang="en-US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미 수검자</a:t>
              </a:r>
              <a:endParaRPr lang="en-US" altLang="ko-KR" sz="1400" b="1" dirty="0" smtClean="0">
                <a:solidFill>
                  <a:srgbClr val="006600"/>
                </a:solidFill>
                <a:latin typeface="Arial Black" pitchFamily="34" charset="0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43071" y="1610334"/>
              <a:ext cx="28056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휴먼옛체" pitchFamily="18" charset="-127"/>
                  <a:ea typeface="휴먼옛체" pitchFamily="18" charset="-127"/>
                </a:rPr>
                <a:t>Target</a:t>
              </a:r>
              <a:r>
                <a:rPr lang="en-US" altLang="ko-KR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휴먼옛체" pitchFamily="18" charset="-127"/>
                  <a:ea typeface="휴먼옛체" pitchFamily="18" charset="-127"/>
                </a:rPr>
                <a:t> </a:t>
              </a:r>
              <a:r>
                <a:rPr lang="ko-KR" altLang="en-US" sz="2400" b="1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휴먼옛체" pitchFamily="18" charset="-127"/>
                  <a:ea typeface="휴먼옛체" pitchFamily="18" charset="-127"/>
                </a:rPr>
                <a:t>전략</a:t>
              </a:r>
              <a:endParaRPr lang="en-US" altLang="ko-KR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옛체" pitchFamily="18" charset="-127"/>
                <a:ea typeface="휴먼옛체" pitchFamily="18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-36512" y="4382884"/>
            <a:ext cx="2975355" cy="1719847"/>
            <a:chOff x="-36512" y="4382884"/>
            <a:chExt cx="2975355" cy="1719847"/>
          </a:xfrm>
        </p:grpSpPr>
        <p:sp>
          <p:nvSpPr>
            <p:cNvPr id="19" name="직사각형 18"/>
            <p:cNvSpPr/>
            <p:nvPr/>
          </p:nvSpPr>
          <p:spPr>
            <a:xfrm flipV="1">
              <a:off x="354631" y="5648796"/>
              <a:ext cx="2489200" cy="444500"/>
            </a:xfrm>
            <a:prstGeom prst="rect">
              <a:avLst/>
            </a:prstGeom>
            <a:solidFill>
              <a:srgbClr val="F6BF4A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-36512" y="4382884"/>
              <a:ext cx="2975355" cy="1719847"/>
              <a:chOff x="-108520" y="4382884"/>
              <a:chExt cx="2975355" cy="1719847"/>
            </a:xfrm>
          </p:grpSpPr>
          <p:sp>
            <p:nvSpPr>
              <p:cNvPr id="28" name="직사각형 27"/>
              <p:cNvSpPr/>
              <p:nvPr/>
            </p:nvSpPr>
            <p:spPr>
              <a:xfrm>
                <a:off x="-108520" y="5641066"/>
                <a:ext cx="29753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휴먼옛체" pitchFamily="18" charset="-127"/>
                    <a:ea typeface="휴먼옛체" pitchFamily="18" charset="-127"/>
                  </a:rPr>
                  <a:t>    </a:t>
                </a:r>
                <a:r>
                  <a:rPr lang="ko-KR" altLang="en-US" sz="24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휴먼옛체" pitchFamily="18" charset="-127"/>
                    <a:ea typeface="휴먼옛체" pitchFamily="18" charset="-127"/>
                  </a:rPr>
                  <a:t>암 예방 환경조성</a:t>
                </a:r>
                <a:endParaRPr lang="en-US" altLang="ko-KR" sz="2400" b="1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휴먼옛체" pitchFamily="18" charset="-127"/>
                  <a:ea typeface="휴먼옛체" pitchFamily="18" charset="-127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54631" y="4382884"/>
                <a:ext cx="2450108" cy="1169551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>
                    <a:solidFill>
                      <a:schemeClr val="accent3">
                        <a:lumMod val="50000"/>
                      </a:schemeClr>
                    </a:solidFill>
                    <a:latin typeface="Arial Black" pitchFamily="34" charset="0"/>
                  </a:rPr>
                  <a:t>- </a:t>
                </a:r>
                <a:r>
                  <a:rPr lang="ko-KR" altLang="en-US" sz="1400" b="1" dirty="0" err="1" smtClean="0">
                    <a:solidFill>
                      <a:srgbClr val="006600"/>
                    </a:solidFill>
                    <a:latin typeface="Arial Black" pitchFamily="34" charset="0"/>
                  </a:rPr>
                  <a:t>국가암</a:t>
                </a:r>
                <a:r>
                  <a:rPr lang="ko-KR" altLang="en-US" sz="1400" b="1" dirty="0" smtClean="0">
                    <a:solidFill>
                      <a:srgbClr val="006600"/>
                    </a:solidFill>
                    <a:latin typeface="Arial Black" pitchFamily="34" charset="0"/>
                  </a:rPr>
                  <a:t> 인식개선활동</a:t>
                </a:r>
                <a:endParaRPr lang="en-US" altLang="ko-KR" sz="1400" b="1" dirty="0" smtClean="0">
                  <a:solidFill>
                    <a:srgbClr val="006600"/>
                  </a:solidFill>
                  <a:latin typeface="Arial Black" pitchFamily="34" charset="0"/>
                </a:endParaRPr>
              </a:p>
              <a:p>
                <a:r>
                  <a:rPr lang="en-US" altLang="ko-KR" sz="1400" b="1" dirty="0" smtClean="0">
                    <a:solidFill>
                      <a:srgbClr val="006600"/>
                    </a:solidFill>
                    <a:latin typeface="Arial Black" pitchFamily="34" charset="0"/>
                  </a:rPr>
                  <a:t>- </a:t>
                </a:r>
                <a:r>
                  <a:rPr lang="ko-KR" altLang="en-US" sz="1400" b="1" dirty="0" smtClean="0">
                    <a:solidFill>
                      <a:srgbClr val="006600"/>
                    </a:solidFill>
                    <a:latin typeface="Arial Black" pitchFamily="34" charset="0"/>
                  </a:rPr>
                  <a:t>불특정 다수를 위한 홍보</a:t>
                </a:r>
                <a:endParaRPr lang="en-US" altLang="ko-KR" sz="1400" b="1" dirty="0" smtClean="0">
                  <a:solidFill>
                    <a:srgbClr val="006600"/>
                  </a:solidFill>
                  <a:latin typeface="Arial Black" pitchFamily="34" charset="0"/>
                </a:endParaRPr>
              </a:p>
              <a:p>
                <a:r>
                  <a:rPr lang="en-US" altLang="ko-KR" sz="1400" b="1" dirty="0" smtClean="0">
                    <a:solidFill>
                      <a:srgbClr val="006600"/>
                    </a:solidFill>
                    <a:latin typeface="Arial Black" pitchFamily="34" charset="0"/>
                  </a:rPr>
                  <a:t>- </a:t>
                </a:r>
                <a:r>
                  <a:rPr lang="ko-KR" altLang="en-US" sz="1400" b="1" dirty="0" err="1" smtClean="0">
                    <a:solidFill>
                      <a:srgbClr val="006600"/>
                    </a:solidFill>
                    <a:latin typeface="Arial Black" pitchFamily="34" charset="0"/>
                  </a:rPr>
                  <a:t>조기암</a:t>
                </a:r>
                <a:r>
                  <a:rPr lang="ko-KR" altLang="en-US" sz="1400" b="1" dirty="0" smtClean="0">
                    <a:solidFill>
                      <a:srgbClr val="006600"/>
                    </a:solidFill>
                    <a:latin typeface="Arial Black" pitchFamily="34" charset="0"/>
                  </a:rPr>
                  <a:t> 검진 및 예방강좌</a:t>
                </a:r>
                <a:endParaRPr lang="en-US" altLang="ko-KR" sz="1400" b="1" dirty="0" smtClean="0">
                  <a:solidFill>
                    <a:srgbClr val="006600"/>
                  </a:solidFill>
                  <a:latin typeface="Arial Black" pitchFamily="34" charset="0"/>
                </a:endParaRPr>
              </a:p>
              <a:p>
                <a:r>
                  <a:rPr lang="en-US" altLang="ko-KR" sz="1400" b="1" dirty="0" smtClean="0">
                    <a:solidFill>
                      <a:srgbClr val="006600"/>
                    </a:solidFill>
                    <a:latin typeface="Arial Black" pitchFamily="34" charset="0"/>
                  </a:rPr>
                  <a:t>- </a:t>
                </a:r>
                <a:r>
                  <a:rPr lang="ko-KR" altLang="en-US" sz="1400" b="1" dirty="0" smtClean="0">
                    <a:solidFill>
                      <a:srgbClr val="006600"/>
                    </a:solidFill>
                    <a:latin typeface="Arial Black" pitchFamily="34" charset="0"/>
                  </a:rPr>
                  <a:t>기 검진자 사후관리</a:t>
                </a:r>
                <a:endParaRPr lang="en-US" altLang="ko-KR" sz="1400" b="1" dirty="0" smtClean="0">
                  <a:solidFill>
                    <a:srgbClr val="006600"/>
                  </a:solidFill>
                  <a:latin typeface="Arial Black" pitchFamily="34" charset="0"/>
                </a:endParaRPr>
              </a:p>
              <a:p>
                <a:r>
                  <a:rPr lang="en-US" altLang="ko-KR" sz="1400" b="1" dirty="0" smtClean="0">
                    <a:solidFill>
                      <a:srgbClr val="006600"/>
                    </a:solidFill>
                    <a:latin typeface="Arial Black" pitchFamily="34" charset="0"/>
                  </a:rPr>
                  <a:t>- </a:t>
                </a:r>
                <a:r>
                  <a:rPr lang="ko-KR" altLang="en-US" sz="1400" b="1" dirty="0" err="1" smtClean="0">
                    <a:solidFill>
                      <a:srgbClr val="006600"/>
                    </a:solidFill>
                    <a:latin typeface="Arial Black" pitchFamily="34" charset="0"/>
                  </a:rPr>
                  <a:t>암검진</a:t>
                </a:r>
                <a:r>
                  <a:rPr lang="ko-KR" altLang="en-US" sz="1400" b="1" dirty="0" smtClean="0">
                    <a:solidFill>
                      <a:srgbClr val="006600"/>
                    </a:solidFill>
                    <a:latin typeface="Arial Black" pitchFamily="34" charset="0"/>
                  </a:rPr>
                  <a:t> 홍보물 제작배부</a:t>
                </a:r>
                <a:endParaRPr lang="en-US" altLang="ko-KR" sz="1400" b="1" dirty="0" smtClean="0">
                  <a:solidFill>
                    <a:srgbClr val="006600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34" name="그룹 33"/>
          <p:cNvGrpSpPr/>
          <p:nvPr/>
        </p:nvGrpSpPr>
        <p:grpSpPr>
          <a:xfrm>
            <a:off x="6075301" y="4600624"/>
            <a:ext cx="3033203" cy="1497181"/>
            <a:chOff x="6075301" y="4600624"/>
            <a:chExt cx="3033203" cy="1497181"/>
          </a:xfrm>
        </p:grpSpPr>
        <p:sp>
          <p:nvSpPr>
            <p:cNvPr id="17" name="직사각형 16"/>
            <p:cNvSpPr/>
            <p:nvPr/>
          </p:nvSpPr>
          <p:spPr>
            <a:xfrm flipV="1">
              <a:off x="6189115" y="5648796"/>
              <a:ext cx="2838450" cy="444500"/>
            </a:xfrm>
            <a:prstGeom prst="rect">
              <a:avLst/>
            </a:prstGeom>
            <a:solidFill>
              <a:srgbClr val="FB798F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075301" y="5636140"/>
              <a:ext cx="30332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2400" b="1" dirty="0" err="1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휴먼옛체" pitchFamily="18" charset="-127"/>
                  <a:ea typeface="휴먼옛체" pitchFamily="18" charset="-127"/>
                </a:rPr>
                <a:t>국가암검진</a:t>
              </a:r>
              <a:r>
                <a:rPr lang="ko-KR" altLang="en-US" sz="2400" b="1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휴먼옛체" pitchFamily="18" charset="-127"/>
                  <a:ea typeface="휴먼옛체" pitchFamily="18" charset="-127"/>
                </a:rPr>
                <a:t> 모니터링</a:t>
              </a:r>
              <a:endParaRPr lang="en-US" altLang="ko-KR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옛체" pitchFamily="18" charset="-127"/>
                <a:ea typeface="휴먼옛체" pitchFamily="18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61123" y="4600624"/>
              <a:ext cx="2703365" cy="954107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- </a:t>
              </a:r>
              <a:r>
                <a:rPr lang="ko-KR" altLang="en-US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암 검진 의료기관</a:t>
              </a:r>
              <a:endParaRPr lang="en-US" altLang="ko-KR" sz="1400" b="1" dirty="0" smtClean="0">
                <a:solidFill>
                  <a:srgbClr val="006600"/>
                </a:solidFill>
                <a:latin typeface="Arial Black" pitchFamily="34" charset="0"/>
              </a:endParaRPr>
            </a:p>
            <a:p>
              <a:r>
                <a:rPr lang="en-US" altLang="ko-KR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- </a:t>
              </a:r>
              <a:r>
                <a:rPr lang="ko-KR" altLang="en-US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휴일검진의료기관</a:t>
              </a:r>
              <a:endParaRPr lang="en-US" altLang="ko-KR" sz="1400" b="1" dirty="0" smtClean="0">
                <a:solidFill>
                  <a:srgbClr val="006600"/>
                </a:solidFill>
                <a:latin typeface="Arial Black" pitchFamily="34" charset="0"/>
              </a:endParaRPr>
            </a:p>
            <a:p>
              <a:r>
                <a:rPr lang="en-US" altLang="ko-KR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- </a:t>
              </a:r>
              <a:r>
                <a:rPr lang="ko-KR" altLang="en-US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대중매체 홍보</a:t>
              </a:r>
              <a:endParaRPr lang="en-US" altLang="ko-KR" sz="1400" b="1" dirty="0" smtClean="0">
                <a:solidFill>
                  <a:srgbClr val="006600"/>
                </a:solidFill>
                <a:latin typeface="Arial Black" pitchFamily="34" charset="0"/>
              </a:endParaRPr>
            </a:p>
            <a:p>
              <a:r>
                <a:rPr lang="en-US" altLang="ko-KR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- </a:t>
              </a:r>
              <a:r>
                <a:rPr lang="ko-KR" altLang="en-US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수검자 불편사항</a:t>
              </a:r>
              <a:endParaRPr lang="en-US" altLang="ko-KR" sz="1400" b="1" dirty="0" smtClean="0">
                <a:solidFill>
                  <a:srgbClr val="0066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3668835" y="1648296"/>
            <a:ext cx="1944216" cy="2064155"/>
            <a:chOff x="3668835" y="1648296"/>
            <a:chExt cx="1944216" cy="2064155"/>
          </a:xfrm>
        </p:grpSpPr>
        <p:sp>
          <p:nvSpPr>
            <p:cNvPr id="11" name="직사각형 10"/>
            <p:cNvSpPr/>
            <p:nvPr/>
          </p:nvSpPr>
          <p:spPr>
            <a:xfrm>
              <a:off x="3900605" y="1648296"/>
              <a:ext cx="1461232" cy="2064155"/>
            </a:xfrm>
            <a:prstGeom prst="rect">
              <a:avLst/>
            </a:prstGeom>
            <a:gradFill flip="none" rotWithShape="1">
              <a:gsLst>
                <a:gs pos="20000">
                  <a:schemeClr val="accent1">
                    <a:lumMod val="20000"/>
                    <a:lumOff val="80000"/>
                    <a:alpha val="73000"/>
                  </a:schemeClr>
                </a:gs>
                <a:gs pos="62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68835" y="2080344"/>
              <a:ext cx="1944216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</a:rPr>
                <a:t>38%</a:t>
              </a:r>
            </a:p>
            <a:p>
              <a:pPr algn="ctr"/>
              <a:r>
                <a:rPr lang="ko-KR" altLang="en-US" sz="2400" b="1" dirty="0" err="1" smtClean="0">
                  <a:solidFill>
                    <a:schemeClr val="tx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</a:rPr>
                <a:t>수검률</a:t>
              </a:r>
              <a:endParaRPr lang="en-US" altLang="ko-KR" sz="24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endParaRPr>
            </a:p>
            <a:p>
              <a:pPr algn="ctr"/>
              <a:endParaRPr lang="en-US" altLang="ko-KR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5895459" y="1556792"/>
            <a:ext cx="3213045" cy="1615979"/>
            <a:chOff x="5895459" y="1690818"/>
            <a:chExt cx="3213045" cy="1615979"/>
          </a:xfrm>
        </p:grpSpPr>
        <p:sp>
          <p:nvSpPr>
            <p:cNvPr id="26" name="TextBox 25"/>
            <p:cNvSpPr txBox="1"/>
            <p:nvPr/>
          </p:nvSpPr>
          <p:spPr>
            <a:xfrm>
              <a:off x="6261122" y="2137246"/>
              <a:ext cx="2775374" cy="1169551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- </a:t>
              </a:r>
              <a:r>
                <a:rPr lang="ko-KR" altLang="en-US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암 검진 의료기관 </a:t>
              </a:r>
              <a:endParaRPr lang="en-US" altLang="ko-KR" sz="1400" b="1" dirty="0" smtClean="0">
                <a:solidFill>
                  <a:srgbClr val="006600"/>
                </a:solidFill>
                <a:latin typeface="Arial Black" pitchFamily="34" charset="0"/>
              </a:endParaRPr>
            </a:p>
            <a:p>
              <a:r>
                <a:rPr lang="en-US" altLang="ko-KR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- </a:t>
              </a:r>
              <a:r>
                <a:rPr lang="ko-KR" altLang="en-US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국민건강보험공단</a:t>
              </a:r>
              <a:endParaRPr lang="en-US" altLang="ko-KR" sz="1400" b="1" dirty="0" smtClean="0">
                <a:solidFill>
                  <a:srgbClr val="006600"/>
                </a:solidFill>
                <a:latin typeface="Arial Black" pitchFamily="34" charset="0"/>
              </a:endParaRPr>
            </a:p>
            <a:p>
              <a:r>
                <a:rPr lang="en-US" altLang="ko-KR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- 15</a:t>
              </a:r>
              <a:r>
                <a:rPr lang="ko-KR" altLang="en-US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개 동사무소 및 관련단체</a:t>
              </a:r>
              <a:endParaRPr lang="en-US" altLang="ko-KR" sz="1400" b="1" dirty="0" smtClean="0">
                <a:solidFill>
                  <a:srgbClr val="006600"/>
                </a:solidFill>
                <a:latin typeface="Arial Black" pitchFamily="34" charset="0"/>
              </a:endParaRPr>
            </a:p>
            <a:p>
              <a:r>
                <a:rPr lang="en-US" altLang="ko-KR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- </a:t>
              </a:r>
              <a:r>
                <a:rPr lang="ko-KR" altLang="en-US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건강관리협회 </a:t>
              </a:r>
              <a:endParaRPr lang="en-US" altLang="ko-KR" sz="1400" b="1" dirty="0" smtClean="0">
                <a:solidFill>
                  <a:srgbClr val="006600"/>
                </a:solidFill>
                <a:latin typeface="Arial Black" pitchFamily="34" charset="0"/>
              </a:endParaRPr>
            </a:p>
            <a:p>
              <a:r>
                <a:rPr lang="en-US" altLang="ko-KR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- </a:t>
              </a:r>
              <a:r>
                <a:rPr lang="ko-KR" altLang="en-US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내</a:t>
              </a:r>
              <a:r>
                <a:rPr lang="en-US" altLang="ko-KR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, </a:t>
              </a:r>
              <a:r>
                <a:rPr lang="ko-KR" altLang="en-US" sz="1400" b="1" dirty="0" smtClean="0">
                  <a:solidFill>
                    <a:srgbClr val="006600"/>
                  </a:solidFill>
                  <a:latin typeface="Arial Black" pitchFamily="34" charset="0"/>
                </a:rPr>
                <a:t>외부기관 및 홍보기관</a:t>
              </a:r>
              <a:endParaRPr lang="en-US" altLang="ko-KR" sz="1400" b="1" dirty="0" smtClean="0">
                <a:solidFill>
                  <a:srgbClr val="006600"/>
                </a:solidFill>
                <a:latin typeface="Arial Black" pitchFamily="34" charset="0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6012160" y="1695706"/>
              <a:ext cx="3024337" cy="4001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pPr algn="ctr"/>
              <a:endParaRPr lang="en-US" altLang="ko-KR" sz="2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옛체" pitchFamily="18" charset="-127"/>
                <a:ea typeface="휴먼옛체" pitchFamily="18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5895459" y="1690818"/>
              <a:ext cx="321304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200" b="1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휴먼옛체" pitchFamily="18" charset="-127"/>
                  <a:ea typeface="휴먼옛체" pitchFamily="18" charset="-127"/>
                </a:rPr>
                <a:t>유관기관 협업체계 구축</a:t>
              </a:r>
              <a:endParaRPr lang="en-US" altLang="ko-KR" sz="2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옛체" pitchFamily="18" charset="-127"/>
                <a:ea typeface="휴먼옛체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5" y="3543764"/>
            <a:ext cx="8352928" cy="461300"/>
          </a:xfrm>
        </p:spPr>
        <p:txBody>
          <a:bodyPr/>
          <a:lstStyle/>
          <a:p>
            <a:r>
              <a:rPr lang="en-US" altLang="ko-KR" sz="6000" dirty="0" smtClean="0">
                <a:solidFill>
                  <a:srgbClr val="F86A9A"/>
                </a:solidFill>
              </a:rPr>
              <a:t>What?</a:t>
            </a:r>
            <a:r>
              <a:rPr lang="en-US" altLang="ko-KR" sz="6000" dirty="0" smtClean="0"/>
              <a:t> 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3600" dirty="0" err="1" smtClean="0">
                <a:solidFill>
                  <a:schemeClr val="tx1"/>
                </a:solidFill>
              </a:rPr>
              <a:t>국가암검진</a:t>
            </a:r>
            <a:r>
              <a:rPr lang="ko-KR" altLang="en-US" sz="3600" dirty="0" smtClean="0">
                <a:solidFill>
                  <a:schemeClr val="tx1"/>
                </a:solidFill>
              </a:rPr>
              <a:t> 사업 추진내용은</a:t>
            </a:r>
            <a:r>
              <a:rPr lang="en-US" altLang="ko-KR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15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err="1" smtClean="0">
                <a:solidFill>
                  <a:schemeClr val="tx1"/>
                </a:solidFill>
              </a:rPr>
              <a:t>국가암</a:t>
            </a:r>
            <a:r>
              <a:rPr lang="ko-KR" altLang="en-US" b="1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수검률</a:t>
            </a:r>
            <a:r>
              <a:rPr lang="ko-KR" altLang="en-US" b="1" dirty="0" smtClean="0">
                <a:solidFill>
                  <a:schemeClr val="tx1"/>
                </a:solidFill>
              </a:rPr>
              <a:t> 향상을 위한 </a:t>
            </a:r>
            <a:r>
              <a:rPr lang="en-US" altLang="ko-KR" b="1" dirty="0" smtClean="0">
                <a:solidFill>
                  <a:schemeClr val="tx1"/>
                </a:solidFill>
              </a:rPr>
              <a:t>Target </a:t>
            </a:r>
            <a:r>
              <a:rPr lang="ko-KR" altLang="en-US" b="1" dirty="0" smtClean="0">
                <a:solidFill>
                  <a:schemeClr val="tx1"/>
                </a:solidFill>
              </a:rPr>
              <a:t>전략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5"/>
          <p:cNvGraphicFramePr/>
          <p:nvPr>
            <p:extLst/>
          </p:nvPr>
        </p:nvGraphicFramePr>
        <p:xfrm>
          <a:off x="179512" y="1268760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19872" y="3429000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3200" b="1" dirty="0" smtClean="0">
                <a:solidFill>
                  <a:srgbClr val="C00000"/>
                </a:solidFill>
                <a:latin typeface="휴먼옛체" pitchFamily="18" charset="-127"/>
                <a:ea typeface="휴먼옛체" pitchFamily="18" charset="-127"/>
              </a:rPr>
              <a:t>Target </a:t>
            </a:r>
            <a:r>
              <a:rPr lang="ko-KR" altLang="en-US" sz="3200" b="1" dirty="0" smtClean="0">
                <a:solidFill>
                  <a:srgbClr val="C00000"/>
                </a:solidFill>
                <a:latin typeface="휴먼옛체" pitchFamily="18" charset="-127"/>
                <a:ea typeface="휴먼옛체" pitchFamily="18" charset="-127"/>
              </a:rPr>
              <a:t>전략</a:t>
            </a:r>
            <a:endParaRPr lang="en-US" altLang="ko-KR" sz="3200" b="1" dirty="0" smtClean="0">
              <a:solidFill>
                <a:srgbClr val="C00000"/>
              </a:solidFill>
              <a:latin typeface="휴먼옛체" pitchFamily="18" charset="-127"/>
              <a:ea typeface="휴먼옛체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Target </a:t>
            </a:r>
            <a:r>
              <a:rPr lang="ko-KR" altLang="en-US" b="1" dirty="0" smtClean="0">
                <a:solidFill>
                  <a:schemeClr val="tx1"/>
                </a:solidFill>
              </a:rPr>
              <a:t>전략 추진내용</a:t>
            </a:r>
            <a:r>
              <a:rPr lang="en-US" altLang="ko-KR" b="1" dirty="0" smtClean="0">
                <a:solidFill>
                  <a:schemeClr val="tx1"/>
                </a:solidFill>
              </a:rPr>
              <a:t>(1)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홍보전담 인력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우편발송 </a:t>
            </a:r>
            <a:r>
              <a:rPr lang="ko-KR" alt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리플렛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방문간호사 협력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ko-KR" alt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암검진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의료기관간담회</a:t>
            </a: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7152" y="2132856"/>
            <a:ext cx="3240360" cy="178510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전담인력채용 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: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 전화방문 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15,951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건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</a:p>
          <a:p>
            <a:pPr algn="ctr">
              <a:lnSpc>
                <a:spcPts val="2200"/>
              </a:lnSpc>
            </a:pP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우편발송 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2,736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건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문자 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95,695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건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,</a:t>
            </a:r>
          </a:p>
          <a:p>
            <a:pPr algn="ctr">
              <a:lnSpc>
                <a:spcPts val="2200"/>
              </a:lnSpc>
            </a:pP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보건소 집중방문시간 매일 홍보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보건소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구청 취약계층 교육홍보 등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23" name="그림 개체 틀 22"/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35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539552" y="1772816"/>
            <a:ext cx="3168352" cy="432048"/>
          </a:xfrm>
        </p:spPr>
        <p:txBody>
          <a:bodyPr/>
          <a:lstStyle/>
          <a:p>
            <a:pPr algn="ctr"/>
            <a:r>
              <a:rPr lang="en-US" altLang="ko-KR" sz="1800" u="sng" dirty="0" smtClean="0">
                <a:solidFill>
                  <a:srgbClr val="C00000"/>
                </a:solidFill>
                <a:latin typeface="휴먼옛체" pitchFamily="18" charset="-127"/>
                <a:ea typeface="휴먼옛체" pitchFamily="18" charset="-127"/>
              </a:rPr>
              <a:t>50</a:t>
            </a:r>
            <a:r>
              <a:rPr lang="ko-KR" altLang="en-US" sz="1800" u="sng" dirty="0" smtClean="0">
                <a:solidFill>
                  <a:srgbClr val="C00000"/>
                </a:solidFill>
                <a:latin typeface="휴먼옛체" pitchFamily="18" charset="-127"/>
                <a:ea typeface="휴먼옛체" pitchFamily="18" charset="-127"/>
              </a:rPr>
              <a:t>대 연령 집중공략</a:t>
            </a:r>
            <a:endParaRPr lang="ko-KR" altLang="en-US" sz="1800" u="sng" dirty="0">
              <a:solidFill>
                <a:srgbClr val="C00000"/>
              </a:solidFill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496119" y="3933056"/>
            <a:ext cx="3240360" cy="432048"/>
          </a:xfrm>
        </p:spPr>
        <p:txBody>
          <a:bodyPr/>
          <a:lstStyle/>
          <a:p>
            <a:pPr algn="ctr"/>
            <a:r>
              <a:rPr lang="ko-KR" altLang="en-US" sz="1800" u="sng" dirty="0" err="1" smtClean="0">
                <a:solidFill>
                  <a:srgbClr val="C00000"/>
                </a:solidFill>
                <a:latin typeface="휴먼옛체" pitchFamily="18" charset="-127"/>
                <a:ea typeface="휴먼옛체" pitchFamily="18" charset="-127"/>
              </a:rPr>
              <a:t>부진암종</a:t>
            </a:r>
            <a:r>
              <a:rPr lang="ko-KR" altLang="en-US" sz="1800" u="sng" dirty="0" smtClean="0">
                <a:solidFill>
                  <a:srgbClr val="C00000"/>
                </a:solidFill>
                <a:latin typeface="휴먼옛체" pitchFamily="18" charset="-127"/>
                <a:ea typeface="휴먼옛체" pitchFamily="18" charset="-127"/>
              </a:rPr>
              <a:t> 대장암 </a:t>
            </a:r>
            <a:r>
              <a:rPr lang="en-US" altLang="ko-KR" sz="1800" u="sng" dirty="0" smtClean="0">
                <a:solidFill>
                  <a:srgbClr val="C00000"/>
                </a:solidFill>
                <a:latin typeface="휴먼옛체" pitchFamily="18" charset="-127"/>
                <a:ea typeface="휴먼옛체" pitchFamily="18" charset="-127"/>
              </a:rPr>
              <a:t>Target </a:t>
            </a:r>
            <a:r>
              <a:rPr lang="ko-KR" altLang="en-US" sz="1800" u="sng" dirty="0" smtClean="0">
                <a:solidFill>
                  <a:srgbClr val="C00000"/>
                </a:solidFill>
                <a:latin typeface="휴먼옛체" pitchFamily="18" charset="-127"/>
                <a:ea typeface="휴먼옛체" pitchFamily="18" charset="-127"/>
              </a:rPr>
              <a:t>홍보</a:t>
            </a:r>
            <a:endParaRPr lang="ko-KR" altLang="en-US" sz="1800" u="sng" dirty="0">
              <a:solidFill>
                <a:srgbClr val="C00000"/>
              </a:solidFill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16" name="그림 개체 틀 15"/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7" name="_x165853496" descr="EMB000019183c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844824"/>
            <a:ext cx="1944216" cy="1260475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그림 개체 틀 24"/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51" name="_x165853496" descr="EMB000019183cfa"/>
          <p:cNvPicPr>
            <a:picLocks noChangeAspect="1" noChangeArrowheads="1"/>
          </p:cNvPicPr>
          <p:nvPr/>
        </p:nvPicPr>
        <p:blipFill>
          <a:blip r:embed="rId3" cstate="print"/>
          <a:srcRect l="9889" t="13196" r="9889" b="13196"/>
          <a:stretch>
            <a:fillRect/>
          </a:stretch>
        </p:blipFill>
        <p:spPr bwMode="auto">
          <a:xfrm>
            <a:off x="3923928" y="4005064"/>
            <a:ext cx="2016224" cy="1290638"/>
          </a:xfrm>
          <a:prstGeom prst="rect">
            <a:avLst/>
          </a:prstGeom>
          <a:noFill/>
        </p:spPr>
      </p:pic>
      <p:sp>
        <p:nvSpPr>
          <p:cNvPr id="26" name="그림 개체 틀 25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53" name="_x165853496" descr="EMB000019183cf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844824"/>
            <a:ext cx="2016224" cy="1296988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67544" y="4365104"/>
            <a:ext cx="3240360" cy="178510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의료기관 간담회 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2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회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, 1</a:t>
            </a:r>
            <a:r>
              <a:rPr lang="ko-KR" altLang="en-US" sz="1600" dirty="0" err="1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차검진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 독려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취약계층 방문간호사 교육 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3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회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,</a:t>
            </a:r>
          </a:p>
          <a:p>
            <a:pPr algn="ctr">
              <a:lnSpc>
                <a:spcPts val="2200"/>
              </a:lnSpc>
            </a:pPr>
            <a:r>
              <a:rPr lang="ko-KR" altLang="en-US" sz="1600" dirty="0" err="1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채변통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 배부 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1,000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건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50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대 대장암 문자발송 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42,962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건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9" name="_x165853576" descr="EMB000019183d1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005064"/>
            <a:ext cx="2016224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333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618" y="141799"/>
            <a:ext cx="8480854" cy="550897"/>
          </a:xfrm>
        </p:spPr>
        <p:txBody>
          <a:bodyPr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Target </a:t>
            </a:r>
            <a:r>
              <a:rPr lang="ko-KR" altLang="en-US" b="1" dirty="0" smtClean="0">
                <a:solidFill>
                  <a:schemeClr val="tx1"/>
                </a:solidFill>
              </a:rPr>
              <a:t>전략 추진내용</a:t>
            </a:r>
            <a:r>
              <a:rPr lang="en-US" altLang="ko-KR" b="1" dirty="0" smtClean="0">
                <a:solidFill>
                  <a:schemeClr val="tx1"/>
                </a:solidFill>
              </a:rPr>
              <a:t>(2)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2,5,7 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호선 지하철역홍보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건강한마당 행사홍보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ko-KR" alt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미수검자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문자발송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ko-KR" alt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타교육연계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홍보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7152" y="2214056"/>
            <a:ext cx="3240360" cy="150297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SMS 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문자발송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우편발송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취약계층 </a:t>
            </a:r>
            <a:r>
              <a:rPr lang="ko-KR" altLang="en-US" sz="1600" dirty="0" err="1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미수검</a:t>
            </a:r>
            <a:r>
              <a:rPr lang="ko-KR" altLang="en-US" sz="1600" dirty="0" err="1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자</a:t>
            </a:r>
            <a:r>
              <a:rPr lang="ko-KR" altLang="en-US" sz="1600" dirty="0" err="1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관리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dirty="0" err="1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국가암검진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 발견자 치료비지원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14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년 대비 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15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년 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63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명 증가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23" name="그림 개체 틀 22"/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35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539552" y="1772816"/>
            <a:ext cx="3168352" cy="432048"/>
          </a:xfrm>
        </p:spPr>
        <p:txBody>
          <a:bodyPr/>
          <a:lstStyle/>
          <a:p>
            <a:pPr algn="ctr"/>
            <a:r>
              <a:rPr lang="ko-KR" altLang="en-US" sz="1800" u="sng" dirty="0" err="1" smtClean="0">
                <a:solidFill>
                  <a:srgbClr val="C00000"/>
                </a:solidFill>
                <a:latin typeface="휴먼옛체" pitchFamily="18" charset="-127"/>
                <a:ea typeface="휴먼옛체" pitchFamily="18" charset="-127"/>
              </a:rPr>
              <a:t>미수검자</a:t>
            </a:r>
            <a:r>
              <a:rPr lang="en-US" altLang="ko-KR" sz="1800" u="sng" dirty="0" smtClean="0">
                <a:solidFill>
                  <a:srgbClr val="C00000"/>
                </a:solidFill>
                <a:latin typeface="휴먼옛체" pitchFamily="18" charset="-127"/>
                <a:ea typeface="휴먼옛체" pitchFamily="18" charset="-127"/>
              </a:rPr>
              <a:t>, </a:t>
            </a:r>
            <a:r>
              <a:rPr lang="ko-KR" altLang="en-US" sz="1800" u="sng" dirty="0" err="1" smtClean="0">
                <a:solidFill>
                  <a:srgbClr val="C00000"/>
                </a:solidFill>
                <a:latin typeface="휴먼옛체" pitchFamily="18" charset="-127"/>
                <a:ea typeface="휴먼옛체" pitchFamily="18" charset="-127"/>
              </a:rPr>
              <a:t>유소견자</a:t>
            </a:r>
            <a:r>
              <a:rPr lang="ko-KR" altLang="en-US" sz="1800" u="sng" dirty="0" smtClean="0">
                <a:solidFill>
                  <a:srgbClr val="C00000"/>
                </a:solidFill>
                <a:latin typeface="휴먼옛체" pitchFamily="18" charset="-127"/>
                <a:ea typeface="휴먼옛체" pitchFamily="18" charset="-127"/>
              </a:rPr>
              <a:t> 관리</a:t>
            </a:r>
            <a:endParaRPr lang="ko-KR" altLang="en-US" sz="1800" u="sng" dirty="0">
              <a:solidFill>
                <a:srgbClr val="C00000"/>
              </a:solidFill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496119" y="3933056"/>
            <a:ext cx="3240360" cy="432048"/>
          </a:xfrm>
        </p:spPr>
        <p:txBody>
          <a:bodyPr/>
          <a:lstStyle/>
          <a:p>
            <a:pPr algn="ctr"/>
            <a:r>
              <a:rPr lang="ko-KR" altLang="en-US" sz="1800" u="sng" dirty="0" smtClean="0">
                <a:solidFill>
                  <a:srgbClr val="C00000"/>
                </a:solidFill>
                <a:latin typeface="휴먼옛체" pitchFamily="18" charset="-127"/>
                <a:ea typeface="휴먼옛체" pitchFamily="18" charset="-127"/>
              </a:rPr>
              <a:t>검진대상자 편의중심 홍보 </a:t>
            </a:r>
            <a:endParaRPr lang="ko-KR" altLang="en-US" sz="1800" u="sng" dirty="0">
              <a:solidFill>
                <a:srgbClr val="C00000"/>
              </a:solidFill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4365104"/>
            <a:ext cx="3240360" cy="150297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구청 보건소 프로그램연계 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36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회 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ts val="2200"/>
              </a:lnSpc>
            </a:pP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 각종 주민 밀집행사 캠페인 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45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회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ts val="2200"/>
              </a:lnSpc>
            </a:pP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지하철 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2,5,7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호선 월 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1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회 홍보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종교기관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경로당 교육 시 홍보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endParaRPr lang="ko-KR" altLang="en-US" b="1" dirty="0">
              <a:solidFill>
                <a:srgbClr val="0000FF"/>
              </a:solidFill>
            </a:endParaRPr>
          </a:p>
        </p:txBody>
      </p:sp>
      <p:pic>
        <p:nvPicPr>
          <p:cNvPr id="18" name="_x165853496" descr="EMB000019183ce5"/>
          <p:cNvPicPr>
            <a:picLocks noGrp="1" noChangeAspect="1" noChangeArrowheads="1"/>
          </p:cNvPicPr>
          <p:nvPr>
            <p:ph type="pic" sz="quarter" idx="42"/>
          </p:nvPr>
        </p:nvPicPr>
        <p:blipFill>
          <a:blip r:embed="rId2" cstate="print"/>
          <a:srcRect l="1721" r="1721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165848672" descr="EMB000019183d23"/>
          <p:cNvPicPr>
            <a:picLocks noChangeAspect="1" noChangeArrowheads="1"/>
          </p:cNvPicPr>
          <p:nvPr/>
        </p:nvPicPr>
        <p:blipFill>
          <a:blip r:embed="rId3" cstate="print"/>
          <a:srcRect b="19814"/>
          <a:stretch>
            <a:fillRect/>
          </a:stretch>
        </p:blipFill>
        <p:spPr bwMode="auto">
          <a:xfrm>
            <a:off x="6228184" y="1844824"/>
            <a:ext cx="2016224" cy="1271588"/>
          </a:xfrm>
          <a:prstGeom prst="rect">
            <a:avLst/>
          </a:prstGeom>
          <a:noFill/>
        </p:spPr>
      </p:pic>
      <p:sp>
        <p:nvSpPr>
          <p:cNvPr id="21" name="그림 개체 틀 20"/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7" name="_x165853576" descr="EMB000019183d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005064"/>
            <a:ext cx="2088232" cy="1296144"/>
          </a:xfrm>
          <a:prstGeom prst="rect">
            <a:avLst/>
          </a:prstGeom>
          <a:noFill/>
        </p:spPr>
      </p:pic>
      <p:pic>
        <p:nvPicPr>
          <p:cNvPr id="11269" name="Picture 5" descr="C:\Users\전산\Pictures\FullSizeRender (15).jpg"/>
          <p:cNvPicPr>
            <a:picLocks noGrp="1" noChangeAspect="1" noChangeArrowheads="1"/>
          </p:cNvPicPr>
          <p:nvPr>
            <p:ph type="pic" sz="quarter" idx="59"/>
          </p:nvPr>
        </p:nvPicPr>
        <p:blipFill>
          <a:blip r:embed="rId5" cstate="print"/>
          <a:srcRect t="7008" b="700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333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유관기관 긴밀한 협업체계 구축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5"/>
          <p:cNvGraphicFramePr/>
          <p:nvPr>
            <p:extLst/>
          </p:nvPr>
        </p:nvGraphicFramePr>
        <p:xfrm>
          <a:off x="323528" y="1268760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357301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ko-KR" altLang="en-US" sz="3200" b="1" dirty="0" smtClean="0">
                <a:solidFill>
                  <a:srgbClr val="C00000"/>
                </a:solidFill>
                <a:latin typeface="휴먼옛체" pitchFamily="18" charset="-127"/>
                <a:ea typeface="휴먼옛체" pitchFamily="18" charset="-127"/>
              </a:rPr>
              <a:t>  유관기관 협업</a:t>
            </a:r>
            <a:endParaRPr lang="en-US" altLang="ko-KR" sz="3200" b="1" dirty="0">
              <a:solidFill>
                <a:srgbClr val="C00000"/>
              </a:solidFill>
              <a:latin typeface="휴먼옛체" pitchFamily="18" charset="-127"/>
              <a:ea typeface="휴먼옛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광진구소개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15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유관기관 협업 추진내용</a:t>
            </a:r>
            <a:r>
              <a:rPr lang="en-US" altLang="ko-KR" b="1" dirty="0" smtClean="0">
                <a:solidFill>
                  <a:schemeClr val="tx1"/>
                </a:solidFill>
              </a:rPr>
              <a:t>(1)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ko-KR" altLang="en-US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건강보험 광진지사간담회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ko-KR" altLang="en-US" sz="120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암검진의료기관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협조공문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공휴일검진기관 </a:t>
            </a:r>
            <a:r>
              <a:rPr lang="ko-KR" alt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리플릿</a:t>
            </a:r>
            <a:endParaRPr lang="ko-KR" altLang="en-US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ko-KR" alt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암의료기관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배너</a:t>
            </a:r>
            <a:endParaRPr lang="ko-KR" alt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67544" y="1988840"/>
            <a:ext cx="3240360" cy="178510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광진지사 상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하반기 간담회 개최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수검자연락처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암 검진기관 정도 관리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영세사업장 효율적 검진방안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dirty="0" err="1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암검진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 프로그램 개선안 의견개진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공동우편 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14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년 대비 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15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년 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3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배 증가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539552" y="1700808"/>
            <a:ext cx="3168352" cy="432048"/>
          </a:xfrm>
        </p:spPr>
        <p:txBody>
          <a:bodyPr/>
          <a:lstStyle/>
          <a:p>
            <a:pPr algn="ctr"/>
            <a:r>
              <a:rPr lang="ko-KR" altLang="en-US" sz="1800" u="sng" dirty="0" smtClean="0">
                <a:solidFill>
                  <a:srgbClr val="C00000"/>
                </a:solidFill>
                <a:latin typeface="휴먼옛체" pitchFamily="18" charset="-127"/>
                <a:ea typeface="휴먼옛체" pitchFamily="18" charset="-127"/>
              </a:rPr>
              <a:t>국민건강보험공단</a:t>
            </a:r>
            <a:endParaRPr lang="ko-KR" altLang="en-US" sz="1800" u="sng" dirty="0">
              <a:solidFill>
                <a:srgbClr val="C00000"/>
              </a:solidFill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496119" y="3861048"/>
            <a:ext cx="3240360" cy="432048"/>
          </a:xfrm>
        </p:spPr>
        <p:txBody>
          <a:bodyPr/>
          <a:lstStyle/>
          <a:p>
            <a:pPr algn="ctr"/>
            <a:r>
              <a:rPr lang="ko-KR" altLang="en-US" sz="1800" u="sng" dirty="0" err="1" smtClean="0">
                <a:solidFill>
                  <a:srgbClr val="C00000"/>
                </a:solidFill>
                <a:latin typeface="휴먼옛체" pitchFamily="18" charset="-127"/>
                <a:ea typeface="휴먼옛체" pitchFamily="18" charset="-127"/>
              </a:rPr>
              <a:t>국가암검진</a:t>
            </a:r>
            <a:r>
              <a:rPr lang="ko-KR" altLang="en-US" sz="1800" u="sng" dirty="0" smtClean="0">
                <a:solidFill>
                  <a:srgbClr val="C00000"/>
                </a:solidFill>
                <a:latin typeface="휴먼옛체" pitchFamily="18" charset="-127"/>
                <a:ea typeface="휴먼옛체" pitchFamily="18" charset="-127"/>
              </a:rPr>
              <a:t> 의료기관</a:t>
            </a:r>
            <a:endParaRPr lang="ko-KR" altLang="en-US" sz="1800" u="sng" dirty="0">
              <a:solidFill>
                <a:srgbClr val="C00000"/>
              </a:solidFill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4149080"/>
            <a:ext cx="3240360" cy="178510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간담회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(52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개소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), 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배너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600" dirty="0" err="1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리플릿비치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공휴일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및 원 스톱 </a:t>
            </a:r>
            <a:r>
              <a:rPr lang="ko-KR" altLang="en-US" sz="1600" dirty="0" err="1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암검진기관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 확대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r>
              <a:rPr lang="en-US" altLang="ko-KR" sz="1400" dirty="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sz="1400" dirty="0" err="1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토요검진</a:t>
            </a:r>
            <a:r>
              <a:rPr lang="ko-KR" altLang="en-US" sz="1400" dirty="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1400" dirty="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14</a:t>
            </a:r>
            <a:r>
              <a:rPr lang="ko-KR" altLang="en-US" sz="1400" dirty="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년 </a:t>
            </a:r>
            <a:r>
              <a:rPr lang="en-US" altLang="ko-KR" sz="1400" dirty="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4</a:t>
            </a:r>
            <a:r>
              <a:rPr lang="ko-KR" altLang="en-US" sz="1400" dirty="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개소 → </a:t>
            </a:r>
            <a:r>
              <a:rPr lang="en-US" altLang="ko-KR" sz="1400" dirty="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16</a:t>
            </a:r>
            <a:r>
              <a:rPr lang="ko-KR" altLang="en-US" sz="1400" dirty="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년 </a:t>
            </a:r>
            <a:r>
              <a:rPr lang="en-US" altLang="ko-KR" sz="1400" dirty="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26</a:t>
            </a:r>
            <a:r>
              <a:rPr lang="ko-KR" altLang="en-US" sz="1400" dirty="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개소</a:t>
            </a:r>
            <a:r>
              <a:rPr lang="en-US" altLang="ko-KR" sz="1400" dirty="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)</a:t>
            </a:r>
          </a:p>
          <a:p>
            <a:pPr algn="ctr">
              <a:lnSpc>
                <a:spcPts val="2200"/>
              </a:lnSpc>
            </a:pPr>
            <a:r>
              <a:rPr lang="en-US" altLang="ko-KR" sz="1400" dirty="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sz="1400" dirty="0" err="1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원스톱</a:t>
            </a:r>
            <a:r>
              <a:rPr lang="ko-KR" altLang="en-US" sz="1400" dirty="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1400" dirty="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14</a:t>
            </a:r>
            <a:r>
              <a:rPr lang="ko-KR" altLang="en-US" sz="1400" dirty="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년 </a:t>
            </a:r>
            <a:r>
              <a:rPr lang="en-US" altLang="ko-KR" sz="1400" dirty="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17</a:t>
            </a:r>
            <a:r>
              <a:rPr lang="ko-KR" altLang="en-US" sz="1400" dirty="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개소 → </a:t>
            </a:r>
            <a:r>
              <a:rPr lang="en-US" altLang="ko-KR" sz="1400" dirty="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16</a:t>
            </a:r>
            <a:r>
              <a:rPr lang="ko-KR" altLang="en-US" sz="1400" dirty="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년 </a:t>
            </a:r>
            <a:r>
              <a:rPr lang="en-US" altLang="ko-KR" sz="1400" dirty="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19</a:t>
            </a:r>
            <a:r>
              <a:rPr lang="ko-KR" altLang="en-US" sz="1400" dirty="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개소</a:t>
            </a:r>
            <a:r>
              <a:rPr lang="en-US" altLang="ko-KR" sz="1400" dirty="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)</a:t>
            </a:r>
            <a:r>
              <a:rPr lang="ko-KR" altLang="en-US" sz="1400" dirty="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  </a:t>
            </a:r>
            <a:endParaRPr lang="en-US" altLang="ko-KR" sz="1400" dirty="0" smtClean="0">
              <a:solidFill>
                <a:srgbClr val="C00000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건강관리협회 동부지사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sz="1600" dirty="0" err="1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기검진자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)</a:t>
            </a:r>
          </a:p>
          <a:p>
            <a:pPr algn="ctr">
              <a:lnSpc>
                <a:spcPts val="2200"/>
              </a:lnSpc>
            </a:pP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17" name="그림 개체 틀 16"/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그림 개체 틀 20"/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9" name="_x165849152" descr="EMB000019183d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005064"/>
            <a:ext cx="2016224" cy="1368152"/>
          </a:xfrm>
          <a:prstGeom prst="rect">
            <a:avLst/>
          </a:prstGeom>
          <a:noFill/>
        </p:spPr>
      </p:pic>
      <p:sp>
        <p:nvSpPr>
          <p:cNvPr id="25" name="그림 개체 틀 24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21" name="_x165849152" descr="EMB000019183d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005064"/>
            <a:ext cx="2016224" cy="1296144"/>
          </a:xfrm>
          <a:prstGeom prst="rect">
            <a:avLst/>
          </a:prstGeom>
          <a:noFill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772816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Grp="1" noChangeAspect="1" noChangeArrowheads="1"/>
          </p:cNvPicPr>
          <p:nvPr>
            <p:ph type="pic" sz="quarter" idx="43"/>
          </p:nvPr>
        </p:nvPicPr>
        <p:blipFill>
          <a:blip r:embed="rId5" cstate="print"/>
          <a:srcRect t="25145" b="2514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333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유관기관 협업 추진내용</a:t>
            </a:r>
            <a:r>
              <a:rPr lang="en-US" altLang="ko-KR" b="1" dirty="0" smtClean="0">
                <a:solidFill>
                  <a:schemeClr val="tx1"/>
                </a:solidFill>
              </a:rPr>
              <a:t>(2)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통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반장회의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건강관리협회 간담회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IPTV  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홍보영상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마을버스 홍보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2132856"/>
            <a:ext cx="3240360" cy="234936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내부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lang="ko-KR" altLang="en-US" sz="1600" dirty="0" err="1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방문건강팀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600" dirty="0" err="1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검진팀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600" dirty="0" err="1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진료팀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외부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lang="ko-KR" altLang="en-US" sz="1600" dirty="0" err="1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동주민센터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사업장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600" dirty="0" err="1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구청내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 사업연계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복지관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건강가정지원센터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장애인편의지원센터 등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)</a:t>
            </a:r>
          </a:p>
          <a:p>
            <a:pPr algn="ctr">
              <a:lnSpc>
                <a:spcPts val="2200"/>
              </a:lnSpc>
            </a:pP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</a:p>
          <a:p>
            <a:pPr algn="ctr">
              <a:lnSpc>
                <a:spcPts val="2200"/>
              </a:lnSpc>
            </a:pP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539552" y="1772816"/>
            <a:ext cx="3168352" cy="432048"/>
          </a:xfrm>
        </p:spPr>
        <p:txBody>
          <a:bodyPr/>
          <a:lstStyle/>
          <a:p>
            <a:pPr algn="ctr"/>
            <a:r>
              <a:rPr lang="ko-KR" altLang="en-US" sz="1800" u="sng" dirty="0" smtClean="0">
                <a:solidFill>
                  <a:srgbClr val="C00000"/>
                </a:solidFill>
                <a:latin typeface="휴먼옛체" pitchFamily="18" charset="-127"/>
                <a:ea typeface="휴먼옛체" pitchFamily="18" charset="-127"/>
              </a:rPr>
              <a:t>내부</a:t>
            </a:r>
            <a:r>
              <a:rPr lang="en-US" altLang="ko-KR" sz="1800" u="sng" dirty="0" smtClean="0">
                <a:solidFill>
                  <a:srgbClr val="C00000"/>
                </a:solidFill>
                <a:latin typeface="휴먼옛체" pitchFamily="18" charset="-127"/>
                <a:ea typeface="휴먼옛체" pitchFamily="18" charset="-127"/>
              </a:rPr>
              <a:t>, </a:t>
            </a:r>
            <a:r>
              <a:rPr lang="ko-KR" altLang="en-US" sz="1800" u="sng" dirty="0" smtClean="0">
                <a:solidFill>
                  <a:srgbClr val="C00000"/>
                </a:solidFill>
                <a:latin typeface="휴먼옛체" pitchFamily="18" charset="-127"/>
                <a:ea typeface="휴먼옛체" pitchFamily="18" charset="-127"/>
              </a:rPr>
              <a:t>외부기관 협업</a:t>
            </a:r>
            <a:endParaRPr lang="ko-KR" altLang="en-US" sz="1800" u="sng" dirty="0">
              <a:solidFill>
                <a:srgbClr val="C00000"/>
              </a:solidFill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496119" y="3933056"/>
            <a:ext cx="3240360" cy="432048"/>
          </a:xfrm>
        </p:spPr>
        <p:txBody>
          <a:bodyPr/>
          <a:lstStyle/>
          <a:p>
            <a:pPr algn="ctr"/>
            <a:r>
              <a:rPr lang="ko-KR" altLang="en-US" sz="1800" u="sng" dirty="0" smtClean="0">
                <a:solidFill>
                  <a:srgbClr val="C00000"/>
                </a:solidFill>
                <a:latin typeface="휴먼옛체" pitchFamily="18" charset="-127"/>
                <a:ea typeface="휴먼옛체" pitchFamily="18" charset="-127"/>
              </a:rPr>
              <a:t>암 검진 홍보기관 협업</a:t>
            </a:r>
            <a:endParaRPr lang="ko-KR" altLang="en-US" sz="1800" u="sng" dirty="0">
              <a:solidFill>
                <a:srgbClr val="C00000"/>
              </a:solidFill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4293096"/>
            <a:ext cx="3240360" cy="206723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내부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lang="ko-KR" altLang="en-US" sz="1600" dirty="0" err="1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기획홍보팀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600" dirty="0" err="1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구소식지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, IPTV 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등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외부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마을버스 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4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개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지하철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종교기관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공동주택연계 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아파트 미디어보드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게시판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방송</a:t>
            </a:r>
            <a:r>
              <a:rPr lang="en-US" altLang="ko-KR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600" dirty="0" smtClean="0">
                <a:solidFill>
                  <a:srgbClr val="0000FF"/>
                </a:solidFill>
                <a:latin typeface="08서울남산체 B" pitchFamily="18" charset="-127"/>
                <a:ea typeface="08서울남산체 B" pitchFamily="18" charset="-127"/>
              </a:rPr>
              <a:t>관내 공공시설 등</a:t>
            </a: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endParaRPr lang="en-US" altLang="ko-KR" sz="1600" dirty="0" smtClean="0">
              <a:solidFill>
                <a:srgbClr val="0000FF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ts val="2200"/>
              </a:lnSpc>
            </a:pP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17" name="그림 개체 틀 16"/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18" name="그림 개체 틀 17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19" name="그림 개체 틀 18"/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165848832" descr="EMB000019183d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005064"/>
            <a:ext cx="2016224" cy="1296144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9" name="_x165654408" descr="EMB000019183d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005064"/>
            <a:ext cx="2016224" cy="1368152"/>
          </a:xfrm>
          <a:prstGeom prst="rect">
            <a:avLst/>
          </a:prstGeom>
          <a:noFill/>
        </p:spPr>
      </p:pic>
      <p:pic>
        <p:nvPicPr>
          <p:cNvPr id="9221" name="Picture 5" descr="C:\Users\전산\Pictures\공단간담회 2.jpg"/>
          <p:cNvPicPr>
            <a:picLocks noGrp="1" noChangeAspect="1" noChangeArrowheads="1"/>
          </p:cNvPicPr>
          <p:nvPr>
            <p:ph type="pic" sz="quarter" idx="43"/>
          </p:nvPr>
        </p:nvPicPr>
        <p:blipFill>
          <a:blip r:embed="rId4" cstate="print"/>
          <a:srcRect t="7008" b="7008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22" name="_x166075904" descr="EMB000019183d6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772817"/>
            <a:ext cx="2016224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333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err="1" smtClean="0">
                <a:solidFill>
                  <a:schemeClr val="tx1"/>
                </a:solidFill>
              </a:rPr>
              <a:t>암예방</a:t>
            </a:r>
            <a:r>
              <a:rPr lang="ko-KR" altLang="en-US" b="1" dirty="0" smtClean="0">
                <a:solidFill>
                  <a:schemeClr val="tx1"/>
                </a:solidFill>
              </a:rPr>
              <a:t> 환경조성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2"/>
          <p:cNvGraphicFramePr/>
          <p:nvPr>
            <p:extLst>
              <p:ext uri="{D42A27DB-BD31-4B8C-83A1-F6EECF244321}">
                <p14:modId xmlns="" xmlns:p14="http://schemas.microsoft.com/office/powerpoint/2010/main" val="606685483"/>
              </p:ext>
            </p:extLst>
          </p:nvPr>
        </p:nvGraphicFramePr>
        <p:xfrm>
          <a:off x="395536" y="1484784"/>
          <a:ext cx="8128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565195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0000FF"/>
                </a:solidFill>
                <a:latin typeface="휴먼옛체" pitchFamily="18" charset="-127"/>
                <a:ea typeface="휴먼옛체" pitchFamily="18" charset="-127"/>
              </a:rPr>
              <a:t>조기검진  인식개선  확산</a:t>
            </a:r>
            <a:endParaRPr lang="ko-KR" altLang="en-US" sz="2400" b="1" dirty="0">
              <a:solidFill>
                <a:srgbClr val="0000FF"/>
              </a:solidFill>
              <a:latin typeface="휴먼옛체" pitchFamily="18" charset="-127"/>
              <a:ea typeface="휴먼옛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err="1" smtClean="0">
                <a:solidFill>
                  <a:schemeClr val="tx1"/>
                </a:solidFill>
              </a:rPr>
              <a:t>국가암검진</a:t>
            </a:r>
            <a:r>
              <a:rPr lang="ko-KR" altLang="en-US" b="1" dirty="0" smtClean="0">
                <a:solidFill>
                  <a:schemeClr val="tx1"/>
                </a:solidFill>
              </a:rPr>
              <a:t> 모니터링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" name="도넛 3"/>
          <p:cNvSpPr/>
          <p:nvPr/>
        </p:nvSpPr>
        <p:spPr>
          <a:xfrm>
            <a:off x="1403648" y="-27384"/>
            <a:ext cx="6096497" cy="5657407"/>
          </a:xfrm>
          <a:prstGeom prst="donut">
            <a:avLst>
              <a:gd name="adj" fmla="val 10386"/>
            </a:avLst>
          </a:prstGeom>
          <a:gradFill rotWithShape="1">
            <a:gsLst>
              <a:gs pos="0">
                <a:schemeClr val="bg1"/>
              </a:gs>
              <a:gs pos="46000">
                <a:srgbClr val="6585CF">
                  <a:tint val="86000"/>
                  <a:satMod val="160000"/>
                </a:srgbClr>
              </a:gs>
              <a:gs pos="100000">
                <a:srgbClr val="6585CF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 w="9525" cap="flat" cmpd="sng" algn="ctr">
            <a:noFill/>
            <a:prstDash val="solid"/>
          </a:ln>
          <a:effectLst/>
          <a:scene3d>
            <a:camera prst="perspectiveRelaxed" fov="5100000">
              <a:rot lat="18019539" lon="21194692" rev="1533445"/>
            </a:camera>
            <a:lightRig rig="threePt" dir="t"/>
          </a:scene3d>
          <a:sp3d extrusionH="152400">
            <a:bevelT w="38100" h="31750" prst="coolSlant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grpSp>
        <p:nvGrpSpPr>
          <p:cNvPr id="5" name="그룹 82"/>
          <p:cNvGrpSpPr>
            <a:grpSpLocks/>
          </p:cNvGrpSpPr>
          <p:nvPr/>
        </p:nvGrpSpPr>
        <p:grpSpPr bwMode="auto">
          <a:xfrm>
            <a:off x="1259632" y="980728"/>
            <a:ext cx="4320282" cy="2232248"/>
            <a:chOff x="539552" y="2780928"/>
            <a:chExt cx="2267744" cy="1861418"/>
          </a:xfrm>
        </p:grpSpPr>
        <p:grpSp>
          <p:nvGrpSpPr>
            <p:cNvPr id="6" name="그룹 111"/>
            <p:cNvGrpSpPr>
              <a:grpSpLocks/>
            </p:cNvGrpSpPr>
            <p:nvPr/>
          </p:nvGrpSpPr>
          <p:grpSpPr bwMode="auto">
            <a:xfrm>
              <a:off x="827584" y="2780928"/>
              <a:ext cx="1795314" cy="1861418"/>
              <a:chOff x="522071" y="-446532"/>
              <a:chExt cx="1232351" cy="1232350"/>
            </a:xfrm>
          </p:grpSpPr>
          <p:sp>
            <p:nvSpPr>
              <p:cNvPr id="8" name="Oval 3"/>
              <p:cNvSpPr>
                <a:spLocks noChangeArrowheads="1"/>
              </p:cNvSpPr>
              <p:nvPr/>
            </p:nvSpPr>
            <p:spPr bwMode="auto">
              <a:xfrm>
                <a:off x="522071" y="-446532"/>
                <a:ext cx="1232351" cy="1232350"/>
              </a:xfrm>
              <a:prstGeom prst="ellipse">
                <a:avLst/>
              </a:prstGeom>
              <a:gradFill rotWithShape="1">
                <a:gsLst>
                  <a:gs pos="0">
                    <a:srgbClr val="41A7C3"/>
                  </a:gs>
                  <a:gs pos="100000">
                    <a:srgbClr val="3E8EA9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kumimoji="0" lang="ko-KR" altLang="en-US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 flipV="1">
                <a:off x="618420" y="-58541"/>
                <a:ext cx="1037103" cy="79382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alpha val="48000"/>
                    </a:sysClr>
                  </a:gs>
                  <a:gs pos="54000">
                    <a:sysClr val="window" lastClr="FFFFFF">
                      <a:gamma/>
                      <a:tint val="0"/>
                      <a:invGamma/>
                      <a:alpha val="0"/>
                    </a:sys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>
                  <a:solidFill>
                    <a:srgbClr val="00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0" name="Oval 4"/>
              <p:cNvSpPr>
                <a:spLocks noChangeArrowheads="1"/>
              </p:cNvSpPr>
              <p:nvPr/>
            </p:nvSpPr>
            <p:spPr bwMode="auto">
              <a:xfrm>
                <a:off x="673723" y="-406528"/>
                <a:ext cx="922558" cy="759614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alpha val="71000"/>
                    </a:sysClr>
                  </a:gs>
                  <a:gs pos="78000">
                    <a:sysClr val="window" lastClr="FFFFFF">
                      <a:gamma/>
                      <a:tint val="0"/>
                      <a:invGamma/>
                      <a:alpha val="0"/>
                    </a:sys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>
                  <a:solidFill>
                    <a:srgbClr val="00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1" name="Oval 4"/>
              <p:cNvSpPr>
                <a:spLocks noChangeArrowheads="1"/>
              </p:cNvSpPr>
              <p:nvPr/>
            </p:nvSpPr>
            <p:spPr bwMode="auto">
              <a:xfrm flipV="1">
                <a:off x="614638" y="201434"/>
                <a:ext cx="1044666" cy="28754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alpha val="73000"/>
                    </a:sysClr>
                  </a:gs>
                  <a:gs pos="100000">
                    <a:sysClr val="window" lastClr="FFFFFF">
                      <a:gamma/>
                      <a:tint val="0"/>
                      <a:invGamma/>
                      <a:alpha val="6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>
                  <a:solidFill>
                    <a:srgbClr val="000000"/>
                  </a:solidFill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7" name="TextBox 141"/>
            <p:cNvSpPr txBox="1">
              <a:spLocks noChangeArrowheads="1"/>
            </p:cNvSpPr>
            <p:nvPr/>
          </p:nvSpPr>
          <p:spPr bwMode="auto">
            <a:xfrm>
              <a:off x="539552" y="2901019"/>
              <a:ext cx="226774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ko-KR" sz="2400" dirty="0">
                  <a:solidFill>
                    <a:srgbClr val="2408CE"/>
                  </a:solidFill>
                  <a:latin typeface="HY헤드라인M" pitchFamily="18" charset="-127"/>
                  <a:ea typeface="HY헤드라인M" pitchFamily="18" charset="-127"/>
                </a:rPr>
                <a:t>1</a:t>
              </a:r>
              <a:r>
                <a:rPr kumimoji="0" lang="en-US" altLang="ko-KR" sz="2400" dirty="0" smtClean="0">
                  <a:solidFill>
                    <a:srgbClr val="2408CE"/>
                  </a:solidFill>
                  <a:latin typeface="HY헤드라인M" pitchFamily="18" charset="-127"/>
                  <a:ea typeface="HY헤드라인M" pitchFamily="18" charset="-127"/>
                </a:rPr>
                <a:t>. </a:t>
              </a:r>
              <a:r>
                <a:rPr kumimoji="0" lang="ko-KR" altLang="en-US" sz="2400" dirty="0" err="1" smtClean="0">
                  <a:solidFill>
                    <a:srgbClr val="2408CE"/>
                  </a:solidFill>
                  <a:latin typeface="HY헤드라인M" pitchFamily="18" charset="-127"/>
                  <a:ea typeface="HY헤드라인M" pitchFamily="18" charset="-127"/>
                </a:rPr>
                <a:t>암검진의료기관</a:t>
              </a:r>
              <a:endParaRPr kumimoji="0" lang="en-US" altLang="ko-KR" sz="2400" dirty="0">
                <a:solidFill>
                  <a:srgbClr val="2408CE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kumimoji="0" lang="ko-KR" altLang="en-US" sz="1600" dirty="0" smtClean="0">
                  <a:latin typeface="HY헤드라인M" pitchFamily="18" charset="-127"/>
                  <a:ea typeface="HY헤드라인M" pitchFamily="18" charset="-127"/>
                </a:rPr>
                <a:t>토요 </a:t>
              </a:r>
              <a:r>
                <a:rPr kumimoji="0" lang="ko-KR" altLang="en-US" sz="1600" dirty="0" err="1" smtClean="0">
                  <a:latin typeface="HY헤드라인M" pitchFamily="18" charset="-127"/>
                  <a:ea typeface="HY헤드라인M" pitchFamily="18" charset="-127"/>
                </a:rPr>
                <a:t>암검진기관</a:t>
              </a:r>
              <a:endParaRPr kumimoji="0" lang="en-US" altLang="ko-KR" sz="160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sz="1600" dirty="0" err="1" smtClean="0">
                  <a:latin typeface="HY헤드라인M" pitchFamily="18" charset="-127"/>
                  <a:ea typeface="HY헤드라인M" pitchFamily="18" charset="-127"/>
                </a:rPr>
                <a:t>원스톱</a:t>
              </a:r>
              <a:r>
                <a:rPr lang="ko-KR" altLang="en-US" sz="1600" dirty="0" smtClean="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1600" dirty="0" err="1" smtClean="0">
                  <a:latin typeface="HY헤드라인M" pitchFamily="18" charset="-127"/>
                  <a:ea typeface="HY헤드라인M" pitchFamily="18" charset="-127"/>
                </a:rPr>
                <a:t>암검진기관</a:t>
              </a:r>
              <a:endParaRPr kumimoji="0" lang="en-US" altLang="ko-KR" sz="160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endParaRPr kumimoji="0" lang="ko-KR" altLang="en-US" sz="160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2" name="그룹 76"/>
          <p:cNvGrpSpPr>
            <a:grpSpLocks/>
          </p:cNvGrpSpPr>
          <p:nvPr/>
        </p:nvGrpSpPr>
        <p:grpSpPr bwMode="auto">
          <a:xfrm>
            <a:off x="1187624" y="4005064"/>
            <a:ext cx="3312368" cy="2271911"/>
            <a:chOff x="2267744" y="4725144"/>
            <a:chExt cx="1584176" cy="1552248"/>
          </a:xfrm>
        </p:grpSpPr>
        <p:grpSp>
          <p:nvGrpSpPr>
            <p:cNvPr id="13" name="그룹 131"/>
            <p:cNvGrpSpPr/>
            <p:nvPr/>
          </p:nvGrpSpPr>
          <p:grpSpPr>
            <a:xfrm>
              <a:off x="2267744" y="4725144"/>
              <a:ext cx="1584176" cy="1552248"/>
              <a:chOff x="6007178" y="-1143032"/>
              <a:chExt cx="1143032" cy="1143032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15" name="Oval 3"/>
              <p:cNvSpPr>
                <a:spLocks noChangeArrowheads="1"/>
              </p:cNvSpPr>
              <p:nvPr/>
            </p:nvSpPr>
            <p:spPr bwMode="auto">
              <a:xfrm>
                <a:off x="6007178" y="-1143032"/>
                <a:ext cx="1143032" cy="1143032"/>
              </a:xfrm>
              <a:prstGeom prst="ellipse">
                <a:avLst/>
              </a:prstGeom>
              <a:gradFill rotWithShape="1">
                <a:gsLst>
                  <a:gs pos="0">
                    <a:srgbClr val="7030A0"/>
                  </a:gs>
                  <a:gs pos="100000">
                    <a:srgbClr val="9751CB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6" name="Oval 4"/>
              <p:cNvSpPr>
                <a:spLocks noChangeArrowheads="1"/>
              </p:cNvSpPr>
              <p:nvPr/>
            </p:nvSpPr>
            <p:spPr bwMode="auto">
              <a:xfrm>
                <a:off x="6147839" y="-1105928"/>
                <a:ext cx="855692" cy="704559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alpha val="71000"/>
                    </a:sysClr>
                  </a:gs>
                  <a:gs pos="78000">
                    <a:sysClr val="window" lastClr="FFFFFF">
                      <a:gamma/>
                      <a:tint val="0"/>
                      <a:invGamma/>
                      <a:alpha val="0"/>
                    </a:sys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>
                  <a:solidFill>
                    <a:srgbClr val="00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7" name="Oval 4"/>
              <p:cNvSpPr>
                <a:spLocks noChangeArrowheads="1"/>
              </p:cNvSpPr>
              <p:nvPr/>
            </p:nvSpPr>
            <p:spPr bwMode="auto">
              <a:xfrm flipV="1">
                <a:off x="6093037" y="-542030"/>
                <a:ext cx="968950" cy="26670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alpha val="73000"/>
                    </a:sysClr>
                  </a:gs>
                  <a:gs pos="100000">
                    <a:sysClr val="window" lastClr="FFFFFF">
                      <a:gamma/>
                      <a:tint val="0"/>
                      <a:invGamma/>
                      <a:alpha val="6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>
                  <a:solidFill>
                    <a:srgbClr val="00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8" name="Oval 4"/>
              <p:cNvSpPr>
                <a:spLocks noChangeArrowheads="1"/>
              </p:cNvSpPr>
              <p:nvPr/>
            </p:nvSpPr>
            <p:spPr bwMode="auto">
              <a:xfrm flipV="1">
                <a:off x="6096545" y="-783162"/>
                <a:ext cx="961935" cy="73629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alpha val="72000"/>
                    </a:sysClr>
                  </a:gs>
                  <a:gs pos="54000">
                    <a:sysClr val="window" lastClr="FFFFFF">
                      <a:gamma/>
                      <a:tint val="0"/>
                      <a:invGamma/>
                      <a:alpha val="0"/>
                    </a:sys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>
                  <a:solidFill>
                    <a:srgbClr val="000000"/>
                  </a:solidFill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14" name="TextBox 52"/>
            <p:cNvSpPr txBox="1">
              <a:spLocks noChangeArrowheads="1"/>
            </p:cNvSpPr>
            <p:nvPr/>
          </p:nvSpPr>
          <p:spPr bwMode="auto">
            <a:xfrm>
              <a:off x="2483768" y="4725144"/>
              <a:ext cx="1224136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ko-KR" sz="2400" dirty="0">
                  <a:solidFill>
                    <a:srgbClr val="2408CE"/>
                  </a:solidFill>
                  <a:latin typeface="HY헤드라인M" pitchFamily="18" charset="-127"/>
                  <a:ea typeface="HY헤드라인M" pitchFamily="18" charset="-127"/>
                </a:rPr>
                <a:t>2</a:t>
              </a:r>
              <a:r>
                <a:rPr kumimoji="0" lang="en-US" altLang="ko-KR" sz="2400" dirty="0" smtClean="0">
                  <a:solidFill>
                    <a:srgbClr val="2408CE"/>
                  </a:solidFill>
                  <a:latin typeface="HY헤드라인M" pitchFamily="18" charset="-127"/>
                  <a:ea typeface="HY헤드라인M" pitchFamily="18" charset="-127"/>
                </a:rPr>
                <a:t>. </a:t>
              </a:r>
              <a:r>
                <a:rPr kumimoji="0" lang="ko-KR" altLang="en-US" sz="2400" dirty="0" smtClean="0">
                  <a:solidFill>
                    <a:srgbClr val="2408CE"/>
                  </a:solidFill>
                  <a:latin typeface="HY헤드라인M" pitchFamily="18" charset="-127"/>
                  <a:ea typeface="HY헤드라인M" pitchFamily="18" charset="-127"/>
                </a:rPr>
                <a:t>대중매체 홍보</a:t>
              </a:r>
              <a:endParaRPr kumimoji="0" lang="en-US" altLang="ko-KR" sz="2400" dirty="0">
                <a:solidFill>
                  <a:srgbClr val="2408CE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kumimoji="0" lang="en-US" altLang="ko-KR" sz="1600" dirty="0" smtClean="0">
                  <a:latin typeface="HY헤드라인M" pitchFamily="18" charset="-127"/>
                  <a:ea typeface="HY헤드라인M" pitchFamily="18" charset="-127"/>
                </a:rPr>
                <a:t>IPTV, </a:t>
              </a:r>
              <a:r>
                <a:rPr kumimoji="0" lang="ko-KR" altLang="en-US" sz="1600" dirty="0" smtClean="0">
                  <a:latin typeface="HY헤드라인M" pitchFamily="18" charset="-127"/>
                  <a:ea typeface="HY헤드라인M" pitchFamily="18" charset="-127"/>
                </a:rPr>
                <a:t>전광판</a:t>
              </a:r>
              <a:r>
                <a:rPr kumimoji="0" lang="en-US" altLang="ko-KR" sz="1600" dirty="0" smtClean="0"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kumimoji="0" lang="ko-KR" altLang="en-US" sz="1600" dirty="0" smtClean="0">
                  <a:latin typeface="HY헤드라인M" pitchFamily="18" charset="-127"/>
                  <a:ea typeface="HY헤드라인M" pitchFamily="18" charset="-127"/>
                </a:rPr>
                <a:t>홈페이지</a:t>
              </a:r>
              <a:endParaRPr kumimoji="0" lang="en-US" altLang="ko-KR" sz="160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sz="1600" dirty="0" smtClean="0">
                  <a:latin typeface="HY헤드라인M" pitchFamily="18" charset="-127"/>
                  <a:ea typeface="HY헤드라인M" pitchFamily="18" charset="-127"/>
                </a:rPr>
                <a:t>아파트 방송</a:t>
              </a:r>
              <a:r>
                <a:rPr lang="en-US" altLang="ko-KR" sz="1600" dirty="0" smtClean="0">
                  <a:latin typeface="HY헤드라인M" pitchFamily="18" charset="-127"/>
                  <a:ea typeface="HY헤드라인M" pitchFamily="18" charset="-127"/>
                </a:rPr>
                <a:t>·</a:t>
              </a:r>
              <a:r>
                <a:rPr lang="ko-KR" altLang="en-US" sz="1600" dirty="0" smtClean="0">
                  <a:latin typeface="HY헤드라인M" pitchFamily="18" charset="-127"/>
                  <a:ea typeface="HY헤드라인M" pitchFamily="18" charset="-127"/>
                </a:rPr>
                <a:t>미디어보드</a:t>
              </a:r>
              <a:endParaRPr lang="en-US" altLang="ko-KR" sz="160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sz="1600" dirty="0" err="1" smtClean="0">
                  <a:latin typeface="HY헤드라인M" pitchFamily="18" charset="-127"/>
                  <a:ea typeface="HY헤드라인M" pitchFamily="18" charset="-127"/>
                </a:rPr>
                <a:t>구소식지</a:t>
              </a:r>
              <a:r>
                <a:rPr lang="en-US" altLang="ko-KR" sz="1600" dirty="0" smtClean="0"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1600" dirty="0" smtClean="0">
                  <a:latin typeface="HY헤드라인M" pitchFamily="18" charset="-127"/>
                  <a:ea typeface="HY헤드라인M" pitchFamily="18" charset="-127"/>
                </a:rPr>
                <a:t>홈페이지 등</a:t>
              </a:r>
              <a:r>
                <a:rPr lang="en-US" altLang="ko-KR" sz="1600" dirty="0" smtClean="0">
                  <a:latin typeface="HY헤드라인M" pitchFamily="18" charset="-127"/>
                  <a:ea typeface="HY헤드라인M" pitchFamily="18" charset="-127"/>
                </a:rPr>
                <a:t> </a:t>
              </a:r>
            </a:p>
            <a:p>
              <a:pPr algn="ctr"/>
              <a:endParaRPr kumimoji="0" lang="en-US" altLang="ko-KR" sz="160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9" name="그룹 77"/>
          <p:cNvGrpSpPr>
            <a:grpSpLocks/>
          </p:cNvGrpSpPr>
          <p:nvPr/>
        </p:nvGrpSpPr>
        <p:grpSpPr bwMode="auto">
          <a:xfrm>
            <a:off x="4860032" y="2924944"/>
            <a:ext cx="3312368" cy="2160240"/>
            <a:chOff x="4355976" y="4221088"/>
            <a:chExt cx="1656184" cy="1588708"/>
          </a:xfrm>
        </p:grpSpPr>
        <p:grpSp>
          <p:nvGrpSpPr>
            <p:cNvPr id="20" name="그룹 126"/>
            <p:cNvGrpSpPr/>
            <p:nvPr/>
          </p:nvGrpSpPr>
          <p:grpSpPr>
            <a:xfrm>
              <a:off x="4355976" y="4221088"/>
              <a:ext cx="1656184" cy="1588708"/>
              <a:chOff x="4827704" y="-1143032"/>
              <a:chExt cx="1143032" cy="1143032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22" name="Oval 3"/>
              <p:cNvSpPr>
                <a:spLocks noChangeArrowheads="1"/>
              </p:cNvSpPr>
              <p:nvPr/>
            </p:nvSpPr>
            <p:spPr bwMode="auto">
              <a:xfrm>
                <a:off x="4827704" y="-1143032"/>
                <a:ext cx="1143032" cy="1143032"/>
              </a:xfrm>
              <a:prstGeom prst="ellipse">
                <a:avLst/>
              </a:prstGeom>
              <a:gradFill flip="none" rotWithShape="1">
                <a:gsLst>
                  <a:gs pos="0">
                    <a:srgbClr val="EE9012"/>
                  </a:gs>
                  <a:gs pos="50000">
                    <a:srgbClr val="DD6A23"/>
                  </a:gs>
                  <a:gs pos="100000">
                    <a:srgbClr val="FFC000"/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23" name="Oval 4"/>
              <p:cNvSpPr>
                <a:spLocks noChangeArrowheads="1"/>
              </p:cNvSpPr>
              <p:nvPr/>
            </p:nvSpPr>
            <p:spPr bwMode="auto">
              <a:xfrm flipV="1">
                <a:off x="4917070" y="-783162"/>
                <a:ext cx="961935" cy="73629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alpha val="48000"/>
                    </a:sysClr>
                  </a:gs>
                  <a:gs pos="54000">
                    <a:sysClr val="window" lastClr="FFFFFF">
                      <a:gamma/>
                      <a:tint val="0"/>
                      <a:invGamma/>
                      <a:alpha val="0"/>
                    </a:sys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>
                  <a:solidFill>
                    <a:srgbClr val="00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24" name="Oval 4"/>
              <p:cNvSpPr>
                <a:spLocks noChangeArrowheads="1"/>
              </p:cNvSpPr>
              <p:nvPr/>
            </p:nvSpPr>
            <p:spPr bwMode="auto">
              <a:xfrm>
                <a:off x="4968364" y="-1105928"/>
                <a:ext cx="855692" cy="704559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alpha val="71000"/>
                    </a:sysClr>
                  </a:gs>
                  <a:gs pos="78000">
                    <a:sysClr val="window" lastClr="FFFFFF">
                      <a:gamma/>
                      <a:tint val="0"/>
                      <a:invGamma/>
                      <a:alpha val="0"/>
                    </a:sys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>
                  <a:solidFill>
                    <a:srgbClr val="00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25" name="Oval 4"/>
              <p:cNvSpPr>
                <a:spLocks noChangeArrowheads="1"/>
              </p:cNvSpPr>
              <p:nvPr/>
            </p:nvSpPr>
            <p:spPr bwMode="auto">
              <a:xfrm flipV="1">
                <a:off x="4913562" y="-542030"/>
                <a:ext cx="968950" cy="26670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alpha val="73000"/>
                    </a:sysClr>
                  </a:gs>
                  <a:gs pos="100000">
                    <a:sysClr val="window" lastClr="FFFFFF">
                      <a:gamma/>
                      <a:tint val="0"/>
                      <a:invGamma/>
                      <a:alpha val="6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>
                  <a:solidFill>
                    <a:srgbClr val="000000"/>
                  </a:solidFill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21" name="TextBox 63"/>
            <p:cNvSpPr txBox="1">
              <a:spLocks noChangeArrowheads="1"/>
            </p:cNvSpPr>
            <p:nvPr/>
          </p:nvSpPr>
          <p:spPr bwMode="auto">
            <a:xfrm>
              <a:off x="4572000" y="4221088"/>
              <a:ext cx="1224136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ko-KR" sz="2400" dirty="0">
                  <a:solidFill>
                    <a:srgbClr val="2408CE"/>
                  </a:solidFill>
                  <a:latin typeface="HY헤드라인M" pitchFamily="18" charset="-127"/>
                  <a:ea typeface="HY헤드라인M" pitchFamily="18" charset="-127"/>
                </a:rPr>
                <a:t>3</a:t>
              </a:r>
              <a:r>
                <a:rPr kumimoji="0" lang="en-US" altLang="ko-KR" sz="2400" dirty="0" smtClean="0">
                  <a:solidFill>
                    <a:srgbClr val="2408CE"/>
                  </a:solidFill>
                  <a:latin typeface="HY헤드라인M" pitchFamily="18" charset="-127"/>
                  <a:ea typeface="HY헤드라인M" pitchFamily="18" charset="-127"/>
                </a:rPr>
                <a:t>. </a:t>
              </a:r>
              <a:r>
                <a:rPr kumimoji="0" lang="ko-KR" altLang="en-US" sz="2400" dirty="0" smtClean="0">
                  <a:solidFill>
                    <a:srgbClr val="2408CE"/>
                  </a:solidFill>
                  <a:latin typeface="HY헤드라인M" pitchFamily="18" charset="-127"/>
                  <a:ea typeface="HY헤드라인M" pitchFamily="18" charset="-127"/>
                </a:rPr>
                <a:t>수검자 불만사항</a:t>
              </a:r>
              <a:endParaRPr kumimoji="0" lang="en-US" altLang="ko-KR" sz="2400" dirty="0">
                <a:solidFill>
                  <a:srgbClr val="2408CE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en-US" altLang="ko-KR" sz="1600" dirty="0" smtClean="0">
                  <a:latin typeface="HY헤드라인M" pitchFamily="18" charset="-127"/>
                  <a:ea typeface="HY헤드라인M" pitchFamily="18" charset="-127"/>
                </a:rPr>
                <a:t>5</a:t>
              </a:r>
              <a:r>
                <a:rPr lang="ko-KR" altLang="en-US" sz="1600" dirty="0" err="1" smtClean="0">
                  <a:latin typeface="HY헤드라인M" pitchFamily="18" charset="-127"/>
                  <a:ea typeface="HY헤드라인M" pitchFamily="18" charset="-127"/>
                </a:rPr>
                <a:t>대암</a:t>
              </a:r>
              <a:r>
                <a:rPr lang="ko-KR" altLang="en-US" sz="1600" dirty="0" smtClean="0">
                  <a:latin typeface="HY헤드라인M" pitchFamily="18" charset="-127"/>
                  <a:ea typeface="HY헤드라인M" pitchFamily="18" charset="-127"/>
                </a:rPr>
                <a:t> 관련 불만사항</a:t>
              </a:r>
              <a:endParaRPr lang="en-US" altLang="ko-KR" sz="160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kumimoji="0" lang="en-US" altLang="ko-KR" sz="1600" dirty="0" smtClean="0">
                  <a:latin typeface="HY헤드라인M" pitchFamily="18" charset="-127"/>
                  <a:ea typeface="HY헤드라인M" pitchFamily="18" charset="-127"/>
                </a:rPr>
                <a:t>(</a:t>
              </a:r>
              <a:r>
                <a:rPr kumimoji="0" lang="ko-KR" altLang="en-US" sz="1600" dirty="0" smtClean="0">
                  <a:latin typeface="HY헤드라인M" pitchFamily="18" charset="-127"/>
                  <a:ea typeface="HY헤드라인M" pitchFamily="18" charset="-127"/>
                </a:rPr>
                <a:t>대장암</a:t>
              </a:r>
              <a:r>
                <a:rPr kumimoji="0" lang="en-US" altLang="ko-KR" sz="1600" dirty="0" smtClean="0"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kumimoji="0" lang="ko-KR" altLang="en-US" sz="1600" dirty="0" smtClean="0">
                  <a:latin typeface="HY헤드라인M" pitchFamily="18" charset="-127"/>
                  <a:ea typeface="HY헤드라인M" pitchFamily="18" charset="-127"/>
                </a:rPr>
                <a:t>유방암 등</a:t>
              </a:r>
              <a:r>
                <a:rPr kumimoji="0" lang="en-US" altLang="ko-KR" sz="1600" dirty="0" smtClean="0">
                  <a:latin typeface="HY헤드라인M" pitchFamily="18" charset="-127"/>
                  <a:ea typeface="HY헤드라인M" pitchFamily="18" charset="-127"/>
                </a:rPr>
                <a:t>)</a:t>
              </a:r>
              <a:endParaRPr kumimoji="0" lang="en-US" altLang="ko-KR" sz="160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54" name="Picture 4" descr="C:\Users\C202\Desktop\이미지\사람\손2.png"/>
          <p:cNvPicPr>
            <a:picLocks noChangeAspect="1" noChangeArrowheads="1"/>
          </p:cNvPicPr>
          <p:nvPr/>
        </p:nvPicPr>
        <p:blipFill>
          <a:blip r:embed="rId2" cstate="print"/>
          <a:srcRect t="29308" r="26411" b="41681"/>
          <a:stretch>
            <a:fillRect/>
          </a:stretch>
        </p:blipFill>
        <p:spPr bwMode="auto">
          <a:xfrm>
            <a:off x="0" y="5788025"/>
            <a:ext cx="36210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>
          <a:xfrm>
            <a:off x="7223946" y="1893731"/>
            <a:ext cx="1207911" cy="1207911"/>
            <a:chOff x="1259632" y="1927684"/>
            <a:chExt cx="2005372" cy="2005372"/>
          </a:xfrm>
        </p:grpSpPr>
        <p:sp>
          <p:nvSpPr>
            <p:cNvPr id="5" name="Oval 13"/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14"/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15"/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  <a:alpha val="1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5004048" y="1451329"/>
            <a:ext cx="3888432" cy="5141972"/>
            <a:chOff x="5220072" y="1117744"/>
            <a:chExt cx="3888432" cy="4853682"/>
          </a:xfrm>
        </p:grpSpPr>
        <p:grpSp>
          <p:nvGrpSpPr>
            <p:cNvPr id="8" name="Group 11"/>
            <p:cNvGrpSpPr/>
            <p:nvPr/>
          </p:nvGrpSpPr>
          <p:grpSpPr>
            <a:xfrm>
              <a:off x="5710368" y="1700808"/>
              <a:ext cx="2528707" cy="4176464"/>
              <a:chOff x="5710368" y="1700808"/>
              <a:chExt cx="2528707" cy="4176464"/>
            </a:xfrm>
          </p:grpSpPr>
          <p:sp>
            <p:nvSpPr>
              <p:cNvPr id="12" name="Up Arrow 3"/>
              <p:cNvSpPr/>
              <p:nvPr/>
            </p:nvSpPr>
            <p:spPr>
              <a:xfrm>
                <a:off x="6870923" y="1700808"/>
                <a:ext cx="1368152" cy="2035274"/>
              </a:xfrm>
              <a:prstGeom prst="upArrow">
                <a:avLst/>
              </a:prstGeom>
              <a:gradFill flip="none" rotWithShape="1">
                <a:gsLst>
                  <a:gs pos="99000">
                    <a:srgbClr val="F86A9A">
                      <a:lumMod val="100000"/>
                    </a:srgbClr>
                  </a:gs>
                  <a:gs pos="0">
                    <a:srgbClr val="F86A9A">
                      <a:lumMod val="86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Data 6"/>
              <p:cNvSpPr/>
              <p:nvPr/>
            </p:nvSpPr>
            <p:spPr>
              <a:xfrm flipH="1">
                <a:off x="6673942" y="3483070"/>
                <a:ext cx="847353" cy="164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adFill>
                <a:gsLst>
                  <a:gs pos="99000">
                    <a:srgbClr val="F86A9A">
                      <a:lumMod val="48000"/>
                    </a:srgbClr>
                  </a:gs>
                  <a:gs pos="0">
                    <a:srgbClr val="F86A9A">
                      <a:lumMod val="90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5"/>
              <p:cNvSpPr/>
              <p:nvPr/>
            </p:nvSpPr>
            <p:spPr>
              <a:xfrm>
                <a:off x="6372200" y="342900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rgbClr val="F86A9A">
                      <a:lumMod val="73000"/>
                    </a:srgbClr>
                  </a:gs>
                  <a:gs pos="0">
                    <a:srgbClr val="F86A9A">
                      <a:lumMod val="94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Data 6"/>
              <p:cNvSpPr/>
              <p:nvPr/>
            </p:nvSpPr>
            <p:spPr>
              <a:xfrm flipH="1">
                <a:off x="6002585" y="4572715"/>
                <a:ext cx="847353" cy="164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adFill>
                <a:gsLst>
                  <a:gs pos="99000">
                    <a:srgbClr val="F86A9A">
                      <a:lumMod val="37000"/>
                    </a:srgbClr>
                  </a:gs>
                  <a:gs pos="0">
                    <a:srgbClr val="F86A9A">
                      <a:lumMod val="78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8"/>
              <p:cNvSpPr/>
              <p:nvPr/>
            </p:nvSpPr>
            <p:spPr>
              <a:xfrm>
                <a:off x="5710368" y="450912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rgbClr val="F86A9A">
                      <a:lumMod val="62000"/>
                    </a:srgbClr>
                  </a:gs>
                  <a:gs pos="44000">
                    <a:srgbClr val="F86A9A">
                      <a:lumMod val="8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2" descr="E:\002-KIMS BUSINESS\007-04-1-FIVERR\01-PPT-TEMPLATE\COVER-PSD\05-cut-0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745017"/>
              <a:ext cx="1338808" cy="226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lowchart: Process 9"/>
            <p:cNvSpPr/>
            <p:nvPr/>
          </p:nvSpPr>
          <p:spPr>
            <a:xfrm>
              <a:off x="6372200" y="1117744"/>
              <a:ext cx="2736304" cy="646469"/>
            </a:xfrm>
            <a:prstGeom prst="flowChartProcess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2">
                      <a:lumMod val="75000"/>
                    </a:schemeClr>
                  </a:solidFill>
                </a:rPr>
                <a:t>개선요구 </a:t>
              </a:r>
              <a:r>
                <a:rPr lang="en-US" altLang="ko-KR" b="1" dirty="0" smtClean="0">
                  <a:solidFill>
                    <a:schemeClr val="tx2">
                      <a:lumMod val="75000"/>
                    </a:schemeClr>
                  </a:solidFill>
                </a:rPr>
                <a:t>- </a:t>
              </a:r>
              <a:r>
                <a:rPr lang="ko-KR" altLang="en-US" b="1" dirty="0" smtClean="0">
                  <a:solidFill>
                    <a:schemeClr val="tx2">
                      <a:lumMod val="75000"/>
                    </a:schemeClr>
                  </a:solidFill>
                </a:rPr>
                <a:t>건강보험공단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Group 41"/>
          <p:cNvGrpSpPr/>
          <p:nvPr/>
        </p:nvGrpSpPr>
        <p:grpSpPr>
          <a:xfrm>
            <a:off x="1259632" y="3392905"/>
            <a:ext cx="4824536" cy="1470421"/>
            <a:chOff x="2627784" y="1884451"/>
            <a:chExt cx="4243139" cy="864000"/>
          </a:xfrm>
        </p:grpSpPr>
        <p:cxnSp>
          <p:nvCxnSpPr>
            <p:cNvPr id="18" name="Straight Connector 18"/>
            <p:cNvCxnSpPr/>
            <p:nvPr/>
          </p:nvCxnSpPr>
          <p:spPr>
            <a:xfrm flipV="1">
              <a:off x="3491880" y="2737496"/>
              <a:ext cx="3379043" cy="9524"/>
            </a:xfrm>
            <a:prstGeom prst="line">
              <a:avLst/>
            </a:prstGeom>
            <a:ln>
              <a:solidFill>
                <a:srgbClr val="73B2D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22"/>
            <p:cNvGrpSpPr/>
            <p:nvPr/>
          </p:nvGrpSpPr>
          <p:grpSpPr>
            <a:xfrm>
              <a:off x="3563889" y="1918787"/>
              <a:ext cx="3243703" cy="779322"/>
              <a:chOff x="6372202" y="2055065"/>
              <a:chExt cx="3243703" cy="77932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6372202" y="2346104"/>
                <a:ext cx="3243703" cy="488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 </a:t>
                </a:r>
                <a:r>
                  <a:rPr lang="en-US" altLang="ko-KR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</a:t>
                </a: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차 분변 </a:t>
                </a:r>
                <a:r>
                  <a:rPr lang="ko-KR" altLang="en-US" sz="16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잠혈검사로</a:t>
                </a: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확진 불가능</a:t>
                </a:r>
                <a:r>
                  <a:rPr lang="en-US" altLang="ko-KR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채변과 이송불편으로 비 선호 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442895" y="2055065"/>
                <a:ext cx="2736304" cy="32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solidFill>
                      <a:srgbClr val="C00000"/>
                    </a:solidFill>
                  </a:rPr>
                  <a:t>대장암 검사 불편사항</a:t>
                </a:r>
                <a:endParaRPr lang="ko-KR" altLang="en-US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0" name="Rectangle 26"/>
            <p:cNvSpPr/>
            <p:nvPr/>
          </p:nvSpPr>
          <p:spPr>
            <a:xfrm>
              <a:off x="2627784" y="1884451"/>
              <a:ext cx="864096" cy="864000"/>
            </a:xfrm>
            <a:prstGeom prst="rect">
              <a:avLst/>
            </a:prstGeom>
            <a:solidFill>
              <a:srgbClr val="73B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42"/>
          <p:cNvGrpSpPr/>
          <p:nvPr/>
        </p:nvGrpSpPr>
        <p:grpSpPr>
          <a:xfrm>
            <a:off x="179512" y="5014407"/>
            <a:ext cx="5328592" cy="1321879"/>
            <a:chOff x="1941502" y="3008002"/>
            <a:chExt cx="4237848" cy="873526"/>
          </a:xfrm>
        </p:grpSpPr>
        <p:cxnSp>
          <p:nvCxnSpPr>
            <p:cNvPr id="24" name="Straight Connector 28"/>
            <p:cNvCxnSpPr/>
            <p:nvPr/>
          </p:nvCxnSpPr>
          <p:spPr>
            <a:xfrm flipV="1">
              <a:off x="2735288" y="3870573"/>
              <a:ext cx="3379043" cy="9524"/>
            </a:xfrm>
            <a:prstGeom prst="line">
              <a:avLst/>
            </a:prstGeom>
            <a:ln>
              <a:solidFill>
                <a:srgbClr val="F6BF4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9"/>
            <p:cNvGrpSpPr/>
            <p:nvPr/>
          </p:nvGrpSpPr>
          <p:grpSpPr>
            <a:xfrm>
              <a:off x="2807296" y="3008002"/>
              <a:ext cx="3372054" cy="833737"/>
              <a:chOff x="6372201" y="2011203"/>
              <a:chExt cx="3372054" cy="833737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6372201" y="2322366"/>
                <a:ext cx="3372054" cy="522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우리나라 여성특성상 치밀유방이 많아 유방초음파 빈번시행으로 민원발생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372201" y="2011203"/>
                <a:ext cx="2736304" cy="31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solidFill>
                      <a:srgbClr val="C00000"/>
                    </a:solidFill>
                  </a:rPr>
                  <a:t>유방암 검사  불편사항</a:t>
                </a:r>
                <a:endParaRPr lang="ko-KR" altLang="en-US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6" name="Rectangle 32"/>
            <p:cNvSpPr/>
            <p:nvPr/>
          </p:nvSpPr>
          <p:spPr>
            <a:xfrm>
              <a:off x="1941502" y="3017528"/>
              <a:ext cx="864000" cy="864000"/>
            </a:xfrm>
            <a:prstGeom prst="rect">
              <a:avLst/>
            </a:prstGeom>
            <a:solidFill>
              <a:srgbClr val="F6B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3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01" t="19595" r="34246" b="3974"/>
          <a:stretch/>
        </p:blipFill>
        <p:spPr>
          <a:xfrm>
            <a:off x="1475656" y="3316443"/>
            <a:ext cx="516693" cy="540554"/>
          </a:xfrm>
          <a:prstGeom prst="rect">
            <a:avLst/>
          </a:prstGeom>
        </p:spPr>
      </p:pic>
      <p:pic>
        <p:nvPicPr>
          <p:cNvPr id="30" name="Picture 3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79" r="19225"/>
          <a:stretch/>
        </p:blipFill>
        <p:spPr>
          <a:xfrm>
            <a:off x="970318" y="4569271"/>
            <a:ext cx="559271" cy="511862"/>
          </a:xfrm>
          <a:prstGeom prst="rect">
            <a:avLst/>
          </a:prstGeom>
        </p:spPr>
      </p:pic>
      <p:grpSp>
        <p:nvGrpSpPr>
          <p:cNvPr id="25" name="Group 108"/>
          <p:cNvGrpSpPr>
            <a:grpSpLocks/>
          </p:cNvGrpSpPr>
          <p:nvPr/>
        </p:nvGrpSpPr>
        <p:grpSpPr bwMode="auto">
          <a:xfrm>
            <a:off x="2123728" y="836712"/>
            <a:ext cx="3888432" cy="2664296"/>
            <a:chOff x="192" y="3483"/>
            <a:chExt cx="3518" cy="837"/>
          </a:xfrm>
        </p:grpSpPr>
        <p:sp>
          <p:nvSpPr>
            <p:cNvPr id="32" name="AutoShape 109"/>
            <p:cNvSpPr>
              <a:spLocks noChangeArrowheads="1"/>
            </p:cNvSpPr>
            <p:nvPr/>
          </p:nvSpPr>
          <p:spPr bwMode="auto">
            <a:xfrm>
              <a:off x="812" y="3544"/>
              <a:ext cx="2898" cy="737"/>
            </a:xfrm>
            <a:prstGeom prst="roundRect">
              <a:avLst>
                <a:gd name="adj" fmla="val 15278"/>
              </a:avLst>
            </a:prstGeom>
            <a:noFill/>
            <a:ln w="12700">
              <a:solidFill>
                <a:srgbClr val="6D92D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graphicFrame>
          <p:nvGraphicFramePr>
            <p:cNvPr id="33" name="Object 110"/>
            <p:cNvGraphicFramePr>
              <a:graphicFrameLocks noChangeAspect="1"/>
            </p:cNvGraphicFramePr>
            <p:nvPr/>
          </p:nvGraphicFramePr>
          <p:xfrm flipV="1">
            <a:off x="192" y="3483"/>
            <a:ext cx="851" cy="837"/>
          </p:xfrm>
          <a:graphic>
            <a:graphicData uri="http://schemas.openxmlformats.org/presentationml/2006/ole">
              <p:oleObj spid="_x0000_s51202" name="Image" r:id="rId9" imgW="4002824" imgH="4002824" progId="">
                <p:embed/>
              </p:oleObj>
            </a:graphicData>
          </a:graphic>
        </p:graphicFrame>
      </p:grpSp>
      <p:pic>
        <p:nvPicPr>
          <p:cNvPr id="34" name="Picture 5" descr="C:\Users\전산\Desktop\noname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1124744"/>
            <a:ext cx="2880320" cy="2160240"/>
          </a:xfrm>
          <a:prstGeom prst="rect">
            <a:avLst/>
          </a:prstGeom>
          <a:noFill/>
        </p:spPr>
      </p:pic>
      <p:sp>
        <p:nvSpPr>
          <p:cNvPr id="36" name="제목 1"/>
          <p:cNvSpPr txBox="1">
            <a:spLocks/>
          </p:cNvSpPr>
          <p:nvPr/>
        </p:nvSpPr>
        <p:spPr>
          <a:xfrm>
            <a:off x="267610" y="116632"/>
            <a:ext cx="8480854" cy="550897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암검진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프로그램 개선요구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>
            <a:endCxn id="14" idx="1"/>
          </p:cNvCxnSpPr>
          <p:nvPr/>
        </p:nvCxnSpPr>
        <p:spPr>
          <a:xfrm flipV="1">
            <a:off x="3923928" y="3032956"/>
            <a:ext cx="880095" cy="23600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779912" y="1844824"/>
            <a:ext cx="1096546" cy="108012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939927" y="3717032"/>
            <a:ext cx="1100840" cy="55150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723903" y="4005064"/>
            <a:ext cx="1248816" cy="13836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err="1" smtClean="0">
                <a:solidFill>
                  <a:schemeClr val="tx1"/>
                </a:solidFill>
              </a:rPr>
              <a:t>국가암</a:t>
            </a:r>
            <a:r>
              <a:rPr lang="ko-KR" altLang="en-US" b="1" dirty="0" smtClean="0">
                <a:solidFill>
                  <a:schemeClr val="tx1"/>
                </a:solidFill>
              </a:rPr>
              <a:t> 검진사업 추진결과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11142" y="1124744"/>
            <a:ext cx="3806665" cy="1152128"/>
          </a:xfrm>
          <a:prstGeom prst="roundRect">
            <a:avLst>
              <a:gd name="adj" fmla="val 8880"/>
            </a:avLst>
          </a:prstGeom>
          <a:solidFill>
            <a:srgbClr val="73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04023" y="2420888"/>
            <a:ext cx="3829383" cy="1224136"/>
          </a:xfrm>
          <a:prstGeom prst="roundRect">
            <a:avLst>
              <a:gd name="adj" fmla="val 8880"/>
            </a:avLst>
          </a:prstGeom>
          <a:solidFill>
            <a:srgbClr val="A0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88024" y="3789040"/>
            <a:ext cx="3832018" cy="1080120"/>
          </a:xfrm>
          <a:prstGeom prst="roundRect">
            <a:avLst>
              <a:gd name="adj" fmla="val 8880"/>
            </a:avLst>
          </a:prstGeom>
          <a:solidFill>
            <a:srgbClr val="F6B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>
              <a:lnSpc>
                <a:spcPts val="2400"/>
              </a:lnSpc>
            </a:pPr>
            <a:endParaRPr lang="ko-KR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88024" y="4941168"/>
            <a:ext cx="3806665" cy="1224136"/>
          </a:xfrm>
          <a:prstGeom prst="roundRect">
            <a:avLst>
              <a:gd name="adj" fmla="val 8880"/>
            </a:avLst>
          </a:prstGeom>
          <a:solidFill>
            <a:srgbClr val="F86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90644" y="898516"/>
            <a:ext cx="3468296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1">
              <a:lnSpc>
                <a:spcPct val="150000"/>
              </a:lnSpc>
            </a:pPr>
            <a:endParaRPr lang="en-US" altLang="ko-KR" sz="2400" b="1" u="sng" dirty="0" smtClean="0">
              <a:solidFill>
                <a:srgbClr val="0000FF"/>
              </a:solidFill>
              <a:latin typeface="휴먼옛체" pitchFamily="18" charset="-127"/>
              <a:ea typeface="휴먼옛체" pitchFamily="18" charset="-127"/>
            </a:endParaRPr>
          </a:p>
          <a:p>
            <a:pPr latinLnBrk="1">
              <a:lnSpc>
                <a:spcPts val="2400"/>
              </a:lnSpc>
              <a:buFont typeface="Wingdings" pitchFamily="2" charset="2"/>
              <a:buChar char="§"/>
            </a:pPr>
            <a:r>
              <a:rPr lang="en-US" altLang="ko-KR" b="1" dirty="0" smtClean="0"/>
              <a:t>  13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~14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20</a:t>
            </a:r>
            <a:r>
              <a:rPr lang="ko-KR" altLang="en-US" b="1" dirty="0" smtClean="0"/>
              <a:t>위</a:t>
            </a:r>
            <a:endParaRPr lang="en-US" altLang="ko-KR" b="1" dirty="0" smtClean="0"/>
          </a:p>
          <a:p>
            <a:pPr latinLnBrk="1">
              <a:lnSpc>
                <a:spcPts val="2400"/>
              </a:lnSpc>
              <a:buFont typeface="Wingdings" pitchFamily="2" charset="2"/>
              <a:buChar char="§"/>
            </a:pPr>
            <a:r>
              <a:rPr lang="en-US" altLang="ko-KR" b="1" dirty="0" smtClean="0"/>
              <a:t>  15</a:t>
            </a:r>
            <a:r>
              <a:rPr lang="ko-KR" altLang="en-US" b="1" dirty="0" smtClean="0"/>
              <a:t>년</a:t>
            </a:r>
            <a:endParaRPr lang="ko-KR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3789040"/>
            <a:ext cx="3771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u="sng" dirty="0" smtClean="0">
              <a:solidFill>
                <a:srgbClr val="0000FF"/>
              </a:solidFill>
              <a:latin typeface="휴먼옛체" pitchFamily="18" charset="-127"/>
              <a:ea typeface="휴먼옛체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b="1" dirty="0" smtClean="0"/>
              <a:t> 14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25.1% → 15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28.8%</a:t>
            </a:r>
            <a:endParaRPr lang="ko-KR" altLang="en-US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ko-KR" altLang="en-US" b="1" dirty="0">
              <a:solidFill>
                <a:srgbClr val="FF0000"/>
              </a:solidFill>
            </a:endParaRPr>
          </a:p>
        </p:txBody>
      </p:sp>
      <p:grpSp>
        <p:nvGrpSpPr>
          <p:cNvPr id="11" name="Group 28"/>
          <p:cNvGrpSpPr/>
          <p:nvPr/>
        </p:nvGrpSpPr>
        <p:grpSpPr>
          <a:xfrm>
            <a:off x="4860033" y="5018228"/>
            <a:ext cx="3816424" cy="1147076"/>
            <a:chOff x="6345083" y="2217917"/>
            <a:chExt cx="3024820" cy="917612"/>
          </a:xfrm>
        </p:grpSpPr>
        <p:sp>
          <p:nvSpPr>
            <p:cNvPr id="30" name="TextBox 29"/>
            <p:cNvSpPr txBox="1"/>
            <p:nvPr/>
          </p:nvSpPr>
          <p:spPr>
            <a:xfrm>
              <a:off x="6417576" y="2217917"/>
              <a:ext cx="2952327" cy="27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45083" y="2483077"/>
              <a:ext cx="3024820" cy="652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b="1" kern="500" spc="-150" dirty="0" smtClean="0"/>
                <a:t>토요 </a:t>
              </a:r>
              <a:r>
                <a:rPr lang="ko-KR" altLang="en-US" b="1" kern="500" spc="-150" dirty="0" err="1" smtClean="0"/>
                <a:t>암검진</a:t>
              </a:r>
              <a:r>
                <a:rPr lang="ko-KR" altLang="en-US" b="1" kern="500" spc="-150" dirty="0" smtClean="0"/>
                <a:t>  기관확대   </a:t>
              </a:r>
              <a:r>
                <a:rPr lang="en-US" altLang="ko-KR" b="1" kern="500" spc="-150" dirty="0" smtClean="0"/>
                <a:t>:  14</a:t>
              </a:r>
              <a:r>
                <a:rPr lang="ko-KR" altLang="en-US" b="1" kern="500" spc="-150" dirty="0" smtClean="0"/>
                <a:t>년   </a:t>
              </a:r>
              <a:r>
                <a:rPr lang="en-US" altLang="ko-KR" b="1" kern="500" spc="-150" dirty="0" smtClean="0"/>
                <a:t>4</a:t>
              </a:r>
              <a:r>
                <a:rPr lang="ko-KR" altLang="en-US" b="1" kern="500" spc="-150" dirty="0" smtClean="0"/>
                <a:t>개소</a:t>
              </a:r>
              <a:endParaRPr lang="en-US" altLang="ko-KR" b="1" kern="500" spc="-150" dirty="0" smtClean="0"/>
            </a:p>
            <a:p>
              <a:pPr>
                <a:lnSpc>
                  <a:spcPts val="2400"/>
                </a:lnSpc>
              </a:pPr>
              <a:r>
                <a:rPr lang="en-US" altLang="ko-KR" b="1" dirty="0" smtClean="0">
                  <a:solidFill>
                    <a:srgbClr val="C00000"/>
                  </a:solidFill>
                </a:rPr>
                <a:t>   </a:t>
              </a:r>
              <a:endParaRPr lang="ko-KR" altLang="en-US" sz="1600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11535" y="5631532"/>
            <a:ext cx="3786842" cy="369332"/>
          </a:xfrm>
          <a:prstGeom prst="rect">
            <a:avLst/>
          </a:prstGeom>
          <a:noFill/>
          <a:ln>
            <a:solidFill>
              <a:srgbClr val="73B2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0000FF"/>
                </a:solidFill>
                <a:latin typeface="HY목각파임B" pitchFamily="18" charset="-127"/>
                <a:ea typeface="HY목각파임B" pitchFamily="18" charset="-127"/>
              </a:rPr>
              <a:t>간담회 비용 및 홍보비용 절감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grpSp>
        <p:nvGrpSpPr>
          <p:cNvPr id="13" name="Group 35"/>
          <p:cNvGrpSpPr/>
          <p:nvPr/>
        </p:nvGrpSpPr>
        <p:grpSpPr>
          <a:xfrm>
            <a:off x="555551" y="1772816"/>
            <a:ext cx="3526611" cy="3459674"/>
            <a:chOff x="755576" y="1988840"/>
            <a:chExt cx="3526611" cy="3459674"/>
          </a:xfrm>
        </p:grpSpPr>
        <p:grpSp>
          <p:nvGrpSpPr>
            <p:cNvPr id="19" name="Group 10"/>
            <p:cNvGrpSpPr/>
            <p:nvPr/>
          </p:nvGrpSpPr>
          <p:grpSpPr>
            <a:xfrm>
              <a:off x="755576" y="1988840"/>
              <a:ext cx="3457375" cy="3459674"/>
              <a:chOff x="2050729" y="2195248"/>
              <a:chExt cx="3709400" cy="3711867"/>
            </a:xfrm>
          </p:grpSpPr>
          <p:sp>
            <p:nvSpPr>
              <p:cNvPr id="5" name="Block Arc 4"/>
              <p:cNvSpPr/>
              <p:nvPr/>
            </p:nvSpPr>
            <p:spPr>
              <a:xfrm>
                <a:off x="2051720" y="2195990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rgbClr val="F86A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Block Arc 4"/>
              <p:cNvSpPr/>
              <p:nvPr/>
            </p:nvSpPr>
            <p:spPr>
              <a:xfrm rot="5400000">
                <a:off x="3812708" y="2306468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rgbClr val="73B2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Block Arc 4"/>
              <p:cNvSpPr/>
              <p:nvPr/>
            </p:nvSpPr>
            <p:spPr>
              <a:xfrm rot="10800000">
                <a:off x="3701488" y="4070914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rgbClr val="A0C4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Block Arc 4"/>
              <p:cNvSpPr/>
              <p:nvPr/>
            </p:nvSpPr>
            <p:spPr>
              <a:xfrm rot="16200000">
                <a:off x="1939509" y="3955742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rgbClr val="F6BF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8"/>
            <p:cNvGrpSpPr/>
            <p:nvPr/>
          </p:nvGrpSpPr>
          <p:grpSpPr>
            <a:xfrm>
              <a:off x="1275654" y="2708920"/>
              <a:ext cx="2448272" cy="867274"/>
              <a:chOff x="471817" y="1788653"/>
              <a:chExt cx="2448272" cy="86727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71817" y="1824930"/>
                <a:ext cx="24482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altLang="ko-KR" sz="1600" dirty="0" smtClean="0"/>
              </a:p>
              <a:p>
                <a:pPr algn="ctr">
                  <a:lnSpc>
                    <a:spcPct val="150000"/>
                  </a:lnSpc>
                </a:pPr>
                <a:endParaRPr lang="en-US" altLang="ko-KR" sz="1600" b="1" dirty="0" smtClean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15835" y="1788653"/>
                <a:ext cx="19552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ko-KR" altLang="en-US" b="1" dirty="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 rot="18900000">
              <a:off x="875270" y="2495508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ko-KR" altLang="en-US" sz="1400" b="1" dirty="0" smtClean="0"/>
                <a:t>광진구보건소 </a:t>
              </a:r>
              <a:endParaRPr lang="ko-KR" altLang="en-US" sz="1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 rot="2831784">
              <a:off x="2472754" y="2537223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ko-KR" altLang="en-US" sz="1400" b="1" dirty="0" smtClean="0"/>
                <a:t>국민건강보험공단</a:t>
              </a:r>
              <a:endParaRPr lang="ko-KR" altLang="en-US" sz="1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 rot="8100000">
              <a:off x="2143660" y="4066288"/>
              <a:ext cx="2138527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ko-KR" altLang="en-US" sz="1400" b="1" dirty="0" smtClean="0"/>
                <a:t>외부홍보기관 및  관련기관 등</a:t>
              </a:r>
              <a:endParaRPr lang="ko-KR" altLang="en-US" sz="14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 rot="13500000">
              <a:off x="874972" y="4029461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ko-KR" altLang="en-US" sz="1400" b="1" dirty="0" smtClean="0"/>
                <a:t>관내 </a:t>
              </a:r>
              <a:r>
                <a:rPr lang="ko-KR" altLang="en-US" sz="1400" b="1" dirty="0" err="1" smtClean="0"/>
                <a:t>암검진의료기관</a:t>
              </a:r>
              <a:r>
                <a:rPr lang="ko-KR" altLang="en-US" sz="1400" b="1" dirty="0" smtClean="0"/>
                <a:t> 등</a:t>
              </a:r>
              <a:endParaRPr lang="ko-KR" altLang="en-US" sz="1400" b="1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917969" y="2381025"/>
            <a:ext cx="3468296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  <a:latin typeface="휴먼옛체" pitchFamily="18" charset="-127"/>
                <a:ea typeface="휴먼옛체" pitchFamily="18" charset="-127"/>
              </a:rPr>
              <a:t>   </a:t>
            </a:r>
            <a:endParaRPr lang="en-US" altLang="ko-KR" sz="2400" b="1" dirty="0" smtClean="0">
              <a:solidFill>
                <a:srgbClr val="0000FF"/>
              </a:solidFill>
              <a:latin typeface="휴먼옛체" pitchFamily="18" charset="-127"/>
              <a:ea typeface="휴먼옛체" pitchFamily="18" charset="-127"/>
            </a:endParaRPr>
          </a:p>
          <a:p>
            <a:pPr latinLnBrk="1">
              <a:lnSpc>
                <a:spcPts val="2400"/>
              </a:lnSpc>
              <a:buFont typeface="Wingdings" pitchFamily="2" charset="2"/>
              <a:buChar char="§"/>
            </a:pPr>
            <a:r>
              <a:rPr lang="en-US" altLang="ko-KR" b="1" dirty="0" smtClean="0"/>
              <a:t> 15</a:t>
            </a:r>
            <a:r>
              <a:rPr lang="ko-KR" altLang="en-US" b="1" dirty="0" smtClean="0"/>
              <a:t>년</a:t>
            </a:r>
            <a:r>
              <a:rPr lang="ko-KR" altLang="en-US" b="1" dirty="0" smtClean="0">
                <a:solidFill>
                  <a:srgbClr val="FF0000"/>
                </a:solidFill>
              </a:rPr>
              <a:t>  </a:t>
            </a:r>
            <a:r>
              <a:rPr lang="ko-KR" altLang="en-US" b="1" dirty="0" smtClean="0"/>
              <a:t>목표 </a:t>
            </a:r>
            <a:r>
              <a:rPr lang="en-US" altLang="ko-KR" b="1" dirty="0" smtClean="0"/>
              <a:t>38% </a:t>
            </a:r>
            <a:r>
              <a:rPr lang="ko-KR" altLang="en-US" b="1" dirty="0" smtClean="0"/>
              <a:t>대비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 latinLnBrk="1">
              <a:lnSpc>
                <a:spcPts val="2400"/>
              </a:lnSpc>
              <a:buFont typeface="Wingdings" pitchFamily="2" charset="2"/>
              <a:buChar char="§"/>
            </a:pPr>
            <a:r>
              <a:rPr lang="en-US" altLang="ko-KR" b="1" dirty="0" smtClean="0"/>
              <a:t> 14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36.6 → 15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42.4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64288" y="294724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4.4% </a:t>
            </a:r>
            <a:r>
              <a:rPr lang="ko-KR" altLang="en-US" b="1" dirty="0" smtClean="0">
                <a:solidFill>
                  <a:srgbClr val="FF0000"/>
                </a:solidFill>
              </a:rPr>
              <a:t>상승</a:t>
            </a:r>
            <a:endParaRPr lang="ko-KR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308304" y="320787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lnSpc>
                <a:spcPts val="2400"/>
              </a:lnSpc>
            </a:pPr>
            <a:r>
              <a:rPr lang="en-US" altLang="ko-KR" b="1" dirty="0" smtClean="0">
                <a:solidFill>
                  <a:srgbClr val="FF0000"/>
                </a:solidFill>
              </a:rPr>
              <a:t>(5.8%↑)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29789" y="439950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(3.7%↑)</a:t>
            </a:r>
            <a:endParaRPr lang="ko-KR" altLang="en-US" b="1" dirty="0" smtClean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860032" y="487090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u="sng" dirty="0" smtClean="0">
                <a:solidFill>
                  <a:srgbClr val="0000FF"/>
                </a:solidFill>
                <a:latin typeface="휴먼옛체" pitchFamily="18" charset="-127"/>
                <a:ea typeface="휴먼옛체" pitchFamily="18" charset="-127"/>
              </a:rPr>
              <a:t>의료기관  인프라구축</a:t>
            </a:r>
            <a:endParaRPr lang="en-US" altLang="ko-KR" sz="2400" b="1" u="sng" dirty="0" smtClean="0">
              <a:solidFill>
                <a:srgbClr val="0000FF"/>
              </a:solidFill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32040" y="5807005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→ ’16</a:t>
            </a:r>
            <a:r>
              <a:rPr lang="ko-KR" altLang="en-US" b="1" dirty="0" smtClean="0">
                <a:solidFill>
                  <a:srgbClr val="C00000"/>
                </a:solidFill>
              </a:rPr>
              <a:t>년 현재 </a:t>
            </a:r>
            <a:r>
              <a:rPr lang="en-US" altLang="ko-KR" b="1" dirty="0" smtClean="0">
                <a:solidFill>
                  <a:srgbClr val="C00000"/>
                </a:solidFill>
              </a:rPr>
              <a:t>26</a:t>
            </a:r>
            <a:r>
              <a:rPr lang="ko-KR" altLang="en-US" b="1" dirty="0" smtClean="0">
                <a:solidFill>
                  <a:srgbClr val="C00000"/>
                </a:solidFill>
              </a:rPr>
              <a:t>개소</a:t>
            </a:r>
            <a:r>
              <a:rPr lang="en-US" altLang="ko-KR" b="1" dirty="0" smtClean="0">
                <a:solidFill>
                  <a:srgbClr val="C00000"/>
                </a:solidFill>
              </a:rPr>
              <a:t>(22</a:t>
            </a:r>
            <a:r>
              <a:rPr lang="ko-KR" altLang="en-US" b="1" dirty="0" smtClean="0">
                <a:solidFill>
                  <a:srgbClr val="C00000"/>
                </a:solidFill>
              </a:rPr>
              <a:t>개소↑</a:t>
            </a:r>
            <a:r>
              <a:rPr lang="en-US" altLang="ko-KR" b="1" dirty="0" smtClean="0">
                <a:solidFill>
                  <a:srgbClr val="C00000"/>
                </a:solidFill>
              </a:rPr>
              <a:t>)</a:t>
            </a:r>
            <a:endParaRPr lang="ko-KR" altLang="en-US" sz="1600" b="1" dirty="0" smtClean="0"/>
          </a:p>
          <a:p>
            <a:endParaRPr lang="ko-KR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52120" y="1772816"/>
            <a:ext cx="2448272" cy="414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lnSpc>
                <a:spcPts val="2400"/>
              </a:lnSpc>
            </a:pPr>
            <a:r>
              <a:rPr lang="en-US" altLang="ko-KR" sz="2400" b="1" dirty="0" smtClean="0">
                <a:solidFill>
                  <a:srgbClr val="FF0000"/>
                </a:solidFill>
              </a:rPr>
              <a:t>8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위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( 12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위 상승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  <a:endParaRPr lang="ko-KR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54171" y="2204864"/>
            <a:ext cx="223224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rgbClr val="0000FF"/>
                </a:solidFill>
                <a:latin typeface="휴먼옛체" pitchFamily="18" charset="-127"/>
                <a:ea typeface="휴먼옛체" pitchFamily="18" charset="-127"/>
              </a:rPr>
              <a:t>성공요인</a:t>
            </a:r>
            <a:endParaRPr lang="en-US" altLang="ko-KR" sz="2800" b="1" dirty="0" smtClean="0">
              <a:solidFill>
                <a:srgbClr val="0000FF"/>
              </a:solidFill>
              <a:latin typeface="휴먼옛체" pitchFamily="18" charset="-127"/>
              <a:ea typeface="휴먼옛체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/>
              <a:t>⇩</a:t>
            </a:r>
            <a:endParaRPr lang="en-US" altLang="ko-KR" b="1" dirty="0" smtClean="0"/>
          </a:p>
          <a:p>
            <a:pPr algn="ctr">
              <a:lnSpc>
                <a:spcPts val="2200"/>
              </a:lnSpc>
            </a:pPr>
            <a:r>
              <a:rPr lang="ko-KR" altLang="en-US" b="1" dirty="0" err="1" smtClean="0"/>
              <a:t>국가암</a:t>
            </a:r>
            <a:r>
              <a:rPr lang="ko-KR" altLang="en-US" b="1" dirty="0" smtClean="0"/>
              <a:t> 검진 유관기관 </a:t>
            </a:r>
            <a:endParaRPr lang="en-US" altLang="ko-KR" b="1" dirty="0" smtClean="0"/>
          </a:p>
          <a:p>
            <a:pPr algn="ctr">
              <a:lnSpc>
                <a:spcPts val="2200"/>
              </a:lnSpc>
            </a:pPr>
            <a:r>
              <a:rPr lang="ko-KR" altLang="en-US" b="1" dirty="0" smtClean="0"/>
              <a:t>연계 및 협조</a:t>
            </a:r>
            <a:endParaRPr lang="en-US" altLang="ko-KR" b="1" dirty="0" smtClean="0"/>
          </a:p>
          <a:p>
            <a:pPr algn="ctr"/>
            <a:r>
              <a:rPr lang="en-US" altLang="ko-KR" b="1" dirty="0" smtClean="0"/>
              <a:t>&amp;</a:t>
            </a:r>
          </a:p>
          <a:p>
            <a:pPr algn="ctr"/>
            <a:r>
              <a:rPr lang="ko-KR" altLang="en-US" b="1" dirty="0" smtClean="0"/>
              <a:t>다양한 홍보활동</a:t>
            </a:r>
            <a:endParaRPr lang="en-US" altLang="ko-KR" b="1" dirty="0" smtClean="0"/>
          </a:p>
          <a:p>
            <a:endParaRPr lang="ko-KR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874758" y="1117381"/>
            <a:ext cx="2448272" cy="401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lnSpc>
                <a:spcPts val="2400"/>
              </a:lnSpc>
            </a:pPr>
            <a:r>
              <a:rPr lang="ko-KR" altLang="en-US" sz="2400" b="1" u="sng" dirty="0" smtClean="0">
                <a:solidFill>
                  <a:srgbClr val="0000FF"/>
                </a:solidFill>
                <a:latin typeface="휴먼옛체" pitchFamily="18" charset="-127"/>
                <a:ea typeface="휴먼옛체" pitchFamily="18" charset="-127"/>
              </a:rPr>
              <a:t>순 위</a:t>
            </a:r>
            <a:endParaRPr lang="ko-KR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34088" y="391264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lnSpc>
                <a:spcPts val="2400"/>
              </a:lnSpc>
            </a:pPr>
            <a:r>
              <a:rPr lang="ko-KR" altLang="en-US" sz="2400" b="1" u="sng" dirty="0" smtClean="0">
                <a:solidFill>
                  <a:srgbClr val="0000FF"/>
                </a:solidFill>
                <a:latin typeface="휴먼옛체" pitchFamily="18" charset="-127"/>
                <a:ea typeface="휴먼옛체" pitchFamily="18" charset="-127"/>
              </a:rPr>
              <a:t>대장암 </a:t>
            </a:r>
            <a:r>
              <a:rPr lang="ko-KR" altLang="en-US" sz="2400" b="1" u="sng" dirty="0" err="1" smtClean="0">
                <a:solidFill>
                  <a:srgbClr val="0000FF"/>
                </a:solidFill>
                <a:latin typeface="휴먼옛체" pitchFamily="18" charset="-127"/>
                <a:ea typeface="휴먼옛체" pitchFamily="18" charset="-127"/>
              </a:rPr>
              <a:t>수검율</a:t>
            </a:r>
            <a:endParaRPr lang="en-US" altLang="ko-KR" sz="2400" b="1" u="sng" dirty="0" smtClean="0">
              <a:solidFill>
                <a:srgbClr val="0000FF"/>
              </a:solidFill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97069" y="2500114"/>
            <a:ext cx="2448272" cy="401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lnSpc>
                <a:spcPts val="2400"/>
              </a:lnSpc>
            </a:pPr>
            <a:r>
              <a:rPr lang="ko-KR" altLang="en-US" sz="2400" b="1" u="sng" dirty="0" smtClean="0">
                <a:solidFill>
                  <a:srgbClr val="0000FF"/>
                </a:solidFill>
                <a:latin typeface="휴먼옛체" pitchFamily="18" charset="-127"/>
                <a:ea typeface="휴먼옛체" pitchFamily="18" charset="-127"/>
              </a:rPr>
              <a:t>전체 </a:t>
            </a:r>
            <a:r>
              <a:rPr lang="ko-KR" altLang="en-US" sz="2400" b="1" u="sng" dirty="0" err="1" smtClean="0">
                <a:solidFill>
                  <a:srgbClr val="0000FF"/>
                </a:solidFill>
                <a:latin typeface="휴먼옛체" pitchFamily="18" charset="-127"/>
                <a:ea typeface="휴먼옛체" pitchFamily="18" charset="-127"/>
              </a:rPr>
              <a:t>수검률</a:t>
            </a:r>
            <a:endParaRPr lang="ko-KR" alt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59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2" grpId="0"/>
      <p:bldP spid="43" grpId="0"/>
      <p:bldP spid="44" grpId="0"/>
      <p:bldP spid="46" grpId="0"/>
      <p:bldP spid="47" grpId="1"/>
      <p:bldP spid="47" grpId="2"/>
      <p:bldP spid="49" grpId="0"/>
      <p:bldP spid="51" grpId="0"/>
      <p:bldP spid="5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4400" b="1" dirty="0" smtClean="0">
                <a:solidFill>
                  <a:srgbClr val="0000FF"/>
                </a:solidFill>
              </a:rPr>
              <a:t>하나의 목표 </a:t>
            </a:r>
            <a:r>
              <a:rPr lang="en-US" altLang="ko-KR" sz="4400" b="1" dirty="0" smtClean="0">
                <a:solidFill>
                  <a:srgbClr val="0000FF"/>
                </a:solidFill>
              </a:rPr>
              <a:t>- </a:t>
            </a:r>
            <a:r>
              <a:rPr lang="ko-KR" altLang="en-US" sz="4400" b="1" dirty="0" smtClean="0">
                <a:solidFill>
                  <a:srgbClr val="0000FF"/>
                </a:solidFill>
              </a:rPr>
              <a:t>상호협력</a:t>
            </a:r>
            <a:endParaRPr lang="ko-KR" altLang="en-US" sz="4400" b="1" dirty="0">
              <a:solidFill>
                <a:srgbClr val="0000FF"/>
              </a:solidFill>
            </a:endParaRPr>
          </a:p>
        </p:txBody>
      </p: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827584" y="1484784"/>
            <a:ext cx="7344816" cy="4320480"/>
            <a:chOff x="336" y="2827"/>
            <a:chExt cx="3648" cy="1493"/>
          </a:xfrm>
        </p:grpSpPr>
        <p:sp>
          <p:nvSpPr>
            <p:cNvPr id="5" name="Rectangle 89"/>
            <p:cNvSpPr>
              <a:spLocks noChangeArrowheads="1"/>
            </p:cNvSpPr>
            <p:nvPr/>
          </p:nvSpPr>
          <p:spPr bwMode="auto">
            <a:xfrm>
              <a:off x="336" y="2827"/>
              <a:ext cx="3648" cy="1493"/>
            </a:xfrm>
            <a:prstGeom prst="rect">
              <a:avLst/>
            </a:prstGeom>
            <a:solidFill>
              <a:srgbClr val="C5E8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sp>
          <p:nvSpPr>
            <p:cNvPr id="6" name="Rectangle 90"/>
            <p:cNvSpPr>
              <a:spLocks noChangeArrowheads="1"/>
            </p:cNvSpPr>
            <p:nvPr/>
          </p:nvSpPr>
          <p:spPr bwMode="auto">
            <a:xfrm>
              <a:off x="374" y="3061"/>
              <a:ext cx="3568" cy="12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 w="12700">
              <a:solidFill>
                <a:srgbClr val="25501C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2400"/>
            </a:p>
          </p:txBody>
        </p:sp>
        <p:grpSp>
          <p:nvGrpSpPr>
            <p:cNvPr id="7" name="Group 91"/>
            <p:cNvGrpSpPr>
              <a:grpSpLocks/>
            </p:cNvGrpSpPr>
            <p:nvPr/>
          </p:nvGrpSpPr>
          <p:grpSpPr bwMode="auto">
            <a:xfrm>
              <a:off x="408" y="2887"/>
              <a:ext cx="134" cy="101"/>
              <a:chOff x="505" y="4854"/>
              <a:chExt cx="118" cy="104"/>
            </a:xfrm>
          </p:grpSpPr>
          <p:sp>
            <p:nvSpPr>
              <p:cNvPr id="8" name="Rectangle 92"/>
              <p:cNvSpPr>
                <a:spLocks noChangeArrowheads="1"/>
              </p:cNvSpPr>
              <p:nvPr/>
            </p:nvSpPr>
            <p:spPr bwMode="auto">
              <a:xfrm>
                <a:off x="505" y="4854"/>
                <a:ext cx="54" cy="49"/>
              </a:xfrm>
              <a:prstGeom prst="rect">
                <a:avLst/>
              </a:prstGeom>
              <a:solidFill>
                <a:srgbClr val="8FAB6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9" name="Rectangle 93"/>
              <p:cNvSpPr>
                <a:spLocks noChangeArrowheads="1"/>
              </p:cNvSpPr>
              <p:nvPr/>
            </p:nvSpPr>
            <p:spPr bwMode="auto">
              <a:xfrm>
                <a:off x="505" y="4909"/>
                <a:ext cx="54" cy="49"/>
              </a:xfrm>
              <a:prstGeom prst="rect">
                <a:avLst/>
              </a:prstGeom>
              <a:solidFill>
                <a:srgbClr val="8FAB6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0" name="Rectangle 94"/>
              <p:cNvSpPr>
                <a:spLocks noChangeArrowheads="1"/>
              </p:cNvSpPr>
              <p:nvPr/>
            </p:nvSpPr>
            <p:spPr bwMode="auto">
              <a:xfrm>
                <a:off x="569" y="4854"/>
                <a:ext cx="54" cy="49"/>
              </a:xfrm>
              <a:prstGeom prst="rect">
                <a:avLst/>
              </a:prstGeom>
              <a:solidFill>
                <a:srgbClr val="8FAB6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1" name="Rectangle 95"/>
              <p:cNvSpPr>
                <a:spLocks noChangeArrowheads="1"/>
              </p:cNvSpPr>
              <p:nvPr/>
            </p:nvSpPr>
            <p:spPr bwMode="auto">
              <a:xfrm>
                <a:off x="569" y="4909"/>
                <a:ext cx="54" cy="49"/>
              </a:xfrm>
              <a:prstGeom prst="rect">
                <a:avLst/>
              </a:prstGeom>
              <a:solidFill>
                <a:srgbClr val="8FAB6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  <p:sp>
            <p:nvSpPr>
              <p:cNvPr id="12" name="Rectangle 96"/>
              <p:cNvSpPr>
                <a:spLocks noChangeArrowheads="1"/>
              </p:cNvSpPr>
              <p:nvPr/>
            </p:nvSpPr>
            <p:spPr bwMode="auto">
              <a:xfrm>
                <a:off x="544" y="4884"/>
                <a:ext cx="39" cy="40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2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51662" y="2060848"/>
            <a:ext cx="6500858" cy="1169551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7000" i="1" spc="-150" dirty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Thank </a:t>
            </a:r>
            <a:r>
              <a:rPr kumimoji="0" lang="en-US" altLang="ko-KR" sz="7000" i="1" spc="-150" dirty="0">
                <a:solidFill>
                  <a:srgbClr val="1A68AE"/>
                </a:solidFill>
                <a:effectLst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You</a:t>
            </a:r>
          </a:p>
        </p:txBody>
      </p:sp>
      <p:pic>
        <p:nvPicPr>
          <p:cNvPr id="7" name="그림 6" descr="잔디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1842"/>
            <a:ext cx="9144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아빠와-딸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2952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420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광진구 위치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66804" y="1810916"/>
            <a:ext cx="3653668" cy="1835887"/>
          </a:xfrm>
          <a:prstGeom prst="roundRect">
            <a:avLst>
              <a:gd name="adj" fmla="val 8880"/>
            </a:avLst>
          </a:prstGeom>
          <a:solidFill>
            <a:srgbClr val="73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6"/>
          <p:cNvGrpSpPr/>
          <p:nvPr/>
        </p:nvGrpSpPr>
        <p:grpSpPr>
          <a:xfrm>
            <a:off x="686516" y="5186983"/>
            <a:ext cx="3786843" cy="853045"/>
            <a:chOff x="611558" y="5496925"/>
            <a:chExt cx="3786843" cy="853045"/>
          </a:xfrm>
        </p:grpSpPr>
        <p:sp>
          <p:nvSpPr>
            <p:cNvPr id="38" name="TextBox 37"/>
            <p:cNvSpPr txBox="1"/>
            <p:nvPr/>
          </p:nvSpPr>
          <p:spPr>
            <a:xfrm>
              <a:off x="611559" y="5703639"/>
              <a:ext cx="3786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1558" y="5496925"/>
              <a:ext cx="37868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47160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Connector 40"/>
          <p:cNvCxnSpPr/>
          <p:nvPr/>
        </p:nvCxnSpPr>
        <p:spPr>
          <a:xfrm flipV="1">
            <a:off x="3779912" y="2708920"/>
            <a:ext cx="1386892" cy="936104"/>
          </a:xfrm>
          <a:prstGeom prst="line">
            <a:avLst/>
          </a:prstGeom>
          <a:ln w="19050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707904" y="3933056"/>
            <a:ext cx="1656184" cy="792088"/>
          </a:xfrm>
          <a:prstGeom prst="line">
            <a:avLst/>
          </a:prstGeom>
          <a:ln w="1905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220072" y="3861048"/>
            <a:ext cx="3600400" cy="1872208"/>
          </a:xfrm>
          <a:prstGeom prst="roundRect">
            <a:avLst>
              <a:gd name="adj" fmla="val 8880"/>
            </a:avLst>
          </a:prstGeom>
          <a:solidFill>
            <a:srgbClr val="A0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220072" y="1978174"/>
            <a:ext cx="3600400" cy="143885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>
              <a:lnSpc>
                <a:spcPts val="1500"/>
              </a:lnSpc>
            </a:pP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면적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17.06</a:t>
            </a:r>
            <a:r>
              <a:rPr lang="ko-KR" altLang="en-US" sz="2000" dirty="0" smtClean="0"/>
              <a:t> ㎢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서울시의 </a:t>
            </a:r>
            <a:r>
              <a:rPr lang="en-US" altLang="ko-KR" sz="2000" dirty="0" smtClean="0"/>
              <a:t>2.8%)</a:t>
            </a:r>
          </a:p>
          <a:p>
            <a:pPr>
              <a:lnSpc>
                <a:spcPts val="1800"/>
              </a:lnSpc>
            </a:pPr>
            <a:endParaRPr lang="en-US" altLang="ko-KR" sz="900" dirty="0" smtClean="0"/>
          </a:p>
          <a:p>
            <a:pPr>
              <a:lnSpc>
                <a:spcPts val="2400"/>
              </a:lnSpc>
              <a:buFont typeface="Wingdings" pitchFamily="2" charset="2"/>
              <a:buChar char="§"/>
            </a:pPr>
            <a:r>
              <a:rPr lang="en-US" altLang="ko-KR" dirty="0" smtClean="0"/>
              <a:t>  </a:t>
            </a:r>
            <a:r>
              <a:rPr lang="ko-KR" altLang="en-US" b="1" dirty="0" smtClean="0">
                <a:solidFill>
                  <a:srgbClr val="0000FF"/>
                </a:solidFill>
              </a:rPr>
              <a:t>주거지역 </a:t>
            </a:r>
            <a:r>
              <a:rPr lang="en-US" altLang="ko-KR" b="1" dirty="0" smtClean="0">
                <a:solidFill>
                  <a:srgbClr val="0000FF"/>
                </a:solidFill>
              </a:rPr>
              <a:t>: 11.35</a:t>
            </a:r>
            <a:r>
              <a:rPr lang="ko-KR" altLang="en-US" b="1" dirty="0" smtClean="0">
                <a:solidFill>
                  <a:srgbClr val="0000FF"/>
                </a:solidFill>
              </a:rPr>
              <a:t> ㎢</a:t>
            </a:r>
            <a:r>
              <a:rPr lang="en-US" altLang="ko-KR" b="1" dirty="0" smtClean="0">
                <a:solidFill>
                  <a:srgbClr val="0000FF"/>
                </a:solidFill>
              </a:rPr>
              <a:t>(66.5%)</a:t>
            </a:r>
          </a:p>
          <a:p>
            <a:pPr>
              <a:lnSpc>
                <a:spcPts val="2400"/>
              </a:lnSpc>
              <a:buFont typeface="Wingdings" pitchFamily="2" charset="2"/>
              <a:buChar char="§"/>
            </a:pPr>
            <a:r>
              <a:rPr lang="en-US" altLang="ko-KR" dirty="0" smtClean="0"/>
              <a:t>  </a:t>
            </a:r>
            <a:r>
              <a:rPr lang="ko-KR" altLang="en-US" dirty="0" smtClean="0"/>
              <a:t>상업지역 </a:t>
            </a:r>
            <a:r>
              <a:rPr lang="en-US" altLang="ko-KR" dirty="0" smtClean="0"/>
              <a:t>: 0.22</a:t>
            </a:r>
            <a:r>
              <a:rPr lang="ko-KR" altLang="en-US" dirty="0" smtClean="0"/>
              <a:t> ㎢</a:t>
            </a:r>
            <a:r>
              <a:rPr lang="en-US" altLang="ko-KR" dirty="0" smtClean="0"/>
              <a:t>(1.3%)</a:t>
            </a:r>
          </a:p>
          <a:p>
            <a:pPr>
              <a:lnSpc>
                <a:spcPts val="2400"/>
              </a:lnSpc>
              <a:buFont typeface="Wingdings" pitchFamily="2" charset="2"/>
              <a:buChar char="§"/>
            </a:pPr>
            <a:r>
              <a:rPr lang="en-US" altLang="ko-KR" dirty="0" smtClean="0"/>
              <a:t>  </a:t>
            </a:r>
            <a:r>
              <a:rPr lang="ko-KR" altLang="en-US" dirty="0" smtClean="0"/>
              <a:t>녹지지역 </a:t>
            </a:r>
            <a:r>
              <a:rPr lang="en-US" altLang="ko-KR" dirty="0" smtClean="0"/>
              <a:t>: 5.49</a:t>
            </a:r>
            <a:r>
              <a:rPr lang="ko-KR" altLang="en-US" dirty="0" smtClean="0"/>
              <a:t> ㎢</a:t>
            </a:r>
            <a:r>
              <a:rPr lang="en-US" altLang="ko-KR" dirty="0" smtClean="0"/>
              <a:t>(32.2%)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67697" y="3997475"/>
            <a:ext cx="3528392" cy="164404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>
              <a:lnSpc>
                <a:spcPts val="1500"/>
              </a:lnSpc>
            </a:pP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주택 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133,208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호</a:t>
            </a:r>
            <a:endParaRPr lang="en-US" altLang="ko-KR" sz="2000" dirty="0" smtClean="0"/>
          </a:p>
          <a:p>
            <a:pPr>
              <a:lnSpc>
                <a:spcPts val="1000"/>
              </a:lnSpc>
            </a:pPr>
            <a:endParaRPr lang="en-US" altLang="ko-KR" sz="900" dirty="0" smtClean="0"/>
          </a:p>
          <a:p>
            <a:pPr>
              <a:lnSpc>
                <a:spcPts val="2400"/>
              </a:lnSpc>
              <a:buFont typeface="Wingdings" pitchFamily="2" charset="2"/>
              <a:buChar char="§"/>
            </a:pP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단독  </a:t>
            </a:r>
            <a:r>
              <a:rPr lang="en-US" altLang="ko-KR" dirty="0" smtClean="0">
                <a:latin typeface="+mj-ea"/>
                <a:ea typeface="+mj-ea"/>
              </a:rPr>
              <a:t>: 5,237</a:t>
            </a:r>
            <a:r>
              <a:rPr lang="ko-KR" altLang="en-US" dirty="0" smtClean="0">
                <a:latin typeface="+mj-ea"/>
                <a:ea typeface="+mj-ea"/>
              </a:rPr>
              <a:t>호</a:t>
            </a:r>
            <a:r>
              <a:rPr lang="en-US" altLang="ko-KR" dirty="0" smtClean="0">
                <a:latin typeface="+mj-ea"/>
                <a:ea typeface="+mj-ea"/>
              </a:rPr>
              <a:t>(3.9%)</a:t>
            </a:r>
          </a:p>
          <a:p>
            <a:pPr>
              <a:lnSpc>
                <a:spcPts val="2400"/>
              </a:lnSpc>
              <a:buFont typeface="Wingdings" pitchFamily="2" charset="2"/>
              <a:buChar char="§"/>
            </a:pPr>
            <a:r>
              <a:rPr lang="ko-KR" altLang="en-US" b="1" dirty="0" smtClean="0">
                <a:solidFill>
                  <a:srgbClr val="0000FF"/>
                </a:solidFill>
                <a:latin typeface="+mj-ea"/>
                <a:ea typeface="+mj-ea"/>
              </a:rPr>
              <a:t>  </a:t>
            </a:r>
            <a:r>
              <a:rPr lang="ko-KR" altLang="en-US" b="1" dirty="0" err="1" smtClean="0">
                <a:solidFill>
                  <a:srgbClr val="0000FF"/>
                </a:solidFill>
                <a:latin typeface="+mj-ea"/>
                <a:ea typeface="+mj-ea"/>
              </a:rPr>
              <a:t>다가구</a:t>
            </a:r>
            <a:r>
              <a:rPr lang="ko-KR" altLang="en-US" b="1" dirty="0" smtClean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latin typeface="+mj-ea"/>
                <a:ea typeface="+mj-ea"/>
              </a:rPr>
              <a:t>: 70,711</a:t>
            </a:r>
            <a:r>
              <a:rPr lang="ko-KR" altLang="en-US" b="1" dirty="0" smtClean="0">
                <a:solidFill>
                  <a:srgbClr val="0000FF"/>
                </a:solidFill>
                <a:latin typeface="+mj-ea"/>
                <a:ea typeface="+mj-ea"/>
              </a:rPr>
              <a:t>호</a:t>
            </a:r>
            <a:r>
              <a:rPr lang="en-US" altLang="ko-KR" b="1" dirty="0" smtClean="0">
                <a:solidFill>
                  <a:srgbClr val="0000FF"/>
                </a:solidFill>
                <a:latin typeface="+mj-ea"/>
                <a:ea typeface="+mj-ea"/>
              </a:rPr>
              <a:t>(53.1%)</a:t>
            </a:r>
          </a:p>
          <a:p>
            <a:pPr>
              <a:lnSpc>
                <a:spcPts val="2400"/>
              </a:lnSpc>
              <a:buFont typeface="Wingdings" pitchFamily="2" charset="2"/>
              <a:buChar char="§"/>
            </a:pP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아파트 </a:t>
            </a:r>
            <a:r>
              <a:rPr lang="en-US" altLang="ko-KR" dirty="0" smtClean="0">
                <a:latin typeface="+mj-ea"/>
                <a:ea typeface="+mj-ea"/>
              </a:rPr>
              <a:t>: 27,748</a:t>
            </a:r>
            <a:r>
              <a:rPr lang="ko-KR" altLang="en-US" dirty="0" smtClean="0">
                <a:latin typeface="+mj-ea"/>
                <a:ea typeface="+mj-ea"/>
              </a:rPr>
              <a:t>호</a:t>
            </a:r>
            <a:r>
              <a:rPr lang="en-US" altLang="ko-KR" dirty="0" smtClean="0">
                <a:latin typeface="+mj-ea"/>
                <a:ea typeface="+mj-ea"/>
              </a:rPr>
              <a:t>(20.9%)</a:t>
            </a:r>
          </a:p>
          <a:p>
            <a:pPr>
              <a:lnSpc>
                <a:spcPts val="24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연립</a:t>
            </a:r>
            <a:r>
              <a:rPr lang="en-US" altLang="ko-KR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다세대 </a:t>
            </a:r>
            <a:r>
              <a:rPr lang="en-US" altLang="ko-KR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: 29,512</a:t>
            </a:r>
            <a:r>
              <a:rPr lang="ko-KR" altLang="en-US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호</a:t>
            </a:r>
            <a:r>
              <a:rPr lang="en-US" altLang="ko-KR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(22.1%)</a:t>
            </a:r>
            <a:endParaRPr lang="ko-KR" altLang="en-US" sz="2000" spc="-1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5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203848" y="1700808"/>
            <a:ext cx="3001293" cy="1728192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광진구의 특성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635943" y="1900395"/>
            <a:ext cx="3109305" cy="1415809"/>
            <a:chOff x="683568" y="2564904"/>
            <a:chExt cx="3109305" cy="1415809"/>
          </a:xfrm>
        </p:grpSpPr>
        <p:grpSp>
          <p:nvGrpSpPr>
            <p:cNvPr id="5" name="Group 7"/>
            <p:cNvGrpSpPr/>
            <p:nvPr/>
          </p:nvGrpSpPr>
          <p:grpSpPr>
            <a:xfrm>
              <a:off x="1822736" y="2564904"/>
              <a:ext cx="1970137" cy="1415809"/>
              <a:chOff x="1822736" y="2564904"/>
              <a:chExt cx="1970137" cy="1415809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rgbClr val="73B2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2220098" y="2575648"/>
                <a:ext cx="1572775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73B2D1">
                      <a:lumMod val="79000"/>
                      <a:lumOff val="21000"/>
                    </a:srgbClr>
                  </a:gs>
                  <a:gs pos="94000">
                    <a:srgbClr val="73B2D1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683568" y="2721096"/>
              <a:ext cx="2160240" cy="1103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5388471" y="1900395"/>
            <a:ext cx="3122265" cy="1415809"/>
            <a:chOff x="5436096" y="2154888"/>
            <a:chExt cx="3122265" cy="1415809"/>
          </a:xfrm>
        </p:grpSpPr>
        <p:grpSp>
          <p:nvGrpSpPr>
            <p:cNvPr id="8" name="Group 25"/>
            <p:cNvGrpSpPr/>
            <p:nvPr/>
          </p:nvGrpSpPr>
          <p:grpSpPr>
            <a:xfrm>
              <a:off x="5436096" y="2154888"/>
              <a:ext cx="1970137" cy="1415809"/>
              <a:chOff x="1822736" y="2564904"/>
              <a:chExt cx="1970137" cy="1415809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rgbClr val="A0C4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9"/>
              <p:cNvSpPr/>
              <p:nvPr/>
            </p:nvSpPr>
            <p:spPr>
              <a:xfrm flipH="1">
                <a:off x="1822737" y="2575648"/>
                <a:ext cx="1538088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0C458">
                      <a:lumMod val="80000"/>
                      <a:lumOff val="20000"/>
                    </a:srgbClr>
                  </a:gs>
                  <a:gs pos="94000">
                    <a:srgbClr val="A0C458">
                      <a:lumMod val="100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6398121" y="2330131"/>
              <a:ext cx="2160240" cy="1103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3059832" y="4509120"/>
            <a:ext cx="3001293" cy="180020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3"/>
          <p:cNvGrpSpPr/>
          <p:nvPr/>
        </p:nvGrpSpPr>
        <p:grpSpPr>
          <a:xfrm>
            <a:off x="562397" y="4617315"/>
            <a:ext cx="3109305" cy="1624192"/>
            <a:chOff x="683568" y="2607158"/>
            <a:chExt cx="3109305" cy="1441166"/>
          </a:xfrm>
        </p:grpSpPr>
        <p:grpSp>
          <p:nvGrpSpPr>
            <p:cNvPr id="11" name="Group 44"/>
            <p:cNvGrpSpPr/>
            <p:nvPr/>
          </p:nvGrpSpPr>
          <p:grpSpPr>
            <a:xfrm>
              <a:off x="1668835" y="2607158"/>
              <a:ext cx="2124038" cy="1441166"/>
              <a:chOff x="1668835" y="2607158"/>
              <a:chExt cx="2124038" cy="1441166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668835" y="2607158"/>
                <a:ext cx="2114513" cy="1415807"/>
              </a:xfrm>
              <a:prstGeom prst="roundRect">
                <a:avLst>
                  <a:gd name="adj" fmla="val 10788"/>
                </a:avLst>
              </a:prstGeom>
              <a:solidFill>
                <a:srgbClr val="F6BF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9"/>
              <p:cNvSpPr/>
              <p:nvPr/>
            </p:nvSpPr>
            <p:spPr>
              <a:xfrm>
                <a:off x="2220098" y="2643259"/>
                <a:ext cx="1572775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6BF4A">
                      <a:lumMod val="67000"/>
                      <a:lumOff val="33000"/>
                    </a:srgbClr>
                  </a:gs>
                  <a:gs pos="94000">
                    <a:srgbClr val="F6BF4A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683568" y="3059435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3" name="Group 52"/>
          <p:cNvGrpSpPr/>
          <p:nvPr/>
        </p:nvGrpSpPr>
        <p:grpSpPr>
          <a:xfrm>
            <a:off x="5486375" y="4569690"/>
            <a:ext cx="1970137" cy="1667622"/>
            <a:chOff x="1822736" y="2564904"/>
            <a:chExt cx="1970137" cy="1415809"/>
          </a:xfrm>
        </p:grpSpPr>
        <p:sp>
          <p:nvSpPr>
            <p:cNvPr id="58" name="Rounded Rectangle 57"/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rgbClr val="F86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9"/>
            <p:cNvSpPr/>
            <p:nvPr/>
          </p:nvSpPr>
          <p:spPr>
            <a:xfrm flipH="1">
              <a:off x="1822737" y="2575648"/>
              <a:ext cx="1538088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rgbClr val="F86A9A">
                    <a:lumMod val="85000"/>
                    <a:lumOff val="15000"/>
                  </a:srgbClr>
                </a:gs>
                <a:gs pos="94000">
                  <a:srgbClr val="F86A9A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115616" y="1221507"/>
            <a:ext cx="734481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ko-KR" altLang="en-US" sz="2400" b="1" dirty="0" smtClean="0">
                <a:solidFill>
                  <a:srgbClr val="0000FF"/>
                </a:solidFill>
                <a:latin typeface="HY엽서L" pitchFamily="18" charset="-127"/>
                <a:ea typeface="HY엽서L" pitchFamily="18" charset="-127"/>
              </a:rPr>
              <a:t>풍부한 녹지대를</a:t>
            </a:r>
            <a:r>
              <a:rPr lang="en-US" altLang="ko-KR" sz="2400" b="1" dirty="0" smtClean="0">
                <a:solidFill>
                  <a:srgbClr val="0000FF"/>
                </a:solidFill>
                <a:latin typeface="HY엽서L" pitchFamily="18" charset="-127"/>
                <a:ea typeface="HY엽서L" pitchFamily="18" charset="-127"/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  <a:latin typeface="HY엽서L" pitchFamily="18" charset="-127"/>
                <a:ea typeface="HY엽서L" pitchFamily="18" charset="-127"/>
              </a:rPr>
              <a:t>형성 하고 있어 쾌적한 환경을 자랑</a:t>
            </a:r>
            <a:endParaRPr lang="ko-KR" altLang="en-US" sz="2400" b="1" dirty="0">
              <a:solidFill>
                <a:srgbClr val="0000FF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63888" y="1878732"/>
            <a:ext cx="1944216" cy="178510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어린이대공원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한강 뚝섬공원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건국대</a:t>
            </a:r>
            <a:r>
              <a:rPr lang="en-US" altLang="ko-KR" sz="1600" b="1" dirty="0" smtClean="0"/>
              <a:t>·</a:t>
            </a:r>
            <a:r>
              <a:rPr lang="ko-KR" altLang="en-US" sz="1600" b="1" dirty="0" err="1" smtClean="0"/>
              <a:t>세종대학교테크노마트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아차산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등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2200"/>
              </a:lnSpc>
            </a:pP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6" name="Picture 42" descr="F:\002-KIMS BUSINESS\007-bizdesign.tv\000-PPT FOR KMONG\PNG-아이콘\001-비즈니스\수정\지구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59" y="2287904"/>
            <a:ext cx="389724" cy="449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5" descr="F:\002-KIMS BUSINESS\007-bizdesign.tv\000-PPT FOR KMONG\PNG-아이콘\001-비즈니스\수정\톱니바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73" y="2304035"/>
            <a:ext cx="449238" cy="441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7" descr="F:\002-KIMS BUSINESS\007-bizdesign.tv\000-PPT FOR KMONG\PNG-아이콘\001-비즈니스\수정\폴더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159" y="5026736"/>
            <a:ext cx="449238" cy="351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9" descr="F:\002-KIMS BUSINESS\007-bizdesign.tv\000-PPT FOR KMONG\PNG-아이콘\001-비즈니스\수정\스페너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922" y="4957199"/>
            <a:ext cx="449238" cy="449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988840"/>
            <a:ext cx="223224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2060848"/>
            <a:ext cx="223224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Box 61"/>
          <p:cNvSpPr txBox="1"/>
          <p:nvPr/>
        </p:nvSpPr>
        <p:spPr>
          <a:xfrm>
            <a:off x="3684661" y="4586089"/>
            <a:ext cx="1794867" cy="153888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ko-KR" altLang="en-US" sz="1600" b="1" dirty="0" smtClean="0"/>
              <a:t>지하철</a:t>
            </a:r>
            <a:endParaRPr lang="en-US" altLang="ko-KR" sz="1600" b="1" dirty="0" smtClean="0"/>
          </a:p>
          <a:p>
            <a:pPr algn="ctr"/>
            <a:r>
              <a:rPr lang="ko-KR" altLang="en-US" sz="1600" b="1" dirty="0" smtClean="0"/>
              <a:t> </a:t>
            </a:r>
            <a:r>
              <a:rPr lang="en-US" altLang="ko-KR" sz="1600" b="1" dirty="0" smtClean="0"/>
              <a:t>2·5·7</a:t>
            </a:r>
            <a:r>
              <a:rPr lang="ko-KR" altLang="en-US" sz="1600" b="1" dirty="0" smtClean="0"/>
              <a:t>호선 관통</a:t>
            </a:r>
            <a:endParaRPr lang="en-US" altLang="ko-KR" sz="1600" b="1" dirty="0" smtClean="0"/>
          </a:p>
          <a:p>
            <a:pPr algn="ctr"/>
            <a:endParaRPr lang="en-US" altLang="ko-KR" sz="800" b="1" dirty="0" smtClean="0"/>
          </a:p>
          <a:p>
            <a:pPr algn="ctr"/>
            <a:r>
              <a:rPr lang="ko-KR" altLang="en-US" sz="1600" b="1" dirty="0" err="1" smtClean="0"/>
              <a:t>동서울터미널</a:t>
            </a:r>
            <a:endParaRPr lang="en-US" altLang="ko-KR" sz="1600" b="1" dirty="0" smtClean="0"/>
          </a:p>
          <a:p>
            <a:pPr algn="ctr"/>
            <a:endParaRPr lang="en-US" altLang="ko-KR" sz="800" b="1" dirty="0" smtClean="0"/>
          </a:p>
          <a:p>
            <a:pPr algn="ctr"/>
            <a:r>
              <a:rPr lang="en-US" altLang="ko-KR" sz="1600" b="1" dirty="0" smtClean="0"/>
              <a:t>7</a:t>
            </a:r>
            <a:r>
              <a:rPr lang="ko-KR" altLang="en-US" sz="1600" b="1" dirty="0" smtClean="0"/>
              <a:t>개의 한강교량</a:t>
            </a:r>
            <a:endParaRPr lang="en-US" altLang="ko-KR" sz="1600" b="1" dirty="0" smtClean="0"/>
          </a:p>
          <a:p>
            <a:endParaRPr lang="en-US" altLang="ko-K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27845" y="3840882"/>
            <a:ext cx="604867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0000FF"/>
                </a:solidFill>
                <a:latin typeface="HY엽서L" pitchFamily="18" charset="-127"/>
                <a:ea typeface="HY엽서L" pitchFamily="18" charset="-127"/>
              </a:rPr>
              <a:t>교통의 요충지로 동부 서울의 관문</a:t>
            </a:r>
            <a:endParaRPr lang="ko-KR" altLang="en-US" sz="2400" b="1" dirty="0">
              <a:solidFill>
                <a:srgbClr val="0000FF"/>
              </a:solidFill>
              <a:latin typeface="HY엽서L" pitchFamily="18" charset="-127"/>
              <a:ea typeface="HY엽서L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4797152"/>
            <a:ext cx="23042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4797152"/>
            <a:ext cx="2232248" cy="121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764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5" y="3543764"/>
            <a:ext cx="8352928" cy="461300"/>
          </a:xfrm>
        </p:spPr>
        <p:txBody>
          <a:bodyPr/>
          <a:lstStyle/>
          <a:p>
            <a:r>
              <a:rPr lang="en-US" altLang="ko-KR" sz="6000" dirty="0" smtClean="0">
                <a:solidFill>
                  <a:srgbClr val="F86A9A"/>
                </a:solidFill>
              </a:rPr>
              <a:t>Who?</a:t>
            </a:r>
            <a:r>
              <a:rPr lang="en-US" altLang="ko-KR" sz="6000" dirty="0" smtClean="0"/>
              <a:t> </a:t>
            </a:r>
            <a:br>
              <a:rPr lang="en-US" altLang="ko-KR" sz="6000" dirty="0" smtClean="0"/>
            </a:b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3600" dirty="0" err="1" smtClean="0">
                <a:solidFill>
                  <a:schemeClr val="tx1"/>
                </a:solidFill>
              </a:rPr>
              <a:t>국가암</a:t>
            </a:r>
            <a:r>
              <a:rPr lang="ko-KR" altLang="en-US" sz="3600" dirty="0" smtClean="0">
                <a:solidFill>
                  <a:schemeClr val="tx1"/>
                </a:solidFill>
              </a:rPr>
              <a:t> </a:t>
            </a:r>
            <a:r>
              <a:rPr lang="ko-KR" altLang="en-US" sz="3600" dirty="0" err="1" smtClean="0">
                <a:solidFill>
                  <a:schemeClr val="tx1"/>
                </a:solidFill>
              </a:rPr>
              <a:t>검진률</a:t>
            </a:r>
            <a:r>
              <a:rPr lang="ko-KR" altLang="en-US" sz="3600" dirty="0" smtClean="0">
                <a:solidFill>
                  <a:schemeClr val="tx1"/>
                </a:solidFill>
              </a:rPr>
              <a:t> 꼴찌를 면하라</a:t>
            </a:r>
            <a:r>
              <a:rPr lang="en-US" altLang="ko-KR" sz="3600" dirty="0" smtClean="0">
                <a:solidFill>
                  <a:schemeClr val="tx1"/>
                </a:solidFill>
              </a:rPr>
              <a:t>!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15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err="1" smtClean="0">
                <a:solidFill>
                  <a:schemeClr val="tx1"/>
                </a:solidFill>
              </a:rPr>
              <a:t>국가암검진</a:t>
            </a:r>
            <a:r>
              <a:rPr lang="ko-KR" altLang="en-US" b="1" dirty="0" smtClean="0">
                <a:solidFill>
                  <a:schemeClr val="tx1"/>
                </a:solidFill>
              </a:rPr>
              <a:t>  프로젝트  추진배경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내용 개체 틀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02886070"/>
              </p:ext>
            </p:extLst>
          </p:nvPr>
        </p:nvGraphicFramePr>
        <p:xfrm>
          <a:off x="395536" y="1438526"/>
          <a:ext cx="8320438" cy="515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직사각형 4"/>
          <p:cNvSpPr/>
          <p:nvPr/>
        </p:nvSpPr>
        <p:spPr>
          <a:xfrm>
            <a:off x="500034" y="1714488"/>
            <a:ext cx="3657600" cy="2763752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447829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ko-KR" altLang="en-US" sz="2600" b="1" dirty="0" smtClean="0">
                <a:solidFill>
                  <a:srgbClr val="7030A0"/>
                </a:solidFill>
              </a:rPr>
              <a:t>정부합동평가 </a:t>
            </a:r>
            <a:r>
              <a:rPr lang="ko-KR" altLang="en-US" sz="2600" b="1" dirty="0" err="1" smtClean="0">
                <a:solidFill>
                  <a:srgbClr val="7030A0"/>
                </a:solidFill>
              </a:rPr>
              <a:t>암검진사업</a:t>
            </a:r>
            <a:r>
              <a:rPr lang="ko-KR" altLang="en-US" sz="2600" b="1" dirty="0" smtClean="0">
                <a:solidFill>
                  <a:srgbClr val="7030A0"/>
                </a:solidFill>
              </a:rPr>
              <a:t> 회의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757694" y="4166316"/>
            <a:ext cx="2571769" cy="2012406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436404"/>
              </a:avLst>
            </a:prstTxWarp>
            <a:spAutoFit/>
          </a:bodyPr>
          <a:lstStyle/>
          <a:p>
            <a:pPr algn="ctr"/>
            <a:r>
              <a:rPr lang="ko-KR" altLang="en-US" dirty="0" smtClean="0"/>
              <a:t>  </a:t>
            </a:r>
            <a:r>
              <a:rPr lang="ko-KR" altLang="en-US" b="1" dirty="0" smtClean="0">
                <a:solidFill>
                  <a:srgbClr val="FF00FF"/>
                </a:solidFill>
              </a:rPr>
              <a:t>사업담당부서  자체진단</a:t>
            </a:r>
            <a:endParaRPr lang="ko-KR" altLang="en-US" b="1" dirty="0">
              <a:solidFill>
                <a:srgbClr val="FF00FF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 rot="18804669">
            <a:off x="6483839" y="3242202"/>
            <a:ext cx="2447021" cy="1997911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6600"/>
                </a:solidFill>
              </a:rPr>
              <a:t>Target </a:t>
            </a:r>
            <a:r>
              <a:rPr lang="ko-KR" altLang="en-US" b="1" dirty="0" smtClean="0">
                <a:solidFill>
                  <a:srgbClr val="006600"/>
                </a:solidFill>
              </a:rPr>
              <a:t>전략활용 추진계획 </a:t>
            </a:r>
            <a:endParaRPr lang="ko-KR" altLang="en-US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dirty="0" smtClean="0">
                <a:solidFill>
                  <a:schemeClr val="tx1"/>
                </a:solidFill>
              </a:rPr>
              <a:t>광진구 </a:t>
            </a:r>
            <a:r>
              <a:rPr lang="ko-KR" altLang="en-US" sz="3600" dirty="0" err="1" smtClean="0">
                <a:solidFill>
                  <a:schemeClr val="tx1"/>
                </a:solidFill>
              </a:rPr>
              <a:t>국가암검진현황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15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광진구 인구  </a:t>
            </a:r>
            <a:r>
              <a:rPr lang="en-US" altLang="ko-KR" b="1" dirty="0" smtClean="0">
                <a:solidFill>
                  <a:schemeClr val="tx1"/>
                </a:solidFill>
              </a:rPr>
              <a:t>V/S   </a:t>
            </a:r>
            <a:r>
              <a:rPr lang="ko-KR" altLang="en-US" b="1" dirty="0" err="1" smtClean="0">
                <a:solidFill>
                  <a:schemeClr val="tx1"/>
                </a:solidFill>
              </a:rPr>
              <a:t>국가암</a:t>
            </a:r>
            <a:r>
              <a:rPr lang="ko-KR" altLang="en-US" b="1" dirty="0" smtClean="0">
                <a:solidFill>
                  <a:schemeClr val="tx1"/>
                </a:solidFill>
              </a:rPr>
              <a:t> 검진인구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20"/>
          <p:cNvSpPr/>
          <p:nvPr/>
        </p:nvSpPr>
        <p:spPr>
          <a:xfrm>
            <a:off x="2514659" y="2038349"/>
            <a:ext cx="1611944" cy="3276600"/>
          </a:xfrm>
          <a:prstGeom prst="rect">
            <a:avLst/>
          </a:prstGeom>
          <a:solidFill>
            <a:srgbClr val="3796D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9"/>
          <p:cNvSpPr/>
          <p:nvPr/>
        </p:nvSpPr>
        <p:spPr>
          <a:xfrm>
            <a:off x="58567" y="2033588"/>
            <a:ext cx="1561105" cy="3276600"/>
          </a:xfrm>
          <a:prstGeom prst="rect">
            <a:avLst/>
          </a:prstGeom>
          <a:solidFill>
            <a:srgbClr val="F37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6"/>
          <p:cNvSpPr/>
          <p:nvPr/>
        </p:nvSpPr>
        <p:spPr>
          <a:xfrm>
            <a:off x="2455168" y="1781175"/>
            <a:ext cx="1828800" cy="3781425"/>
          </a:xfrm>
          <a:custGeom>
            <a:avLst/>
            <a:gdLst>
              <a:gd name="connsiteX0" fmla="*/ 1188369 w 1828800"/>
              <a:gd name="connsiteY0" fmla="*/ 949460 h 3781425"/>
              <a:gd name="connsiteX1" fmla="*/ 637132 w 1828800"/>
              <a:gd name="connsiteY1" fmla="*/ 952753 h 3781425"/>
              <a:gd name="connsiteX2" fmla="*/ 564514 w 1828800"/>
              <a:gd name="connsiteY2" fmla="*/ 962633 h 3781425"/>
              <a:gd name="connsiteX3" fmla="*/ 501799 w 1828800"/>
              <a:gd name="connsiteY3" fmla="*/ 988978 h 3781425"/>
              <a:gd name="connsiteX4" fmla="*/ 462189 w 1828800"/>
              <a:gd name="connsiteY4" fmla="*/ 1018616 h 3781425"/>
              <a:gd name="connsiteX5" fmla="*/ 432481 w 1828800"/>
              <a:gd name="connsiteY5" fmla="*/ 1051547 h 3781425"/>
              <a:gd name="connsiteX6" fmla="*/ 402774 w 1828800"/>
              <a:gd name="connsiteY6" fmla="*/ 1084478 h 3781425"/>
              <a:gd name="connsiteX7" fmla="*/ 373067 w 1828800"/>
              <a:gd name="connsiteY7" fmla="*/ 1140462 h 3781425"/>
              <a:gd name="connsiteX8" fmla="*/ 356563 w 1828800"/>
              <a:gd name="connsiteY8" fmla="*/ 1193152 h 3781425"/>
              <a:gd name="connsiteX9" fmla="*/ 349961 w 1828800"/>
              <a:gd name="connsiteY9" fmla="*/ 1245842 h 3781425"/>
              <a:gd name="connsiteX10" fmla="*/ 346660 w 1828800"/>
              <a:gd name="connsiteY10" fmla="*/ 2026313 h 3781425"/>
              <a:gd name="connsiteX11" fmla="*/ 356563 w 1828800"/>
              <a:gd name="connsiteY11" fmla="*/ 2069123 h 3781425"/>
              <a:gd name="connsiteX12" fmla="*/ 376368 w 1828800"/>
              <a:gd name="connsiteY12" fmla="*/ 2098762 h 3781425"/>
              <a:gd name="connsiteX13" fmla="*/ 406075 w 1828800"/>
              <a:gd name="connsiteY13" fmla="*/ 2121814 h 3781425"/>
              <a:gd name="connsiteX14" fmla="*/ 439083 w 1828800"/>
              <a:gd name="connsiteY14" fmla="*/ 2128400 h 3781425"/>
              <a:gd name="connsiteX15" fmla="*/ 478693 w 1828800"/>
              <a:gd name="connsiteY15" fmla="*/ 2128400 h 3781425"/>
              <a:gd name="connsiteX16" fmla="*/ 521604 w 1828800"/>
              <a:gd name="connsiteY16" fmla="*/ 2111934 h 3781425"/>
              <a:gd name="connsiteX17" fmla="*/ 541408 w 1828800"/>
              <a:gd name="connsiteY17" fmla="*/ 2082296 h 3781425"/>
              <a:gd name="connsiteX18" fmla="*/ 557913 w 1828800"/>
              <a:gd name="connsiteY18" fmla="*/ 2052658 h 3781425"/>
              <a:gd name="connsiteX19" fmla="*/ 557913 w 1828800"/>
              <a:gd name="connsiteY19" fmla="*/ 1331463 h 3781425"/>
              <a:gd name="connsiteX20" fmla="*/ 610726 w 1828800"/>
              <a:gd name="connsiteY20" fmla="*/ 1331463 h 3781425"/>
              <a:gd name="connsiteX21" fmla="*/ 610726 w 1828800"/>
              <a:gd name="connsiteY21" fmla="*/ 3264529 h 3781425"/>
              <a:gd name="connsiteX22" fmla="*/ 627230 w 1828800"/>
              <a:gd name="connsiteY22" fmla="*/ 3317219 h 3781425"/>
              <a:gd name="connsiteX23" fmla="*/ 647035 w 1828800"/>
              <a:gd name="connsiteY23" fmla="*/ 3340271 h 3781425"/>
              <a:gd name="connsiteX24" fmla="*/ 676742 w 1828800"/>
              <a:gd name="connsiteY24" fmla="*/ 3363322 h 3781425"/>
              <a:gd name="connsiteX25" fmla="*/ 699848 w 1828800"/>
              <a:gd name="connsiteY25" fmla="*/ 3373202 h 3781425"/>
              <a:gd name="connsiteX26" fmla="*/ 739457 w 1828800"/>
              <a:gd name="connsiteY26" fmla="*/ 3379788 h 3781425"/>
              <a:gd name="connsiteX27" fmla="*/ 782368 w 1828800"/>
              <a:gd name="connsiteY27" fmla="*/ 3379788 h 3781425"/>
              <a:gd name="connsiteX28" fmla="*/ 821978 w 1828800"/>
              <a:gd name="connsiteY28" fmla="*/ 3366616 h 3781425"/>
              <a:gd name="connsiteX29" fmla="*/ 851685 w 1828800"/>
              <a:gd name="connsiteY29" fmla="*/ 3340271 h 3781425"/>
              <a:gd name="connsiteX30" fmla="*/ 874791 w 1828800"/>
              <a:gd name="connsiteY30" fmla="*/ 3313926 h 3781425"/>
              <a:gd name="connsiteX31" fmla="*/ 887994 w 1828800"/>
              <a:gd name="connsiteY31" fmla="*/ 3277701 h 3781425"/>
              <a:gd name="connsiteX32" fmla="*/ 891295 w 1828800"/>
              <a:gd name="connsiteY32" fmla="*/ 3244770 h 3781425"/>
              <a:gd name="connsiteX33" fmla="*/ 887994 w 1828800"/>
              <a:gd name="connsiteY33" fmla="*/ 2118520 h 3781425"/>
              <a:gd name="connsiteX34" fmla="*/ 940807 w 1828800"/>
              <a:gd name="connsiteY34" fmla="*/ 2121814 h 3781425"/>
              <a:gd name="connsiteX35" fmla="*/ 940807 w 1828800"/>
              <a:gd name="connsiteY35" fmla="*/ 3244770 h 3781425"/>
              <a:gd name="connsiteX36" fmla="*/ 947409 w 1828800"/>
              <a:gd name="connsiteY36" fmla="*/ 3290874 h 3781425"/>
              <a:gd name="connsiteX37" fmla="*/ 960612 w 1828800"/>
              <a:gd name="connsiteY37" fmla="*/ 3320512 h 3781425"/>
              <a:gd name="connsiteX38" fmla="*/ 980417 w 1828800"/>
              <a:gd name="connsiteY38" fmla="*/ 3343564 h 3781425"/>
              <a:gd name="connsiteX39" fmla="*/ 1010124 w 1828800"/>
              <a:gd name="connsiteY39" fmla="*/ 3366616 h 3781425"/>
              <a:gd name="connsiteX40" fmla="*/ 1046433 w 1828800"/>
              <a:gd name="connsiteY40" fmla="*/ 3379788 h 3781425"/>
              <a:gd name="connsiteX41" fmla="*/ 1079442 w 1828800"/>
              <a:gd name="connsiteY41" fmla="*/ 3379788 h 3781425"/>
              <a:gd name="connsiteX42" fmla="*/ 1119051 w 1828800"/>
              <a:gd name="connsiteY42" fmla="*/ 3379788 h 3781425"/>
              <a:gd name="connsiteX43" fmla="*/ 1152060 w 1828800"/>
              <a:gd name="connsiteY43" fmla="*/ 3366616 h 3781425"/>
              <a:gd name="connsiteX44" fmla="*/ 1175165 w 1828800"/>
              <a:gd name="connsiteY44" fmla="*/ 3350150 h 3781425"/>
              <a:gd name="connsiteX45" fmla="*/ 1194970 w 1828800"/>
              <a:gd name="connsiteY45" fmla="*/ 3327098 h 3781425"/>
              <a:gd name="connsiteX46" fmla="*/ 1211474 w 1828800"/>
              <a:gd name="connsiteY46" fmla="*/ 3297460 h 3781425"/>
              <a:gd name="connsiteX47" fmla="*/ 1221377 w 1828800"/>
              <a:gd name="connsiteY47" fmla="*/ 3257942 h 3781425"/>
              <a:gd name="connsiteX48" fmla="*/ 1221377 w 1828800"/>
              <a:gd name="connsiteY48" fmla="*/ 1334756 h 3781425"/>
              <a:gd name="connsiteX49" fmla="*/ 1270889 w 1828800"/>
              <a:gd name="connsiteY49" fmla="*/ 1334756 h 3781425"/>
              <a:gd name="connsiteX50" fmla="*/ 1267588 w 1828800"/>
              <a:gd name="connsiteY50" fmla="*/ 2029606 h 3781425"/>
              <a:gd name="connsiteX51" fmla="*/ 1280791 w 1828800"/>
              <a:gd name="connsiteY51" fmla="*/ 2075710 h 3781425"/>
              <a:gd name="connsiteX52" fmla="*/ 1303897 w 1828800"/>
              <a:gd name="connsiteY52" fmla="*/ 2105348 h 3781425"/>
              <a:gd name="connsiteX53" fmla="*/ 1330304 w 1828800"/>
              <a:gd name="connsiteY53" fmla="*/ 2121814 h 3781425"/>
              <a:gd name="connsiteX54" fmla="*/ 1360011 w 1828800"/>
              <a:gd name="connsiteY54" fmla="*/ 2128400 h 3781425"/>
              <a:gd name="connsiteX55" fmla="*/ 1396320 w 1828800"/>
              <a:gd name="connsiteY55" fmla="*/ 2128400 h 3781425"/>
              <a:gd name="connsiteX56" fmla="*/ 1429328 w 1828800"/>
              <a:gd name="connsiteY56" fmla="*/ 2121814 h 3781425"/>
              <a:gd name="connsiteX57" fmla="*/ 1449133 w 1828800"/>
              <a:gd name="connsiteY57" fmla="*/ 2098762 h 3781425"/>
              <a:gd name="connsiteX58" fmla="*/ 1472239 w 1828800"/>
              <a:gd name="connsiteY58" fmla="*/ 2072417 h 3781425"/>
              <a:gd name="connsiteX59" fmla="*/ 1482141 w 1828800"/>
              <a:gd name="connsiteY59" fmla="*/ 2029606 h 3781425"/>
              <a:gd name="connsiteX60" fmla="*/ 1482141 w 1828800"/>
              <a:gd name="connsiteY60" fmla="*/ 1259014 h 3781425"/>
              <a:gd name="connsiteX61" fmla="*/ 1472239 w 1828800"/>
              <a:gd name="connsiteY61" fmla="*/ 1186565 h 3781425"/>
              <a:gd name="connsiteX62" fmla="*/ 1452434 w 1828800"/>
              <a:gd name="connsiteY62" fmla="*/ 1137168 h 3781425"/>
              <a:gd name="connsiteX63" fmla="*/ 1416125 w 1828800"/>
              <a:gd name="connsiteY63" fmla="*/ 1071306 h 3781425"/>
              <a:gd name="connsiteX64" fmla="*/ 1379816 w 1828800"/>
              <a:gd name="connsiteY64" fmla="*/ 1031788 h 3781425"/>
              <a:gd name="connsiteX65" fmla="*/ 1333604 w 1828800"/>
              <a:gd name="connsiteY65" fmla="*/ 995564 h 3781425"/>
              <a:gd name="connsiteX66" fmla="*/ 1290694 w 1828800"/>
              <a:gd name="connsiteY66" fmla="*/ 972512 h 3781425"/>
              <a:gd name="connsiteX67" fmla="*/ 1231279 w 1828800"/>
              <a:gd name="connsiteY67" fmla="*/ 952753 h 3781425"/>
              <a:gd name="connsiteX68" fmla="*/ 914398 w 1828800"/>
              <a:gd name="connsiteY68" fmla="*/ 401637 h 3781425"/>
              <a:gd name="connsiteX69" fmla="*/ 675349 w 1828800"/>
              <a:gd name="connsiteY69" fmla="*/ 640685 h 3781425"/>
              <a:gd name="connsiteX70" fmla="*/ 914398 w 1828800"/>
              <a:gd name="connsiteY70" fmla="*/ 879734 h 3781425"/>
              <a:gd name="connsiteX71" fmla="*/ 1153446 w 1828800"/>
              <a:gd name="connsiteY71" fmla="*/ 640685 h 3781425"/>
              <a:gd name="connsiteX72" fmla="*/ 1084679 w 1828800"/>
              <a:gd name="connsiteY72" fmla="*/ 470404 h 3781425"/>
              <a:gd name="connsiteX73" fmla="*/ 914398 w 1828800"/>
              <a:gd name="connsiteY73" fmla="*/ 401637 h 3781425"/>
              <a:gd name="connsiteX74" fmla="*/ 0 w 1828800"/>
              <a:gd name="connsiteY74" fmla="*/ 0 h 3781425"/>
              <a:gd name="connsiteX75" fmla="*/ 1828800 w 1828800"/>
              <a:gd name="connsiteY75" fmla="*/ 0 h 3781425"/>
              <a:gd name="connsiteX76" fmla="*/ 1828800 w 1828800"/>
              <a:gd name="connsiteY76" fmla="*/ 3781425 h 3781425"/>
              <a:gd name="connsiteX77" fmla="*/ 0 w 1828800"/>
              <a:gd name="connsiteY77" fmla="*/ 3781425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828800" h="3781425">
                <a:moveTo>
                  <a:pt x="1188369" y="949460"/>
                </a:moveTo>
                <a:lnTo>
                  <a:pt x="637132" y="952753"/>
                </a:lnTo>
                <a:lnTo>
                  <a:pt x="564514" y="962633"/>
                </a:lnTo>
                <a:lnTo>
                  <a:pt x="501799" y="988978"/>
                </a:lnTo>
                <a:lnTo>
                  <a:pt x="462189" y="1018616"/>
                </a:lnTo>
                <a:lnTo>
                  <a:pt x="432481" y="1051547"/>
                </a:lnTo>
                <a:lnTo>
                  <a:pt x="402774" y="1084478"/>
                </a:lnTo>
                <a:lnTo>
                  <a:pt x="373067" y="1140462"/>
                </a:lnTo>
                <a:lnTo>
                  <a:pt x="356563" y="1193152"/>
                </a:lnTo>
                <a:lnTo>
                  <a:pt x="349961" y="1245842"/>
                </a:lnTo>
                <a:lnTo>
                  <a:pt x="346660" y="2026313"/>
                </a:lnTo>
                <a:lnTo>
                  <a:pt x="356563" y="2069123"/>
                </a:lnTo>
                <a:lnTo>
                  <a:pt x="376368" y="2098762"/>
                </a:lnTo>
                <a:lnTo>
                  <a:pt x="406075" y="2121814"/>
                </a:lnTo>
                <a:lnTo>
                  <a:pt x="439083" y="2128400"/>
                </a:lnTo>
                <a:lnTo>
                  <a:pt x="478693" y="2128400"/>
                </a:lnTo>
                <a:lnTo>
                  <a:pt x="521604" y="2111934"/>
                </a:lnTo>
                <a:lnTo>
                  <a:pt x="541408" y="2082296"/>
                </a:lnTo>
                <a:lnTo>
                  <a:pt x="557913" y="2052658"/>
                </a:lnTo>
                <a:lnTo>
                  <a:pt x="557913" y="1331463"/>
                </a:lnTo>
                <a:lnTo>
                  <a:pt x="610726" y="1331463"/>
                </a:lnTo>
                <a:lnTo>
                  <a:pt x="610726" y="3264529"/>
                </a:lnTo>
                <a:lnTo>
                  <a:pt x="627230" y="3317219"/>
                </a:lnTo>
                <a:lnTo>
                  <a:pt x="647035" y="3340271"/>
                </a:lnTo>
                <a:lnTo>
                  <a:pt x="676742" y="3363322"/>
                </a:lnTo>
                <a:lnTo>
                  <a:pt x="699848" y="3373202"/>
                </a:lnTo>
                <a:lnTo>
                  <a:pt x="739457" y="3379788"/>
                </a:lnTo>
                <a:lnTo>
                  <a:pt x="782368" y="3379788"/>
                </a:lnTo>
                <a:lnTo>
                  <a:pt x="821978" y="3366616"/>
                </a:lnTo>
                <a:lnTo>
                  <a:pt x="851685" y="3340271"/>
                </a:lnTo>
                <a:lnTo>
                  <a:pt x="874791" y="3313926"/>
                </a:lnTo>
                <a:lnTo>
                  <a:pt x="887994" y="3277701"/>
                </a:lnTo>
                <a:lnTo>
                  <a:pt x="891295" y="3244770"/>
                </a:lnTo>
                <a:lnTo>
                  <a:pt x="887994" y="2118520"/>
                </a:lnTo>
                <a:lnTo>
                  <a:pt x="940807" y="2121814"/>
                </a:lnTo>
                <a:lnTo>
                  <a:pt x="940807" y="3244770"/>
                </a:lnTo>
                <a:lnTo>
                  <a:pt x="947409" y="3290874"/>
                </a:lnTo>
                <a:lnTo>
                  <a:pt x="960612" y="3320512"/>
                </a:lnTo>
                <a:lnTo>
                  <a:pt x="980417" y="3343564"/>
                </a:lnTo>
                <a:lnTo>
                  <a:pt x="1010124" y="3366616"/>
                </a:lnTo>
                <a:lnTo>
                  <a:pt x="1046433" y="3379788"/>
                </a:lnTo>
                <a:lnTo>
                  <a:pt x="1079442" y="3379788"/>
                </a:lnTo>
                <a:lnTo>
                  <a:pt x="1119051" y="3379788"/>
                </a:lnTo>
                <a:lnTo>
                  <a:pt x="1152060" y="3366616"/>
                </a:lnTo>
                <a:lnTo>
                  <a:pt x="1175165" y="3350150"/>
                </a:lnTo>
                <a:lnTo>
                  <a:pt x="1194970" y="3327098"/>
                </a:lnTo>
                <a:lnTo>
                  <a:pt x="1211474" y="3297460"/>
                </a:lnTo>
                <a:lnTo>
                  <a:pt x="1221377" y="3257942"/>
                </a:lnTo>
                <a:lnTo>
                  <a:pt x="1221377" y="1334756"/>
                </a:lnTo>
                <a:lnTo>
                  <a:pt x="1270889" y="1334756"/>
                </a:lnTo>
                <a:lnTo>
                  <a:pt x="1267588" y="2029606"/>
                </a:lnTo>
                <a:lnTo>
                  <a:pt x="1280791" y="2075710"/>
                </a:lnTo>
                <a:lnTo>
                  <a:pt x="1303897" y="2105348"/>
                </a:lnTo>
                <a:lnTo>
                  <a:pt x="1330304" y="2121814"/>
                </a:lnTo>
                <a:lnTo>
                  <a:pt x="1360011" y="2128400"/>
                </a:lnTo>
                <a:lnTo>
                  <a:pt x="1396320" y="2128400"/>
                </a:lnTo>
                <a:lnTo>
                  <a:pt x="1429328" y="2121814"/>
                </a:lnTo>
                <a:lnTo>
                  <a:pt x="1449133" y="2098762"/>
                </a:lnTo>
                <a:lnTo>
                  <a:pt x="1472239" y="2072417"/>
                </a:lnTo>
                <a:lnTo>
                  <a:pt x="1482141" y="2029606"/>
                </a:lnTo>
                <a:lnTo>
                  <a:pt x="1482141" y="1259014"/>
                </a:lnTo>
                <a:lnTo>
                  <a:pt x="1472239" y="1186565"/>
                </a:lnTo>
                <a:lnTo>
                  <a:pt x="1452434" y="1137168"/>
                </a:lnTo>
                <a:lnTo>
                  <a:pt x="1416125" y="1071306"/>
                </a:lnTo>
                <a:lnTo>
                  <a:pt x="1379816" y="1031788"/>
                </a:lnTo>
                <a:lnTo>
                  <a:pt x="1333604" y="995564"/>
                </a:lnTo>
                <a:lnTo>
                  <a:pt x="1290694" y="972512"/>
                </a:lnTo>
                <a:lnTo>
                  <a:pt x="1231279" y="952753"/>
                </a:lnTo>
                <a:close/>
                <a:moveTo>
                  <a:pt x="914398" y="401637"/>
                </a:moveTo>
                <a:cubicBezTo>
                  <a:pt x="783412" y="401637"/>
                  <a:pt x="675349" y="506425"/>
                  <a:pt x="675349" y="640685"/>
                </a:cubicBezTo>
                <a:cubicBezTo>
                  <a:pt x="675349" y="771671"/>
                  <a:pt x="783412" y="879734"/>
                  <a:pt x="914398" y="879734"/>
                </a:cubicBezTo>
                <a:cubicBezTo>
                  <a:pt x="1048658" y="879734"/>
                  <a:pt x="1153446" y="771671"/>
                  <a:pt x="1153446" y="640685"/>
                </a:cubicBezTo>
                <a:cubicBezTo>
                  <a:pt x="1153446" y="575193"/>
                  <a:pt x="1130524" y="516249"/>
                  <a:pt x="1084679" y="470404"/>
                </a:cubicBezTo>
                <a:cubicBezTo>
                  <a:pt x="1038834" y="424559"/>
                  <a:pt x="979890" y="401637"/>
                  <a:pt x="914398" y="401637"/>
                </a:cubicBezTo>
                <a:close/>
                <a:moveTo>
                  <a:pt x="0" y="0"/>
                </a:moveTo>
                <a:lnTo>
                  <a:pt x="1828800" y="0"/>
                </a:lnTo>
                <a:lnTo>
                  <a:pt x="1828800" y="3781425"/>
                </a:lnTo>
                <a:lnTo>
                  <a:pt x="0" y="37814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17"/>
          <p:cNvSpPr/>
          <p:nvPr/>
        </p:nvSpPr>
        <p:spPr>
          <a:xfrm>
            <a:off x="35496" y="1781175"/>
            <a:ext cx="1828800" cy="3781425"/>
          </a:xfrm>
          <a:custGeom>
            <a:avLst/>
            <a:gdLst>
              <a:gd name="connsiteX0" fmla="*/ 727461 w 1828800"/>
              <a:gd name="connsiteY0" fmla="*/ 959420 h 3781425"/>
              <a:gd name="connsiteX1" fmla="*/ 668427 w 1828800"/>
              <a:gd name="connsiteY1" fmla="*/ 969259 h 3781425"/>
              <a:gd name="connsiteX2" fmla="*/ 612673 w 1828800"/>
              <a:gd name="connsiteY2" fmla="*/ 988935 h 3781425"/>
              <a:gd name="connsiteX3" fmla="*/ 563479 w 1828800"/>
              <a:gd name="connsiteY3" fmla="*/ 1021730 h 3781425"/>
              <a:gd name="connsiteX4" fmla="*/ 520844 w 1828800"/>
              <a:gd name="connsiteY4" fmla="*/ 1064363 h 3781425"/>
              <a:gd name="connsiteX5" fmla="*/ 484768 w 1828800"/>
              <a:gd name="connsiteY5" fmla="*/ 1113555 h 3781425"/>
              <a:gd name="connsiteX6" fmla="*/ 461810 w 1828800"/>
              <a:gd name="connsiteY6" fmla="*/ 1159468 h 3781425"/>
              <a:gd name="connsiteX7" fmla="*/ 248634 w 1828800"/>
              <a:gd name="connsiteY7" fmla="*/ 1871112 h 3781425"/>
              <a:gd name="connsiteX8" fmla="*/ 242074 w 1828800"/>
              <a:gd name="connsiteY8" fmla="*/ 1913745 h 3781425"/>
              <a:gd name="connsiteX9" fmla="*/ 245354 w 1828800"/>
              <a:gd name="connsiteY9" fmla="*/ 1956378 h 3781425"/>
              <a:gd name="connsiteX10" fmla="*/ 268311 w 1828800"/>
              <a:gd name="connsiteY10" fmla="*/ 1985893 h 3781425"/>
              <a:gd name="connsiteX11" fmla="*/ 297828 w 1828800"/>
              <a:gd name="connsiteY11" fmla="*/ 2008849 h 3781425"/>
              <a:gd name="connsiteX12" fmla="*/ 327345 w 1828800"/>
              <a:gd name="connsiteY12" fmla="*/ 2015408 h 3781425"/>
              <a:gd name="connsiteX13" fmla="*/ 369980 w 1828800"/>
              <a:gd name="connsiteY13" fmla="*/ 2015408 h 3781425"/>
              <a:gd name="connsiteX14" fmla="*/ 402777 w 1828800"/>
              <a:gd name="connsiteY14" fmla="*/ 1992452 h 3781425"/>
              <a:gd name="connsiteX15" fmla="*/ 432293 w 1828800"/>
              <a:gd name="connsiteY15" fmla="*/ 1956378 h 3781425"/>
              <a:gd name="connsiteX16" fmla="*/ 622512 w 1828800"/>
              <a:gd name="connsiteY16" fmla="*/ 1300485 h 3781425"/>
              <a:gd name="connsiteX17" fmla="*/ 674987 w 1828800"/>
              <a:gd name="connsiteY17" fmla="*/ 1300485 h 3781425"/>
              <a:gd name="connsiteX18" fmla="*/ 356862 w 1828800"/>
              <a:gd name="connsiteY18" fmla="*/ 2415503 h 3781425"/>
              <a:gd name="connsiteX19" fmla="*/ 658588 w 1828800"/>
              <a:gd name="connsiteY19" fmla="*/ 2415503 h 3781425"/>
              <a:gd name="connsiteX20" fmla="*/ 658588 w 1828800"/>
              <a:gd name="connsiteY20" fmla="*/ 3291120 h 3781425"/>
              <a:gd name="connsiteX21" fmla="*/ 674987 w 1828800"/>
              <a:gd name="connsiteY21" fmla="*/ 3333753 h 3781425"/>
              <a:gd name="connsiteX22" fmla="*/ 704503 w 1828800"/>
              <a:gd name="connsiteY22" fmla="*/ 3356709 h 3781425"/>
              <a:gd name="connsiteX23" fmla="*/ 740579 w 1828800"/>
              <a:gd name="connsiteY23" fmla="*/ 3369827 h 3781425"/>
              <a:gd name="connsiteX24" fmla="*/ 786494 w 1828800"/>
              <a:gd name="connsiteY24" fmla="*/ 3369827 h 3781425"/>
              <a:gd name="connsiteX25" fmla="*/ 825850 w 1828800"/>
              <a:gd name="connsiteY25" fmla="*/ 3359989 h 3781425"/>
              <a:gd name="connsiteX26" fmla="*/ 852087 w 1828800"/>
              <a:gd name="connsiteY26" fmla="*/ 3337032 h 3781425"/>
              <a:gd name="connsiteX27" fmla="*/ 871765 w 1828800"/>
              <a:gd name="connsiteY27" fmla="*/ 3310797 h 3781425"/>
              <a:gd name="connsiteX28" fmla="*/ 878324 w 1828800"/>
              <a:gd name="connsiteY28" fmla="*/ 3274723 h 3781425"/>
              <a:gd name="connsiteX29" fmla="*/ 878324 w 1828800"/>
              <a:gd name="connsiteY29" fmla="*/ 2415503 h 3781425"/>
              <a:gd name="connsiteX30" fmla="*/ 947197 w 1828800"/>
              <a:gd name="connsiteY30" fmla="*/ 2415503 h 3781425"/>
              <a:gd name="connsiteX31" fmla="*/ 947197 w 1828800"/>
              <a:gd name="connsiteY31" fmla="*/ 3264884 h 3781425"/>
              <a:gd name="connsiteX32" fmla="*/ 953756 w 1828800"/>
              <a:gd name="connsiteY32" fmla="*/ 3310797 h 3781425"/>
              <a:gd name="connsiteX33" fmla="*/ 970154 w 1828800"/>
              <a:gd name="connsiteY33" fmla="*/ 3340312 h 3781425"/>
              <a:gd name="connsiteX34" fmla="*/ 1002950 w 1828800"/>
              <a:gd name="connsiteY34" fmla="*/ 3359989 h 3781425"/>
              <a:gd name="connsiteX35" fmla="*/ 1032467 w 1828800"/>
              <a:gd name="connsiteY35" fmla="*/ 3369827 h 3781425"/>
              <a:gd name="connsiteX36" fmla="*/ 1088221 w 1828800"/>
              <a:gd name="connsiteY36" fmla="*/ 3369827 h 3781425"/>
              <a:gd name="connsiteX37" fmla="*/ 1127577 w 1828800"/>
              <a:gd name="connsiteY37" fmla="*/ 3353430 h 3781425"/>
              <a:gd name="connsiteX38" fmla="*/ 1150534 w 1828800"/>
              <a:gd name="connsiteY38" fmla="*/ 3327194 h 3781425"/>
              <a:gd name="connsiteX39" fmla="*/ 1166932 w 1828800"/>
              <a:gd name="connsiteY39" fmla="*/ 3291120 h 3781425"/>
              <a:gd name="connsiteX40" fmla="*/ 1170212 w 1828800"/>
              <a:gd name="connsiteY40" fmla="*/ 3264884 h 3781425"/>
              <a:gd name="connsiteX41" fmla="*/ 1170212 w 1828800"/>
              <a:gd name="connsiteY41" fmla="*/ 2415503 h 3781425"/>
              <a:gd name="connsiteX42" fmla="*/ 1471939 w 1828800"/>
              <a:gd name="connsiteY42" fmla="*/ 2415503 h 3781425"/>
              <a:gd name="connsiteX43" fmla="*/ 1147255 w 1828800"/>
              <a:gd name="connsiteY43" fmla="*/ 1300485 h 3781425"/>
              <a:gd name="connsiteX44" fmla="*/ 1203008 w 1828800"/>
              <a:gd name="connsiteY44" fmla="*/ 1300485 h 3781425"/>
              <a:gd name="connsiteX45" fmla="*/ 1396507 w 1828800"/>
              <a:gd name="connsiteY45" fmla="*/ 1956378 h 3781425"/>
              <a:gd name="connsiteX46" fmla="*/ 1419465 w 1828800"/>
              <a:gd name="connsiteY46" fmla="*/ 1989172 h 3781425"/>
              <a:gd name="connsiteX47" fmla="*/ 1455541 w 1828800"/>
              <a:gd name="connsiteY47" fmla="*/ 2012129 h 3781425"/>
              <a:gd name="connsiteX48" fmla="*/ 1488337 w 1828800"/>
              <a:gd name="connsiteY48" fmla="*/ 2018687 h 3781425"/>
              <a:gd name="connsiteX49" fmla="*/ 1527693 w 1828800"/>
              <a:gd name="connsiteY49" fmla="*/ 2015408 h 3781425"/>
              <a:gd name="connsiteX50" fmla="*/ 1557209 w 1828800"/>
              <a:gd name="connsiteY50" fmla="*/ 1992452 h 3781425"/>
              <a:gd name="connsiteX51" fmla="*/ 1576887 w 1828800"/>
              <a:gd name="connsiteY51" fmla="*/ 1959657 h 3781425"/>
              <a:gd name="connsiteX52" fmla="*/ 1586726 w 1828800"/>
              <a:gd name="connsiteY52" fmla="*/ 1923583 h 3781425"/>
              <a:gd name="connsiteX53" fmla="*/ 1586726 w 1828800"/>
              <a:gd name="connsiteY53" fmla="*/ 1887509 h 3781425"/>
              <a:gd name="connsiteX54" fmla="*/ 1393227 w 1828800"/>
              <a:gd name="connsiteY54" fmla="*/ 1231616 h 3781425"/>
              <a:gd name="connsiteX55" fmla="*/ 1370270 w 1828800"/>
              <a:gd name="connsiteY55" fmla="*/ 1159468 h 3781425"/>
              <a:gd name="connsiteX56" fmla="*/ 1344033 w 1828800"/>
              <a:gd name="connsiteY56" fmla="*/ 1110276 h 3781425"/>
              <a:gd name="connsiteX57" fmla="*/ 1301398 w 1828800"/>
              <a:gd name="connsiteY57" fmla="*/ 1057804 h 3781425"/>
              <a:gd name="connsiteX58" fmla="*/ 1268601 w 1828800"/>
              <a:gd name="connsiteY58" fmla="*/ 1028289 h 3781425"/>
              <a:gd name="connsiteX59" fmla="*/ 1216127 w 1828800"/>
              <a:gd name="connsiteY59" fmla="*/ 992215 h 3781425"/>
              <a:gd name="connsiteX60" fmla="*/ 1166932 w 1828800"/>
              <a:gd name="connsiteY60" fmla="*/ 972538 h 3781425"/>
              <a:gd name="connsiteX61" fmla="*/ 1124297 w 1828800"/>
              <a:gd name="connsiteY61" fmla="*/ 959420 h 3781425"/>
              <a:gd name="connsiteX62" fmla="*/ 909415 w 1828800"/>
              <a:gd name="connsiteY62" fmla="*/ 411597 h 3781425"/>
              <a:gd name="connsiteX63" fmla="*/ 670366 w 1828800"/>
              <a:gd name="connsiteY63" fmla="*/ 644053 h 3781425"/>
              <a:gd name="connsiteX64" fmla="*/ 909415 w 1828800"/>
              <a:gd name="connsiteY64" fmla="*/ 879737 h 3781425"/>
              <a:gd name="connsiteX65" fmla="*/ 1148463 w 1828800"/>
              <a:gd name="connsiteY65" fmla="*/ 644053 h 3781425"/>
              <a:gd name="connsiteX66" fmla="*/ 1078741 w 1828800"/>
              <a:gd name="connsiteY66" fmla="*/ 479396 h 3781425"/>
              <a:gd name="connsiteX67" fmla="*/ 909415 w 1828800"/>
              <a:gd name="connsiteY67" fmla="*/ 411597 h 3781425"/>
              <a:gd name="connsiteX68" fmla="*/ 0 w 1828800"/>
              <a:gd name="connsiteY68" fmla="*/ 0 h 3781425"/>
              <a:gd name="connsiteX69" fmla="*/ 1828800 w 1828800"/>
              <a:gd name="connsiteY69" fmla="*/ 0 h 3781425"/>
              <a:gd name="connsiteX70" fmla="*/ 1828800 w 1828800"/>
              <a:gd name="connsiteY70" fmla="*/ 3781425 h 3781425"/>
              <a:gd name="connsiteX71" fmla="*/ 0 w 1828800"/>
              <a:gd name="connsiteY71" fmla="*/ 3781425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828800" h="3781425">
                <a:moveTo>
                  <a:pt x="727461" y="959420"/>
                </a:moveTo>
                <a:lnTo>
                  <a:pt x="668427" y="969259"/>
                </a:lnTo>
                <a:lnTo>
                  <a:pt x="612673" y="988935"/>
                </a:lnTo>
                <a:lnTo>
                  <a:pt x="563479" y="1021730"/>
                </a:lnTo>
                <a:lnTo>
                  <a:pt x="520844" y="1064363"/>
                </a:lnTo>
                <a:lnTo>
                  <a:pt x="484768" y="1113555"/>
                </a:lnTo>
                <a:lnTo>
                  <a:pt x="461810" y="1159468"/>
                </a:lnTo>
                <a:lnTo>
                  <a:pt x="248634" y="1871112"/>
                </a:lnTo>
                <a:lnTo>
                  <a:pt x="242074" y="1913745"/>
                </a:lnTo>
                <a:lnTo>
                  <a:pt x="245354" y="1956378"/>
                </a:lnTo>
                <a:lnTo>
                  <a:pt x="268311" y="1985893"/>
                </a:lnTo>
                <a:lnTo>
                  <a:pt x="297828" y="2008849"/>
                </a:lnTo>
                <a:lnTo>
                  <a:pt x="327345" y="2015408"/>
                </a:lnTo>
                <a:lnTo>
                  <a:pt x="369980" y="2015408"/>
                </a:lnTo>
                <a:lnTo>
                  <a:pt x="402777" y="1992452"/>
                </a:lnTo>
                <a:lnTo>
                  <a:pt x="432293" y="1956378"/>
                </a:lnTo>
                <a:lnTo>
                  <a:pt x="622512" y="1300485"/>
                </a:lnTo>
                <a:lnTo>
                  <a:pt x="674987" y="1300485"/>
                </a:lnTo>
                <a:lnTo>
                  <a:pt x="356862" y="2415503"/>
                </a:lnTo>
                <a:lnTo>
                  <a:pt x="658588" y="2415503"/>
                </a:lnTo>
                <a:lnTo>
                  <a:pt x="658588" y="3291120"/>
                </a:lnTo>
                <a:lnTo>
                  <a:pt x="674987" y="3333753"/>
                </a:lnTo>
                <a:lnTo>
                  <a:pt x="704503" y="3356709"/>
                </a:lnTo>
                <a:lnTo>
                  <a:pt x="740579" y="3369827"/>
                </a:lnTo>
                <a:lnTo>
                  <a:pt x="786494" y="3369827"/>
                </a:lnTo>
                <a:lnTo>
                  <a:pt x="825850" y="3359989"/>
                </a:lnTo>
                <a:lnTo>
                  <a:pt x="852087" y="3337032"/>
                </a:lnTo>
                <a:lnTo>
                  <a:pt x="871765" y="3310797"/>
                </a:lnTo>
                <a:lnTo>
                  <a:pt x="878324" y="3274723"/>
                </a:lnTo>
                <a:lnTo>
                  <a:pt x="878324" y="2415503"/>
                </a:lnTo>
                <a:lnTo>
                  <a:pt x="947197" y="2415503"/>
                </a:lnTo>
                <a:lnTo>
                  <a:pt x="947197" y="3264884"/>
                </a:lnTo>
                <a:lnTo>
                  <a:pt x="953756" y="3310797"/>
                </a:lnTo>
                <a:lnTo>
                  <a:pt x="970154" y="3340312"/>
                </a:lnTo>
                <a:lnTo>
                  <a:pt x="1002950" y="3359989"/>
                </a:lnTo>
                <a:lnTo>
                  <a:pt x="1032467" y="3369827"/>
                </a:lnTo>
                <a:lnTo>
                  <a:pt x="1088221" y="3369827"/>
                </a:lnTo>
                <a:lnTo>
                  <a:pt x="1127577" y="3353430"/>
                </a:lnTo>
                <a:lnTo>
                  <a:pt x="1150534" y="3327194"/>
                </a:lnTo>
                <a:lnTo>
                  <a:pt x="1166932" y="3291120"/>
                </a:lnTo>
                <a:lnTo>
                  <a:pt x="1170212" y="3264884"/>
                </a:lnTo>
                <a:lnTo>
                  <a:pt x="1170212" y="2415503"/>
                </a:lnTo>
                <a:lnTo>
                  <a:pt x="1471939" y="2415503"/>
                </a:lnTo>
                <a:lnTo>
                  <a:pt x="1147255" y="1300485"/>
                </a:lnTo>
                <a:lnTo>
                  <a:pt x="1203008" y="1300485"/>
                </a:lnTo>
                <a:lnTo>
                  <a:pt x="1396507" y="1956378"/>
                </a:lnTo>
                <a:lnTo>
                  <a:pt x="1419465" y="1989172"/>
                </a:lnTo>
                <a:lnTo>
                  <a:pt x="1455541" y="2012129"/>
                </a:lnTo>
                <a:lnTo>
                  <a:pt x="1488337" y="2018687"/>
                </a:lnTo>
                <a:lnTo>
                  <a:pt x="1527693" y="2015408"/>
                </a:lnTo>
                <a:lnTo>
                  <a:pt x="1557209" y="1992452"/>
                </a:lnTo>
                <a:lnTo>
                  <a:pt x="1576887" y="1959657"/>
                </a:lnTo>
                <a:lnTo>
                  <a:pt x="1586726" y="1923583"/>
                </a:lnTo>
                <a:lnTo>
                  <a:pt x="1586726" y="1887509"/>
                </a:lnTo>
                <a:lnTo>
                  <a:pt x="1393227" y="1231616"/>
                </a:lnTo>
                <a:lnTo>
                  <a:pt x="1370270" y="1159468"/>
                </a:lnTo>
                <a:lnTo>
                  <a:pt x="1344033" y="1110276"/>
                </a:lnTo>
                <a:lnTo>
                  <a:pt x="1301398" y="1057804"/>
                </a:lnTo>
                <a:lnTo>
                  <a:pt x="1268601" y="1028289"/>
                </a:lnTo>
                <a:lnTo>
                  <a:pt x="1216127" y="992215"/>
                </a:lnTo>
                <a:lnTo>
                  <a:pt x="1166932" y="972538"/>
                </a:lnTo>
                <a:lnTo>
                  <a:pt x="1124297" y="959420"/>
                </a:lnTo>
                <a:close/>
                <a:moveTo>
                  <a:pt x="909415" y="411597"/>
                </a:moveTo>
                <a:cubicBezTo>
                  <a:pt x="776610" y="411597"/>
                  <a:pt x="670366" y="514911"/>
                  <a:pt x="670366" y="644053"/>
                </a:cubicBezTo>
                <a:cubicBezTo>
                  <a:pt x="670366" y="776423"/>
                  <a:pt x="776610" y="879737"/>
                  <a:pt x="909415" y="879737"/>
                </a:cubicBezTo>
                <a:cubicBezTo>
                  <a:pt x="1038899" y="879737"/>
                  <a:pt x="1148463" y="776423"/>
                  <a:pt x="1148463" y="644053"/>
                </a:cubicBezTo>
                <a:cubicBezTo>
                  <a:pt x="1148463" y="582710"/>
                  <a:pt x="1121902" y="524596"/>
                  <a:pt x="1078741" y="479396"/>
                </a:cubicBezTo>
                <a:cubicBezTo>
                  <a:pt x="1032259" y="434197"/>
                  <a:pt x="972497" y="411597"/>
                  <a:pt x="909415" y="411597"/>
                </a:cubicBezTo>
                <a:close/>
                <a:moveTo>
                  <a:pt x="0" y="0"/>
                </a:moveTo>
                <a:lnTo>
                  <a:pt x="1828800" y="0"/>
                </a:lnTo>
                <a:lnTo>
                  <a:pt x="1828800" y="3781425"/>
                </a:lnTo>
                <a:lnTo>
                  <a:pt x="0" y="37814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7494" y="1519565"/>
            <a:ext cx="137409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183,485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2522" y="1519565"/>
            <a:ext cx="137409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176,884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887" y="5244555"/>
            <a:ext cx="1167307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D25C9C"/>
                </a:solidFill>
              </a:rPr>
              <a:t>51%</a:t>
            </a:r>
            <a:endParaRPr lang="en-US" sz="4400" b="1" dirty="0">
              <a:solidFill>
                <a:srgbClr val="D25C9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5915" y="5244555"/>
            <a:ext cx="1167307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2D7EB7"/>
                </a:solidFill>
              </a:rPr>
              <a:t>49%</a:t>
            </a:r>
            <a:endParaRPr lang="en-US" sz="4400" b="1" dirty="0">
              <a:solidFill>
                <a:srgbClr val="2D7EB7"/>
              </a:solidFill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4211961" y="2636912"/>
            <a:ext cx="1440160" cy="1702593"/>
            <a:chOff x="4493927" y="1281698"/>
            <a:chExt cx="1702593" cy="1702593"/>
          </a:xfrm>
        </p:grpSpPr>
        <p:sp>
          <p:nvSpPr>
            <p:cNvPr id="14" name="위쪽 화살표 13"/>
            <p:cNvSpPr/>
            <p:nvPr/>
          </p:nvSpPr>
          <p:spPr>
            <a:xfrm rot="5400000">
              <a:off x="4493927" y="1281698"/>
              <a:ext cx="1702593" cy="1702593"/>
            </a:xfrm>
            <a:prstGeom prst="upArrow">
              <a:avLst>
                <a:gd name="adj1" fmla="val 50000"/>
                <a:gd name="adj2" fmla="val 3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위쪽 화살표 4"/>
            <p:cNvSpPr/>
            <p:nvPr/>
          </p:nvSpPr>
          <p:spPr>
            <a:xfrm>
              <a:off x="4493927" y="1707346"/>
              <a:ext cx="1404639" cy="8512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ko-KR" sz="11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400" b="1" dirty="0" smtClean="0">
                  <a:solidFill>
                    <a:srgbClr val="002060"/>
                  </a:solidFill>
                </a:rPr>
                <a:t>국가 </a:t>
              </a:r>
              <a:r>
                <a:rPr lang="ko-KR" altLang="en-US" sz="1400" b="1" dirty="0" err="1" smtClean="0">
                  <a:solidFill>
                    <a:srgbClr val="002060"/>
                  </a:solidFill>
                </a:rPr>
                <a:t>암검진</a:t>
              </a:r>
              <a:endParaRPr lang="en-US" altLang="ko-KR" sz="1400" b="1" dirty="0" smtClean="0">
                <a:solidFill>
                  <a:srgbClr val="002060"/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400" b="1" dirty="0" smtClean="0">
                  <a:solidFill>
                    <a:srgbClr val="002060"/>
                  </a:solidFill>
                </a:rPr>
                <a:t>대 상</a:t>
              </a:r>
              <a:endParaRPr lang="en-US" altLang="ko-KR" sz="1400" b="1" dirty="0" smtClean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19" name="Diagram 5"/>
          <p:cNvGraphicFramePr/>
          <p:nvPr>
            <p:extLst/>
          </p:nvPr>
        </p:nvGraphicFramePr>
        <p:xfrm>
          <a:off x="5868144" y="1484784"/>
          <a:ext cx="3024336" cy="4653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_End_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ptkey">
      <a:majorFont>
        <a:latin typeface="Calibri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Master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12520</TotalTime>
  <Words>1732</Words>
  <Application>Microsoft Office PowerPoint</Application>
  <PresentationFormat>화면 슬라이드 쇼(4:3)</PresentationFormat>
  <Paragraphs>431</Paragraphs>
  <Slides>37</Slides>
  <Notes>24</Notes>
  <HiddenSlides>0</HiddenSlides>
  <MMClips>0</MMClips>
  <ScaleCrop>false</ScaleCrop>
  <HeadingPairs>
    <vt:vector size="6" baseType="variant">
      <vt:variant>
        <vt:lpstr>테마</vt:lpstr>
      </vt:variant>
      <vt:variant>
        <vt:i4>3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1" baseType="lpstr">
      <vt:lpstr>Cover_End_ Slide Master</vt:lpstr>
      <vt:lpstr>Contents Master Slide </vt:lpstr>
      <vt:lpstr>Section Break Slide Master</vt:lpstr>
      <vt:lpstr>Image</vt:lpstr>
      <vt:lpstr>Target 전략을 통한 국가암검진 프로젝트는 아직도 진행중 ~ </vt:lpstr>
      <vt:lpstr>Contents</vt:lpstr>
      <vt:lpstr>광진구소개</vt:lpstr>
      <vt:lpstr>광진구 위치</vt:lpstr>
      <vt:lpstr>광진구의 특성</vt:lpstr>
      <vt:lpstr>Who?   국가암 검진률 꼴찌를 면하라!</vt:lpstr>
      <vt:lpstr>국가암검진  프로젝트  추진배경</vt:lpstr>
      <vt:lpstr>광진구 국가암검진현황</vt:lpstr>
      <vt:lpstr>광진구 인구  V/S   국가암 검진인구</vt:lpstr>
      <vt:lpstr>최근 3년간 국가암 수검현황</vt:lpstr>
      <vt:lpstr>전년도 암종별 수검현황</vt:lpstr>
      <vt:lpstr>연령별 암검진 대상자 현황</vt:lpstr>
      <vt:lpstr>연령별 수검현황</vt:lpstr>
      <vt:lpstr>암검진 수검자 중 이상소견현황</vt:lpstr>
      <vt:lpstr>서울시 상위 3개구 VS 광진구 검진기관</vt:lpstr>
      <vt:lpstr>수검률 상위 3개구  암검진 병원 현황</vt:lpstr>
      <vt:lpstr>Why?  국가암검진!   왜? 무엇이 문제인가?</vt:lpstr>
      <vt:lpstr>국가암 검진사업  부진요인</vt:lpstr>
      <vt:lpstr>국가암 검진사업  부진요인</vt:lpstr>
      <vt:lpstr>국가암 검진사업 부진요인</vt:lpstr>
      <vt:lpstr>2014. 지역사회 건강조사 설문결과</vt:lpstr>
      <vt:lpstr>국가암검진  부진요인 VS 개선사항</vt:lpstr>
      <vt:lpstr>How ?   국가암검진 수검률 향상 추진전략은?</vt:lpstr>
      <vt:lpstr>국가암검진 사업목표 및 추진전략</vt:lpstr>
      <vt:lpstr>What?   국가암검진 사업 추진내용은?</vt:lpstr>
      <vt:lpstr>국가암 수검률 향상을 위한 Target 전략</vt:lpstr>
      <vt:lpstr>Target 전략 추진내용(1)</vt:lpstr>
      <vt:lpstr>Target 전략 추진내용(2)</vt:lpstr>
      <vt:lpstr>유관기관 긴밀한 협업체계 구축</vt:lpstr>
      <vt:lpstr>유관기관 협업 추진내용(1)</vt:lpstr>
      <vt:lpstr>유관기관 협업 추진내용(2)</vt:lpstr>
      <vt:lpstr>암예방 환경조성</vt:lpstr>
      <vt:lpstr>국가암검진 모니터링</vt:lpstr>
      <vt:lpstr>슬라이드 34</vt:lpstr>
      <vt:lpstr>국가암 검진사업 추진결과</vt:lpstr>
      <vt:lpstr>하나의 목표 - 상호협력</vt:lpstr>
      <vt:lpstr>슬라이드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VISION-POWERPOINT-TEMPALTES</dc:title>
  <dc:creator>bizdesign.net</dc:creator>
  <cp:lastModifiedBy>user</cp:lastModifiedBy>
  <cp:revision>525</cp:revision>
  <dcterms:created xsi:type="dcterms:W3CDTF">2015-01-26T02:39:09Z</dcterms:created>
  <dcterms:modified xsi:type="dcterms:W3CDTF">2016-12-07T00:44:54Z</dcterms:modified>
</cp:coreProperties>
</file>