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xls" ContentType="application/vnd.ms-excel"/>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8.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8" r:id="rId2"/>
    <p:sldMasterId id="2147483799" r:id="rId3"/>
    <p:sldMasterId id="2147483812" r:id="rId4"/>
    <p:sldMasterId id="2147483825" r:id="rId5"/>
  </p:sldMasterIdLst>
  <p:notesMasterIdLst>
    <p:notesMasterId r:id="rId58"/>
  </p:notesMasterIdLst>
  <p:handoutMasterIdLst>
    <p:handoutMasterId r:id="rId59"/>
  </p:handoutMasterIdLst>
  <p:sldIdLst>
    <p:sldId id="494" r:id="rId6"/>
    <p:sldId id="520" r:id="rId7"/>
    <p:sldId id="434" r:id="rId8"/>
    <p:sldId id="483" r:id="rId9"/>
    <p:sldId id="484" r:id="rId10"/>
    <p:sldId id="517" r:id="rId11"/>
    <p:sldId id="533" r:id="rId12"/>
    <p:sldId id="539" r:id="rId13"/>
    <p:sldId id="531" r:id="rId14"/>
    <p:sldId id="449" r:id="rId15"/>
    <p:sldId id="527" r:id="rId16"/>
    <p:sldId id="518" r:id="rId17"/>
    <p:sldId id="540" r:id="rId18"/>
    <p:sldId id="541" r:id="rId19"/>
    <p:sldId id="515" r:id="rId20"/>
    <p:sldId id="457" r:id="rId21"/>
    <p:sldId id="535" r:id="rId22"/>
    <p:sldId id="451" r:id="rId23"/>
    <p:sldId id="537" r:id="rId24"/>
    <p:sldId id="538" r:id="rId25"/>
    <p:sldId id="462" r:id="rId26"/>
    <p:sldId id="381" r:id="rId27"/>
    <p:sldId id="454" r:id="rId28"/>
    <p:sldId id="455" r:id="rId29"/>
    <p:sldId id="456" r:id="rId30"/>
    <p:sldId id="536" r:id="rId31"/>
    <p:sldId id="530" r:id="rId32"/>
    <p:sldId id="542" r:id="rId33"/>
    <p:sldId id="519" r:id="rId34"/>
    <p:sldId id="465" r:id="rId35"/>
    <p:sldId id="470" r:id="rId36"/>
    <p:sldId id="544" r:id="rId37"/>
    <p:sldId id="546" r:id="rId38"/>
    <p:sldId id="543" r:id="rId39"/>
    <p:sldId id="437" r:id="rId40"/>
    <p:sldId id="435" r:id="rId41"/>
    <p:sldId id="549" r:id="rId42"/>
    <p:sldId id="545" r:id="rId43"/>
    <p:sldId id="443" r:id="rId44"/>
    <p:sldId id="504" r:id="rId45"/>
    <p:sldId id="495" r:id="rId46"/>
    <p:sldId id="505" r:id="rId47"/>
    <p:sldId id="501" r:id="rId48"/>
    <p:sldId id="496" r:id="rId49"/>
    <p:sldId id="502" r:id="rId50"/>
    <p:sldId id="503" r:id="rId51"/>
    <p:sldId id="548" r:id="rId52"/>
    <p:sldId id="497" r:id="rId53"/>
    <p:sldId id="528" r:id="rId54"/>
    <p:sldId id="529" r:id="rId55"/>
    <p:sldId id="547" r:id="rId56"/>
    <p:sldId id="498" r:id="rId57"/>
  </p:sldIdLst>
  <p:sldSz cx="9144000" cy="6858000" type="screen4x3"/>
  <p:notesSz cx="6743700" cy="987425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163" autoAdjust="0"/>
    <p:restoredTop sz="87223" autoAdjust="0"/>
  </p:normalViewPr>
  <p:slideViewPr>
    <p:cSldViewPr>
      <p:cViewPr>
        <p:scale>
          <a:sx n="70" d="100"/>
          <a:sy n="70" d="100"/>
        </p:scale>
        <p:origin x="-1584" y="-125"/>
      </p:cViewPr>
      <p:guideLst>
        <p:guide orient="horz" pos="2160"/>
        <p:guide pos="2880"/>
      </p:guideLst>
    </p:cSldViewPr>
  </p:slideViewPr>
  <p:notesTextViewPr>
    <p:cViewPr>
      <p:scale>
        <a:sx n="1" d="1"/>
        <a:sy n="1" d="1"/>
      </p:scale>
      <p:origin x="0" y="0"/>
    </p:cViewPr>
  </p:notesTextViewPr>
  <p:sorterViewPr>
    <p:cViewPr>
      <p:scale>
        <a:sx n="70" d="100"/>
        <a:sy n="70" d="100"/>
      </p:scale>
      <p:origin x="0" y="99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638365696512414"/>
          <c:y val="3.4042432905703329E-2"/>
          <c:w val="0.83026471878259989"/>
          <c:h val="0.82953001947997262"/>
        </c:manualLayout>
      </c:layout>
      <c:barChart>
        <c:barDir val="bar"/>
        <c:grouping val="stacked"/>
        <c:varyColors val="0"/>
        <c:ser>
          <c:idx val="0"/>
          <c:order val="0"/>
          <c:tx>
            <c:strRef>
              <c:f>Sheet1!$B$1</c:f>
              <c:strCache>
                <c:ptCount val="1"/>
                <c:pt idx="0">
                  <c:v>남자</c:v>
                </c:pt>
              </c:strCache>
            </c:strRef>
          </c:tx>
          <c:spPr>
            <a:solidFill>
              <a:schemeClr val="tx2">
                <a:lumMod val="40000"/>
                <a:lumOff val="60000"/>
              </a:schemeClr>
            </a:solidFill>
          </c:spPr>
          <c:invertIfNegative val="0"/>
          <c:cat>
            <c:strRef>
              <c:f>Sheet1!$A$2:$A$13</c:f>
              <c:strCache>
                <c:ptCount val="12"/>
                <c:pt idx="0">
                  <c:v>1999년</c:v>
                </c:pt>
                <c:pt idx="1">
                  <c:v>2000년</c:v>
                </c:pt>
                <c:pt idx="2">
                  <c:v>2001년</c:v>
                </c:pt>
                <c:pt idx="3">
                  <c:v>2002년</c:v>
                </c:pt>
                <c:pt idx="4">
                  <c:v>2003년</c:v>
                </c:pt>
                <c:pt idx="5">
                  <c:v>2004년</c:v>
                </c:pt>
                <c:pt idx="6">
                  <c:v>2005년</c:v>
                </c:pt>
                <c:pt idx="7">
                  <c:v>2006년</c:v>
                </c:pt>
                <c:pt idx="8">
                  <c:v>2007년</c:v>
                </c:pt>
                <c:pt idx="9">
                  <c:v>2008년</c:v>
                </c:pt>
                <c:pt idx="10">
                  <c:v>2009년</c:v>
                </c:pt>
                <c:pt idx="11">
                  <c:v>2010년</c:v>
                </c:pt>
              </c:strCache>
            </c:strRef>
          </c:cat>
          <c:val>
            <c:numRef>
              <c:f>Sheet1!$B$2:$B$13</c:f>
              <c:numCache>
                <c:formatCode>#,##0_ </c:formatCode>
                <c:ptCount val="12"/>
                <c:pt idx="0">
                  <c:v>57077</c:v>
                </c:pt>
                <c:pt idx="1">
                  <c:v>57534</c:v>
                </c:pt>
                <c:pt idx="2">
                  <c:v>62212</c:v>
                </c:pt>
                <c:pt idx="3">
                  <c:v>64810</c:v>
                </c:pt>
                <c:pt idx="4">
                  <c:v>68401</c:v>
                </c:pt>
                <c:pt idx="5">
                  <c:v>72209</c:v>
                </c:pt>
                <c:pt idx="6">
                  <c:v>77766</c:v>
                </c:pt>
                <c:pt idx="7">
                  <c:v>80284</c:v>
                </c:pt>
                <c:pt idx="8">
                  <c:v>84826</c:v>
                </c:pt>
                <c:pt idx="9">
                  <c:v>89867</c:v>
                </c:pt>
                <c:pt idx="10">
                  <c:v>94885</c:v>
                </c:pt>
                <c:pt idx="11">
                  <c:v>96783</c:v>
                </c:pt>
              </c:numCache>
            </c:numRef>
          </c:val>
        </c:ser>
        <c:ser>
          <c:idx val="1"/>
          <c:order val="1"/>
          <c:tx>
            <c:strRef>
              <c:f>Sheet1!$C$1</c:f>
              <c:strCache>
                <c:ptCount val="1"/>
                <c:pt idx="0">
                  <c:v>열1</c:v>
                </c:pt>
              </c:strCache>
            </c:strRef>
          </c:tx>
          <c:spPr>
            <a:solidFill>
              <a:schemeClr val="tx2"/>
            </a:solidFill>
          </c:spPr>
          <c:invertIfNegative val="0"/>
          <c:cat>
            <c:strRef>
              <c:f>Sheet1!$A$2:$A$13</c:f>
              <c:strCache>
                <c:ptCount val="12"/>
                <c:pt idx="0">
                  <c:v>1999년</c:v>
                </c:pt>
                <c:pt idx="1">
                  <c:v>2000년</c:v>
                </c:pt>
                <c:pt idx="2">
                  <c:v>2001년</c:v>
                </c:pt>
                <c:pt idx="3">
                  <c:v>2002년</c:v>
                </c:pt>
                <c:pt idx="4">
                  <c:v>2003년</c:v>
                </c:pt>
                <c:pt idx="5">
                  <c:v>2004년</c:v>
                </c:pt>
                <c:pt idx="6">
                  <c:v>2005년</c:v>
                </c:pt>
                <c:pt idx="7">
                  <c:v>2006년</c:v>
                </c:pt>
                <c:pt idx="8">
                  <c:v>2007년</c:v>
                </c:pt>
                <c:pt idx="9">
                  <c:v>2008년</c:v>
                </c:pt>
                <c:pt idx="10">
                  <c:v>2009년</c:v>
                </c:pt>
                <c:pt idx="11">
                  <c:v>2010년</c:v>
                </c:pt>
              </c:strCache>
            </c:strRef>
          </c:cat>
          <c:val>
            <c:numRef>
              <c:f>Sheet1!$C$2:$C$13</c:f>
              <c:numCache>
                <c:formatCode>General</c:formatCode>
                <c:ptCount val="12"/>
                <c:pt idx="0">
                  <c:v>517</c:v>
                </c:pt>
                <c:pt idx="1">
                  <c:v>482</c:v>
                </c:pt>
                <c:pt idx="2">
                  <c:v>629</c:v>
                </c:pt>
                <c:pt idx="3">
                  <c:v>721</c:v>
                </c:pt>
                <c:pt idx="4">
                  <c:v>1024</c:v>
                </c:pt>
                <c:pt idx="5">
                  <c:v>1413</c:v>
                </c:pt>
                <c:pt idx="6">
                  <c:v>1776</c:v>
                </c:pt>
                <c:pt idx="7">
                  <c:v>2320</c:v>
                </c:pt>
                <c:pt idx="8">
                  <c:v>3172</c:v>
                </c:pt>
                <c:pt idx="9">
                  <c:v>4320</c:v>
                </c:pt>
                <c:pt idx="10">
                  <c:v>5201</c:v>
                </c:pt>
                <c:pt idx="11">
                  <c:v>6231</c:v>
                </c:pt>
              </c:numCache>
            </c:numRef>
          </c:val>
        </c:ser>
        <c:dLbls>
          <c:showLegendKey val="0"/>
          <c:showVal val="0"/>
          <c:showCatName val="0"/>
          <c:showSerName val="0"/>
          <c:showPercent val="0"/>
          <c:showBubbleSize val="0"/>
        </c:dLbls>
        <c:gapWidth val="16"/>
        <c:overlap val="100"/>
        <c:axId val="221292416"/>
        <c:axId val="221293952"/>
      </c:barChart>
      <c:catAx>
        <c:axId val="221292416"/>
        <c:scaling>
          <c:orientation val="minMax"/>
        </c:scaling>
        <c:delete val="1"/>
        <c:axPos val="r"/>
        <c:majorTickMark val="out"/>
        <c:minorTickMark val="none"/>
        <c:tickLblPos val="none"/>
        <c:crossAx val="221293952"/>
        <c:crosses val="autoZero"/>
        <c:auto val="1"/>
        <c:lblAlgn val="ctr"/>
        <c:lblOffset val="100"/>
        <c:noMultiLvlLbl val="0"/>
      </c:catAx>
      <c:valAx>
        <c:axId val="221293952"/>
        <c:scaling>
          <c:orientation val="maxMin"/>
          <c:max val="110000"/>
          <c:min val="0"/>
        </c:scaling>
        <c:delete val="0"/>
        <c:axPos val="b"/>
        <c:numFmt formatCode="#,##0_);[Red]\(#,##0\)" sourceLinked="0"/>
        <c:majorTickMark val="out"/>
        <c:minorTickMark val="none"/>
        <c:tickLblPos val="nextTo"/>
        <c:txPr>
          <a:bodyPr/>
          <a:lstStyle/>
          <a:p>
            <a:pPr>
              <a:defRPr sz="1197" b="1">
                <a:latin typeface="Arial" pitchFamily="34" charset="0"/>
                <a:cs typeface="Arial" pitchFamily="34" charset="0"/>
              </a:defRPr>
            </a:pPr>
            <a:endParaRPr lang="ko-KR"/>
          </a:p>
        </c:txPr>
        <c:crossAx val="221292416"/>
        <c:crosses val="autoZero"/>
        <c:crossBetween val="between"/>
        <c:majorUnit val="20000"/>
      </c:valAx>
    </c:plotArea>
    <c:plotVisOnly val="1"/>
    <c:dispBlanksAs val="gap"/>
    <c:showDLblsOverMax val="0"/>
  </c:chart>
  <c:txPr>
    <a:bodyPr/>
    <a:lstStyle/>
    <a:p>
      <a:pPr>
        <a:defRPr sz="1797"/>
      </a:pPr>
      <a:endParaRPr lang="ko-KR"/>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7648848391228042E-2"/>
          <c:y val="3.4042432905703211E-2"/>
          <c:w val="0.82329309001800965"/>
          <c:h val="0.82953001947997262"/>
        </c:manualLayout>
      </c:layout>
      <c:barChart>
        <c:barDir val="bar"/>
        <c:grouping val="stacked"/>
        <c:varyColors val="0"/>
        <c:ser>
          <c:idx val="0"/>
          <c:order val="0"/>
          <c:tx>
            <c:strRef>
              <c:f>Sheet1!$B$1</c:f>
              <c:strCache>
                <c:ptCount val="1"/>
                <c:pt idx="0">
                  <c:v>여자</c:v>
                </c:pt>
              </c:strCache>
            </c:strRef>
          </c:tx>
          <c:spPr>
            <a:solidFill>
              <a:schemeClr val="accent6"/>
            </a:solidFill>
          </c:spPr>
          <c:invertIfNegative val="0"/>
          <c:dLbls>
            <c:delete val="1"/>
          </c:dLbls>
          <c:cat>
            <c:strRef>
              <c:f>Sheet1!$A$2:$A$13</c:f>
              <c:strCache>
                <c:ptCount val="12"/>
                <c:pt idx="0">
                  <c:v>1999년</c:v>
                </c:pt>
                <c:pt idx="1">
                  <c:v>2000년</c:v>
                </c:pt>
                <c:pt idx="2">
                  <c:v>2001년</c:v>
                </c:pt>
                <c:pt idx="3">
                  <c:v>2002년</c:v>
                </c:pt>
                <c:pt idx="4">
                  <c:v>2003년</c:v>
                </c:pt>
                <c:pt idx="5">
                  <c:v>2004년</c:v>
                </c:pt>
                <c:pt idx="6">
                  <c:v>2005년</c:v>
                </c:pt>
                <c:pt idx="7">
                  <c:v>2006년</c:v>
                </c:pt>
                <c:pt idx="8">
                  <c:v>2007년</c:v>
                </c:pt>
                <c:pt idx="9">
                  <c:v>2008년</c:v>
                </c:pt>
                <c:pt idx="10">
                  <c:v>2009년</c:v>
                </c:pt>
                <c:pt idx="11">
                  <c:v>2010년</c:v>
                </c:pt>
              </c:strCache>
            </c:strRef>
          </c:cat>
          <c:val>
            <c:numRef>
              <c:f>Sheet1!$B$2:$B$13</c:f>
              <c:numCache>
                <c:formatCode>#,##0_ </c:formatCode>
                <c:ptCount val="12"/>
                <c:pt idx="0">
                  <c:v>40630</c:v>
                </c:pt>
                <c:pt idx="1">
                  <c:v>40950</c:v>
                </c:pt>
                <c:pt idx="2">
                  <c:v>44612</c:v>
                </c:pt>
                <c:pt idx="3">
                  <c:v>46841</c:v>
                </c:pt>
                <c:pt idx="4">
                  <c:v>49539</c:v>
                </c:pt>
                <c:pt idx="5">
                  <c:v>51550</c:v>
                </c:pt>
                <c:pt idx="6">
                  <c:v>56001</c:v>
                </c:pt>
                <c:pt idx="7">
                  <c:v>57763</c:v>
                </c:pt>
                <c:pt idx="8">
                  <c:v>60881</c:v>
                </c:pt>
                <c:pt idx="9">
                  <c:v>64012</c:v>
                </c:pt>
                <c:pt idx="10">
                  <c:v>67185</c:v>
                </c:pt>
                <c:pt idx="11">
                  <c:v>69249</c:v>
                </c:pt>
              </c:numCache>
            </c:numRef>
          </c:val>
        </c:ser>
        <c:ser>
          <c:idx val="1"/>
          <c:order val="1"/>
          <c:tx>
            <c:strRef>
              <c:f>Sheet1!$C$1</c:f>
              <c:strCache>
                <c:ptCount val="1"/>
                <c:pt idx="0">
                  <c:v>열1</c:v>
                </c:pt>
              </c:strCache>
            </c:strRef>
          </c:tx>
          <c:spPr>
            <a:solidFill>
              <a:srgbClr val="D4650A"/>
            </a:solidFill>
          </c:spPr>
          <c:invertIfNegative val="0"/>
          <c:dLbls>
            <c:delete val="1"/>
          </c:dLbls>
          <c:cat>
            <c:strRef>
              <c:f>Sheet1!$A$2:$A$13</c:f>
              <c:strCache>
                <c:ptCount val="12"/>
                <c:pt idx="0">
                  <c:v>1999년</c:v>
                </c:pt>
                <c:pt idx="1">
                  <c:v>2000년</c:v>
                </c:pt>
                <c:pt idx="2">
                  <c:v>2001년</c:v>
                </c:pt>
                <c:pt idx="3">
                  <c:v>2002년</c:v>
                </c:pt>
                <c:pt idx="4">
                  <c:v>2003년</c:v>
                </c:pt>
                <c:pt idx="5">
                  <c:v>2004년</c:v>
                </c:pt>
                <c:pt idx="6">
                  <c:v>2005년</c:v>
                </c:pt>
                <c:pt idx="7">
                  <c:v>2006년</c:v>
                </c:pt>
                <c:pt idx="8">
                  <c:v>2007년</c:v>
                </c:pt>
                <c:pt idx="9">
                  <c:v>2008년</c:v>
                </c:pt>
                <c:pt idx="10">
                  <c:v>2009년</c:v>
                </c:pt>
                <c:pt idx="11">
                  <c:v>2010년</c:v>
                </c:pt>
              </c:strCache>
            </c:strRef>
          </c:cat>
          <c:val>
            <c:numRef>
              <c:f>Sheet1!$C$2:$C$13</c:f>
              <c:numCache>
                <c:formatCode>#,##0_ </c:formatCode>
                <c:ptCount val="12"/>
                <c:pt idx="0">
                  <c:v>2808</c:v>
                </c:pt>
                <c:pt idx="1">
                  <c:v>2806</c:v>
                </c:pt>
                <c:pt idx="2">
                  <c:v>3781</c:v>
                </c:pt>
                <c:pt idx="3">
                  <c:v>4717</c:v>
                </c:pt>
                <c:pt idx="4">
                  <c:v>6480</c:v>
                </c:pt>
                <c:pt idx="5">
                  <c:v>8956</c:v>
                </c:pt>
                <c:pt idx="6">
                  <c:v>10961</c:v>
                </c:pt>
                <c:pt idx="7">
                  <c:v>13758</c:v>
                </c:pt>
                <c:pt idx="8">
                  <c:v>18009</c:v>
                </c:pt>
                <c:pt idx="9">
                  <c:v>22886</c:v>
                </c:pt>
                <c:pt idx="10">
                  <c:v>27088</c:v>
                </c:pt>
                <c:pt idx="11">
                  <c:v>29790</c:v>
                </c:pt>
              </c:numCache>
            </c:numRef>
          </c:val>
        </c:ser>
        <c:dLbls>
          <c:showLegendKey val="0"/>
          <c:showVal val="1"/>
          <c:showCatName val="0"/>
          <c:showSerName val="0"/>
          <c:showPercent val="0"/>
          <c:showBubbleSize val="0"/>
        </c:dLbls>
        <c:gapWidth val="16"/>
        <c:overlap val="100"/>
        <c:axId val="236589056"/>
        <c:axId val="236590592"/>
      </c:barChart>
      <c:catAx>
        <c:axId val="236589056"/>
        <c:scaling>
          <c:orientation val="minMax"/>
        </c:scaling>
        <c:delete val="1"/>
        <c:axPos val="l"/>
        <c:majorTickMark val="out"/>
        <c:minorTickMark val="none"/>
        <c:tickLblPos val="none"/>
        <c:crossAx val="236590592"/>
        <c:crosses val="autoZero"/>
        <c:auto val="1"/>
        <c:lblAlgn val="ctr"/>
        <c:lblOffset val="100"/>
        <c:noMultiLvlLbl val="0"/>
      </c:catAx>
      <c:valAx>
        <c:axId val="236590592"/>
        <c:scaling>
          <c:orientation val="minMax"/>
          <c:max val="110000"/>
          <c:min val="0"/>
        </c:scaling>
        <c:delete val="0"/>
        <c:axPos val="b"/>
        <c:numFmt formatCode="#,##0_);[Red]\(#,##0\)" sourceLinked="0"/>
        <c:majorTickMark val="out"/>
        <c:minorTickMark val="none"/>
        <c:tickLblPos val="nextTo"/>
        <c:txPr>
          <a:bodyPr/>
          <a:lstStyle/>
          <a:p>
            <a:pPr>
              <a:defRPr sz="1198" b="1">
                <a:latin typeface="Arial" pitchFamily="34" charset="0"/>
                <a:cs typeface="Arial" pitchFamily="34" charset="0"/>
              </a:defRPr>
            </a:pPr>
            <a:endParaRPr lang="ko-KR"/>
          </a:p>
        </c:txPr>
        <c:crossAx val="236589056"/>
        <c:crosses val="autoZero"/>
        <c:crossBetween val="between"/>
        <c:majorUnit val="20000"/>
      </c:valAx>
      <c:spPr>
        <a:noFill/>
        <a:ln w="25383">
          <a:noFill/>
        </a:ln>
      </c:spPr>
    </c:plotArea>
    <c:plotVisOnly val="1"/>
    <c:dispBlanksAs val="gap"/>
    <c:showDLblsOverMax val="0"/>
  </c:chart>
  <c:txPr>
    <a:bodyPr/>
    <a:lstStyle/>
    <a:p>
      <a:pPr>
        <a:defRPr sz="1798"/>
      </a:pPr>
      <a:endParaRPr lang="ko-KR"/>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8982872105343747E-2"/>
          <c:y val="0.12301894774259746"/>
          <c:w val="0.87932622496928803"/>
          <c:h val="0.74332182470406472"/>
        </c:manualLayout>
      </c:layout>
      <c:barChart>
        <c:barDir val="col"/>
        <c:grouping val="clustered"/>
        <c:varyColors val="0"/>
        <c:ser>
          <c:idx val="0"/>
          <c:order val="0"/>
          <c:tx>
            <c:strRef>
              <c:f>Sheet1!$B$1</c:f>
              <c:strCache>
                <c:ptCount val="1"/>
                <c:pt idx="0">
                  <c:v>‘93-‘95</c:v>
                </c:pt>
              </c:strCache>
            </c:strRef>
          </c:tx>
          <c:invertIfNegative val="0"/>
          <c:dLbls>
            <c:txPr>
              <a:bodyPr/>
              <a:lstStyle/>
              <a:p>
                <a:pPr>
                  <a:defRPr sz="1200" b="1">
                    <a:latin typeface="맑은 고딕" pitchFamily="50" charset="-127"/>
                    <a:ea typeface="맑은 고딕" pitchFamily="50" charset="-127"/>
                    <a:cs typeface="Arial" pitchFamily="34" charset="0"/>
                  </a:defRPr>
                </a:pPr>
                <a:endParaRPr lang="ko-KR"/>
              </a:p>
            </c:txPr>
            <c:showLegendKey val="0"/>
            <c:showVal val="1"/>
            <c:showCatName val="0"/>
            <c:showSerName val="0"/>
            <c:showPercent val="0"/>
            <c:showBubbleSize val="0"/>
            <c:showLeaderLines val="0"/>
          </c:dLbls>
          <c:cat>
            <c:strRef>
              <c:f>Sheet1!$A$2:$A$4</c:f>
              <c:strCache>
                <c:ptCount val="3"/>
                <c:pt idx="0">
                  <c:v>전체</c:v>
                </c:pt>
                <c:pt idx="1">
                  <c:v>남자</c:v>
                </c:pt>
                <c:pt idx="2">
                  <c:v>여자</c:v>
                </c:pt>
              </c:strCache>
            </c:strRef>
          </c:cat>
          <c:val>
            <c:numRef>
              <c:f>Sheet1!$B$2:$B$4</c:f>
              <c:numCache>
                <c:formatCode>0.0_ </c:formatCode>
                <c:ptCount val="3"/>
                <c:pt idx="0">
                  <c:v>41.2</c:v>
                </c:pt>
                <c:pt idx="1">
                  <c:v>31.7</c:v>
                </c:pt>
                <c:pt idx="2">
                  <c:v>53.4</c:v>
                </c:pt>
              </c:numCache>
            </c:numRef>
          </c:val>
        </c:ser>
        <c:ser>
          <c:idx val="1"/>
          <c:order val="1"/>
          <c:tx>
            <c:strRef>
              <c:f>Sheet1!$C$1</c:f>
              <c:strCache>
                <c:ptCount val="1"/>
                <c:pt idx="0">
                  <c:v>‘96-‘00</c:v>
                </c:pt>
              </c:strCache>
            </c:strRef>
          </c:tx>
          <c:spPr>
            <a:solidFill>
              <a:schemeClr val="bg1">
                <a:lumMod val="85000"/>
              </a:schemeClr>
            </a:solidFill>
          </c:spPr>
          <c:invertIfNegative val="0"/>
          <c:dLbls>
            <c:numFmt formatCode="#,##0.0_);[Red]\(#,##0.0\)" sourceLinked="0"/>
            <c:txPr>
              <a:bodyPr/>
              <a:lstStyle/>
              <a:p>
                <a:pPr>
                  <a:defRPr sz="1200" b="1">
                    <a:latin typeface="맑은 고딕" pitchFamily="50" charset="-127"/>
                    <a:ea typeface="맑은 고딕" pitchFamily="50" charset="-127"/>
                    <a:cs typeface="Arial" pitchFamily="34" charset="0"/>
                  </a:defRPr>
                </a:pPr>
                <a:endParaRPr lang="ko-KR"/>
              </a:p>
            </c:txPr>
            <c:showLegendKey val="0"/>
            <c:showVal val="1"/>
            <c:showCatName val="0"/>
            <c:showSerName val="0"/>
            <c:showPercent val="0"/>
            <c:showBubbleSize val="0"/>
            <c:showLeaderLines val="0"/>
          </c:dLbls>
          <c:cat>
            <c:strRef>
              <c:f>Sheet1!$A$2:$A$4</c:f>
              <c:strCache>
                <c:ptCount val="3"/>
                <c:pt idx="0">
                  <c:v>전체</c:v>
                </c:pt>
                <c:pt idx="1">
                  <c:v>남자</c:v>
                </c:pt>
                <c:pt idx="2">
                  <c:v>여자</c:v>
                </c:pt>
              </c:strCache>
            </c:strRef>
          </c:cat>
          <c:val>
            <c:numRef>
              <c:f>Sheet1!$C$2:$C$4</c:f>
              <c:numCache>
                <c:formatCode>0.0_ </c:formatCode>
                <c:ptCount val="3"/>
                <c:pt idx="0">
                  <c:v>44</c:v>
                </c:pt>
                <c:pt idx="1">
                  <c:v>35.300000000000004</c:v>
                </c:pt>
                <c:pt idx="2">
                  <c:v>55.3</c:v>
                </c:pt>
              </c:numCache>
            </c:numRef>
          </c:val>
        </c:ser>
        <c:ser>
          <c:idx val="2"/>
          <c:order val="2"/>
          <c:tx>
            <c:strRef>
              <c:f>Sheet1!$D$1</c:f>
              <c:strCache>
                <c:ptCount val="1"/>
                <c:pt idx="0">
                  <c:v>‘01-‘05</c:v>
                </c:pt>
              </c:strCache>
            </c:strRef>
          </c:tx>
          <c:spPr>
            <a:solidFill>
              <a:srgbClr val="785D99"/>
            </a:solidFill>
            <a:ln>
              <a:noFill/>
            </a:ln>
          </c:spPr>
          <c:invertIfNegative val="0"/>
          <c:dLbls>
            <c:txPr>
              <a:bodyPr/>
              <a:lstStyle/>
              <a:p>
                <a:pPr>
                  <a:defRPr sz="1200" b="1">
                    <a:latin typeface="맑은 고딕" pitchFamily="50" charset="-127"/>
                    <a:ea typeface="맑은 고딕" pitchFamily="50" charset="-127"/>
                    <a:cs typeface="Arial" pitchFamily="34" charset="0"/>
                  </a:defRPr>
                </a:pPr>
                <a:endParaRPr lang="ko-KR"/>
              </a:p>
            </c:txPr>
            <c:showLegendKey val="0"/>
            <c:showVal val="1"/>
            <c:showCatName val="0"/>
            <c:showSerName val="0"/>
            <c:showPercent val="0"/>
            <c:showBubbleSize val="0"/>
            <c:showLeaderLines val="0"/>
          </c:dLbls>
          <c:cat>
            <c:strRef>
              <c:f>Sheet1!$A$2:$A$4</c:f>
              <c:strCache>
                <c:ptCount val="3"/>
                <c:pt idx="0">
                  <c:v>전체</c:v>
                </c:pt>
                <c:pt idx="1">
                  <c:v>남자</c:v>
                </c:pt>
                <c:pt idx="2">
                  <c:v>여자</c:v>
                </c:pt>
              </c:strCache>
            </c:strRef>
          </c:cat>
          <c:val>
            <c:numRef>
              <c:f>Sheet1!$D$2:$D$4</c:f>
              <c:numCache>
                <c:formatCode>0.0_ </c:formatCode>
                <c:ptCount val="3"/>
                <c:pt idx="0">
                  <c:v>53.7</c:v>
                </c:pt>
                <c:pt idx="1">
                  <c:v>45.2</c:v>
                </c:pt>
                <c:pt idx="2">
                  <c:v>63.9</c:v>
                </c:pt>
              </c:numCache>
            </c:numRef>
          </c:val>
        </c:ser>
        <c:ser>
          <c:idx val="3"/>
          <c:order val="3"/>
          <c:tx>
            <c:strRef>
              <c:f>Sheet1!$E$1</c:f>
              <c:strCache>
                <c:ptCount val="1"/>
                <c:pt idx="0">
                  <c:v>'06-'10</c:v>
                </c:pt>
              </c:strCache>
            </c:strRef>
          </c:tx>
          <c:spPr>
            <a:solidFill>
              <a:srgbClr val="FF0000"/>
            </a:solidFill>
          </c:spPr>
          <c:invertIfNegative val="0"/>
          <c:dLbls>
            <c:txPr>
              <a:bodyPr/>
              <a:lstStyle/>
              <a:p>
                <a:pPr>
                  <a:defRPr sz="1200" b="1">
                    <a:latin typeface="맑은 고딕" pitchFamily="50" charset="-127"/>
                    <a:ea typeface="맑은 고딕" pitchFamily="50" charset="-127"/>
                    <a:cs typeface="Arial" pitchFamily="34" charset="0"/>
                  </a:defRPr>
                </a:pPr>
                <a:endParaRPr lang="ko-KR"/>
              </a:p>
            </c:txPr>
            <c:dLblPos val="outEnd"/>
            <c:showLegendKey val="0"/>
            <c:showVal val="1"/>
            <c:showCatName val="0"/>
            <c:showSerName val="0"/>
            <c:showPercent val="0"/>
            <c:showBubbleSize val="0"/>
            <c:showLeaderLines val="0"/>
          </c:dLbls>
          <c:cat>
            <c:strRef>
              <c:f>Sheet1!$A$2:$A$4</c:f>
              <c:strCache>
                <c:ptCount val="3"/>
                <c:pt idx="0">
                  <c:v>전체</c:v>
                </c:pt>
                <c:pt idx="1">
                  <c:v>남자</c:v>
                </c:pt>
                <c:pt idx="2">
                  <c:v>여자</c:v>
                </c:pt>
              </c:strCache>
            </c:strRef>
          </c:cat>
          <c:val>
            <c:numRef>
              <c:f>Sheet1!$E$2:$E$4</c:f>
              <c:numCache>
                <c:formatCode>0.0_ </c:formatCode>
                <c:ptCount val="3"/>
                <c:pt idx="0">
                  <c:v>64.099999999999994</c:v>
                </c:pt>
                <c:pt idx="1">
                  <c:v>55.4</c:v>
                </c:pt>
                <c:pt idx="2">
                  <c:v>73.3</c:v>
                </c:pt>
              </c:numCache>
            </c:numRef>
          </c:val>
        </c:ser>
        <c:dLbls>
          <c:showLegendKey val="0"/>
          <c:showVal val="1"/>
          <c:showCatName val="0"/>
          <c:showSerName val="0"/>
          <c:showPercent val="0"/>
          <c:showBubbleSize val="0"/>
        </c:dLbls>
        <c:gapWidth val="86"/>
        <c:axId val="221561600"/>
        <c:axId val="221563136"/>
      </c:barChart>
      <c:catAx>
        <c:axId val="221561600"/>
        <c:scaling>
          <c:orientation val="minMax"/>
        </c:scaling>
        <c:delete val="0"/>
        <c:axPos val="b"/>
        <c:numFmt formatCode="General" sourceLinked="1"/>
        <c:majorTickMark val="out"/>
        <c:minorTickMark val="none"/>
        <c:tickLblPos val="nextTo"/>
        <c:txPr>
          <a:bodyPr/>
          <a:lstStyle/>
          <a:p>
            <a:pPr>
              <a:defRPr sz="1200" b="1">
                <a:latin typeface="맑은 고딕" pitchFamily="50" charset="-127"/>
                <a:ea typeface="맑은 고딕" pitchFamily="50" charset="-127"/>
              </a:defRPr>
            </a:pPr>
            <a:endParaRPr lang="ko-KR"/>
          </a:p>
        </c:txPr>
        <c:crossAx val="221563136"/>
        <c:crosses val="autoZero"/>
        <c:auto val="1"/>
        <c:lblAlgn val="ctr"/>
        <c:lblOffset val="5"/>
        <c:noMultiLvlLbl val="0"/>
      </c:catAx>
      <c:valAx>
        <c:axId val="221563136"/>
        <c:scaling>
          <c:orientation val="minMax"/>
          <c:max val="100"/>
          <c:min val="0"/>
        </c:scaling>
        <c:delete val="0"/>
        <c:axPos val="l"/>
        <c:majorGridlines/>
        <c:numFmt formatCode="#,##0_);\(#,##0\)" sourceLinked="0"/>
        <c:majorTickMark val="out"/>
        <c:minorTickMark val="none"/>
        <c:tickLblPos val="nextTo"/>
        <c:txPr>
          <a:bodyPr/>
          <a:lstStyle/>
          <a:p>
            <a:pPr>
              <a:defRPr sz="1200" b="1" spc="0" baseline="0">
                <a:latin typeface="맑은 고딕" pitchFamily="50" charset="-127"/>
                <a:ea typeface="맑은 고딕" pitchFamily="50" charset="-127"/>
                <a:cs typeface="Arial" pitchFamily="34" charset="0"/>
              </a:defRPr>
            </a:pPr>
            <a:endParaRPr lang="ko-KR"/>
          </a:p>
        </c:txPr>
        <c:crossAx val="221561600"/>
        <c:crosses val="autoZero"/>
        <c:crossBetween val="between"/>
        <c:majorUnit val="20"/>
      </c:valAx>
      <c:spPr>
        <a:ln w="3175">
          <a:solidFill>
            <a:schemeClr val="bg1">
              <a:lumMod val="50000"/>
            </a:schemeClr>
          </a:solidFill>
        </a:ln>
      </c:spPr>
    </c:plotArea>
    <c:legend>
      <c:legendPos val="t"/>
      <c:layout>
        <c:manualLayout>
          <c:xMode val="edge"/>
          <c:yMode val="edge"/>
          <c:x val="0.14539457258518301"/>
          <c:y val="0.15305693527724198"/>
          <c:w val="0.77033960780611765"/>
          <c:h val="8.020938099436585E-2"/>
        </c:manualLayout>
      </c:layout>
      <c:overlay val="0"/>
      <c:txPr>
        <a:bodyPr/>
        <a:lstStyle/>
        <a:p>
          <a:pPr>
            <a:defRPr sz="1400" b="1">
              <a:latin typeface="맑은 고딕" pitchFamily="50" charset="-127"/>
              <a:ea typeface="맑은 고딕" pitchFamily="50" charset="-127"/>
            </a:defRPr>
          </a:pPr>
          <a:endParaRPr lang="ko-KR"/>
        </a:p>
      </c:txPr>
    </c:legend>
    <c:plotVisOnly val="1"/>
    <c:dispBlanksAs val="gap"/>
    <c:showDLblsOverMax val="0"/>
  </c:chart>
  <c:txPr>
    <a:bodyPr/>
    <a:lstStyle/>
    <a:p>
      <a:pPr>
        <a:defRPr sz="1799"/>
      </a:pPr>
      <a:endParaRPr lang="ko-KR"/>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582507047730124E-2"/>
          <c:y val="8.6540016334233527E-2"/>
          <c:w val="0.88544218431029442"/>
          <c:h val="0.65194080999547066"/>
        </c:manualLayout>
      </c:layout>
      <c:barChart>
        <c:barDir val="col"/>
        <c:grouping val="clustered"/>
        <c:varyColors val="0"/>
        <c:ser>
          <c:idx val="0"/>
          <c:order val="0"/>
          <c:tx>
            <c:strRef>
              <c:f>Sheet1!$B$1</c:f>
              <c:strCache>
                <c:ptCount val="1"/>
                <c:pt idx="0">
                  <c:v>국한</c:v>
                </c:pt>
              </c:strCache>
            </c:strRef>
          </c:tx>
          <c:spPr>
            <a:scene3d>
              <a:camera prst="orthographicFront"/>
              <a:lightRig rig="threePt" dir="t"/>
            </a:scene3d>
            <a:sp3d>
              <a:bevelT/>
            </a:sp3d>
          </c:spPr>
          <c:invertIfNegative val="0"/>
          <c:cat>
            <c:strRef>
              <c:f>Sheet1!$A$2:$A$9</c:f>
              <c:strCache>
                <c:ptCount val="8"/>
                <c:pt idx="0">
                  <c:v>갑상선</c:v>
                </c:pt>
                <c:pt idx="1">
                  <c:v>전립선</c:v>
                </c:pt>
                <c:pt idx="2">
                  <c:v>여성유방</c:v>
                </c:pt>
                <c:pt idx="3">
                  <c:v>대장</c:v>
                </c:pt>
                <c:pt idx="4">
                  <c:v>자궁경부</c:v>
                </c:pt>
                <c:pt idx="5">
                  <c:v>위</c:v>
                </c:pt>
                <c:pt idx="6">
                  <c:v>폐</c:v>
                </c:pt>
                <c:pt idx="7">
                  <c:v>간</c:v>
                </c:pt>
              </c:strCache>
            </c:strRef>
          </c:cat>
          <c:val>
            <c:numRef>
              <c:f>Sheet1!$B$2:$B$9</c:f>
              <c:numCache>
                <c:formatCode>General</c:formatCode>
                <c:ptCount val="8"/>
                <c:pt idx="0">
                  <c:v>100.4</c:v>
                </c:pt>
                <c:pt idx="1">
                  <c:v>99.2</c:v>
                </c:pt>
                <c:pt idx="2">
                  <c:v>97.6</c:v>
                </c:pt>
                <c:pt idx="3">
                  <c:v>93</c:v>
                </c:pt>
                <c:pt idx="4">
                  <c:v>91.1</c:v>
                </c:pt>
                <c:pt idx="5">
                  <c:v>92.4</c:v>
                </c:pt>
                <c:pt idx="6">
                  <c:v>46.3</c:v>
                </c:pt>
                <c:pt idx="7">
                  <c:v>42.8</c:v>
                </c:pt>
              </c:numCache>
            </c:numRef>
          </c:val>
        </c:ser>
        <c:ser>
          <c:idx val="1"/>
          <c:order val="1"/>
          <c:tx>
            <c:strRef>
              <c:f>Sheet1!$C$1</c:f>
              <c:strCache>
                <c:ptCount val="1"/>
                <c:pt idx="0">
                  <c:v>국소</c:v>
                </c:pt>
              </c:strCache>
            </c:strRef>
          </c:tx>
          <c:spPr>
            <a:scene3d>
              <a:camera prst="orthographicFront"/>
              <a:lightRig rig="threePt" dir="t"/>
            </a:scene3d>
            <a:sp3d>
              <a:bevelT/>
            </a:sp3d>
          </c:spPr>
          <c:invertIfNegative val="0"/>
          <c:cat>
            <c:strRef>
              <c:f>Sheet1!$A$2:$A$9</c:f>
              <c:strCache>
                <c:ptCount val="8"/>
                <c:pt idx="0">
                  <c:v>갑상선</c:v>
                </c:pt>
                <c:pt idx="1">
                  <c:v>전립선</c:v>
                </c:pt>
                <c:pt idx="2">
                  <c:v>여성유방</c:v>
                </c:pt>
                <c:pt idx="3">
                  <c:v>대장</c:v>
                </c:pt>
                <c:pt idx="4">
                  <c:v>자궁경부</c:v>
                </c:pt>
                <c:pt idx="5">
                  <c:v>위</c:v>
                </c:pt>
                <c:pt idx="6">
                  <c:v>폐</c:v>
                </c:pt>
                <c:pt idx="7">
                  <c:v>간</c:v>
                </c:pt>
              </c:strCache>
            </c:strRef>
          </c:cat>
          <c:val>
            <c:numRef>
              <c:f>Sheet1!$C$2:$C$9</c:f>
              <c:numCache>
                <c:formatCode>General</c:formatCode>
                <c:ptCount val="8"/>
                <c:pt idx="0">
                  <c:v>100.1</c:v>
                </c:pt>
                <c:pt idx="1">
                  <c:v>94.7</c:v>
                </c:pt>
                <c:pt idx="2">
                  <c:v>89.2</c:v>
                </c:pt>
                <c:pt idx="3">
                  <c:v>78</c:v>
                </c:pt>
                <c:pt idx="4">
                  <c:v>70.900000000000006</c:v>
                </c:pt>
                <c:pt idx="5">
                  <c:v>55.7</c:v>
                </c:pt>
                <c:pt idx="6">
                  <c:v>27.2</c:v>
                </c:pt>
                <c:pt idx="7">
                  <c:v>14.5</c:v>
                </c:pt>
              </c:numCache>
            </c:numRef>
          </c:val>
        </c:ser>
        <c:ser>
          <c:idx val="2"/>
          <c:order val="2"/>
          <c:tx>
            <c:strRef>
              <c:f>Sheet1!$D$1</c:f>
              <c:strCache>
                <c:ptCount val="1"/>
                <c:pt idx="0">
                  <c:v>원격전이</c:v>
                </c:pt>
              </c:strCache>
            </c:strRef>
          </c:tx>
          <c:spPr>
            <a:scene3d>
              <a:camera prst="orthographicFront"/>
              <a:lightRig rig="threePt" dir="t"/>
            </a:scene3d>
            <a:sp3d>
              <a:bevelT/>
            </a:sp3d>
          </c:spPr>
          <c:invertIfNegative val="0"/>
          <c:cat>
            <c:strRef>
              <c:f>Sheet1!$A$2:$A$9</c:f>
              <c:strCache>
                <c:ptCount val="8"/>
                <c:pt idx="0">
                  <c:v>갑상선</c:v>
                </c:pt>
                <c:pt idx="1">
                  <c:v>전립선</c:v>
                </c:pt>
                <c:pt idx="2">
                  <c:v>여성유방</c:v>
                </c:pt>
                <c:pt idx="3">
                  <c:v>대장</c:v>
                </c:pt>
                <c:pt idx="4">
                  <c:v>자궁경부</c:v>
                </c:pt>
                <c:pt idx="5">
                  <c:v>위</c:v>
                </c:pt>
                <c:pt idx="6">
                  <c:v>폐</c:v>
                </c:pt>
                <c:pt idx="7">
                  <c:v>간</c:v>
                </c:pt>
              </c:strCache>
            </c:strRef>
          </c:cat>
          <c:val>
            <c:numRef>
              <c:f>Sheet1!$D$2:$D$9</c:f>
              <c:numCache>
                <c:formatCode>General</c:formatCode>
                <c:ptCount val="8"/>
                <c:pt idx="0">
                  <c:v>69.099999999999994</c:v>
                </c:pt>
                <c:pt idx="1">
                  <c:v>36.4</c:v>
                </c:pt>
                <c:pt idx="2">
                  <c:v>32.200000000000003</c:v>
                </c:pt>
                <c:pt idx="3">
                  <c:v>18.3</c:v>
                </c:pt>
                <c:pt idx="4">
                  <c:v>25.8</c:v>
                </c:pt>
                <c:pt idx="5">
                  <c:v>5.5</c:v>
                </c:pt>
                <c:pt idx="6">
                  <c:v>4.8</c:v>
                </c:pt>
                <c:pt idx="7">
                  <c:v>2.5</c:v>
                </c:pt>
              </c:numCache>
            </c:numRef>
          </c:val>
        </c:ser>
        <c:dLbls>
          <c:showLegendKey val="0"/>
          <c:showVal val="0"/>
          <c:showCatName val="0"/>
          <c:showSerName val="0"/>
          <c:showPercent val="0"/>
          <c:showBubbleSize val="0"/>
        </c:dLbls>
        <c:gapWidth val="150"/>
        <c:axId val="221726592"/>
        <c:axId val="221728128"/>
      </c:barChart>
      <c:catAx>
        <c:axId val="221726592"/>
        <c:scaling>
          <c:orientation val="minMax"/>
        </c:scaling>
        <c:delete val="0"/>
        <c:axPos val="b"/>
        <c:majorTickMark val="out"/>
        <c:minorTickMark val="none"/>
        <c:tickLblPos val="nextTo"/>
        <c:txPr>
          <a:bodyPr/>
          <a:lstStyle/>
          <a:p>
            <a:pPr>
              <a:defRPr sz="1400"/>
            </a:pPr>
            <a:endParaRPr lang="ko-KR"/>
          </a:p>
        </c:txPr>
        <c:crossAx val="221728128"/>
        <c:crosses val="autoZero"/>
        <c:auto val="1"/>
        <c:lblAlgn val="ctr"/>
        <c:lblOffset val="100"/>
        <c:noMultiLvlLbl val="0"/>
      </c:catAx>
      <c:valAx>
        <c:axId val="221728128"/>
        <c:scaling>
          <c:orientation val="minMax"/>
          <c:max val="100"/>
        </c:scaling>
        <c:delete val="0"/>
        <c:axPos val="l"/>
        <c:majorGridlines/>
        <c:title>
          <c:tx>
            <c:rich>
              <a:bodyPr rot="0" vert="horz"/>
              <a:lstStyle/>
              <a:p>
                <a:pPr>
                  <a:defRPr sz="1400"/>
                </a:pPr>
                <a:r>
                  <a:rPr lang="en-US" altLang="ko-KR" sz="1600" dirty="0" smtClean="0"/>
                  <a:t>%</a:t>
                </a:r>
                <a:endParaRPr lang="ko-KR" altLang="en-US" sz="1600" dirty="0"/>
              </a:p>
            </c:rich>
          </c:tx>
          <c:layout>
            <c:manualLayout>
              <c:xMode val="edge"/>
              <c:yMode val="edge"/>
              <c:x val="4.6296296296296302E-3"/>
              <c:y val="0.37150786664729563"/>
            </c:manualLayout>
          </c:layout>
          <c:overlay val="0"/>
        </c:title>
        <c:numFmt formatCode="General" sourceLinked="1"/>
        <c:majorTickMark val="out"/>
        <c:minorTickMark val="none"/>
        <c:tickLblPos val="nextTo"/>
        <c:txPr>
          <a:bodyPr/>
          <a:lstStyle/>
          <a:p>
            <a:pPr>
              <a:defRPr sz="1400"/>
            </a:pPr>
            <a:endParaRPr lang="ko-KR"/>
          </a:p>
        </c:txPr>
        <c:crossAx val="221726592"/>
        <c:crosses val="autoZero"/>
        <c:crossBetween val="between"/>
        <c:majorUnit val="20"/>
      </c:valAx>
    </c:plotArea>
    <c:legend>
      <c:legendPos val="b"/>
      <c:layout>
        <c:manualLayout>
          <c:xMode val="edge"/>
          <c:yMode val="edge"/>
          <c:x val="0.34022722854087684"/>
          <c:y val="0.83109504926803013"/>
          <c:w val="0.42763670166229234"/>
          <c:h val="7.344354900737525E-2"/>
        </c:manualLayout>
      </c:layout>
      <c:overlay val="0"/>
      <c:txPr>
        <a:bodyPr/>
        <a:lstStyle/>
        <a:p>
          <a:pPr>
            <a:defRPr sz="1600" b="0"/>
          </a:pPr>
          <a:endParaRPr lang="ko-KR"/>
        </a:p>
      </c:txPr>
    </c:legend>
    <c:plotVisOnly val="1"/>
    <c:dispBlanksAs val="gap"/>
    <c:showDLblsOverMax val="0"/>
  </c:chart>
  <c:txPr>
    <a:bodyPr/>
    <a:lstStyle/>
    <a:p>
      <a:pPr>
        <a:defRPr sz="1800" b="1"/>
      </a:pPr>
      <a:endParaRPr lang="ko-KR"/>
    </a:p>
  </c:txPr>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image" Target="../media/image37.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image" Target="../media/image3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1" y="0"/>
            <a:ext cx="2922742" cy="493634"/>
          </a:xfrm>
          <a:prstGeom prst="rect">
            <a:avLst/>
          </a:prstGeom>
        </p:spPr>
        <p:txBody>
          <a:bodyPr vert="horz" lIns="90731" tIns="45366" rIns="90731" bIns="45366" rtlCol="0"/>
          <a:lstStyle>
            <a:lvl1pPr algn="l">
              <a:defRPr sz="1200"/>
            </a:lvl1pPr>
          </a:lstStyle>
          <a:p>
            <a:endParaRPr lang="ko-KR" altLang="en-US"/>
          </a:p>
        </p:txBody>
      </p:sp>
      <p:sp>
        <p:nvSpPr>
          <p:cNvPr id="3" name="날짜 개체 틀 2"/>
          <p:cNvSpPr>
            <a:spLocks noGrp="1"/>
          </p:cNvSpPr>
          <p:nvPr>
            <p:ph type="dt" sz="quarter" idx="1"/>
          </p:nvPr>
        </p:nvSpPr>
        <p:spPr>
          <a:xfrm>
            <a:off x="3819385" y="0"/>
            <a:ext cx="2922742" cy="493634"/>
          </a:xfrm>
          <a:prstGeom prst="rect">
            <a:avLst/>
          </a:prstGeom>
        </p:spPr>
        <p:txBody>
          <a:bodyPr vert="horz" lIns="90731" tIns="45366" rIns="90731" bIns="45366" rtlCol="0"/>
          <a:lstStyle>
            <a:lvl1pPr algn="r">
              <a:defRPr sz="1200"/>
            </a:lvl1pPr>
          </a:lstStyle>
          <a:p>
            <a:fld id="{49F5C854-1B42-491C-8B0F-050A4DEE7430}" type="datetimeFigureOut">
              <a:rPr lang="ko-KR" altLang="en-US" smtClean="0"/>
              <a:pPr/>
              <a:t>2013-11-21</a:t>
            </a:fld>
            <a:endParaRPr lang="ko-KR" altLang="en-US"/>
          </a:p>
        </p:txBody>
      </p:sp>
      <p:sp>
        <p:nvSpPr>
          <p:cNvPr id="4" name="바닥글 개체 틀 3"/>
          <p:cNvSpPr>
            <a:spLocks noGrp="1"/>
          </p:cNvSpPr>
          <p:nvPr>
            <p:ph type="ftr" sz="quarter" idx="2"/>
          </p:nvPr>
        </p:nvSpPr>
        <p:spPr>
          <a:xfrm>
            <a:off x="1" y="9379041"/>
            <a:ext cx="2922742" cy="493633"/>
          </a:xfrm>
          <a:prstGeom prst="rect">
            <a:avLst/>
          </a:prstGeom>
        </p:spPr>
        <p:txBody>
          <a:bodyPr vert="horz" lIns="90731" tIns="45366" rIns="90731" bIns="45366" rtlCol="0" anchor="b"/>
          <a:lstStyle>
            <a:lvl1pPr algn="l">
              <a:defRPr sz="1200"/>
            </a:lvl1pPr>
          </a:lstStyle>
          <a:p>
            <a:endParaRPr lang="ko-KR" altLang="en-US"/>
          </a:p>
        </p:txBody>
      </p:sp>
      <p:sp>
        <p:nvSpPr>
          <p:cNvPr id="5" name="슬라이드 번호 개체 틀 4"/>
          <p:cNvSpPr>
            <a:spLocks noGrp="1"/>
          </p:cNvSpPr>
          <p:nvPr>
            <p:ph type="sldNum" sz="quarter" idx="3"/>
          </p:nvPr>
        </p:nvSpPr>
        <p:spPr>
          <a:xfrm>
            <a:off x="3819385" y="9379041"/>
            <a:ext cx="2922742" cy="493633"/>
          </a:xfrm>
          <a:prstGeom prst="rect">
            <a:avLst/>
          </a:prstGeom>
        </p:spPr>
        <p:txBody>
          <a:bodyPr vert="horz" lIns="90731" tIns="45366" rIns="90731" bIns="45366" rtlCol="0" anchor="b"/>
          <a:lstStyle>
            <a:lvl1pPr algn="r">
              <a:defRPr sz="1200"/>
            </a:lvl1pPr>
          </a:lstStyle>
          <a:p>
            <a:fld id="{7227838C-D691-4E34-8914-303FC2397A47}" type="slidenum">
              <a:rPr lang="ko-KR" altLang="en-US" smtClean="0"/>
              <a:pPr/>
              <a:t>‹#›</a:t>
            </a:fld>
            <a:endParaRPr lang="ko-KR" altLang="en-US"/>
          </a:p>
        </p:txBody>
      </p:sp>
    </p:spTree>
    <p:extLst>
      <p:ext uri="{BB962C8B-B14F-4D97-AF65-F5344CB8AC3E}">
        <p14:creationId xmlns:p14="http://schemas.microsoft.com/office/powerpoint/2010/main" val="3674050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1" y="1"/>
            <a:ext cx="2922270" cy="493713"/>
          </a:xfrm>
          <a:prstGeom prst="rect">
            <a:avLst/>
          </a:prstGeom>
        </p:spPr>
        <p:txBody>
          <a:bodyPr vert="horz" lIns="90731" tIns="45366" rIns="90731" bIns="45366" rtlCol="0"/>
          <a:lstStyle>
            <a:lvl1pPr algn="l">
              <a:defRPr sz="1200"/>
            </a:lvl1pPr>
          </a:lstStyle>
          <a:p>
            <a:endParaRPr lang="ko-KR" altLang="en-US"/>
          </a:p>
        </p:txBody>
      </p:sp>
      <p:sp>
        <p:nvSpPr>
          <p:cNvPr id="3" name="날짜 개체 틀 2"/>
          <p:cNvSpPr>
            <a:spLocks noGrp="1"/>
          </p:cNvSpPr>
          <p:nvPr>
            <p:ph type="dt" idx="1"/>
          </p:nvPr>
        </p:nvSpPr>
        <p:spPr>
          <a:xfrm>
            <a:off x="3819871" y="1"/>
            <a:ext cx="2922270" cy="493713"/>
          </a:xfrm>
          <a:prstGeom prst="rect">
            <a:avLst/>
          </a:prstGeom>
        </p:spPr>
        <p:txBody>
          <a:bodyPr vert="horz" lIns="90731" tIns="45366" rIns="90731" bIns="45366" rtlCol="0"/>
          <a:lstStyle>
            <a:lvl1pPr algn="r">
              <a:defRPr sz="1200"/>
            </a:lvl1pPr>
          </a:lstStyle>
          <a:p>
            <a:fld id="{324EFC42-7197-4463-82A7-FFAF73495C9F}" type="datetimeFigureOut">
              <a:rPr lang="ko-KR" altLang="en-US" smtClean="0"/>
              <a:pPr/>
              <a:t>2013-11-21</a:t>
            </a:fld>
            <a:endParaRPr lang="ko-KR" altLang="en-US"/>
          </a:p>
        </p:txBody>
      </p:sp>
      <p:sp>
        <p:nvSpPr>
          <p:cNvPr id="4" name="슬라이드 이미지 개체 틀 3"/>
          <p:cNvSpPr>
            <a:spLocks noGrp="1" noRot="1" noChangeAspect="1"/>
          </p:cNvSpPr>
          <p:nvPr>
            <p:ph type="sldImg" idx="2"/>
          </p:nvPr>
        </p:nvSpPr>
        <p:spPr>
          <a:xfrm>
            <a:off x="904875" y="741363"/>
            <a:ext cx="4935538" cy="3702050"/>
          </a:xfrm>
          <a:prstGeom prst="rect">
            <a:avLst/>
          </a:prstGeom>
          <a:noFill/>
          <a:ln w="12700">
            <a:solidFill>
              <a:prstClr val="black"/>
            </a:solidFill>
          </a:ln>
        </p:spPr>
        <p:txBody>
          <a:bodyPr vert="horz" lIns="90731" tIns="45366" rIns="90731" bIns="45366" rtlCol="0" anchor="ctr"/>
          <a:lstStyle/>
          <a:p>
            <a:endParaRPr lang="ko-KR" altLang="en-US"/>
          </a:p>
        </p:txBody>
      </p:sp>
      <p:sp>
        <p:nvSpPr>
          <p:cNvPr id="5" name="슬라이드 노트 개체 틀 4"/>
          <p:cNvSpPr>
            <a:spLocks noGrp="1"/>
          </p:cNvSpPr>
          <p:nvPr>
            <p:ph type="body" sz="quarter" idx="3"/>
          </p:nvPr>
        </p:nvSpPr>
        <p:spPr>
          <a:xfrm>
            <a:off x="674370" y="4690269"/>
            <a:ext cx="5394960" cy="4443413"/>
          </a:xfrm>
          <a:prstGeom prst="rect">
            <a:avLst/>
          </a:prstGeom>
        </p:spPr>
        <p:txBody>
          <a:bodyPr vert="horz" lIns="90731" tIns="45366" rIns="90731" bIns="45366" rtlCol="0"/>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1" y="9378825"/>
            <a:ext cx="2922270" cy="493713"/>
          </a:xfrm>
          <a:prstGeom prst="rect">
            <a:avLst/>
          </a:prstGeom>
        </p:spPr>
        <p:txBody>
          <a:bodyPr vert="horz" lIns="90731" tIns="45366" rIns="90731" bIns="45366"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19871" y="9378825"/>
            <a:ext cx="2922270" cy="493713"/>
          </a:xfrm>
          <a:prstGeom prst="rect">
            <a:avLst/>
          </a:prstGeom>
        </p:spPr>
        <p:txBody>
          <a:bodyPr vert="horz" lIns="90731" tIns="45366" rIns="90731" bIns="45366" rtlCol="0" anchor="b"/>
          <a:lstStyle>
            <a:lvl1pPr algn="r">
              <a:defRPr sz="1200"/>
            </a:lvl1pPr>
          </a:lstStyle>
          <a:p>
            <a:fld id="{E69E26D4-3338-45B7-BAFC-85BA9B699258}" type="slidenum">
              <a:rPr lang="ko-KR" altLang="en-US" smtClean="0"/>
              <a:pPr/>
              <a:t>‹#›</a:t>
            </a:fld>
            <a:endParaRPr lang="ko-KR" altLang="en-US"/>
          </a:p>
        </p:txBody>
      </p:sp>
    </p:spTree>
    <p:extLst>
      <p:ext uri="{BB962C8B-B14F-4D97-AF65-F5344CB8AC3E}">
        <p14:creationId xmlns:p14="http://schemas.microsoft.com/office/powerpoint/2010/main" val="4108379613"/>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ko.wikipedia.org/wiki/%EC%9D%8C%EB%A0%A5_3%EC%9B%94_5%EC%9D%BC" TargetMode="External"/><Relationship Id="rId3" Type="http://schemas.openxmlformats.org/officeDocument/2006/relationships/hyperlink" Target="http://ko.wikipedia.org/wiki/1694%EB%85%84" TargetMode="External"/><Relationship Id="rId7" Type="http://schemas.openxmlformats.org/officeDocument/2006/relationships/hyperlink" Target="http://ko.wikipedia.org/wiki/4%EC%9B%94_22%EC%9D%BC" TargetMode="External"/><Relationship Id="rId12" Type="http://schemas.openxmlformats.org/officeDocument/2006/relationships/hyperlink" Target="http://ko.wikipedia.org/wiki/10%EC%9B%94_16%EC%9D%BC"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ko.wikipedia.org/wiki/1776%EB%85%84" TargetMode="External"/><Relationship Id="rId11" Type="http://schemas.openxmlformats.org/officeDocument/2006/relationships/hyperlink" Target="http://ko.wikipedia.org/wiki/1724%EB%85%84" TargetMode="External"/><Relationship Id="rId5" Type="http://schemas.openxmlformats.org/officeDocument/2006/relationships/hyperlink" Target="http://ko.wikipedia.org/wiki/%EC%9D%8C%EB%A0%A5_9%EC%9B%94_13%EC%9D%BC" TargetMode="External"/><Relationship Id="rId10" Type="http://schemas.openxmlformats.org/officeDocument/2006/relationships/hyperlink" Target="http://ko.wikipedia.org/wiki/%EC%99%95" TargetMode="External"/><Relationship Id="rId4" Type="http://schemas.openxmlformats.org/officeDocument/2006/relationships/hyperlink" Target="http://ko.wikipedia.org/wiki/10%EC%9B%94_31%EC%9D%BC" TargetMode="External"/><Relationship Id="rId9" Type="http://schemas.openxmlformats.org/officeDocument/2006/relationships/hyperlink" Target="http://ko.wikipedia.org/wiki/%EC%A1%B0%EC%84%A0"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sz="1400" dirty="0">
              <a:latin typeface="HY견명조" pitchFamily="18" charset="-127"/>
              <a:ea typeface="HY견명조" pitchFamily="18" charset="-127"/>
            </a:endParaRPr>
          </a:p>
        </p:txBody>
      </p:sp>
      <p:sp>
        <p:nvSpPr>
          <p:cNvPr id="4" name="슬라이드 번호 개체 틀 3"/>
          <p:cNvSpPr>
            <a:spLocks noGrp="1"/>
          </p:cNvSpPr>
          <p:nvPr>
            <p:ph type="sldNum" sz="quarter" idx="10"/>
          </p:nvPr>
        </p:nvSpPr>
        <p:spPr/>
        <p:txBody>
          <a:bodyPr/>
          <a:lstStyle/>
          <a:p>
            <a:fld id="{CAC9533D-34DA-4988-A02F-C0C861A2083B}" type="slidenum">
              <a:rPr lang="ko-KR" altLang="en-US" smtClean="0">
                <a:solidFill>
                  <a:prstClr val="black"/>
                </a:solidFill>
              </a:rPr>
              <a:pPr/>
              <a:t>1</a:t>
            </a:fld>
            <a:endParaRPr lang="ko-KR" alt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슬라이드 이미지 개체 틀 1"/>
          <p:cNvSpPr>
            <a:spLocks noGrp="1" noRot="1" noChangeAspect="1" noTextEdit="1"/>
          </p:cNvSpPr>
          <p:nvPr>
            <p:ph type="sldImg"/>
          </p:nvPr>
        </p:nvSpPr>
        <p:spPr>
          <a:ln/>
        </p:spPr>
      </p:sp>
      <p:sp>
        <p:nvSpPr>
          <p:cNvPr id="51203" name="슬라이드 노트 개체 틀 2"/>
          <p:cNvSpPr>
            <a:spLocks noGrp="1"/>
          </p:cNvSpPr>
          <p:nvPr>
            <p:ph type="body" idx="1"/>
          </p:nvPr>
        </p:nvSpPr>
        <p:spPr>
          <a:noFill/>
          <a:ln/>
        </p:spPr>
        <p:txBody>
          <a:bodyPr/>
          <a:lstStyle/>
          <a:p>
            <a:pPr latinLnBrk="0">
              <a:defRPr/>
            </a:pPr>
            <a:r>
              <a:rPr lang="en-US" altLang="ko-KR" b="1" kern="0" dirty="0" smtClean="0">
                <a:solidFill>
                  <a:srgbClr val="002060"/>
                </a:solidFill>
                <a:latin typeface="맑은 고딕" pitchFamily="50" charset="-127"/>
                <a:ea typeface="맑은 고딕" pitchFamily="50" charset="-127"/>
              </a:rPr>
              <a:t>- </a:t>
            </a:r>
            <a:r>
              <a:rPr lang="ko-KR" altLang="en-US" b="1" kern="0" dirty="0" smtClean="0">
                <a:solidFill>
                  <a:srgbClr val="002060"/>
                </a:solidFill>
                <a:latin typeface="맑은 고딕" pitchFamily="50" charset="-127"/>
                <a:ea typeface="맑은 고딕" pitchFamily="50" charset="-127"/>
              </a:rPr>
              <a:t>사업기간</a:t>
            </a:r>
            <a:r>
              <a:rPr lang="en-US" altLang="ko-KR" b="1" kern="0" dirty="0" smtClean="0">
                <a:solidFill>
                  <a:srgbClr val="002060"/>
                </a:solidFill>
                <a:latin typeface="맑은 고딕" pitchFamily="50" charset="-127"/>
                <a:ea typeface="맑은 고딕" pitchFamily="50" charset="-127"/>
              </a:rPr>
              <a:t> </a:t>
            </a:r>
          </a:p>
          <a:p>
            <a:pPr latinLnBrk="0">
              <a:defRPr/>
            </a:pPr>
            <a:r>
              <a:rPr lang="en-US" altLang="ko-KR" b="1" kern="0" dirty="0" smtClean="0">
                <a:solidFill>
                  <a:srgbClr val="002060"/>
                </a:solidFill>
                <a:latin typeface="맑은 고딕" pitchFamily="50" charset="-127"/>
                <a:ea typeface="맑은 고딕" pitchFamily="50" charset="-127"/>
              </a:rPr>
              <a:t>   10</a:t>
            </a:r>
            <a:r>
              <a:rPr lang="ko-KR" altLang="en-US" b="1" kern="0" dirty="0" smtClean="0">
                <a:solidFill>
                  <a:srgbClr val="002060"/>
                </a:solidFill>
                <a:latin typeface="맑은 고딕" pitchFamily="50" charset="-127"/>
                <a:ea typeface="맑은 고딕" pitchFamily="50" charset="-127"/>
              </a:rPr>
              <a:t>년 </a:t>
            </a:r>
            <a:r>
              <a:rPr lang="en-US" altLang="ko-KR" b="1" kern="0" dirty="0" smtClean="0">
                <a:solidFill>
                  <a:srgbClr val="002060"/>
                </a:solidFill>
                <a:latin typeface="맑은 고딕" pitchFamily="50" charset="-127"/>
                <a:ea typeface="맑은 고딕" pitchFamily="50" charset="-127"/>
              </a:rPr>
              <a:t>(2011</a:t>
            </a:r>
            <a:r>
              <a:rPr lang="ko-KR" altLang="en-US" b="1" kern="0" dirty="0" smtClean="0">
                <a:solidFill>
                  <a:srgbClr val="002060"/>
                </a:solidFill>
                <a:latin typeface="맑은 고딕" pitchFamily="50" charset="-127"/>
                <a:ea typeface="맑은 고딕" pitchFamily="50" charset="-127"/>
              </a:rPr>
              <a:t>년</a:t>
            </a:r>
            <a:r>
              <a:rPr lang="en-US" altLang="ko-KR" b="1" kern="0" dirty="0" smtClean="0">
                <a:solidFill>
                  <a:srgbClr val="002060"/>
                </a:solidFill>
                <a:latin typeface="맑은 고딕" pitchFamily="50" charset="-127"/>
                <a:ea typeface="맑은 고딕" pitchFamily="50" charset="-127"/>
              </a:rPr>
              <a:t>~2020</a:t>
            </a:r>
            <a:r>
              <a:rPr lang="ko-KR" altLang="en-US" b="1" kern="0" dirty="0" smtClean="0">
                <a:solidFill>
                  <a:srgbClr val="002060"/>
                </a:solidFill>
                <a:latin typeface="맑은 고딕" pitchFamily="50" charset="-127"/>
                <a:ea typeface="맑은 고딕" pitchFamily="50" charset="-127"/>
              </a:rPr>
              <a:t>년</a:t>
            </a:r>
            <a:r>
              <a:rPr lang="en-US" altLang="ko-KR" b="1" kern="0" dirty="0" smtClean="0">
                <a:solidFill>
                  <a:srgbClr val="002060"/>
                </a:solidFill>
                <a:latin typeface="맑은 고딕" pitchFamily="50" charset="-127"/>
                <a:ea typeface="맑은 고딕" pitchFamily="50" charset="-127"/>
              </a:rPr>
              <a:t>)</a:t>
            </a:r>
          </a:p>
          <a:p>
            <a:pPr latinLnBrk="0">
              <a:defRPr/>
            </a:pPr>
            <a:r>
              <a:rPr lang="ko-KR" altLang="en-US" b="1" kern="0" dirty="0" smtClean="0">
                <a:solidFill>
                  <a:srgbClr val="002060"/>
                </a:solidFill>
                <a:latin typeface="맑은 고딕" pitchFamily="50" charset="-127"/>
                <a:ea typeface="맑은 고딕" pitchFamily="50" charset="-127"/>
              </a:rPr>
              <a:t> </a:t>
            </a:r>
            <a:r>
              <a:rPr lang="en-US" altLang="ko-KR" b="1" kern="0" dirty="0" smtClean="0">
                <a:solidFill>
                  <a:srgbClr val="002060"/>
                </a:solidFill>
                <a:latin typeface="맑은 고딕" pitchFamily="50" charset="-127"/>
                <a:ea typeface="맑은 고딕" pitchFamily="50" charset="-127"/>
              </a:rPr>
              <a:t>- </a:t>
            </a:r>
            <a:r>
              <a:rPr lang="ko-KR" altLang="en-US" b="1" kern="0" dirty="0" smtClean="0">
                <a:solidFill>
                  <a:srgbClr val="002060"/>
                </a:solidFill>
                <a:latin typeface="맑은 고딕" pitchFamily="50" charset="-127"/>
                <a:ea typeface="맑은 고딕" pitchFamily="50" charset="-127"/>
              </a:rPr>
              <a:t>예     산</a:t>
            </a:r>
            <a:r>
              <a:rPr lang="en-US" altLang="ko-KR" b="1" kern="0" dirty="0" smtClean="0">
                <a:solidFill>
                  <a:srgbClr val="002060"/>
                </a:solidFill>
                <a:latin typeface="맑은 고딕" pitchFamily="50" charset="-127"/>
                <a:ea typeface="맑은 고딕" pitchFamily="50" charset="-127"/>
              </a:rPr>
              <a:t> </a:t>
            </a:r>
          </a:p>
          <a:p>
            <a:pPr latinLnBrk="0">
              <a:defRPr/>
            </a:pPr>
            <a:r>
              <a:rPr lang="en-US" altLang="ko-KR" b="1" kern="0" dirty="0" smtClean="0">
                <a:solidFill>
                  <a:srgbClr val="002060"/>
                </a:solidFill>
                <a:latin typeface="맑은 고딕" pitchFamily="50" charset="-127"/>
                <a:ea typeface="맑은 고딕" pitchFamily="50" charset="-127"/>
              </a:rPr>
              <a:t>   1</a:t>
            </a:r>
            <a:r>
              <a:rPr lang="ko-KR" altLang="en-US" b="1" kern="0" dirty="0" smtClean="0">
                <a:solidFill>
                  <a:srgbClr val="002060"/>
                </a:solidFill>
                <a:latin typeface="맑은 고딕" pitchFamily="50" charset="-127"/>
                <a:ea typeface="맑은 고딕" pitchFamily="50" charset="-127"/>
              </a:rPr>
              <a:t>조 </a:t>
            </a:r>
            <a:r>
              <a:rPr lang="en-US" altLang="ko-KR" b="1" kern="0" dirty="0" smtClean="0">
                <a:solidFill>
                  <a:srgbClr val="002060"/>
                </a:solidFill>
                <a:latin typeface="맑은 고딕" pitchFamily="50" charset="-127"/>
                <a:ea typeface="맑은 고딕" pitchFamily="50" charset="-127"/>
              </a:rPr>
              <a:t>492</a:t>
            </a:r>
            <a:r>
              <a:rPr lang="ko-KR" altLang="en-US" b="1" kern="0" dirty="0" err="1" smtClean="0">
                <a:solidFill>
                  <a:srgbClr val="002060"/>
                </a:solidFill>
                <a:latin typeface="맑은 고딕" pitchFamily="50" charset="-127"/>
                <a:ea typeface="맑은 고딕" pitchFamily="50" charset="-127"/>
              </a:rPr>
              <a:t>억원</a:t>
            </a:r>
            <a:endParaRPr lang="en-US" altLang="ko-KR" b="1" kern="0" dirty="0" smtClean="0">
              <a:solidFill>
                <a:srgbClr val="002060"/>
              </a:solidFill>
              <a:latin typeface="맑은 고딕" pitchFamily="50" charset="-127"/>
              <a:ea typeface="맑은 고딕" pitchFamily="50" charset="-127"/>
            </a:endParaRPr>
          </a:p>
          <a:p>
            <a:endParaRPr lang="ko-KR" altLang="en-US" dirty="0" smtClean="0"/>
          </a:p>
        </p:txBody>
      </p:sp>
      <p:sp>
        <p:nvSpPr>
          <p:cNvPr id="51204" name="슬라이드 번호 개체 틀 3"/>
          <p:cNvSpPr>
            <a:spLocks noGrp="1"/>
          </p:cNvSpPr>
          <p:nvPr>
            <p:ph type="sldNum" sz="quarter" idx="5"/>
          </p:nvPr>
        </p:nvSpPr>
        <p:spPr>
          <a:noFill/>
        </p:spPr>
        <p:txBody>
          <a:bodyPr/>
          <a:lstStyle/>
          <a:p>
            <a:fld id="{A3184026-4A3C-44D5-9EB5-426467C9949D}" type="slidenum">
              <a:rPr lang="ko-KR" altLang="en-US">
                <a:solidFill>
                  <a:srgbClr val="000000"/>
                </a:solidFill>
              </a:rPr>
              <a:pPr/>
              <a:t>46</a:t>
            </a:fld>
            <a:endParaRPr lang="ko-KR" altLang="en-US">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1" dirty="0" smtClean="0"/>
              <a:t>George Bush </a:t>
            </a:r>
            <a:r>
              <a:rPr lang="en-US" altLang="ko-KR" b="1" dirty="0" err="1" smtClean="0"/>
              <a:t>Snr</a:t>
            </a:r>
            <a:r>
              <a:rPr lang="en-US" altLang="ko-KR" b="1" dirty="0" smtClean="0"/>
              <a:t> celebrates 85th birthday with skydive over Maine </a:t>
            </a:r>
          </a:p>
          <a:p>
            <a:r>
              <a:rPr lang="en-US" altLang="ko-KR" b="1" dirty="0" smtClean="0"/>
              <a:t>George H.W. Bush has celebrated his 85th birthday by skydiving over the coast of Maine. </a:t>
            </a:r>
          </a:p>
          <a:p>
            <a:r>
              <a:rPr lang="en-US" altLang="ko-KR" dirty="0" smtClean="0"/>
              <a:t>8:25PM BST 12 Jun 2009</a:t>
            </a:r>
          </a:p>
          <a:p>
            <a:r>
              <a:rPr lang="en-US" altLang="ko-KR" dirty="0" smtClean="0"/>
              <a:t>The 41st US president made a tandem jump from 10,500 feet on Friday with a member of the US army's Golden Knights parachute team onto a landing zone near a church in Kennebunkport, where </a:t>
            </a:r>
            <a:r>
              <a:rPr lang="en-US" altLang="ko-KR" dirty="0" err="1" smtClean="0"/>
              <a:t>Mr</a:t>
            </a:r>
            <a:r>
              <a:rPr lang="en-US" altLang="ko-KR" dirty="0" smtClean="0"/>
              <a:t> Bush has an ocean front summer home.</a:t>
            </a:r>
          </a:p>
          <a:p>
            <a:r>
              <a:rPr lang="en-US" altLang="ko-KR" dirty="0" smtClean="0">
                <a:effectLst/>
              </a:rPr>
              <a:t>Former President George H. W. Bush rides tandem with Army Sgt. Michael Elliott of the Army Golden Knights parachute team as he celebrates his 85th birthday with a parachute jump </a:t>
            </a:r>
          </a:p>
          <a:p>
            <a:r>
              <a:rPr lang="en-US" altLang="ko-KR" dirty="0" smtClean="0"/>
              <a:t>"Well, we made it. It was a great day in the air," </a:t>
            </a:r>
            <a:r>
              <a:rPr lang="en-US" altLang="ko-KR" dirty="0" err="1" smtClean="0"/>
              <a:t>Mr</a:t>
            </a:r>
            <a:r>
              <a:rPr lang="en-US" altLang="ko-KR" dirty="0" smtClean="0"/>
              <a:t> Bush said after he was removed from his harness. </a:t>
            </a:r>
          </a:p>
          <a:p>
            <a:r>
              <a:rPr lang="en-US" altLang="ko-KR" dirty="0" smtClean="0"/>
              <a:t>He said he enjoyed it so much that he planned to do it again when he turns 90. </a:t>
            </a:r>
          </a:p>
          <a:p>
            <a:r>
              <a:rPr lang="en-US" altLang="ko-KR" dirty="0" smtClean="0"/>
              <a:t>When he was president, Bush was an avid jogger, speed golfer, fisherman and tennis player. He said he has slowed down since then, but he doesn't intend to stop moving. </a:t>
            </a:r>
          </a:p>
          <a:p>
            <a:r>
              <a:rPr lang="en-US" altLang="ko-KR" dirty="0" smtClean="0"/>
              <a:t>"Just because you're an old guy, you don't have to sit around drooling in the corner," he said. "Get out and do something. Get out and enjoy life." </a:t>
            </a:r>
          </a:p>
          <a:p>
            <a:r>
              <a:rPr lang="en-US" altLang="ko-KR" dirty="0" smtClean="0"/>
              <a:t>All of </a:t>
            </a:r>
            <a:r>
              <a:rPr lang="en-US" altLang="ko-KR" dirty="0" err="1" smtClean="0"/>
              <a:t>Mr</a:t>
            </a:r>
            <a:r>
              <a:rPr lang="en-US" altLang="ko-KR" dirty="0" smtClean="0"/>
              <a:t> Bush's children, including George W. Bush, the 43rd US president, were on hand for the jump.</a:t>
            </a:r>
          </a:p>
          <a:p>
            <a:r>
              <a:rPr lang="en-US" altLang="ko-KR" dirty="0" err="1" smtClean="0"/>
              <a:t>Mr</a:t>
            </a:r>
            <a:r>
              <a:rPr lang="en-US" altLang="ko-KR" dirty="0" smtClean="0"/>
              <a:t> Bush's most recent jump was in November 2007 at the reopening of his library at Texas A&amp;M University. He made his first jump as a Navy pilot when his plane was shot down over the Pacific during the Second World War. He also made jumps to mark his 75th and 80th birthdays and on two other occasions</a:t>
            </a:r>
          </a:p>
          <a:p>
            <a:endParaRPr lang="ko-KR" altLang="en-US" dirty="0"/>
          </a:p>
        </p:txBody>
      </p:sp>
      <p:sp>
        <p:nvSpPr>
          <p:cNvPr id="4" name="슬라이드 번호 개체 틀 3"/>
          <p:cNvSpPr>
            <a:spLocks noGrp="1"/>
          </p:cNvSpPr>
          <p:nvPr>
            <p:ph type="sldNum" sz="quarter" idx="10"/>
          </p:nvPr>
        </p:nvSpPr>
        <p:spPr/>
        <p:txBody>
          <a:bodyPr/>
          <a:lstStyle/>
          <a:p>
            <a:pPr>
              <a:defRPr/>
            </a:pPr>
            <a:fld id="{9B6D64D2-5985-4819-AA32-160E7D3468D0}" type="slidenum">
              <a:rPr lang="en-US" altLang="ko-KR" smtClean="0">
                <a:solidFill>
                  <a:prstClr val="black"/>
                </a:solidFill>
              </a:rPr>
              <a:pPr>
                <a:defRPr/>
              </a:pPr>
              <a:t>48</a:t>
            </a:fld>
            <a:endParaRPr lang="en-US" altLang="ko-KR">
              <a:solidFill>
                <a:prstClr val="black"/>
              </a:solidFill>
            </a:endParaRPr>
          </a:p>
        </p:txBody>
      </p:sp>
    </p:spTree>
    <p:extLst>
      <p:ext uri="{BB962C8B-B14F-4D97-AF65-F5344CB8AC3E}">
        <p14:creationId xmlns:p14="http://schemas.microsoft.com/office/powerpoint/2010/main" val="405771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defTabSz="914230" eaLnBrk="0" fontAlgn="base" hangingPunct="0">
              <a:spcBef>
                <a:spcPct val="30000"/>
              </a:spcBef>
              <a:spcAft>
                <a:spcPct val="0"/>
              </a:spcAft>
              <a:defRPr/>
            </a:pPr>
            <a:r>
              <a:rPr kumimoji="1" lang="ko-KR" altLang="ko-KR" dirty="0">
                <a:solidFill>
                  <a:schemeClr val="bg1">
                    <a:lumMod val="75000"/>
                  </a:schemeClr>
                </a:solidFill>
                <a:latin typeface="+mn-ea"/>
                <a:ea typeface="굴림" pitchFamily="50" charset="-127"/>
              </a:rPr>
              <a:t>영조(英祖, </a:t>
            </a:r>
            <a:r>
              <a:rPr kumimoji="1" lang="ko-KR" altLang="ko-KR" dirty="0">
                <a:solidFill>
                  <a:schemeClr val="bg1">
                    <a:lumMod val="75000"/>
                  </a:schemeClr>
                </a:solidFill>
                <a:latin typeface="+mn-ea"/>
                <a:ea typeface="굴림" pitchFamily="50" charset="-127"/>
                <a:hlinkClick r:id="rId3" action="ppaction://hlinkfile" tooltip="1694년"/>
              </a:rPr>
              <a:t>1694년</a:t>
            </a:r>
            <a:r>
              <a:rPr kumimoji="1" lang="ko-KR" altLang="ko-KR" dirty="0">
                <a:solidFill>
                  <a:schemeClr val="bg1">
                    <a:lumMod val="75000"/>
                  </a:schemeClr>
                </a:solidFill>
                <a:latin typeface="+mn-ea"/>
                <a:ea typeface="굴림" pitchFamily="50" charset="-127"/>
              </a:rPr>
              <a:t> </a:t>
            </a:r>
            <a:r>
              <a:rPr kumimoji="1" lang="ko-KR" altLang="ko-KR" dirty="0">
                <a:solidFill>
                  <a:schemeClr val="bg1">
                    <a:lumMod val="75000"/>
                  </a:schemeClr>
                </a:solidFill>
                <a:latin typeface="+mn-ea"/>
                <a:ea typeface="굴림" pitchFamily="50" charset="-127"/>
                <a:hlinkClick r:id="rId4" action="ppaction://hlinkfile" tooltip="10월 31일"/>
              </a:rPr>
              <a:t>10월 31일</a:t>
            </a:r>
            <a:r>
              <a:rPr kumimoji="1" lang="ko-KR" altLang="ko-KR" dirty="0">
                <a:solidFill>
                  <a:schemeClr val="bg1">
                    <a:lumMod val="75000"/>
                  </a:schemeClr>
                </a:solidFill>
                <a:latin typeface="+mn-ea"/>
                <a:ea typeface="굴림" pitchFamily="50" charset="-127"/>
              </a:rPr>
              <a:t> (</a:t>
            </a:r>
            <a:r>
              <a:rPr kumimoji="1" lang="ko-KR" altLang="ko-KR" dirty="0">
                <a:solidFill>
                  <a:schemeClr val="bg1">
                    <a:lumMod val="75000"/>
                  </a:schemeClr>
                </a:solidFill>
                <a:latin typeface="+mn-ea"/>
                <a:ea typeface="굴림" pitchFamily="50" charset="-127"/>
                <a:hlinkClick r:id="rId5" action="ppaction://hlinkfile" tooltip="음력 9월 13일"/>
              </a:rPr>
              <a:t>음력 9월 13일</a:t>
            </a:r>
            <a:r>
              <a:rPr kumimoji="1" lang="ko-KR" altLang="ko-KR" dirty="0">
                <a:solidFill>
                  <a:schemeClr val="bg1">
                    <a:lumMod val="75000"/>
                  </a:schemeClr>
                </a:solidFill>
                <a:latin typeface="+mn-ea"/>
                <a:ea typeface="굴림" pitchFamily="50" charset="-127"/>
              </a:rPr>
              <a:t>) ~ </a:t>
            </a:r>
            <a:r>
              <a:rPr kumimoji="1" lang="ko-KR" altLang="ko-KR" dirty="0">
                <a:solidFill>
                  <a:schemeClr val="bg1">
                    <a:lumMod val="75000"/>
                  </a:schemeClr>
                </a:solidFill>
                <a:latin typeface="+mn-ea"/>
                <a:ea typeface="굴림" pitchFamily="50" charset="-127"/>
                <a:hlinkClick r:id="rId6" action="ppaction://hlinkfile" tooltip="1776년"/>
              </a:rPr>
              <a:t>1776년</a:t>
            </a:r>
            <a:r>
              <a:rPr kumimoji="1" lang="ko-KR" altLang="ko-KR" dirty="0">
                <a:solidFill>
                  <a:schemeClr val="bg1">
                    <a:lumMod val="75000"/>
                  </a:schemeClr>
                </a:solidFill>
                <a:latin typeface="+mn-ea"/>
                <a:ea typeface="굴림" pitchFamily="50" charset="-127"/>
              </a:rPr>
              <a:t> </a:t>
            </a:r>
            <a:r>
              <a:rPr kumimoji="1" lang="ko-KR" altLang="ko-KR" dirty="0">
                <a:solidFill>
                  <a:schemeClr val="bg1">
                    <a:lumMod val="75000"/>
                  </a:schemeClr>
                </a:solidFill>
                <a:latin typeface="+mn-ea"/>
                <a:ea typeface="굴림" pitchFamily="50" charset="-127"/>
                <a:hlinkClick r:id="rId7" action="ppaction://hlinkfile" tooltip="4월 22일"/>
              </a:rPr>
              <a:t>4월 22일</a:t>
            </a:r>
            <a:r>
              <a:rPr kumimoji="1" lang="ko-KR" altLang="ko-KR" dirty="0">
                <a:solidFill>
                  <a:schemeClr val="bg1">
                    <a:lumMod val="75000"/>
                  </a:schemeClr>
                </a:solidFill>
                <a:latin typeface="+mn-ea"/>
                <a:ea typeface="굴림" pitchFamily="50" charset="-127"/>
              </a:rPr>
              <a:t> (</a:t>
            </a:r>
            <a:r>
              <a:rPr kumimoji="1" lang="ko-KR" altLang="ko-KR" dirty="0">
                <a:solidFill>
                  <a:schemeClr val="bg1">
                    <a:lumMod val="75000"/>
                  </a:schemeClr>
                </a:solidFill>
                <a:latin typeface="+mn-ea"/>
                <a:ea typeface="굴림" pitchFamily="50" charset="-127"/>
                <a:hlinkClick r:id="rId8" action="ppaction://hlinkfile" tooltip="음력 3월 5일"/>
              </a:rPr>
              <a:t>음력 3월 5일</a:t>
            </a:r>
            <a:r>
              <a:rPr kumimoji="1" lang="ko-KR" altLang="ko-KR" dirty="0">
                <a:solidFill>
                  <a:schemeClr val="bg1">
                    <a:lumMod val="75000"/>
                  </a:schemeClr>
                </a:solidFill>
                <a:latin typeface="+mn-ea"/>
                <a:ea typeface="굴림" pitchFamily="50" charset="-127"/>
              </a:rPr>
              <a:t>)는 </a:t>
            </a:r>
            <a:r>
              <a:rPr kumimoji="1" lang="ko-KR" altLang="ko-KR" dirty="0">
                <a:solidFill>
                  <a:schemeClr val="bg1">
                    <a:lumMod val="75000"/>
                  </a:schemeClr>
                </a:solidFill>
                <a:latin typeface="+mn-ea"/>
                <a:ea typeface="굴림" pitchFamily="50" charset="-127"/>
                <a:hlinkClick r:id="rId9" action="ppaction://hlinkfile" tooltip="조선"/>
              </a:rPr>
              <a:t>조선</a:t>
            </a:r>
            <a:r>
              <a:rPr kumimoji="1" lang="ko-KR" altLang="ko-KR" dirty="0">
                <a:solidFill>
                  <a:schemeClr val="bg1">
                    <a:lumMod val="75000"/>
                  </a:schemeClr>
                </a:solidFill>
                <a:latin typeface="+mn-ea"/>
                <a:ea typeface="굴림" pitchFamily="50" charset="-127"/>
              </a:rPr>
              <a:t>의 제21대 </a:t>
            </a:r>
            <a:r>
              <a:rPr kumimoji="1" lang="ko-KR" altLang="ko-KR" dirty="0">
                <a:solidFill>
                  <a:schemeClr val="bg1">
                    <a:lumMod val="75000"/>
                  </a:schemeClr>
                </a:solidFill>
                <a:latin typeface="+mn-ea"/>
                <a:ea typeface="굴림" pitchFamily="50" charset="-127"/>
                <a:hlinkClick r:id="rId10" action="ppaction://hlinkfile" tooltip="왕"/>
              </a:rPr>
              <a:t>임금</a:t>
            </a:r>
            <a:r>
              <a:rPr kumimoji="1" lang="ko-KR" altLang="ko-KR" dirty="0">
                <a:solidFill>
                  <a:schemeClr val="bg1">
                    <a:lumMod val="75000"/>
                  </a:schemeClr>
                </a:solidFill>
                <a:latin typeface="+mn-ea"/>
                <a:ea typeface="굴림" pitchFamily="50" charset="-127"/>
              </a:rPr>
              <a:t>(재위, </a:t>
            </a:r>
            <a:r>
              <a:rPr kumimoji="1" lang="ko-KR" altLang="ko-KR" dirty="0">
                <a:solidFill>
                  <a:schemeClr val="bg1">
                    <a:lumMod val="75000"/>
                  </a:schemeClr>
                </a:solidFill>
                <a:latin typeface="+mn-ea"/>
                <a:ea typeface="굴림" pitchFamily="50" charset="-127"/>
                <a:hlinkClick r:id="rId11" action="ppaction://hlinkfile" tooltip="1724년"/>
              </a:rPr>
              <a:t>1724년</a:t>
            </a:r>
            <a:r>
              <a:rPr kumimoji="1" lang="ko-KR" altLang="ko-KR" dirty="0">
                <a:solidFill>
                  <a:schemeClr val="bg1">
                    <a:lumMod val="75000"/>
                  </a:schemeClr>
                </a:solidFill>
                <a:latin typeface="+mn-ea"/>
                <a:ea typeface="굴림" pitchFamily="50" charset="-127"/>
              </a:rPr>
              <a:t> </a:t>
            </a:r>
            <a:r>
              <a:rPr kumimoji="1" lang="ko-KR" altLang="ko-KR" dirty="0">
                <a:solidFill>
                  <a:schemeClr val="bg1">
                    <a:lumMod val="75000"/>
                  </a:schemeClr>
                </a:solidFill>
                <a:latin typeface="+mn-ea"/>
                <a:ea typeface="굴림" pitchFamily="50" charset="-127"/>
                <a:hlinkClick r:id="rId12" action="ppaction://hlinkfile" tooltip="10월 16일"/>
              </a:rPr>
              <a:t>10월 16일</a:t>
            </a:r>
            <a:r>
              <a:rPr kumimoji="1" lang="ko-KR" altLang="ko-KR" dirty="0">
                <a:solidFill>
                  <a:schemeClr val="bg1">
                    <a:lumMod val="75000"/>
                  </a:schemeClr>
                </a:solidFill>
                <a:latin typeface="+mn-ea"/>
                <a:ea typeface="굴림" pitchFamily="50" charset="-127"/>
              </a:rPr>
              <a:t> ~ </a:t>
            </a:r>
            <a:r>
              <a:rPr kumimoji="1" lang="ko-KR" altLang="ko-KR" dirty="0">
                <a:solidFill>
                  <a:schemeClr val="bg1">
                    <a:lumMod val="75000"/>
                  </a:schemeClr>
                </a:solidFill>
                <a:latin typeface="+mn-ea"/>
                <a:ea typeface="굴림" pitchFamily="50" charset="-127"/>
                <a:hlinkClick r:id="rId6" action="ppaction://hlinkfile" tooltip="1776년"/>
              </a:rPr>
              <a:t>1776년</a:t>
            </a:r>
            <a:r>
              <a:rPr kumimoji="1" lang="ko-KR" altLang="ko-KR" dirty="0">
                <a:solidFill>
                  <a:schemeClr val="bg1">
                    <a:lumMod val="75000"/>
                  </a:schemeClr>
                </a:solidFill>
                <a:latin typeface="+mn-ea"/>
                <a:ea typeface="굴림" pitchFamily="50" charset="-127"/>
              </a:rPr>
              <a:t> </a:t>
            </a:r>
            <a:r>
              <a:rPr kumimoji="1" lang="ko-KR" altLang="ko-KR" dirty="0">
                <a:solidFill>
                  <a:schemeClr val="bg1">
                    <a:lumMod val="75000"/>
                  </a:schemeClr>
                </a:solidFill>
                <a:latin typeface="+mn-ea"/>
                <a:ea typeface="굴림" pitchFamily="50" charset="-127"/>
                <a:hlinkClick r:id="rId7" action="ppaction://hlinkfile" tooltip="4월 22일"/>
              </a:rPr>
              <a:t>4월 22일</a:t>
            </a:r>
            <a:r>
              <a:rPr kumimoji="1" lang="ko-KR" altLang="ko-KR" dirty="0">
                <a:solidFill>
                  <a:schemeClr val="bg1">
                    <a:lumMod val="75000"/>
                  </a:schemeClr>
                </a:solidFill>
                <a:latin typeface="+mn-ea"/>
                <a:ea typeface="굴림" pitchFamily="50" charset="-127"/>
              </a:rPr>
              <a:t>)</a:t>
            </a:r>
            <a:endParaRPr kumimoji="1" lang="ko-KR" altLang="en-US" dirty="0">
              <a:solidFill>
                <a:schemeClr val="bg1">
                  <a:lumMod val="75000"/>
                </a:schemeClr>
              </a:solidFill>
              <a:latin typeface="+mn-ea"/>
              <a:ea typeface="굴림" pitchFamily="50" charset="-127"/>
            </a:endParaRPr>
          </a:p>
          <a:p>
            <a:endParaRPr lang="ko-KR" altLang="en-US" dirty="0"/>
          </a:p>
        </p:txBody>
      </p:sp>
      <p:sp>
        <p:nvSpPr>
          <p:cNvPr id="4" name="슬라이드 번호 개체 틀 3"/>
          <p:cNvSpPr>
            <a:spLocks noGrp="1"/>
          </p:cNvSpPr>
          <p:nvPr>
            <p:ph type="sldNum" sz="quarter" idx="10"/>
          </p:nvPr>
        </p:nvSpPr>
        <p:spPr/>
        <p:txBody>
          <a:bodyPr/>
          <a:lstStyle/>
          <a:p>
            <a:pPr>
              <a:defRPr/>
            </a:pPr>
            <a:fld id="{BA451FEC-DAF1-47A3-9AD1-B944921F56B4}" type="slidenum">
              <a:rPr lang="en-US" altLang="ko-KR" smtClean="0"/>
              <a:pPr>
                <a:defRPr/>
              </a:pPr>
              <a:t>4</a:t>
            </a:fld>
            <a:endParaRPr lang="en-US" altLang="ko-K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BA451FEC-DAF1-47A3-9AD1-B944921F56B4}" type="slidenum">
              <a:rPr lang="en-US" altLang="ko-KR" smtClean="0"/>
              <a:pPr>
                <a:defRPr/>
              </a:pPr>
              <a:t>5</a:t>
            </a:fld>
            <a:endParaRPr lang="en-US" altLang="ko-K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슬라이드 이미지 개체 틀 1"/>
          <p:cNvSpPr>
            <a:spLocks noGrp="1" noRot="1" noChangeAspect="1" noTextEdit="1"/>
          </p:cNvSpPr>
          <p:nvPr>
            <p:ph type="sldImg"/>
          </p:nvPr>
        </p:nvSpPr>
        <p:spPr>
          <a:ln/>
        </p:spPr>
      </p:sp>
      <p:sp>
        <p:nvSpPr>
          <p:cNvPr id="225283" name="슬라이드 노트 개체 틀 2"/>
          <p:cNvSpPr>
            <a:spLocks noGrp="1"/>
          </p:cNvSpPr>
          <p:nvPr>
            <p:ph type="body" idx="1"/>
          </p:nvPr>
        </p:nvSpPr>
        <p:spPr>
          <a:noFill/>
          <a:ln/>
        </p:spPr>
        <p:txBody>
          <a:bodyPr/>
          <a:lstStyle/>
          <a:p>
            <a:endParaRPr lang="ko-KR" altLang="en-US" smtClean="0"/>
          </a:p>
        </p:txBody>
      </p:sp>
      <p:sp>
        <p:nvSpPr>
          <p:cNvPr id="225284" name="슬라이드 번호 개체 틀 3"/>
          <p:cNvSpPr>
            <a:spLocks noGrp="1"/>
          </p:cNvSpPr>
          <p:nvPr>
            <p:ph type="sldNum" sz="quarter" idx="5"/>
          </p:nvPr>
        </p:nvSpPr>
        <p:spPr>
          <a:noFill/>
        </p:spPr>
        <p:txBody>
          <a:bodyPr/>
          <a:lstStyle/>
          <a:p>
            <a:fld id="{CA43CE4D-77B9-4003-AE15-A0E72CA7FFB4}" type="slidenum">
              <a:rPr lang="ko-KR" altLang="en-US"/>
              <a:pPr/>
              <a:t>9</a:t>
            </a:fld>
            <a:endParaRPr lang="ko-KR"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슬라이드 이미지 개체 틀 1"/>
          <p:cNvSpPr>
            <a:spLocks noGrp="1" noRot="1" noChangeAspect="1" noTextEdit="1"/>
          </p:cNvSpPr>
          <p:nvPr>
            <p:ph type="sldImg"/>
          </p:nvPr>
        </p:nvSpPr>
        <p:spPr>
          <a:ln/>
        </p:spPr>
      </p:sp>
      <p:sp>
        <p:nvSpPr>
          <p:cNvPr id="142339" name="슬라이드 노트 개체 틀 2"/>
          <p:cNvSpPr>
            <a:spLocks noGrp="1"/>
          </p:cNvSpPr>
          <p:nvPr>
            <p:ph type="body" idx="1"/>
          </p:nvPr>
        </p:nvSpPr>
        <p:spPr>
          <a:noFill/>
          <a:ln/>
        </p:spPr>
        <p:txBody>
          <a:bodyPr/>
          <a:lstStyle/>
          <a:p>
            <a:endParaRPr lang="ko-KR" altLang="en-US" smtClean="0"/>
          </a:p>
        </p:txBody>
      </p:sp>
      <p:sp>
        <p:nvSpPr>
          <p:cNvPr id="142340" name="슬라이드 번호 개체 틀 3"/>
          <p:cNvSpPr>
            <a:spLocks noGrp="1"/>
          </p:cNvSpPr>
          <p:nvPr>
            <p:ph type="sldNum" sz="quarter" idx="5"/>
          </p:nvPr>
        </p:nvSpPr>
        <p:spPr>
          <a:noFill/>
        </p:spPr>
        <p:txBody>
          <a:bodyPr/>
          <a:lstStyle/>
          <a:p>
            <a:fld id="{E58664CA-1BE3-443F-8387-4784786E0564}" type="slidenum">
              <a:rPr lang="en-US" altLang="ko-KR" smtClean="0"/>
              <a:pPr/>
              <a:t>13</a:t>
            </a:fld>
            <a:endParaRPr lang="en-US" altLang="ko-K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17411" name="슬라이드 노트 개체 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ko-KR" altLang="en-US" smtClean="0"/>
          </a:p>
        </p:txBody>
      </p:sp>
      <p:sp>
        <p:nvSpPr>
          <p:cNvPr id="17412"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A2D6404-F1C4-42C2-B9E8-95542B63CB06}" type="slidenum">
              <a:rPr lang="en-US" altLang="ko-KR" smtClean="0">
                <a:solidFill>
                  <a:srgbClr val="000000"/>
                </a:solidFill>
              </a:rPr>
              <a:pPr/>
              <a:t>19</a:t>
            </a:fld>
            <a:endParaRPr lang="en-US" altLang="ko-KR" smtClean="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17411" name="슬라이드 노트 개체 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ko-KR" altLang="en-US" smtClean="0"/>
          </a:p>
        </p:txBody>
      </p:sp>
      <p:sp>
        <p:nvSpPr>
          <p:cNvPr id="17412"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A2D6404-F1C4-42C2-B9E8-95542B63CB06}" type="slidenum">
              <a:rPr lang="en-US" altLang="ko-KR" smtClean="0">
                <a:solidFill>
                  <a:srgbClr val="000000"/>
                </a:solidFill>
              </a:rPr>
              <a:pPr/>
              <a:t>20</a:t>
            </a:fld>
            <a:endParaRPr lang="en-US" altLang="ko-KR" smtClean="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슬라이드 이미지 개체 틀 1"/>
          <p:cNvSpPr>
            <a:spLocks noGrp="1" noRot="1" noChangeAspect="1" noTextEdit="1"/>
          </p:cNvSpPr>
          <p:nvPr>
            <p:ph type="sldImg"/>
          </p:nvPr>
        </p:nvSpPr>
        <p:spPr>
          <a:ln/>
        </p:spPr>
      </p:sp>
      <p:sp>
        <p:nvSpPr>
          <p:cNvPr id="226307" name="슬라이드 노트 개체 틀 2"/>
          <p:cNvSpPr>
            <a:spLocks noGrp="1"/>
          </p:cNvSpPr>
          <p:nvPr>
            <p:ph type="body" idx="1"/>
          </p:nvPr>
        </p:nvSpPr>
        <p:spPr>
          <a:noFill/>
          <a:ln/>
        </p:spPr>
        <p:txBody>
          <a:bodyPr/>
          <a:lstStyle/>
          <a:p>
            <a:endParaRPr lang="ko-KR" altLang="en-US" smtClean="0"/>
          </a:p>
        </p:txBody>
      </p:sp>
      <p:sp>
        <p:nvSpPr>
          <p:cNvPr id="226308" name="슬라이드 번호 개체 틀 3"/>
          <p:cNvSpPr>
            <a:spLocks noGrp="1"/>
          </p:cNvSpPr>
          <p:nvPr>
            <p:ph type="sldNum" sz="quarter" idx="5"/>
          </p:nvPr>
        </p:nvSpPr>
        <p:spPr>
          <a:noFill/>
        </p:spPr>
        <p:txBody>
          <a:bodyPr/>
          <a:lstStyle/>
          <a:p>
            <a:fld id="{5C04C227-8209-4E3B-A221-61154F72DB7C}" type="slidenum">
              <a:rPr lang="ko-KR" altLang="en-US" smtClean="0"/>
              <a:pPr/>
              <a:t>26</a:t>
            </a:fld>
            <a:endParaRPr lang="ko-KR"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a:p>
        </p:txBody>
      </p:sp>
      <p:sp>
        <p:nvSpPr>
          <p:cNvPr id="4" name="슬라이드 번호 개체 틀 3"/>
          <p:cNvSpPr>
            <a:spLocks noGrp="1"/>
          </p:cNvSpPr>
          <p:nvPr>
            <p:ph type="sldNum" sz="quarter" idx="10"/>
          </p:nvPr>
        </p:nvSpPr>
        <p:spPr/>
        <p:txBody>
          <a:bodyPr/>
          <a:lstStyle/>
          <a:p>
            <a:fld id="{8500BDCA-90C9-45A2-8F1E-56B20E20B10E}" type="slidenum">
              <a:rPr lang="ko-KR" altLang="en-US" smtClean="0">
                <a:solidFill>
                  <a:prstClr val="black"/>
                </a:solidFill>
              </a:rPr>
              <a:pPr/>
              <a:t>45</a:t>
            </a:fld>
            <a:endParaRPr lang="ko-KR"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p>
            <a:fld id="{EF7695F0-2A2D-463D-9266-5343E3632774}" type="datetimeFigureOut">
              <a:rPr lang="ko-KR" altLang="en-US" smtClean="0"/>
              <a:pPr/>
              <a:t>2013-11-21</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38F8BF78-963E-4538-BF10-65D1D475F9E0}" type="slidenum">
              <a:rPr lang="ko-KR" altLang="en-US" smtClean="0"/>
              <a:pPr/>
              <a:t>‹#›</a:t>
            </a:fld>
            <a:endParaRPr lang="ko-KR" altLang="en-US"/>
          </a:p>
        </p:txBody>
      </p:sp>
    </p:spTree>
    <p:extLst>
      <p:ext uri="{BB962C8B-B14F-4D97-AF65-F5344CB8AC3E}">
        <p14:creationId xmlns:p14="http://schemas.microsoft.com/office/powerpoint/2010/main" val="2541201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EF7695F0-2A2D-463D-9266-5343E3632774}" type="datetimeFigureOut">
              <a:rPr lang="ko-KR" altLang="en-US" smtClean="0"/>
              <a:pPr/>
              <a:t>2013-11-21</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38F8BF78-963E-4538-BF10-65D1D475F9E0}" type="slidenum">
              <a:rPr lang="ko-KR" altLang="en-US" smtClean="0"/>
              <a:pPr/>
              <a:t>‹#›</a:t>
            </a:fld>
            <a:endParaRPr lang="ko-KR" altLang="en-US"/>
          </a:p>
        </p:txBody>
      </p:sp>
    </p:spTree>
    <p:extLst>
      <p:ext uri="{BB962C8B-B14F-4D97-AF65-F5344CB8AC3E}">
        <p14:creationId xmlns:p14="http://schemas.microsoft.com/office/powerpoint/2010/main" val="3414952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EF7695F0-2A2D-463D-9266-5343E3632774}" type="datetimeFigureOut">
              <a:rPr lang="ko-KR" altLang="en-US" smtClean="0"/>
              <a:pPr/>
              <a:t>2013-11-21</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38F8BF78-963E-4538-BF10-65D1D475F9E0}" type="slidenum">
              <a:rPr lang="ko-KR" altLang="en-US" smtClean="0"/>
              <a:pPr/>
              <a:t>‹#›</a:t>
            </a:fld>
            <a:endParaRPr lang="ko-KR" altLang="en-US"/>
          </a:p>
        </p:txBody>
      </p:sp>
    </p:spTree>
    <p:extLst>
      <p:ext uri="{BB962C8B-B14F-4D97-AF65-F5344CB8AC3E}">
        <p14:creationId xmlns:p14="http://schemas.microsoft.com/office/powerpoint/2010/main" val="144183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4068230"/>
      </p:ext>
    </p:extLst>
  </p:cSld>
  <p:clrMapOvr>
    <a:masterClrMapping/>
  </p:clrMapOvr>
  <p:transition>
    <p:zoom/>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a:prstGeom prst="rect">
            <a:avLst/>
          </a:prstGeo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Tree>
    <p:extLst>
      <p:ext uri="{BB962C8B-B14F-4D97-AF65-F5344CB8AC3E}">
        <p14:creationId xmlns:p14="http://schemas.microsoft.com/office/powerpoint/2010/main" val="2380051661"/>
      </p:ext>
    </p:extLst>
  </p:cSld>
  <p:clrMapOvr>
    <a:masterClrMapping/>
  </p:clrMapOvr>
  <p:transition>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lvl1pPr>
              <a:defRPr sz="4400">
                <a:latin typeface="휴먼엑스포" pitchFamily="18" charset="-127"/>
                <a:ea typeface="휴먼엑스포" pitchFamily="18" charset="-127"/>
              </a:defRPr>
            </a:lvl1pPr>
          </a:lstStyle>
          <a:p>
            <a:r>
              <a:rPr lang="ko-KR" altLang="en-US" dirty="0" smtClean="0"/>
              <a:t>마스터 제목 스타일 편집</a:t>
            </a:r>
            <a:endParaRPr lang="ko-KR" altLang="en-US" dirty="0"/>
          </a:p>
        </p:txBody>
      </p:sp>
      <p:sp>
        <p:nvSpPr>
          <p:cNvPr id="3" name="내용 개체 틀 2"/>
          <p:cNvSpPr>
            <a:spLocks noGrp="1"/>
          </p:cNvSpPr>
          <p:nvPr>
            <p:ph idx="1"/>
          </p:nvPr>
        </p:nvSpPr>
        <p:spPr>
          <a:xfrm>
            <a:off x="457200" y="1600200"/>
            <a:ext cx="8229600" cy="4525963"/>
          </a:xfrm>
          <a:prstGeom prst="rect">
            <a:avLst/>
          </a:prstGeom>
        </p:spPr>
        <p:txBody>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Tree>
    <p:extLst>
      <p:ext uri="{BB962C8B-B14F-4D97-AF65-F5344CB8AC3E}">
        <p14:creationId xmlns:p14="http://schemas.microsoft.com/office/powerpoint/2010/main" val="2526321098"/>
      </p:ext>
    </p:extLst>
  </p:cSld>
  <p:clrMapOvr>
    <a:masterClrMapping/>
  </p:clrMapOvr>
  <p:transition>
    <p:zoom/>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Tree>
    <p:extLst>
      <p:ext uri="{BB962C8B-B14F-4D97-AF65-F5344CB8AC3E}">
        <p14:creationId xmlns:p14="http://schemas.microsoft.com/office/powerpoint/2010/main" val="4012639555"/>
      </p:ext>
    </p:extLst>
  </p:cSld>
  <p:clrMapOvr>
    <a:masterClrMapping/>
  </p:clrMapOvr>
  <p:transition>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lvl1pPr>
              <a:defRPr sz="3200">
                <a:latin typeface="휴먼엑스포" pitchFamily="18" charset="-127"/>
                <a:ea typeface="휴먼엑스포" pitchFamily="18" charset="-127"/>
              </a:defRPr>
            </a:lvl1pPr>
          </a:lstStyle>
          <a:p>
            <a:r>
              <a:rPr lang="ko-KR" altLang="en-US" dirty="0" smtClean="0"/>
              <a:t>마스터 제목 스타일 편집</a:t>
            </a:r>
            <a:endParaRPr lang="ko-KR" altLang="en-US" dirty="0"/>
          </a:p>
        </p:txBody>
      </p:sp>
      <p:sp>
        <p:nvSpPr>
          <p:cNvPr id="3" name="내용 개체 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extLst>
      <p:ext uri="{BB962C8B-B14F-4D97-AF65-F5344CB8AC3E}">
        <p14:creationId xmlns:p14="http://schemas.microsoft.com/office/powerpoint/2010/main" val="2283935092"/>
      </p:ext>
    </p:extLst>
  </p:cSld>
  <p:clrMapOvr>
    <a:masterClrMapping/>
  </p:clrMapOvr>
  <p:transition>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extLst>
      <p:ext uri="{BB962C8B-B14F-4D97-AF65-F5344CB8AC3E}">
        <p14:creationId xmlns:p14="http://schemas.microsoft.com/office/powerpoint/2010/main" val="733337005"/>
      </p:ext>
    </p:extLst>
  </p:cSld>
  <p:clrMapOvr>
    <a:masterClrMapping/>
  </p:clrMapOvr>
  <p:transition>
    <p:zo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smtClean="0"/>
              <a:t>마스터 제목 스타일 편집</a:t>
            </a:r>
            <a:endParaRPr lang="ko-KR" altLang="en-US"/>
          </a:p>
        </p:txBody>
      </p:sp>
    </p:spTree>
    <p:extLst>
      <p:ext uri="{BB962C8B-B14F-4D97-AF65-F5344CB8AC3E}">
        <p14:creationId xmlns:p14="http://schemas.microsoft.com/office/powerpoint/2010/main" val="2002691773"/>
      </p:ext>
    </p:extLst>
  </p:cSld>
  <p:clrMapOvr>
    <a:masterClrMapping/>
  </p:clrMapOvr>
  <p:transition>
    <p:zo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a:prstGeom prst="rect">
            <a:avLst/>
          </a:prstGeo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Tree>
    <p:extLst>
      <p:ext uri="{BB962C8B-B14F-4D97-AF65-F5344CB8AC3E}">
        <p14:creationId xmlns:p14="http://schemas.microsoft.com/office/powerpoint/2010/main" val="1543384414"/>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EF7695F0-2A2D-463D-9266-5343E3632774}" type="datetimeFigureOut">
              <a:rPr lang="ko-KR" altLang="en-US" smtClean="0"/>
              <a:pPr/>
              <a:t>2013-11-21</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38F8BF78-963E-4538-BF10-65D1D475F9E0}" type="slidenum">
              <a:rPr lang="ko-KR" altLang="en-US" smtClean="0"/>
              <a:pPr/>
              <a:t>‹#›</a:t>
            </a:fld>
            <a:endParaRPr lang="ko-KR" altLang="en-US"/>
          </a:p>
        </p:txBody>
      </p:sp>
    </p:spTree>
    <p:extLst>
      <p:ext uri="{BB962C8B-B14F-4D97-AF65-F5344CB8AC3E}">
        <p14:creationId xmlns:p14="http://schemas.microsoft.com/office/powerpoint/2010/main" val="26617542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a:prstGeom prst="rect">
            <a:avLst/>
          </a:prstGeo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ko-KR" altLang="en-US" noProof="0" smtClean="0"/>
              <a:t>그림을 추가하려면 아이콘을 클릭하십시오</a:t>
            </a:r>
            <a:endParaRPr lang="ko-KR" altLang="en-US" noProof="0"/>
          </a:p>
        </p:txBody>
      </p:sp>
      <p:sp>
        <p:nvSpPr>
          <p:cNvPr id="4" name="텍스트 개체 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Tree>
    <p:extLst>
      <p:ext uri="{BB962C8B-B14F-4D97-AF65-F5344CB8AC3E}">
        <p14:creationId xmlns:p14="http://schemas.microsoft.com/office/powerpoint/2010/main" val="4214027389"/>
      </p:ext>
    </p:extLst>
  </p:cSld>
  <p:clrMapOvr>
    <a:masterClrMapping/>
  </p:clrMapOvr>
  <p:transition>
    <p:zo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1600200"/>
            <a:ext cx="8229600" cy="4525963"/>
          </a:xfrm>
          <a:prstGeom prst="rect">
            <a:avLst/>
          </a:prstGeo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extLst>
      <p:ext uri="{BB962C8B-B14F-4D97-AF65-F5344CB8AC3E}">
        <p14:creationId xmlns:p14="http://schemas.microsoft.com/office/powerpoint/2010/main" val="3232550058"/>
      </p:ext>
    </p:extLst>
  </p:cSld>
  <p:clrMapOvr>
    <a:masterClrMapping/>
  </p:clrMapOvr>
  <p:transition>
    <p:zo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a:prstGeom prst="rect">
            <a:avLst/>
          </a:prstGeo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a:prstGeom prst="rect">
            <a:avLst/>
          </a:prstGeo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extLst>
      <p:ext uri="{BB962C8B-B14F-4D97-AF65-F5344CB8AC3E}">
        <p14:creationId xmlns:p14="http://schemas.microsoft.com/office/powerpoint/2010/main" val="2022900073"/>
      </p:ext>
    </p:extLst>
  </p:cSld>
  <p:clrMapOvr>
    <a:masterClrMapping/>
  </p:clrMapOvr>
  <p:transition>
    <p:zo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p>
            <a:fld id="{EF7695F0-2A2D-463D-9266-5343E3632774}" type="datetimeFigureOut">
              <a:rPr lang="ko-KR" altLang="en-US" smtClean="0">
                <a:solidFill>
                  <a:prstClr val="black">
                    <a:tint val="75000"/>
                  </a:prstClr>
                </a:solidFill>
              </a:rPr>
              <a:pPr/>
              <a:t>2013-11-21</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38F8BF78-963E-4538-BF10-65D1D475F9E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7909812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EF7695F0-2A2D-463D-9266-5343E3632774}" type="datetimeFigureOut">
              <a:rPr lang="ko-KR" altLang="en-US" smtClean="0">
                <a:solidFill>
                  <a:prstClr val="black">
                    <a:tint val="75000"/>
                  </a:prstClr>
                </a:solidFill>
              </a:rPr>
              <a:pPr/>
              <a:t>2013-11-21</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38F8BF78-963E-4538-BF10-65D1D475F9E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4631375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fld id="{EF7695F0-2A2D-463D-9266-5343E3632774}" type="datetimeFigureOut">
              <a:rPr lang="ko-KR" altLang="en-US" smtClean="0">
                <a:solidFill>
                  <a:prstClr val="black">
                    <a:tint val="75000"/>
                  </a:prstClr>
                </a:solidFill>
              </a:rPr>
              <a:pPr/>
              <a:t>2013-11-21</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38F8BF78-963E-4538-BF10-65D1D475F9E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7180366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p>
            <a:fld id="{EF7695F0-2A2D-463D-9266-5343E3632774}" type="datetimeFigureOut">
              <a:rPr lang="ko-KR" altLang="en-US" smtClean="0">
                <a:solidFill>
                  <a:prstClr val="black">
                    <a:tint val="75000"/>
                  </a:prstClr>
                </a:solidFill>
              </a:rPr>
              <a:pPr/>
              <a:t>2013-11-21</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38F8BF78-963E-4538-BF10-65D1D475F9E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9648190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p>
            <a:fld id="{EF7695F0-2A2D-463D-9266-5343E3632774}" type="datetimeFigureOut">
              <a:rPr lang="ko-KR" altLang="en-US" smtClean="0">
                <a:solidFill>
                  <a:prstClr val="black">
                    <a:tint val="75000"/>
                  </a:prstClr>
                </a:solidFill>
              </a:rPr>
              <a:pPr/>
              <a:t>2013-11-21</a:t>
            </a:fld>
            <a:endParaRPr lang="ko-KR" altLang="en-US">
              <a:solidFill>
                <a:prstClr val="black">
                  <a:tint val="75000"/>
                </a:prstClr>
              </a:solidFill>
            </a:endParaRPr>
          </a:p>
        </p:txBody>
      </p:sp>
      <p:sp>
        <p:nvSpPr>
          <p:cNvPr id="8" name="바닥글 개체 틀 7"/>
          <p:cNvSpPr>
            <a:spLocks noGrp="1"/>
          </p:cNvSpPr>
          <p:nvPr>
            <p:ph type="ftr" sz="quarter" idx="11"/>
          </p:nvPr>
        </p:nvSpPr>
        <p:spPr/>
        <p:txBody>
          <a:bodyPr/>
          <a:lstStyle/>
          <a:p>
            <a:endParaRPr lang="ko-KR" altLang="en-US">
              <a:solidFill>
                <a:prstClr val="black">
                  <a:tint val="75000"/>
                </a:prstClr>
              </a:solidFill>
            </a:endParaRPr>
          </a:p>
        </p:txBody>
      </p:sp>
      <p:sp>
        <p:nvSpPr>
          <p:cNvPr id="9" name="슬라이드 번호 개체 틀 8"/>
          <p:cNvSpPr>
            <a:spLocks noGrp="1"/>
          </p:cNvSpPr>
          <p:nvPr>
            <p:ph type="sldNum" sz="quarter" idx="12"/>
          </p:nvPr>
        </p:nvSpPr>
        <p:spPr/>
        <p:txBody>
          <a:bodyPr/>
          <a:lstStyle/>
          <a:p>
            <a:fld id="{38F8BF78-963E-4538-BF10-65D1D475F9E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9689132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fld id="{EF7695F0-2A2D-463D-9266-5343E3632774}" type="datetimeFigureOut">
              <a:rPr lang="ko-KR" altLang="en-US" smtClean="0">
                <a:solidFill>
                  <a:prstClr val="black">
                    <a:tint val="75000"/>
                  </a:prstClr>
                </a:solidFill>
              </a:rPr>
              <a:pPr/>
              <a:t>2013-11-21</a:t>
            </a:fld>
            <a:endParaRPr lang="ko-KR" altLang="en-US">
              <a:solidFill>
                <a:prstClr val="black">
                  <a:tint val="75000"/>
                </a:prstClr>
              </a:solidFill>
            </a:endParaRPr>
          </a:p>
        </p:txBody>
      </p:sp>
      <p:sp>
        <p:nvSpPr>
          <p:cNvPr id="4" name="바닥글 개체 틀 3"/>
          <p:cNvSpPr>
            <a:spLocks noGrp="1"/>
          </p:cNvSpPr>
          <p:nvPr>
            <p:ph type="ftr" sz="quarter" idx="11"/>
          </p:nvPr>
        </p:nvSpPr>
        <p:spPr/>
        <p:txBody>
          <a:bodyPr/>
          <a:lstStyle/>
          <a:p>
            <a:endParaRPr lang="ko-KR" altLang="en-US">
              <a:solidFill>
                <a:prstClr val="black">
                  <a:tint val="75000"/>
                </a:prstClr>
              </a:solidFill>
            </a:endParaRPr>
          </a:p>
        </p:txBody>
      </p:sp>
      <p:sp>
        <p:nvSpPr>
          <p:cNvPr id="5" name="슬라이드 번호 개체 틀 4"/>
          <p:cNvSpPr>
            <a:spLocks noGrp="1"/>
          </p:cNvSpPr>
          <p:nvPr>
            <p:ph type="sldNum" sz="quarter" idx="12"/>
          </p:nvPr>
        </p:nvSpPr>
        <p:spPr/>
        <p:txBody>
          <a:bodyPr/>
          <a:lstStyle/>
          <a:p>
            <a:fld id="{38F8BF78-963E-4538-BF10-65D1D475F9E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0017169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EF7695F0-2A2D-463D-9266-5343E3632774}" type="datetimeFigureOut">
              <a:rPr lang="ko-KR" altLang="en-US" smtClean="0">
                <a:solidFill>
                  <a:prstClr val="black">
                    <a:tint val="75000"/>
                  </a:prstClr>
                </a:solidFill>
              </a:rPr>
              <a:pPr/>
              <a:t>2013-11-21</a:t>
            </a:fld>
            <a:endParaRPr lang="ko-KR" altLang="en-US">
              <a:solidFill>
                <a:prstClr val="black">
                  <a:tint val="75000"/>
                </a:prstClr>
              </a:solidFill>
            </a:endParaRPr>
          </a:p>
        </p:txBody>
      </p:sp>
      <p:sp>
        <p:nvSpPr>
          <p:cNvPr id="3" name="바닥글 개체 틀 2"/>
          <p:cNvSpPr>
            <a:spLocks noGrp="1"/>
          </p:cNvSpPr>
          <p:nvPr>
            <p:ph type="ftr" sz="quarter" idx="11"/>
          </p:nvPr>
        </p:nvSpPr>
        <p:spPr/>
        <p:txBody>
          <a:bodyPr/>
          <a:lstStyle/>
          <a:p>
            <a:endParaRPr lang="ko-KR" altLang="en-US">
              <a:solidFill>
                <a:prstClr val="black">
                  <a:tint val="75000"/>
                </a:prstClr>
              </a:solidFill>
            </a:endParaRPr>
          </a:p>
        </p:txBody>
      </p:sp>
      <p:sp>
        <p:nvSpPr>
          <p:cNvPr id="4" name="슬라이드 번호 개체 틀 3"/>
          <p:cNvSpPr>
            <a:spLocks noGrp="1"/>
          </p:cNvSpPr>
          <p:nvPr>
            <p:ph type="sldNum" sz="quarter" idx="12"/>
          </p:nvPr>
        </p:nvSpPr>
        <p:spPr/>
        <p:txBody>
          <a:bodyPr/>
          <a:lstStyle/>
          <a:p>
            <a:fld id="{38F8BF78-963E-4538-BF10-65D1D475F9E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599166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fld id="{EF7695F0-2A2D-463D-9266-5343E3632774}" type="datetimeFigureOut">
              <a:rPr lang="ko-KR" altLang="en-US" smtClean="0"/>
              <a:pPr/>
              <a:t>2013-11-21</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38F8BF78-963E-4538-BF10-65D1D475F9E0}" type="slidenum">
              <a:rPr lang="ko-KR" altLang="en-US" smtClean="0"/>
              <a:pPr/>
              <a:t>‹#›</a:t>
            </a:fld>
            <a:endParaRPr lang="ko-KR" altLang="en-US"/>
          </a:p>
        </p:txBody>
      </p:sp>
    </p:spTree>
    <p:extLst>
      <p:ext uri="{BB962C8B-B14F-4D97-AF65-F5344CB8AC3E}">
        <p14:creationId xmlns:p14="http://schemas.microsoft.com/office/powerpoint/2010/main" val="40507554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EF7695F0-2A2D-463D-9266-5343E3632774}" type="datetimeFigureOut">
              <a:rPr lang="ko-KR" altLang="en-US" smtClean="0">
                <a:solidFill>
                  <a:prstClr val="black">
                    <a:tint val="75000"/>
                  </a:prstClr>
                </a:solidFill>
              </a:rPr>
              <a:pPr/>
              <a:t>2013-11-21</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38F8BF78-963E-4538-BF10-65D1D475F9E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4436041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EF7695F0-2A2D-463D-9266-5343E3632774}" type="datetimeFigureOut">
              <a:rPr lang="ko-KR" altLang="en-US" smtClean="0">
                <a:solidFill>
                  <a:prstClr val="black">
                    <a:tint val="75000"/>
                  </a:prstClr>
                </a:solidFill>
              </a:rPr>
              <a:pPr/>
              <a:t>2013-11-21</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38F8BF78-963E-4538-BF10-65D1D475F9E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7463908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EF7695F0-2A2D-463D-9266-5343E3632774}" type="datetimeFigureOut">
              <a:rPr lang="ko-KR" altLang="en-US" smtClean="0">
                <a:solidFill>
                  <a:prstClr val="black">
                    <a:tint val="75000"/>
                  </a:prstClr>
                </a:solidFill>
              </a:rPr>
              <a:pPr/>
              <a:t>2013-11-21</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38F8BF78-963E-4538-BF10-65D1D475F9E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2166138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EF7695F0-2A2D-463D-9266-5343E3632774}" type="datetimeFigureOut">
              <a:rPr lang="ko-KR" altLang="en-US" smtClean="0">
                <a:solidFill>
                  <a:prstClr val="black">
                    <a:tint val="75000"/>
                  </a:prstClr>
                </a:solidFill>
              </a:rPr>
              <a:pPr/>
              <a:t>2013-11-21</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38F8BF78-963E-4538-BF10-65D1D475F9E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4536091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cSld name="제목 및 내용 4개">
    <p:spTree>
      <p:nvGrpSpPr>
        <p:cNvPr id="1" name=""/>
        <p:cNvGrpSpPr/>
        <p:nvPr/>
      </p:nvGrpSpPr>
      <p:grpSpPr>
        <a:xfrm>
          <a:off x="0" y="0"/>
          <a:ext cx="0" cy="0"/>
          <a:chOff x="0" y="0"/>
          <a:chExt cx="0" cy="0"/>
        </a:xfrm>
      </p:grpSpPr>
      <p:sp>
        <p:nvSpPr>
          <p:cNvPr id="2" name="제목 1"/>
          <p:cNvSpPr>
            <a:spLocks noGrp="1"/>
          </p:cNvSpPr>
          <p:nvPr>
            <p:ph type="title" sz="quarter"/>
          </p:nvPr>
        </p:nvSpPr>
        <p:spPr>
          <a:xfrm>
            <a:off x="457200" y="274638"/>
            <a:ext cx="8229600" cy="1143000"/>
          </a:xfrm>
          <a:prstGeom prst="rect">
            <a:avLst/>
          </a:prstGeom>
        </p:spPr>
        <p:txBody>
          <a:bodyPr/>
          <a:lstStyle/>
          <a:p>
            <a:r>
              <a:rPr lang="ko-KR" altLang="en-US" smtClean="0"/>
              <a:t>마스터 제목 스타일 편집</a:t>
            </a:r>
            <a:endParaRPr lang="ko-KR" altLang="en-US"/>
          </a:p>
        </p:txBody>
      </p:sp>
      <p:sp>
        <p:nvSpPr>
          <p:cNvPr id="3" name="내용 개체 틀 2"/>
          <p:cNvSpPr>
            <a:spLocks noGrp="1"/>
          </p:cNvSpPr>
          <p:nvPr>
            <p:ph sz="quarter" idx="1"/>
          </p:nvPr>
        </p:nvSpPr>
        <p:spPr>
          <a:xfrm>
            <a:off x="457200" y="1600200"/>
            <a:ext cx="4038600" cy="2185988"/>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quarter" idx="2"/>
          </p:nvPr>
        </p:nvSpPr>
        <p:spPr>
          <a:xfrm>
            <a:off x="4648200" y="1600200"/>
            <a:ext cx="4038600" cy="2185988"/>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내용 개체 틀 4"/>
          <p:cNvSpPr>
            <a:spLocks noGrp="1"/>
          </p:cNvSpPr>
          <p:nvPr>
            <p:ph sz="quarter" idx="3"/>
          </p:nvPr>
        </p:nvSpPr>
        <p:spPr>
          <a:xfrm>
            <a:off x="457200" y="3938588"/>
            <a:ext cx="4038600" cy="2187575"/>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내용 개체 틀 5"/>
          <p:cNvSpPr>
            <a:spLocks noGrp="1"/>
          </p:cNvSpPr>
          <p:nvPr>
            <p:ph sz="quarter" idx="4"/>
          </p:nvPr>
        </p:nvSpPr>
        <p:spPr>
          <a:xfrm>
            <a:off x="4648200" y="3938588"/>
            <a:ext cx="4038600" cy="2187575"/>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a:xfrm>
            <a:off x="457200" y="6245225"/>
            <a:ext cx="2133600" cy="476250"/>
          </a:xfrm>
          <a:prstGeom prst="rect">
            <a:avLst/>
          </a:prstGeom>
        </p:spPr>
        <p:txBody>
          <a:bodyPr/>
          <a:lstStyle>
            <a:lvl1pPr>
              <a:defRPr/>
            </a:lvl1pPr>
          </a:lstStyle>
          <a:p>
            <a:endParaRPr lang="en-US" altLang="ko-KR">
              <a:solidFill>
                <a:prstClr val="black">
                  <a:tint val="75000"/>
                </a:prstClr>
              </a:solidFill>
            </a:endParaRPr>
          </a:p>
        </p:txBody>
      </p:sp>
      <p:sp>
        <p:nvSpPr>
          <p:cNvPr id="8" name="바닥글 개체 틀 7"/>
          <p:cNvSpPr>
            <a:spLocks noGrp="1"/>
          </p:cNvSpPr>
          <p:nvPr>
            <p:ph type="ftr" sz="quarter" idx="11"/>
          </p:nvPr>
        </p:nvSpPr>
        <p:spPr>
          <a:xfrm>
            <a:off x="3124200" y="6245225"/>
            <a:ext cx="2895600" cy="476250"/>
          </a:xfrm>
          <a:prstGeom prst="rect">
            <a:avLst/>
          </a:prstGeom>
        </p:spPr>
        <p:txBody>
          <a:bodyPr/>
          <a:lstStyle>
            <a:lvl1pPr>
              <a:defRPr/>
            </a:lvl1pPr>
          </a:lstStyle>
          <a:p>
            <a:endParaRPr lang="en-US" altLang="ko-KR">
              <a:solidFill>
                <a:prstClr val="black">
                  <a:tint val="75000"/>
                </a:prstClr>
              </a:solidFill>
            </a:endParaRPr>
          </a:p>
        </p:txBody>
      </p:sp>
      <p:sp>
        <p:nvSpPr>
          <p:cNvPr id="9" name="슬라이드 번호 개체 틀 8"/>
          <p:cNvSpPr>
            <a:spLocks noGrp="1"/>
          </p:cNvSpPr>
          <p:nvPr>
            <p:ph type="sldNum" sz="quarter" idx="12"/>
          </p:nvPr>
        </p:nvSpPr>
        <p:spPr>
          <a:xfrm>
            <a:off x="6553200" y="6245225"/>
            <a:ext cx="2133600" cy="476250"/>
          </a:xfrm>
          <a:prstGeom prst="rect">
            <a:avLst/>
          </a:prstGeom>
        </p:spPr>
        <p:txBody>
          <a:bodyPr/>
          <a:lstStyle>
            <a:lvl1pPr>
              <a:defRPr/>
            </a:lvl1pPr>
          </a:lstStyle>
          <a:p>
            <a:fld id="{35730284-A024-4841-8163-33082E5FEF39}" type="slidenum">
              <a:rPr lang="en-US" altLang="ko-KR">
                <a:solidFill>
                  <a:prstClr val="black">
                    <a:tint val="75000"/>
                  </a:prstClr>
                </a:solidFill>
              </a:rPr>
              <a:pPr/>
              <a:t>‹#›</a:t>
            </a:fld>
            <a:endParaRPr lang="en-US" altLang="ko-KR">
              <a:solidFill>
                <a:prstClr val="black">
                  <a:tint val="75000"/>
                </a:prstClr>
              </a:solidFill>
            </a:endParaRPr>
          </a:p>
        </p:txBody>
      </p:sp>
    </p:spTree>
    <p:extLst>
      <p:ext uri="{BB962C8B-B14F-4D97-AF65-F5344CB8AC3E}">
        <p14:creationId xmlns:p14="http://schemas.microsoft.com/office/powerpoint/2010/main" val="698151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p>
            <a:fld id="{EF7695F0-2A2D-463D-9266-5343E3632774}" type="datetimeFigureOut">
              <a:rPr lang="ko-KR" altLang="en-US" smtClean="0">
                <a:solidFill>
                  <a:prstClr val="black">
                    <a:tint val="75000"/>
                  </a:prstClr>
                </a:solidFill>
              </a:rPr>
              <a:pPr/>
              <a:t>2013-11-21</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38F8BF78-963E-4538-BF10-65D1D475F9E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7907359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EF7695F0-2A2D-463D-9266-5343E3632774}" type="datetimeFigureOut">
              <a:rPr lang="ko-KR" altLang="en-US" smtClean="0">
                <a:solidFill>
                  <a:prstClr val="black">
                    <a:tint val="75000"/>
                  </a:prstClr>
                </a:solidFill>
              </a:rPr>
              <a:pPr/>
              <a:t>2013-11-21</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38F8BF78-963E-4538-BF10-65D1D475F9E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4661780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fld id="{EF7695F0-2A2D-463D-9266-5343E3632774}" type="datetimeFigureOut">
              <a:rPr lang="ko-KR" altLang="en-US" smtClean="0">
                <a:solidFill>
                  <a:prstClr val="black">
                    <a:tint val="75000"/>
                  </a:prstClr>
                </a:solidFill>
              </a:rPr>
              <a:pPr/>
              <a:t>2013-11-21</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38F8BF78-963E-4538-BF10-65D1D475F9E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716737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p>
            <a:fld id="{EF7695F0-2A2D-463D-9266-5343E3632774}" type="datetimeFigureOut">
              <a:rPr lang="ko-KR" altLang="en-US" smtClean="0">
                <a:solidFill>
                  <a:prstClr val="black">
                    <a:tint val="75000"/>
                  </a:prstClr>
                </a:solidFill>
              </a:rPr>
              <a:pPr/>
              <a:t>2013-11-21</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38F8BF78-963E-4538-BF10-65D1D475F9E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0790532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p>
            <a:fld id="{EF7695F0-2A2D-463D-9266-5343E3632774}" type="datetimeFigureOut">
              <a:rPr lang="ko-KR" altLang="en-US" smtClean="0">
                <a:solidFill>
                  <a:prstClr val="black">
                    <a:tint val="75000"/>
                  </a:prstClr>
                </a:solidFill>
              </a:rPr>
              <a:pPr/>
              <a:t>2013-11-21</a:t>
            </a:fld>
            <a:endParaRPr lang="ko-KR" altLang="en-US">
              <a:solidFill>
                <a:prstClr val="black">
                  <a:tint val="75000"/>
                </a:prstClr>
              </a:solidFill>
            </a:endParaRPr>
          </a:p>
        </p:txBody>
      </p:sp>
      <p:sp>
        <p:nvSpPr>
          <p:cNvPr id="8" name="바닥글 개체 틀 7"/>
          <p:cNvSpPr>
            <a:spLocks noGrp="1"/>
          </p:cNvSpPr>
          <p:nvPr>
            <p:ph type="ftr" sz="quarter" idx="11"/>
          </p:nvPr>
        </p:nvSpPr>
        <p:spPr/>
        <p:txBody>
          <a:bodyPr/>
          <a:lstStyle/>
          <a:p>
            <a:endParaRPr lang="ko-KR" altLang="en-US">
              <a:solidFill>
                <a:prstClr val="black">
                  <a:tint val="75000"/>
                </a:prstClr>
              </a:solidFill>
            </a:endParaRPr>
          </a:p>
        </p:txBody>
      </p:sp>
      <p:sp>
        <p:nvSpPr>
          <p:cNvPr id="9" name="슬라이드 번호 개체 틀 8"/>
          <p:cNvSpPr>
            <a:spLocks noGrp="1"/>
          </p:cNvSpPr>
          <p:nvPr>
            <p:ph type="sldNum" sz="quarter" idx="12"/>
          </p:nvPr>
        </p:nvSpPr>
        <p:spPr/>
        <p:txBody>
          <a:bodyPr/>
          <a:lstStyle/>
          <a:p>
            <a:fld id="{38F8BF78-963E-4538-BF10-65D1D475F9E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645039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p>
            <a:fld id="{EF7695F0-2A2D-463D-9266-5343E3632774}" type="datetimeFigureOut">
              <a:rPr lang="ko-KR" altLang="en-US" smtClean="0"/>
              <a:pPr/>
              <a:t>2013-11-21</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38F8BF78-963E-4538-BF10-65D1D475F9E0}" type="slidenum">
              <a:rPr lang="ko-KR" altLang="en-US" smtClean="0"/>
              <a:pPr/>
              <a:t>‹#›</a:t>
            </a:fld>
            <a:endParaRPr lang="ko-KR" altLang="en-US"/>
          </a:p>
        </p:txBody>
      </p:sp>
    </p:spTree>
    <p:extLst>
      <p:ext uri="{BB962C8B-B14F-4D97-AF65-F5344CB8AC3E}">
        <p14:creationId xmlns:p14="http://schemas.microsoft.com/office/powerpoint/2010/main" val="22874725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fld id="{EF7695F0-2A2D-463D-9266-5343E3632774}" type="datetimeFigureOut">
              <a:rPr lang="ko-KR" altLang="en-US" smtClean="0">
                <a:solidFill>
                  <a:prstClr val="black">
                    <a:tint val="75000"/>
                  </a:prstClr>
                </a:solidFill>
              </a:rPr>
              <a:pPr/>
              <a:t>2013-11-21</a:t>
            </a:fld>
            <a:endParaRPr lang="ko-KR" altLang="en-US">
              <a:solidFill>
                <a:prstClr val="black">
                  <a:tint val="75000"/>
                </a:prstClr>
              </a:solidFill>
            </a:endParaRPr>
          </a:p>
        </p:txBody>
      </p:sp>
      <p:sp>
        <p:nvSpPr>
          <p:cNvPr id="4" name="바닥글 개체 틀 3"/>
          <p:cNvSpPr>
            <a:spLocks noGrp="1"/>
          </p:cNvSpPr>
          <p:nvPr>
            <p:ph type="ftr" sz="quarter" idx="11"/>
          </p:nvPr>
        </p:nvSpPr>
        <p:spPr/>
        <p:txBody>
          <a:bodyPr/>
          <a:lstStyle/>
          <a:p>
            <a:endParaRPr lang="ko-KR" altLang="en-US">
              <a:solidFill>
                <a:prstClr val="black">
                  <a:tint val="75000"/>
                </a:prstClr>
              </a:solidFill>
            </a:endParaRPr>
          </a:p>
        </p:txBody>
      </p:sp>
      <p:sp>
        <p:nvSpPr>
          <p:cNvPr id="5" name="슬라이드 번호 개체 틀 4"/>
          <p:cNvSpPr>
            <a:spLocks noGrp="1"/>
          </p:cNvSpPr>
          <p:nvPr>
            <p:ph type="sldNum" sz="quarter" idx="12"/>
          </p:nvPr>
        </p:nvSpPr>
        <p:spPr/>
        <p:txBody>
          <a:bodyPr/>
          <a:lstStyle/>
          <a:p>
            <a:fld id="{38F8BF78-963E-4538-BF10-65D1D475F9E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5453809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EF7695F0-2A2D-463D-9266-5343E3632774}" type="datetimeFigureOut">
              <a:rPr lang="ko-KR" altLang="en-US" smtClean="0">
                <a:solidFill>
                  <a:prstClr val="black">
                    <a:tint val="75000"/>
                  </a:prstClr>
                </a:solidFill>
              </a:rPr>
              <a:pPr/>
              <a:t>2013-11-21</a:t>
            </a:fld>
            <a:endParaRPr lang="ko-KR" altLang="en-US">
              <a:solidFill>
                <a:prstClr val="black">
                  <a:tint val="75000"/>
                </a:prstClr>
              </a:solidFill>
            </a:endParaRPr>
          </a:p>
        </p:txBody>
      </p:sp>
      <p:sp>
        <p:nvSpPr>
          <p:cNvPr id="3" name="바닥글 개체 틀 2"/>
          <p:cNvSpPr>
            <a:spLocks noGrp="1"/>
          </p:cNvSpPr>
          <p:nvPr>
            <p:ph type="ftr" sz="quarter" idx="11"/>
          </p:nvPr>
        </p:nvSpPr>
        <p:spPr/>
        <p:txBody>
          <a:bodyPr/>
          <a:lstStyle/>
          <a:p>
            <a:endParaRPr lang="ko-KR" altLang="en-US">
              <a:solidFill>
                <a:prstClr val="black">
                  <a:tint val="75000"/>
                </a:prstClr>
              </a:solidFill>
            </a:endParaRPr>
          </a:p>
        </p:txBody>
      </p:sp>
      <p:sp>
        <p:nvSpPr>
          <p:cNvPr id="4" name="슬라이드 번호 개체 틀 3"/>
          <p:cNvSpPr>
            <a:spLocks noGrp="1"/>
          </p:cNvSpPr>
          <p:nvPr>
            <p:ph type="sldNum" sz="quarter" idx="12"/>
          </p:nvPr>
        </p:nvSpPr>
        <p:spPr/>
        <p:txBody>
          <a:bodyPr/>
          <a:lstStyle/>
          <a:p>
            <a:fld id="{38F8BF78-963E-4538-BF10-65D1D475F9E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0737707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EF7695F0-2A2D-463D-9266-5343E3632774}" type="datetimeFigureOut">
              <a:rPr lang="ko-KR" altLang="en-US" smtClean="0">
                <a:solidFill>
                  <a:prstClr val="black">
                    <a:tint val="75000"/>
                  </a:prstClr>
                </a:solidFill>
              </a:rPr>
              <a:pPr/>
              <a:t>2013-11-21</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38F8BF78-963E-4538-BF10-65D1D475F9E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3052763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EF7695F0-2A2D-463D-9266-5343E3632774}" type="datetimeFigureOut">
              <a:rPr lang="ko-KR" altLang="en-US" smtClean="0">
                <a:solidFill>
                  <a:prstClr val="black">
                    <a:tint val="75000"/>
                  </a:prstClr>
                </a:solidFill>
              </a:rPr>
              <a:pPr/>
              <a:t>2013-11-21</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38F8BF78-963E-4538-BF10-65D1D475F9E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2459098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EF7695F0-2A2D-463D-9266-5343E3632774}" type="datetimeFigureOut">
              <a:rPr lang="ko-KR" altLang="en-US" smtClean="0">
                <a:solidFill>
                  <a:prstClr val="black">
                    <a:tint val="75000"/>
                  </a:prstClr>
                </a:solidFill>
              </a:rPr>
              <a:pPr/>
              <a:t>2013-11-21</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38F8BF78-963E-4538-BF10-65D1D475F9E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9378243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EF7695F0-2A2D-463D-9266-5343E3632774}" type="datetimeFigureOut">
              <a:rPr lang="ko-KR" altLang="en-US" smtClean="0">
                <a:solidFill>
                  <a:prstClr val="black">
                    <a:tint val="75000"/>
                  </a:prstClr>
                </a:solidFill>
              </a:rPr>
              <a:pPr/>
              <a:t>2013-11-21</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38F8BF78-963E-4538-BF10-65D1D475F9E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9758257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cSld name="제목 및 내용 4개">
    <p:spTree>
      <p:nvGrpSpPr>
        <p:cNvPr id="1" name=""/>
        <p:cNvGrpSpPr/>
        <p:nvPr/>
      </p:nvGrpSpPr>
      <p:grpSpPr>
        <a:xfrm>
          <a:off x="0" y="0"/>
          <a:ext cx="0" cy="0"/>
          <a:chOff x="0" y="0"/>
          <a:chExt cx="0" cy="0"/>
        </a:xfrm>
      </p:grpSpPr>
      <p:sp>
        <p:nvSpPr>
          <p:cNvPr id="2" name="제목 1"/>
          <p:cNvSpPr>
            <a:spLocks noGrp="1"/>
          </p:cNvSpPr>
          <p:nvPr>
            <p:ph type="title" sz="quarter"/>
          </p:nvPr>
        </p:nvSpPr>
        <p:spPr>
          <a:xfrm>
            <a:off x="457200" y="274638"/>
            <a:ext cx="8229600" cy="1143000"/>
          </a:xfrm>
          <a:prstGeom prst="rect">
            <a:avLst/>
          </a:prstGeom>
        </p:spPr>
        <p:txBody>
          <a:bodyPr/>
          <a:lstStyle/>
          <a:p>
            <a:r>
              <a:rPr lang="ko-KR" altLang="en-US" smtClean="0"/>
              <a:t>마스터 제목 스타일 편집</a:t>
            </a:r>
            <a:endParaRPr lang="ko-KR" altLang="en-US"/>
          </a:p>
        </p:txBody>
      </p:sp>
      <p:sp>
        <p:nvSpPr>
          <p:cNvPr id="3" name="내용 개체 틀 2"/>
          <p:cNvSpPr>
            <a:spLocks noGrp="1"/>
          </p:cNvSpPr>
          <p:nvPr>
            <p:ph sz="quarter" idx="1"/>
          </p:nvPr>
        </p:nvSpPr>
        <p:spPr>
          <a:xfrm>
            <a:off x="457200" y="1600200"/>
            <a:ext cx="4038600" cy="2185988"/>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quarter" idx="2"/>
          </p:nvPr>
        </p:nvSpPr>
        <p:spPr>
          <a:xfrm>
            <a:off x="4648200" y="1600200"/>
            <a:ext cx="4038600" cy="2185988"/>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내용 개체 틀 4"/>
          <p:cNvSpPr>
            <a:spLocks noGrp="1"/>
          </p:cNvSpPr>
          <p:nvPr>
            <p:ph sz="quarter" idx="3"/>
          </p:nvPr>
        </p:nvSpPr>
        <p:spPr>
          <a:xfrm>
            <a:off x="457200" y="3938588"/>
            <a:ext cx="4038600" cy="2187575"/>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내용 개체 틀 5"/>
          <p:cNvSpPr>
            <a:spLocks noGrp="1"/>
          </p:cNvSpPr>
          <p:nvPr>
            <p:ph sz="quarter" idx="4"/>
          </p:nvPr>
        </p:nvSpPr>
        <p:spPr>
          <a:xfrm>
            <a:off x="4648200" y="3938588"/>
            <a:ext cx="4038600" cy="2187575"/>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a:xfrm>
            <a:off x="457200" y="6245225"/>
            <a:ext cx="2133600" cy="476250"/>
          </a:xfrm>
          <a:prstGeom prst="rect">
            <a:avLst/>
          </a:prstGeom>
        </p:spPr>
        <p:txBody>
          <a:bodyPr/>
          <a:lstStyle>
            <a:lvl1pPr>
              <a:defRPr/>
            </a:lvl1pPr>
          </a:lstStyle>
          <a:p>
            <a:endParaRPr lang="en-US" altLang="ko-KR">
              <a:solidFill>
                <a:prstClr val="black">
                  <a:tint val="75000"/>
                </a:prstClr>
              </a:solidFill>
            </a:endParaRPr>
          </a:p>
        </p:txBody>
      </p:sp>
      <p:sp>
        <p:nvSpPr>
          <p:cNvPr id="8" name="바닥글 개체 틀 7"/>
          <p:cNvSpPr>
            <a:spLocks noGrp="1"/>
          </p:cNvSpPr>
          <p:nvPr>
            <p:ph type="ftr" sz="quarter" idx="11"/>
          </p:nvPr>
        </p:nvSpPr>
        <p:spPr>
          <a:xfrm>
            <a:off x="3124200" y="6245225"/>
            <a:ext cx="2895600" cy="476250"/>
          </a:xfrm>
          <a:prstGeom prst="rect">
            <a:avLst/>
          </a:prstGeom>
        </p:spPr>
        <p:txBody>
          <a:bodyPr/>
          <a:lstStyle>
            <a:lvl1pPr>
              <a:defRPr/>
            </a:lvl1pPr>
          </a:lstStyle>
          <a:p>
            <a:endParaRPr lang="en-US" altLang="ko-KR">
              <a:solidFill>
                <a:prstClr val="black">
                  <a:tint val="75000"/>
                </a:prstClr>
              </a:solidFill>
            </a:endParaRPr>
          </a:p>
        </p:txBody>
      </p:sp>
      <p:sp>
        <p:nvSpPr>
          <p:cNvPr id="9" name="슬라이드 번호 개체 틀 8"/>
          <p:cNvSpPr>
            <a:spLocks noGrp="1"/>
          </p:cNvSpPr>
          <p:nvPr>
            <p:ph type="sldNum" sz="quarter" idx="12"/>
          </p:nvPr>
        </p:nvSpPr>
        <p:spPr>
          <a:xfrm>
            <a:off x="6553200" y="6245225"/>
            <a:ext cx="2133600" cy="476250"/>
          </a:xfrm>
          <a:prstGeom prst="rect">
            <a:avLst/>
          </a:prstGeom>
        </p:spPr>
        <p:txBody>
          <a:bodyPr/>
          <a:lstStyle>
            <a:lvl1pPr>
              <a:defRPr/>
            </a:lvl1pPr>
          </a:lstStyle>
          <a:p>
            <a:fld id="{35730284-A024-4841-8163-33082E5FEF39}" type="slidenum">
              <a:rPr lang="en-US" altLang="ko-KR">
                <a:solidFill>
                  <a:prstClr val="black">
                    <a:tint val="75000"/>
                  </a:prstClr>
                </a:solidFill>
              </a:rPr>
              <a:pPr/>
              <a:t>‹#›</a:t>
            </a:fld>
            <a:endParaRPr lang="en-US" altLang="ko-KR">
              <a:solidFill>
                <a:prstClr val="black">
                  <a:tint val="75000"/>
                </a:prstClr>
              </a:solidFill>
            </a:endParaRPr>
          </a:p>
        </p:txBody>
      </p:sp>
    </p:spTree>
    <p:extLst>
      <p:ext uri="{BB962C8B-B14F-4D97-AF65-F5344CB8AC3E}">
        <p14:creationId xmlns:p14="http://schemas.microsoft.com/office/powerpoint/2010/main" val="11262881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35"/>
            <a:ext cx="7772400" cy="1470025"/>
          </a:xfrm>
          <a:prstGeom prst="rect">
            <a:avLst/>
          </a:prstGeo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Tree>
    <p:extLst>
      <p:ext uri="{BB962C8B-B14F-4D97-AF65-F5344CB8AC3E}">
        <p14:creationId xmlns:p14="http://schemas.microsoft.com/office/powerpoint/2010/main" val="1780020600"/>
      </p:ext>
    </p:extLst>
  </p:cSld>
  <p:clrMapOvr>
    <a:masterClrMapping/>
  </p:clrMapOvr>
  <p:transition>
    <p:zoom/>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lvl1pPr>
              <a:defRPr sz="4400">
                <a:latin typeface="휴먼엑스포" pitchFamily="18" charset="-127"/>
                <a:ea typeface="휴먼엑스포" pitchFamily="18" charset="-127"/>
              </a:defRPr>
            </a:lvl1pPr>
          </a:lstStyle>
          <a:p>
            <a:r>
              <a:rPr lang="ko-KR" altLang="en-US" dirty="0" smtClean="0"/>
              <a:t>마스터 제목 스타일 편집</a:t>
            </a:r>
            <a:endParaRPr lang="ko-KR" altLang="en-US" dirty="0"/>
          </a:p>
        </p:txBody>
      </p:sp>
      <p:sp>
        <p:nvSpPr>
          <p:cNvPr id="3" name="내용 개체 틀 2"/>
          <p:cNvSpPr>
            <a:spLocks noGrp="1"/>
          </p:cNvSpPr>
          <p:nvPr>
            <p:ph idx="1"/>
          </p:nvPr>
        </p:nvSpPr>
        <p:spPr>
          <a:xfrm>
            <a:off x="457200" y="1600204"/>
            <a:ext cx="8229600" cy="4525963"/>
          </a:xfrm>
          <a:prstGeom prst="rect">
            <a:avLst/>
          </a:prstGeom>
        </p:spPr>
        <p:txBody>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Tree>
    <p:extLst>
      <p:ext uri="{BB962C8B-B14F-4D97-AF65-F5344CB8AC3E}">
        <p14:creationId xmlns:p14="http://schemas.microsoft.com/office/powerpoint/2010/main" val="516121248"/>
      </p:ext>
    </p:extLst>
  </p:cSld>
  <p:clrMapOvr>
    <a:masterClrMapping/>
  </p:clrMapOvr>
  <p:transition>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10"/>
            <a:ext cx="7772400" cy="1362075"/>
          </a:xfrm>
          <a:prstGeom prst="rect">
            <a:avLst/>
          </a:prstGeo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Tree>
    <p:extLst>
      <p:ext uri="{BB962C8B-B14F-4D97-AF65-F5344CB8AC3E}">
        <p14:creationId xmlns:p14="http://schemas.microsoft.com/office/powerpoint/2010/main" val="2497644409"/>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p>
            <a:fld id="{EF7695F0-2A2D-463D-9266-5343E3632774}" type="datetimeFigureOut">
              <a:rPr lang="ko-KR" altLang="en-US" smtClean="0"/>
              <a:pPr/>
              <a:t>2013-11-21</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38F8BF78-963E-4538-BF10-65D1D475F9E0}" type="slidenum">
              <a:rPr lang="ko-KR" altLang="en-US" smtClean="0"/>
              <a:pPr/>
              <a:t>‹#›</a:t>
            </a:fld>
            <a:endParaRPr lang="ko-KR" altLang="en-US"/>
          </a:p>
        </p:txBody>
      </p:sp>
    </p:spTree>
    <p:extLst>
      <p:ext uri="{BB962C8B-B14F-4D97-AF65-F5344CB8AC3E}">
        <p14:creationId xmlns:p14="http://schemas.microsoft.com/office/powerpoint/2010/main" val="15150196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lvl1pPr>
              <a:defRPr sz="3200">
                <a:latin typeface="휴먼엑스포" pitchFamily="18" charset="-127"/>
                <a:ea typeface="휴먼엑스포" pitchFamily="18" charset="-127"/>
              </a:defRPr>
            </a:lvl1pPr>
          </a:lstStyle>
          <a:p>
            <a:r>
              <a:rPr lang="ko-KR" altLang="en-US" dirty="0" smtClean="0"/>
              <a:t>마스터 제목 스타일 편집</a:t>
            </a:r>
            <a:endParaRPr lang="ko-KR" altLang="en-US" dirty="0"/>
          </a:p>
        </p:txBody>
      </p:sp>
      <p:sp>
        <p:nvSpPr>
          <p:cNvPr id="3" name="내용 개체 틀 2"/>
          <p:cNvSpPr>
            <a:spLocks noGrp="1"/>
          </p:cNvSpPr>
          <p:nvPr>
            <p:ph sz="half" idx="1"/>
          </p:nvPr>
        </p:nvSpPr>
        <p:spPr>
          <a:xfrm>
            <a:off x="457200" y="1600204"/>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4"/>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extLst>
      <p:ext uri="{BB962C8B-B14F-4D97-AF65-F5344CB8AC3E}">
        <p14:creationId xmlns:p14="http://schemas.microsoft.com/office/powerpoint/2010/main" val="227366183"/>
      </p:ext>
    </p:extLst>
  </p:cSld>
  <p:clrMapOvr>
    <a:masterClrMapping/>
  </p:clrMapOvr>
  <p:transition>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9"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9"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extLst>
      <p:ext uri="{BB962C8B-B14F-4D97-AF65-F5344CB8AC3E}">
        <p14:creationId xmlns:p14="http://schemas.microsoft.com/office/powerpoint/2010/main" val="2304143928"/>
      </p:ext>
    </p:extLst>
  </p:cSld>
  <p:clrMapOvr>
    <a:masterClrMapping/>
  </p:clrMapOvr>
  <p:transition>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smtClean="0"/>
              <a:t>마스터 제목 스타일 편집</a:t>
            </a:r>
            <a:endParaRPr lang="ko-KR" altLang="en-US"/>
          </a:p>
        </p:txBody>
      </p:sp>
    </p:spTree>
    <p:extLst>
      <p:ext uri="{BB962C8B-B14F-4D97-AF65-F5344CB8AC3E}">
        <p14:creationId xmlns:p14="http://schemas.microsoft.com/office/powerpoint/2010/main" val="1669195329"/>
      </p:ext>
    </p:extLst>
  </p:cSld>
  <p:clrMapOvr>
    <a:masterClrMapping/>
  </p:clrMapOvr>
  <p:transition>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5854542"/>
      </p:ext>
    </p:extLst>
  </p:cSld>
  <p:clrMapOvr>
    <a:masterClrMapping/>
  </p:clrMapOvr>
  <p:transition>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a:prstGeom prst="rect">
            <a:avLst/>
          </a:prstGeo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1" y="273054"/>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Tree>
    <p:extLst>
      <p:ext uri="{BB962C8B-B14F-4D97-AF65-F5344CB8AC3E}">
        <p14:creationId xmlns:p14="http://schemas.microsoft.com/office/powerpoint/2010/main" val="2600819927"/>
      </p:ext>
    </p:extLst>
  </p:cSld>
  <p:clrMapOvr>
    <a:masterClrMapping/>
  </p:clrMapOvr>
  <p:transition>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a:prstGeom prst="rect">
            <a:avLst/>
          </a:prstGeo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ko-KR" altLang="en-US" noProof="0" smtClean="0"/>
              <a:t>그림을 추가하려면 아이콘을 클릭하십시오</a:t>
            </a:r>
            <a:endParaRPr lang="ko-KR" altLang="en-US" noProof="0"/>
          </a:p>
        </p:txBody>
      </p:sp>
      <p:sp>
        <p:nvSpPr>
          <p:cNvPr id="4" name="텍스트 개체 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Tree>
    <p:extLst>
      <p:ext uri="{BB962C8B-B14F-4D97-AF65-F5344CB8AC3E}">
        <p14:creationId xmlns:p14="http://schemas.microsoft.com/office/powerpoint/2010/main" val="3491550958"/>
      </p:ext>
    </p:extLst>
  </p:cSld>
  <p:clrMapOvr>
    <a:masterClrMapping/>
  </p:clrMapOvr>
  <p:transition>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1600204"/>
            <a:ext cx="8229600" cy="4525963"/>
          </a:xfrm>
          <a:prstGeom prst="rect">
            <a:avLst/>
          </a:prstGeo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extLst>
      <p:ext uri="{BB962C8B-B14F-4D97-AF65-F5344CB8AC3E}">
        <p14:creationId xmlns:p14="http://schemas.microsoft.com/office/powerpoint/2010/main" val="3812501123"/>
      </p:ext>
    </p:extLst>
  </p:cSld>
  <p:clrMapOvr>
    <a:masterClrMapping/>
  </p:clrMapOvr>
  <p:transition>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43"/>
            <a:ext cx="2057400" cy="5851525"/>
          </a:xfrm>
          <a:prstGeom prst="rect">
            <a:avLst/>
          </a:prstGeo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43"/>
            <a:ext cx="6019800" cy="5851525"/>
          </a:xfrm>
          <a:prstGeom prst="rect">
            <a:avLst/>
          </a:prstGeo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extLst>
      <p:ext uri="{BB962C8B-B14F-4D97-AF65-F5344CB8AC3E}">
        <p14:creationId xmlns:p14="http://schemas.microsoft.com/office/powerpoint/2010/main" val="2847997923"/>
      </p:ext>
    </p:extLst>
  </p:cSld>
  <p:clrMapOvr>
    <a:masterClrMapping/>
  </p:clrMapOvr>
  <p:transition>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chart">
  <p:cSld name="제목 및 차트">
    <p:spTree>
      <p:nvGrpSpPr>
        <p:cNvPr id="1" name=""/>
        <p:cNvGrpSpPr/>
        <p:nvPr/>
      </p:nvGrpSpPr>
      <p:grpSpPr>
        <a:xfrm>
          <a:off x="0" y="0"/>
          <a:ext cx="0" cy="0"/>
          <a:chOff x="0" y="0"/>
          <a:chExt cx="0" cy="0"/>
        </a:xfrm>
      </p:grpSpPr>
      <p:sp>
        <p:nvSpPr>
          <p:cNvPr id="2" name="제목 1"/>
          <p:cNvSpPr>
            <a:spLocks noGrp="1"/>
          </p:cNvSpPr>
          <p:nvPr>
            <p:ph type="title"/>
          </p:nvPr>
        </p:nvSpPr>
        <p:spPr>
          <a:xfrm>
            <a:off x="685800" y="609600"/>
            <a:ext cx="7772400" cy="1143000"/>
          </a:xfrm>
          <a:prstGeom prst="rect">
            <a:avLst/>
          </a:prstGeom>
        </p:spPr>
        <p:txBody>
          <a:bodyPr/>
          <a:lstStyle/>
          <a:p>
            <a:r>
              <a:rPr lang="ko-KR" altLang="en-US" smtClean="0"/>
              <a:t>마스터 제목 스타일 편집</a:t>
            </a:r>
            <a:endParaRPr lang="ko-KR" altLang="en-US"/>
          </a:p>
        </p:txBody>
      </p:sp>
      <p:sp>
        <p:nvSpPr>
          <p:cNvPr id="3" name="차트 개체 틀 2"/>
          <p:cNvSpPr>
            <a:spLocks noGrp="1"/>
          </p:cNvSpPr>
          <p:nvPr>
            <p:ph type="chart" idx="1"/>
          </p:nvPr>
        </p:nvSpPr>
        <p:spPr>
          <a:xfrm>
            <a:off x="685800" y="1981200"/>
            <a:ext cx="7772400" cy="4114800"/>
          </a:xfrm>
          <a:prstGeom prst="rect">
            <a:avLst/>
          </a:prstGeom>
        </p:spPr>
        <p:txBody>
          <a:bodyPr/>
          <a:lstStyle/>
          <a:p>
            <a:pPr lvl="0"/>
            <a:r>
              <a:rPr lang="ko-KR" altLang="en-US" noProof="0" smtClean="0"/>
              <a:t>차트를 추가하려면 아이콘을 클릭하십시오</a:t>
            </a:r>
            <a:endParaRPr lang="ko-KR" altLang="en-US" noProof="0"/>
          </a:p>
        </p:txBody>
      </p:sp>
      <p:sp>
        <p:nvSpPr>
          <p:cNvPr id="4" name="날짜 개체 틀 3"/>
          <p:cNvSpPr>
            <a:spLocks noGrp="1"/>
          </p:cNvSpPr>
          <p:nvPr>
            <p:ph type="dt" sz="half" idx="10"/>
          </p:nvPr>
        </p:nvSpPr>
        <p:spPr>
          <a:xfrm>
            <a:off x="685800" y="6248400"/>
            <a:ext cx="1905000" cy="457200"/>
          </a:xfrm>
          <a:prstGeom prst="rect">
            <a:avLst/>
          </a:prstGeom>
        </p:spPr>
        <p:txBody>
          <a:bodyPr/>
          <a:lstStyle>
            <a:lvl1pPr algn="just">
              <a:lnSpc>
                <a:spcPct val="110000"/>
              </a:lnSpc>
              <a:spcBef>
                <a:spcPct val="20000"/>
              </a:spcBef>
              <a:buClr>
                <a:srgbClr val="94CAE8"/>
              </a:buClr>
              <a:buSzPct val="90000"/>
              <a:buFont typeface="Wingdings" pitchFamily="2" charset="2"/>
              <a:buChar char="q"/>
              <a:defRPr/>
            </a:lvl1pPr>
          </a:lstStyle>
          <a:p>
            <a:pPr fontAlgn="base">
              <a:spcAft>
                <a:spcPct val="0"/>
              </a:spcAft>
              <a:defRPr/>
            </a:pPr>
            <a:endParaRPr kumimoji="1" lang="en-US" altLang="ko-KR" b="1">
              <a:solidFill>
                <a:srgbClr val="FFFF00"/>
              </a:solidFill>
              <a:latin typeface="HY헤드라인M" pitchFamily="18" charset="-127"/>
              <a:ea typeface="HY헤드라인M" pitchFamily="18" charset="-127"/>
            </a:endParaRPr>
          </a:p>
        </p:txBody>
      </p:sp>
      <p:sp>
        <p:nvSpPr>
          <p:cNvPr id="5" name="바닥글 개체 틀 4"/>
          <p:cNvSpPr>
            <a:spLocks noGrp="1"/>
          </p:cNvSpPr>
          <p:nvPr>
            <p:ph type="ftr" sz="quarter" idx="11"/>
          </p:nvPr>
        </p:nvSpPr>
        <p:spPr>
          <a:xfrm>
            <a:off x="3124200" y="6248400"/>
            <a:ext cx="2895600" cy="457200"/>
          </a:xfrm>
          <a:prstGeom prst="rect">
            <a:avLst/>
          </a:prstGeom>
        </p:spPr>
        <p:txBody>
          <a:bodyPr/>
          <a:lstStyle>
            <a:lvl1pPr algn="just">
              <a:lnSpc>
                <a:spcPct val="110000"/>
              </a:lnSpc>
              <a:spcBef>
                <a:spcPct val="20000"/>
              </a:spcBef>
              <a:buClr>
                <a:srgbClr val="94CAE8"/>
              </a:buClr>
              <a:buSzPct val="90000"/>
              <a:buFont typeface="Wingdings" pitchFamily="2" charset="2"/>
              <a:buChar char="q"/>
              <a:defRPr/>
            </a:lvl1pPr>
          </a:lstStyle>
          <a:p>
            <a:pPr fontAlgn="base">
              <a:spcAft>
                <a:spcPct val="0"/>
              </a:spcAft>
              <a:defRPr/>
            </a:pPr>
            <a:endParaRPr kumimoji="1" lang="en-US" altLang="ko-KR" b="1">
              <a:solidFill>
                <a:srgbClr val="FFFF00"/>
              </a:solidFill>
              <a:latin typeface="HY헤드라인M" pitchFamily="18" charset="-127"/>
              <a:ea typeface="HY헤드라인M" pitchFamily="18" charset="-127"/>
            </a:endParaRPr>
          </a:p>
        </p:txBody>
      </p:sp>
      <p:sp>
        <p:nvSpPr>
          <p:cNvPr id="6" name="슬라이드 번호 개체 틀 5"/>
          <p:cNvSpPr>
            <a:spLocks noGrp="1"/>
          </p:cNvSpPr>
          <p:nvPr>
            <p:ph type="sldNum" sz="quarter" idx="12"/>
          </p:nvPr>
        </p:nvSpPr>
        <p:spPr>
          <a:xfrm>
            <a:off x="6553200" y="6248400"/>
            <a:ext cx="1905000" cy="457200"/>
          </a:xfrm>
          <a:prstGeom prst="rect">
            <a:avLst/>
          </a:prstGeom>
        </p:spPr>
        <p:txBody>
          <a:bodyPr/>
          <a:lstStyle>
            <a:lvl1pPr algn="just">
              <a:lnSpc>
                <a:spcPct val="110000"/>
              </a:lnSpc>
              <a:spcBef>
                <a:spcPct val="20000"/>
              </a:spcBef>
              <a:buClr>
                <a:srgbClr val="94CAE8"/>
              </a:buClr>
              <a:buSzPct val="90000"/>
              <a:buFont typeface="Wingdings" pitchFamily="2" charset="2"/>
              <a:buChar char="q"/>
              <a:defRPr/>
            </a:lvl1pPr>
          </a:lstStyle>
          <a:p>
            <a:pPr fontAlgn="base">
              <a:spcAft>
                <a:spcPct val="0"/>
              </a:spcAft>
              <a:defRPr/>
            </a:pPr>
            <a:fld id="{9C8BD6E7-5273-4A7D-B1F8-0A383E508C9C}" type="slidenum">
              <a:rPr kumimoji="1" lang="en-US" altLang="ko-KR" b="1">
                <a:solidFill>
                  <a:srgbClr val="FFFF00"/>
                </a:solidFill>
                <a:latin typeface="HY헤드라인M" pitchFamily="18" charset="-127"/>
                <a:ea typeface="HY헤드라인M" pitchFamily="18" charset="-127"/>
              </a:rPr>
              <a:pPr fontAlgn="base">
                <a:spcAft>
                  <a:spcPct val="0"/>
                </a:spcAft>
                <a:defRPr/>
              </a:pPr>
              <a:t>‹#›</a:t>
            </a:fld>
            <a:endParaRPr kumimoji="1" lang="en-US" altLang="ko-KR" b="1">
              <a:solidFill>
                <a:srgbClr val="FFFF00"/>
              </a:solidFill>
              <a:latin typeface="HY헤드라인M" pitchFamily="18" charset="-127"/>
              <a:ea typeface="HY헤드라인M" pitchFamily="18" charset="-127"/>
            </a:endParaRPr>
          </a:p>
        </p:txBody>
      </p:sp>
    </p:spTree>
    <p:extLst>
      <p:ext uri="{BB962C8B-B14F-4D97-AF65-F5344CB8AC3E}">
        <p14:creationId xmlns:p14="http://schemas.microsoft.com/office/powerpoint/2010/main" val="1443218603"/>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cSld name="제목 및 내용 4개">
    <p:spTree>
      <p:nvGrpSpPr>
        <p:cNvPr id="1" name=""/>
        <p:cNvGrpSpPr/>
        <p:nvPr/>
      </p:nvGrpSpPr>
      <p:grpSpPr>
        <a:xfrm>
          <a:off x="0" y="0"/>
          <a:ext cx="0" cy="0"/>
          <a:chOff x="0" y="0"/>
          <a:chExt cx="0" cy="0"/>
        </a:xfrm>
      </p:grpSpPr>
      <p:sp>
        <p:nvSpPr>
          <p:cNvPr id="2" name="제목 1"/>
          <p:cNvSpPr>
            <a:spLocks noGrp="1"/>
          </p:cNvSpPr>
          <p:nvPr>
            <p:ph type="title" sz="quarter"/>
          </p:nvPr>
        </p:nvSpPr>
        <p:spPr>
          <a:xfrm>
            <a:off x="457200" y="274638"/>
            <a:ext cx="8229600" cy="1143000"/>
          </a:xfrm>
          <a:prstGeom prst="rect">
            <a:avLst/>
          </a:prstGeom>
        </p:spPr>
        <p:txBody>
          <a:bodyPr/>
          <a:lstStyle/>
          <a:p>
            <a:r>
              <a:rPr lang="ko-KR" altLang="en-US" smtClean="0"/>
              <a:t>마스터 제목 스타일 편집</a:t>
            </a:r>
            <a:endParaRPr lang="ko-KR" altLang="en-US"/>
          </a:p>
        </p:txBody>
      </p:sp>
      <p:sp>
        <p:nvSpPr>
          <p:cNvPr id="3" name="내용 개체 틀 2"/>
          <p:cNvSpPr>
            <a:spLocks noGrp="1"/>
          </p:cNvSpPr>
          <p:nvPr>
            <p:ph sz="quarter" idx="1"/>
          </p:nvPr>
        </p:nvSpPr>
        <p:spPr>
          <a:xfrm>
            <a:off x="457200" y="1600200"/>
            <a:ext cx="4038600" cy="2185988"/>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quarter" idx="2"/>
          </p:nvPr>
        </p:nvSpPr>
        <p:spPr>
          <a:xfrm>
            <a:off x="4648200" y="1600200"/>
            <a:ext cx="4038600" cy="2185988"/>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내용 개체 틀 4"/>
          <p:cNvSpPr>
            <a:spLocks noGrp="1"/>
          </p:cNvSpPr>
          <p:nvPr>
            <p:ph sz="quarter" idx="3"/>
          </p:nvPr>
        </p:nvSpPr>
        <p:spPr>
          <a:xfrm>
            <a:off x="457200" y="3938588"/>
            <a:ext cx="4038600" cy="2187575"/>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내용 개체 틀 5"/>
          <p:cNvSpPr>
            <a:spLocks noGrp="1"/>
          </p:cNvSpPr>
          <p:nvPr>
            <p:ph sz="quarter" idx="4"/>
          </p:nvPr>
        </p:nvSpPr>
        <p:spPr>
          <a:xfrm>
            <a:off x="4648200" y="3938588"/>
            <a:ext cx="4038600" cy="2187575"/>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a:xfrm>
            <a:off x="457200" y="6245225"/>
            <a:ext cx="2133600" cy="476250"/>
          </a:xfrm>
          <a:prstGeom prst="rect">
            <a:avLst/>
          </a:prstGeom>
        </p:spPr>
        <p:txBody>
          <a:bodyPr/>
          <a:lstStyle>
            <a:lvl1pPr>
              <a:defRPr/>
            </a:lvl1pPr>
          </a:lstStyle>
          <a:p>
            <a:pPr fontAlgn="base">
              <a:spcBef>
                <a:spcPct val="0"/>
              </a:spcBef>
              <a:spcAft>
                <a:spcPct val="0"/>
              </a:spcAft>
            </a:pPr>
            <a:endParaRPr kumimoji="1" lang="en-US" altLang="ko-KR" b="1">
              <a:solidFill>
                <a:srgbClr val="FFFF00"/>
              </a:solidFill>
              <a:latin typeface="HY헤드라인M" pitchFamily="18" charset="-127"/>
              <a:ea typeface="HY헤드라인M" pitchFamily="18" charset="-127"/>
            </a:endParaRPr>
          </a:p>
        </p:txBody>
      </p:sp>
      <p:sp>
        <p:nvSpPr>
          <p:cNvPr id="8" name="바닥글 개체 틀 7"/>
          <p:cNvSpPr>
            <a:spLocks noGrp="1"/>
          </p:cNvSpPr>
          <p:nvPr>
            <p:ph type="ftr" sz="quarter" idx="11"/>
          </p:nvPr>
        </p:nvSpPr>
        <p:spPr>
          <a:xfrm>
            <a:off x="3124200" y="6245225"/>
            <a:ext cx="2895600" cy="476250"/>
          </a:xfrm>
          <a:prstGeom prst="rect">
            <a:avLst/>
          </a:prstGeom>
        </p:spPr>
        <p:txBody>
          <a:bodyPr/>
          <a:lstStyle>
            <a:lvl1pPr>
              <a:defRPr/>
            </a:lvl1pPr>
          </a:lstStyle>
          <a:p>
            <a:pPr fontAlgn="base">
              <a:spcBef>
                <a:spcPct val="0"/>
              </a:spcBef>
              <a:spcAft>
                <a:spcPct val="0"/>
              </a:spcAft>
            </a:pPr>
            <a:endParaRPr kumimoji="1" lang="en-US" altLang="ko-KR" b="1">
              <a:solidFill>
                <a:srgbClr val="FFFF00"/>
              </a:solidFill>
              <a:latin typeface="HY헤드라인M" pitchFamily="18" charset="-127"/>
              <a:ea typeface="HY헤드라인M" pitchFamily="18" charset="-127"/>
            </a:endParaRPr>
          </a:p>
        </p:txBody>
      </p:sp>
      <p:sp>
        <p:nvSpPr>
          <p:cNvPr id="9" name="슬라이드 번호 개체 틀 8"/>
          <p:cNvSpPr>
            <a:spLocks noGrp="1"/>
          </p:cNvSpPr>
          <p:nvPr>
            <p:ph type="sldNum" sz="quarter" idx="12"/>
          </p:nvPr>
        </p:nvSpPr>
        <p:spPr>
          <a:xfrm>
            <a:off x="6553200" y="6245225"/>
            <a:ext cx="2133600" cy="476250"/>
          </a:xfrm>
          <a:prstGeom prst="rect">
            <a:avLst/>
          </a:prstGeom>
        </p:spPr>
        <p:txBody>
          <a:bodyPr/>
          <a:lstStyle>
            <a:lvl1pPr>
              <a:defRPr/>
            </a:lvl1pPr>
          </a:lstStyle>
          <a:p>
            <a:pPr fontAlgn="base">
              <a:spcBef>
                <a:spcPct val="0"/>
              </a:spcBef>
              <a:spcAft>
                <a:spcPct val="0"/>
              </a:spcAft>
            </a:pPr>
            <a:fld id="{35730284-A024-4841-8163-33082E5FEF39}" type="slidenum">
              <a:rPr kumimoji="1" lang="en-US" altLang="ko-KR" b="1">
                <a:solidFill>
                  <a:srgbClr val="FFFF00"/>
                </a:solidFill>
                <a:latin typeface="HY헤드라인M" pitchFamily="18" charset="-127"/>
                <a:ea typeface="HY헤드라인M" pitchFamily="18" charset="-127"/>
              </a:rPr>
              <a:pPr fontAlgn="base">
                <a:spcBef>
                  <a:spcPct val="0"/>
                </a:spcBef>
                <a:spcAft>
                  <a:spcPct val="0"/>
                </a:spcAft>
              </a:pPr>
              <a:t>‹#›</a:t>
            </a:fld>
            <a:endParaRPr kumimoji="1" lang="en-US" altLang="ko-KR" b="1">
              <a:solidFill>
                <a:srgbClr val="FFFF00"/>
              </a:solidFill>
              <a:latin typeface="HY헤드라인M" pitchFamily="18" charset="-127"/>
              <a:ea typeface="HY헤드라인M" pitchFamily="18" charset="-127"/>
            </a:endParaRPr>
          </a:p>
        </p:txBody>
      </p:sp>
    </p:spTree>
    <p:extLst>
      <p:ext uri="{BB962C8B-B14F-4D97-AF65-F5344CB8AC3E}">
        <p14:creationId xmlns:p14="http://schemas.microsoft.com/office/powerpoint/2010/main" val="920881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fld id="{EF7695F0-2A2D-463D-9266-5343E3632774}" type="datetimeFigureOut">
              <a:rPr lang="ko-KR" altLang="en-US" smtClean="0"/>
              <a:pPr/>
              <a:t>2013-11-21</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38F8BF78-963E-4538-BF10-65D1D475F9E0}" type="slidenum">
              <a:rPr lang="ko-KR" altLang="en-US" smtClean="0"/>
              <a:pPr/>
              <a:t>‹#›</a:t>
            </a:fld>
            <a:endParaRPr lang="ko-KR" altLang="en-US"/>
          </a:p>
        </p:txBody>
      </p:sp>
    </p:spTree>
    <p:extLst>
      <p:ext uri="{BB962C8B-B14F-4D97-AF65-F5344CB8AC3E}">
        <p14:creationId xmlns:p14="http://schemas.microsoft.com/office/powerpoint/2010/main" val="3391043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EF7695F0-2A2D-463D-9266-5343E3632774}" type="datetimeFigureOut">
              <a:rPr lang="ko-KR" altLang="en-US" smtClean="0"/>
              <a:pPr/>
              <a:t>2013-11-21</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38F8BF78-963E-4538-BF10-65D1D475F9E0}" type="slidenum">
              <a:rPr lang="ko-KR" altLang="en-US" smtClean="0"/>
              <a:pPr/>
              <a:t>‹#›</a:t>
            </a:fld>
            <a:endParaRPr lang="ko-KR" altLang="en-US"/>
          </a:p>
        </p:txBody>
      </p:sp>
    </p:spTree>
    <p:extLst>
      <p:ext uri="{BB962C8B-B14F-4D97-AF65-F5344CB8AC3E}">
        <p14:creationId xmlns:p14="http://schemas.microsoft.com/office/powerpoint/2010/main" val="3558280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EF7695F0-2A2D-463D-9266-5343E3632774}" type="datetimeFigureOut">
              <a:rPr lang="ko-KR" altLang="en-US" smtClean="0"/>
              <a:pPr/>
              <a:t>2013-11-21</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38F8BF78-963E-4538-BF10-65D1D475F9E0}" type="slidenum">
              <a:rPr lang="ko-KR" altLang="en-US" smtClean="0"/>
              <a:pPr/>
              <a:t>‹#›</a:t>
            </a:fld>
            <a:endParaRPr lang="ko-KR" altLang="en-US"/>
          </a:p>
        </p:txBody>
      </p:sp>
    </p:spTree>
    <p:extLst>
      <p:ext uri="{BB962C8B-B14F-4D97-AF65-F5344CB8AC3E}">
        <p14:creationId xmlns:p14="http://schemas.microsoft.com/office/powerpoint/2010/main" val="2714732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EF7695F0-2A2D-463D-9266-5343E3632774}" type="datetimeFigureOut">
              <a:rPr lang="ko-KR" altLang="en-US" smtClean="0"/>
              <a:pPr/>
              <a:t>2013-11-21</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38F8BF78-963E-4538-BF10-65D1D475F9E0}" type="slidenum">
              <a:rPr lang="ko-KR" altLang="en-US" smtClean="0"/>
              <a:pPr/>
              <a:t>‹#›</a:t>
            </a:fld>
            <a:endParaRPr lang="ko-KR" altLang="en-US"/>
          </a:p>
        </p:txBody>
      </p:sp>
    </p:spTree>
    <p:extLst>
      <p:ext uri="{BB962C8B-B14F-4D97-AF65-F5344CB8AC3E}">
        <p14:creationId xmlns:p14="http://schemas.microsoft.com/office/powerpoint/2010/main" val="1715461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3.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2.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6" Type="http://schemas.openxmlformats.org/officeDocument/2006/relationships/image" Target="../media/image3.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2.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image" Target="../media/image2.png"/><Relationship Id="rId2" Type="http://schemas.openxmlformats.org/officeDocument/2006/relationships/slideLayout" Target="../slideLayouts/slideLayout48.xml"/><Relationship Id="rId16" Type="http://schemas.openxmlformats.org/officeDocument/2006/relationships/image" Target="../media/image5.pn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4.jpe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smtClean="0"/>
              <a:t>마스터 제목 스타일 편집</a:t>
            </a:r>
            <a:endParaRPr lang="ko-KR" altLang="en-US" dirty="0"/>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7695F0-2A2D-463D-9266-5343E3632774}" type="datetimeFigureOut">
              <a:rPr lang="ko-KR" altLang="en-US" smtClean="0"/>
              <a:pPr/>
              <a:t>2013-11-21</a:t>
            </a:fld>
            <a:endParaRPr lang="ko-KR" altLang="en-US"/>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F8BF78-963E-4538-BF10-65D1D475F9E0}" type="slidenum">
              <a:rPr lang="ko-KR" altLang="en-US" smtClean="0"/>
              <a:pPr/>
              <a:t>‹#›</a:t>
            </a:fld>
            <a:endParaRPr lang="ko-KR" altLang="en-US"/>
          </a:p>
        </p:txBody>
      </p:sp>
      <p:pic>
        <p:nvPicPr>
          <p:cNvPr id="7" name="Picture 15" descr="77"/>
          <p:cNvPicPr>
            <a:picLocks noChangeAspect="1" noChangeArrowheads="1"/>
          </p:cNvPicPr>
          <p:nvPr/>
        </p:nvPicPr>
        <p:blipFill>
          <a:blip r:embed="rId13" cstate="print"/>
          <a:srcRect/>
          <a:stretch>
            <a:fillRect/>
          </a:stretch>
        </p:blipFill>
        <p:spPr bwMode="auto">
          <a:xfrm>
            <a:off x="1" y="0"/>
            <a:ext cx="1115615" cy="992144"/>
          </a:xfrm>
          <a:prstGeom prst="rect">
            <a:avLst/>
          </a:prstGeom>
          <a:noFill/>
          <a:ln w="9525">
            <a:noFill/>
            <a:miter lim="800000"/>
            <a:headEnd/>
            <a:tailEnd/>
          </a:ln>
        </p:spPr>
      </p:pic>
      <p:pic>
        <p:nvPicPr>
          <p:cNvPr id="9" name="그림 3" descr="심볼수정.png"/>
          <p:cNvPicPr>
            <a:picLocks noChangeAspect="1"/>
          </p:cNvPicPr>
          <p:nvPr/>
        </p:nvPicPr>
        <p:blipFill>
          <a:blip r:embed="rId14" cstate="print"/>
          <a:srcRect/>
          <a:stretch>
            <a:fillRect/>
          </a:stretch>
        </p:blipFill>
        <p:spPr bwMode="auto">
          <a:xfrm>
            <a:off x="7668344" y="6309320"/>
            <a:ext cx="1368425" cy="377825"/>
          </a:xfrm>
          <a:prstGeom prst="rect">
            <a:avLst/>
          </a:prstGeom>
          <a:noFill/>
          <a:ln w="9525">
            <a:noFill/>
            <a:miter lim="800000"/>
            <a:headEnd/>
            <a:tailEnd/>
          </a:ln>
        </p:spPr>
      </p:pic>
      <p:pic>
        <p:nvPicPr>
          <p:cNvPr id="10" name="그림 4" descr="Untitled-1.png"/>
          <p:cNvPicPr>
            <a:picLocks noChangeAspect="1"/>
          </p:cNvPicPr>
          <p:nvPr/>
        </p:nvPicPr>
        <p:blipFill>
          <a:blip r:embed="rId15" cstate="print"/>
          <a:srcRect/>
          <a:stretch>
            <a:fillRect/>
          </a:stretch>
        </p:blipFill>
        <p:spPr bwMode="auto">
          <a:xfrm>
            <a:off x="0" y="6768306"/>
            <a:ext cx="9144000" cy="117078"/>
          </a:xfrm>
          <a:prstGeom prst="rect">
            <a:avLst/>
          </a:prstGeom>
          <a:noFill/>
          <a:ln w="9525">
            <a:noFill/>
            <a:miter lim="800000"/>
            <a:headEnd/>
            <a:tailEnd/>
          </a:ln>
        </p:spPr>
      </p:pic>
    </p:spTree>
    <p:extLst>
      <p:ext uri="{BB962C8B-B14F-4D97-AF65-F5344CB8AC3E}">
        <p14:creationId xmlns:p14="http://schemas.microsoft.com/office/powerpoint/2010/main" val="40650770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pic>
        <p:nvPicPr>
          <p:cNvPr id="1026" name="Picture 2" descr="07"/>
          <p:cNvPicPr>
            <a:picLocks noChangeAspect="1" noChangeArrowheads="1"/>
          </p:cNvPicPr>
          <p:nvPr/>
        </p:nvPicPr>
        <p:blipFill>
          <a:blip r:embed="rId14" cstate="print">
            <a:lum bright="36000"/>
          </a:blip>
          <a:srcRect/>
          <a:stretch>
            <a:fillRect/>
          </a:stretch>
        </p:blipFill>
        <p:spPr bwMode="auto">
          <a:xfrm>
            <a:off x="1588" y="3694113"/>
            <a:ext cx="9142412" cy="3163887"/>
          </a:xfrm>
          <a:prstGeom prst="rect">
            <a:avLst/>
          </a:prstGeom>
          <a:noFill/>
          <a:ln w="9525">
            <a:noFill/>
            <a:miter lim="800000"/>
            <a:headEnd/>
            <a:tailEnd/>
          </a:ln>
        </p:spPr>
      </p:pic>
      <p:pic>
        <p:nvPicPr>
          <p:cNvPr id="1027" name="그림 3" descr="심볼수정.png"/>
          <p:cNvPicPr>
            <a:picLocks noChangeAspect="1"/>
          </p:cNvPicPr>
          <p:nvPr/>
        </p:nvPicPr>
        <p:blipFill>
          <a:blip r:embed="rId15" cstate="print"/>
          <a:srcRect/>
          <a:stretch>
            <a:fillRect/>
          </a:stretch>
        </p:blipFill>
        <p:spPr bwMode="auto">
          <a:xfrm>
            <a:off x="7667625" y="6364288"/>
            <a:ext cx="1368425" cy="377825"/>
          </a:xfrm>
          <a:prstGeom prst="rect">
            <a:avLst/>
          </a:prstGeom>
          <a:noFill/>
          <a:ln w="9525">
            <a:noFill/>
            <a:miter lim="800000"/>
            <a:headEnd/>
            <a:tailEnd/>
          </a:ln>
        </p:spPr>
      </p:pic>
      <p:sp>
        <p:nvSpPr>
          <p:cNvPr id="4" name="TextBox 3"/>
          <p:cNvSpPr txBox="1"/>
          <p:nvPr/>
        </p:nvSpPr>
        <p:spPr>
          <a:xfrm>
            <a:off x="128322" y="6553200"/>
            <a:ext cx="432048" cy="215444"/>
          </a:xfrm>
          <a:prstGeom prst="rect">
            <a:avLst/>
          </a:prstGeom>
          <a:noFill/>
          <a:ln w="28575">
            <a:noFill/>
          </a:ln>
        </p:spPr>
        <p:txBody>
          <a:bodyPr wrap="square" rtlCol="0">
            <a:spAutoFit/>
          </a:bodyPr>
          <a:lstStyle/>
          <a:p>
            <a:fld id="{F3AF66F9-E1A8-4497-A9FE-E34216312DC3}" type="slidenum">
              <a:rPr lang="ko-KR" altLang="en-US" sz="800">
                <a:solidFill>
                  <a:srgbClr val="0A2068"/>
                </a:solidFill>
                <a:latin typeface="맑은 고딕" pitchFamily="50" charset="-127"/>
                <a:ea typeface="맑은 고딕" pitchFamily="50" charset="-127"/>
              </a:rPr>
              <a:pPr/>
              <a:t>‹#›</a:t>
            </a:fld>
            <a:endParaRPr lang="ko-KR" altLang="en-US" sz="800" dirty="0">
              <a:solidFill>
                <a:srgbClr val="0A2068"/>
              </a:solidFill>
              <a:latin typeface="맑은 고딕" pitchFamily="50" charset="-127"/>
              <a:ea typeface="맑은 고딕" pitchFamily="50" charset="-127"/>
            </a:endParaRPr>
          </a:p>
        </p:txBody>
      </p:sp>
    </p:spTree>
    <p:extLst>
      <p:ext uri="{BB962C8B-B14F-4D97-AF65-F5344CB8AC3E}">
        <p14:creationId xmlns:p14="http://schemas.microsoft.com/office/powerpoint/2010/main" val="2906247245"/>
      </p:ext>
    </p:extLst>
  </p:cSld>
  <p:clrMap bg1="dk2" tx1="lt1" bg2="dk1"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p:zoom/>
  </p:transition>
  <p:timing>
    <p:tnLst>
      <p:par>
        <p:cTn id="1" dur="indefinite" restart="never" nodeType="tmRoot"/>
      </p:par>
    </p:tnLst>
  </p:timing>
  <p:hf hdr="0" dt="0"/>
  <p:txStyles>
    <p:titleStyle>
      <a:lvl1pPr algn="ctr" rtl="0" eaLnBrk="0" fontAlgn="base" latinLnBrk="1" hangingPunct="0">
        <a:spcBef>
          <a:spcPct val="0"/>
        </a:spcBef>
        <a:spcAft>
          <a:spcPct val="0"/>
        </a:spcAft>
        <a:defRPr kumimoji="1" sz="2800">
          <a:solidFill>
            <a:schemeClr val="tx1"/>
          </a:solidFill>
          <a:latin typeface="+mj-lt"/>
          <a:ea typeface="+mj-ea"/>
          <a:cs typeface="+mj-cs"/>
        </a:defRPr>
      </a:lvl1pPr>
      <a:lvl2pPr algn="ctr" rtl="0" eaLnBrk="0" fontAlgn="base" latinLnBrk="1" hangingPunct="0">
        <a:spcBef>
          <a:spcPct val="0"/>
        </a:spcBef>
        <a:spcAft>
          <a:spcPct val="0"/>
        </a:spcAft>
        <a:defRPr kumimoji="1" sz="2800">
          <a:solidFill>
            <a:schemeClr val="tx1"/>
          </a:solidFill>
          <a:latin typeface="굴림" pitchFamily="50" charset="-127"/>
          <a:ea typeface="굴림" pitchFamily="50" charset="-127"/>
        </a:defRPr>
      </a:lvl2pPr>
      <a:lvl3pPr algn="ctr" rtl="0" eaLnBrk="0" fontAlgn="base" latinLnBrk="1" hangingPunct="0">
        <a:spcBef>
          <a:spcPct val="0"/>
        </a:spcBef>
        <a:spcAft>
          <a:spcPct val="0"/>
        </a:spcAft>
        <a:defRPr kumimoji="1" sz="2800">
          <a:solidFill>
            <a:schemeClr val="tx1"/>
          </a:solidFill>
          <a:latin typeface="굴림" pitchFamily="50" charset="-127"/>
          <a:ea typeface="굴림" pitchFamily="50" charset="-127"/>
        </a:defRPr>
      </a:lvl3pPr>
      <a:lvl4pPr algn="ctr" rtl="0" eaLnBrk="0" fontAlgn="base" latinLnBrk="1" hangingPunct="0">
        <a:spcBef>
          <a:spcPct val="0"/>
        </a:spcBef>
        <a:spcAft>
          <a:spcPct val="0"/>
        </a:spcAft>
        <a:defRPr kumimoji="1" sz="2800">
          <a:solidFill>
            <a:schemeClr val="tx1"/>
          </a:solidFill>
          <a:latin typeface="굴림" pitchFamily="50" charset="-127"/>
          <a:ea typeface="굴림" pitchFamily="50" charset="-127"/>
        </a:defRPr>
      </a:lvl4pPr>
      <a:lvl5pPr algn="ctr" rtl="0" eaLnBrk="0" fontAlgn="base" latinLnBrk="1" hangingPunct="0">
        <a:spcBef>
          <a:spcPct val="0"/>
        </a:spcBef>
        <a:spcAft>
          <a:spcPct val="0"/>
        </a:spcAft>
        <a:defRPr kumimoji="1" sz="2800">
          <a:solidFill>
            <a:schemeClr val="tx1"/>
          </a:solidFill>
          <a:latin typeface="굴림" pitchFamily="50" charset="-127"/>
          <a:ea typeface="굴림" pitchFamily="50" charset="-127"/>
        </a:defRPr>
      </a:lvl5pPr>
      <a:lvl6pPr marL="457200" algn="ctr" rtl="0" eaLnBrk="1" fontAlgn="base" latinLnBrk="1" hangingPunct="1">
        <a:spcBef>
          <a:spcPct val="0"/>
        </a:spcBef>
        <a:spcAft>
          <a:spcPct val="0"/>
        </a:spcAft>
        <a:defRPr kumimoji="1" sz="2800">
          <a:solidFill>
            <a:schemeClr val="tx1"/>
          </a:solidFill>
          <a:latin typeface="굴림" pitchFamily="50" charset="-127"/>
          <a:ea typeface="굴림" pitchFamily="50" charset="-127"/>
        </a:defRPr>
      </a:lvl6pPr>
      <a:lvl7pPr marL="914400" algn="ctr" rtl="0" eaLnBrk="1" fontAlgn="base" latinLnBrk="1" hangingPunct="1">
        <a:spcBef>
          <a:spcPct val="0"/>
        </a:spcBef>
        <a:spcAft>
          <a:spcPct val="0"/>
        </a:spcAft>
        <a:defRPr kumimoji="1" sz="2800">
          <a:solidFill>
            <a:schemeClr val="tx1"/>
          </a:solidFill>
          <a:latin typeface="굴림" pitchFamily="50" charset="-127"/>
          <a:ea typeface="굴림" pitchFamily="50" charset="-127"/>
        </a:defRPr>
      </a:lvl7pPr>
      <a:lvl8pPr marL="1371600" algn="ctr" rtl="0" eaLnBrk="1" fontAlgn="base" latinLnBrk="1" hangingPunct="1">
        <a:spcBef>
          <a:spcPct val="0"/>
        </a:spcBef>
        <a:spcAft>
          <a:spcPct val="0"/>
        </a:spcAft>
        <a:defRPr kumimoji="1" sz="2800">
          <a:solidFill>
            <a:schemeClr val="tx1"/>
          </a:solidFill>
          <a:latin typeface="굴림" pitchFamily="50" charset="-127"/>
          <a:ea typeface="굴림" pitchFamily="50" charset="-127"/>
        </a:defRPr>
      </a:lvl8pPr>
      <a:lvl9pPr marL="1828800" algn="ctr" rtl="0" eaLnBrk="1" fontAlgn="base" latinLnBrk="1" hangingPunct="1">
        <a:spcBef>
          <a:spcPct val="0"/>
        </a:spcBef>
        <a:spcAft>
          <a:spcPct val="0"/>
        </a:spcAft>
        <a:defRPr kumimoji="1" sz="2800">
          <a:solidFill>
            <a:schemeClr val="tx1"/>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lr>
          <a:schemeClr val="tx2"/>
        </a:buClr>
        <a:buSzPct val="115000"/>
        <a:buFont typeface="Wingdings" pitchFamily="2" charset="2"/>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lr>
          <a:schemeClr val="accent1"/>
        </a:buClr>
        <a:buFont typeface="Wingdings" pitchFamily="2" charset="2"/>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eaLnBrk="1" fontAlgn="base" latinLnBrk="1" hangingPunct="1">
        <a:spcBef>
          <a:spcPct val="20000"/>
        </a:spcBef>
        <a:spcAft>
          <a:spcPct val="0"/>
        </a:spcAft>
        <a:buChar char="»"/>
        <a:defRPr kumimoji="1" sz="2000">
          <a:solidFill>
            <a:schemeClr val="tx1"/>
          </a:solidFill>
          <a:latin typeface="+mn-lt"/>
          <a:ea typeface="+mn-ea"/>
        </a:defRPr>
      </a:lvl6pPr>
      <a:lvl7pPr marL="2971800" indent="-228600" algn="l" rtl="0" eaLnBrk="1" fontAlgn="base" latinLnBrk="1" hangingPunct="1">
        <a:spcBef>
          <a:spcPct val="20000"/>
        </a:spcBef>
        <a:spcAft>
          <a:spcPct val="0"/>
        </a:spcAft>
        <a:buChar char="»"/>
        <a:defRPr kumimoji="1" sz="2000">
          <a:solidFill>
            <a:schemeClr val="tx1"/>
          </a:solidFill>
          <a:latin typeface="+mn-lt"/>
          <a:ea typeface="+mn-ea"/>
        </a:defRPr>
      </a:lvl7pPr>
      <a:lvl8pPr marL="3429000" indent="-228600" algn="l" rtl="0" eaLnBrk="1" fontAlgn="base" latinLnBrk="1" hangingPunct="1">
        <a:spcBef>
          <a:spcPct val="20000"/>
        </a:spcBef>
        <a:spcAft>
          <a:spcPct val="0"/>
        </a:spcAft>
        <a:buChar char="»"/>
        <a:defRPr kumimoji="1" sz="2000">
          <a:solidFill>
            <a:schemeClr val="tx1"/>
          </a:solidFill>
          <a:latin typeface="+mn-lt"/>
          <a:ea typeface="+mn-ea"/>
        </a:defRPr>
      </a:lvl8pPr>
      <a:lvl9pPr marL="3886200" indent="-228600" algn="l" rtl="0" eaLnBrk="1" fontAlgn="base" latinLnBrk="1" hangingPunct="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smtClean="0"/>
              <a:t>마스터 제목 스타일 편집</a:t>
            </a:r>
            <a:endParaRPr lang="ko-KR" altLang="en-US" dirty="0"/>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7695F0-2A2D-463D-9266-5343E3632774}" type="datetimeFigureOut">
              <a:rPr lang="ko-KR" altLang="en-US" smtClean="0">
                <a:solidFill>
                  <a:prstClr val="black">
                    <a:tint val="75000"/>
                  </a:prstClr>
                </a:solidFill>
              </a:rPr>
              <a:pPr/>
              <a:t>2013-11-21</a:t>
            </a:fld>
            <a:endParaRPr lang="ko-KR" altLang="en-US">
              <a:solidFill>
                <a:prstClr val="black">
                  <a:tint val="75000"/>
                </a:prstClr>
              </a:solidFill>
            </a:endParaRPr>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solidFill>
                <a:prstClr val="black">
                  <a:tint val="75000"/>
                </a:prstClr>
              </a:solidFill>
            </a:endParaRPr>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F8BF78-963E-4538-BF10-65D1D475F9E0}" type="slidenum">
              <a:rPr lang="ko-KR" altLang="en-US" smtClean="0">
                <a:solidFill>
                  <a:prstClr val="black">
                    <a:tint val="75000"/>
                  </a:prstClr>
                </a:solidFill>
              </a:rPr>
              <a:pPr/>
              <a:t>‹#›</a:t>
            </a:fld>
            <a:endParaRPr lang="ko-KR" altLang="en-US">
              <a:solidFill>
                <a:prstClr val="black">
                  <a:tint val="75000"/>
                </a:prstClr>
              </a:solidFill>
            </a:endParaRPr>
          </a:p>
        </p:txBody>
      </p:sp>
      <p:pic>
        <p:nvPicPr>
          <p:cNvPr id="7" name="Picture 15" descr="77"/>
          <p:cNvPicPr>
            <a:picLocks noChangeAspect="1" noChangeArrowheads="1"/>
          </p:cNvPicPr>
          <p:nvPr/>
        </p:nvPicPr>
        <p:blipFill>
          <a:blip r:embed="rId14" cstate="print"/>
          <a:srcRect/>
          <a:stretch>
            <a:fillRect/>
          </a:stretch>
        </p:blipFill>
        <p:spPr bwMode="auto">
          <a:xfrm>
            <a:off x="1" y="0"/>
            <a:ext cx="1115615" cy="992144"/>
          </a:xfrm>
          <a:prstGeom prst="rect">
            <a:avLst/>
          </a:prstGeom>
          <a:noFill/>
          <a:ln w="9525">
            <a:noFill/>
            <a:miter lim="800000"/>
            <a:headEnd/>
            <a:tailEnd/>
          </a:ln>
        </p:spPr>
      </p:pic>
      <p:pic>
        <p:nvPicPr>
          <p:cNvPr id="9" name="그림 3" descr="심볼수정.png"/>
          <p:cNvPicPr>
            <a:picLocks noChangeAspect="1"/>
          </p:cNvPicPr>
          <p:nvPr/>
        </p:nvPicPr>
        <p:blipFill>
          <a:blip r:embed="rId15" cstate="print"/>
          <a:srcRect/>
          <a:stretch>
            <a:fillRect/>
          </a:stretch>
        </p:blipFill>
        <p:spPr bwMode="auto">
          <a:xfrm>
            <a:off x="7668344" y="6309320"/>
            <a:ext cx="1368425" cy="377825"/>
          </a:xfrm>
          <a:prstGeom prst="rect">
            <a:avLst/>
          </a:prstGeom>
          <a:noFill/>
          <a:ln w="9525">
            <a:noFill/>
            <a:miter lim="800000"/>
            <a:headEnd/>
            <a:tailEnd/>
          </a:ln>
        </p:spPr>
      </p:pic>
      <p:pic>
        <p:nvPicPr>
          <p:cNvPr id="10" name="그림 4" descr="Untitled-1.png"/>
          <p:cNvPicPr>
            <a:picLocks noChangeAspect="1"/>
          </p:cNvPicPr>
          <p:nvPr/>
        </p:nvPicPr>
        <p:blipFill>
          <a:blip r:embed="rId16" cstate="print"/>
          <a:srcRect/>
          <a:stretch>
            <a:fillRect/>
          </a:stretch>
        </p:blipFill>
        <p:spPr bwMode="auto">
          <a:xfrm>
            <a:off x="0" y="6768306"/>
            <a:ext cx="9144000" cy="117078"/>
          </a:xfrm>
          <a:prstGeom prst="rect">
            <a:avLst/>
          </a:prstGeom>
          <a:noFill/>
          <a:ln w="9525">
            <a:noFill/>
            <a:miter lim="800000"/>
            <a:headEnd/>
            <a:tailEnd/>
          </a:ln>
        </p:spPr>
      </p:pic>
    </p:spTree>
    <p:extLst>
      <p:ext uri="{BB962C8B-B14F-4D97-AF65-F5344CB8AC3E}">
        <p14:creationId xmlns:p14="http://schemas.microsoft.com/office/powerpoint/2010/main" val="2346745973"/>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smtClean="0"/>
              <a:t>마스터 제목 스타일 편집</a:t>
            </a:r>
            <a:endParaRPr lang="ko-KR" altLang="en-US" dirty="0"/>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7695F0-2A2D-463D-9266-5343E3632774}" type="datetimeFigureOut">
              <a:rPr lang="ko-KR" altLang="en-US" smtClean="0">
                <a:solidFill>
                  <a:prstClr val="black">
                    <a:tint val="75000"/>
                  </a:prstClr>
                </a:solidFill>
              </a:rPr>
              <a:pPr/>
              <a:t>2013-11-21</a:t>
            </a:fld>
            <a:endParaRPr lang="ko-KR" altLang="en-US">
              <a:solidFill>
                <a:prstClr val="black">
                  <a:tint val="75000"/>
                </a:prstClr>
              </a:solidFill>
            </a:endParaRPr>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solidFill>
                <a:prstClr val="black">
                  <a:tint val="75000"/>
                </a:prstClr>
              </a:solidFill>
            </a:endParaRPr>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F8BF78-963E-4538-BF10-65D1D475F9E0}" type="slidenum">
              <a:rPr lang="ko-KR" altLang="en-US" smtClean="0">
                <a:solidFill>
                  <a:prstClr val="black">
                    <a:tint val="75000"/>
                  </a:prstClr>
                </a:solidFill>
              </a:rPr>
              <a:pPr/>
              <a:t>‹#›</a:t>
            </a:fld>
            <a:endParaRPr lang="ko-KR" altLang="en-US">
              <a:solidFill>
                <a:prstClr val="black">
                  <a:tint val="75000"/>
                </a:prstClr>
              </a:solidFill>
            </a:endParaRPr>
          </a:p>
        </p:txBody>
      </p:sp>
      <p:pic>
        <p:nvPicPr>
          <p:cNvPr id="7" name="Picture 15" descr="77"/>
          <p:cNvPicPr>
            <a:picLocks noChangeAspect="1" noChangeArrowheads="1"/>
          </p:cNvPicPr>
          <p:nvPr/>
        </p:nvPicPr>
        <p:blipFill>
          <a:blip r:embed="rId14" cstate="print"/>
          <a:srcRect/>
          <a:stretch>
            <a:fillRect/>
          </a:stretch>
        </p:blipFill>
        <p:spPr bwMode="auto">
          <a:xfrm>
            <a:off x="1" y="0"/>
            <a:ext cx="1115615" cy="992144"/>
          </a:xfrm>
          <a:prstGeom prst="rect">
            <a:avLst/>
          </a:prstGeom>
          <a:noFill/>
          <a:ln w="9525">
            <a:noFill/>
            <a:miter lim="800000"/>
            <a:headEnd/>
            <a:tailEnd/>
          </a:ln>
        </p:spPr>
      </p:pic>
      <p:pic>
        <p:nvPicPr>
          <p:cNvPr id="9" name="그림 3" descr="심볼수정.png"/>
          <p:cNvPicPr>
            <a:picLocks noChangeAspect="1"/>
          </p:cNvPicPr>
          <p:nvPr/>
        </p:nvPicPr>
        <p:blipFill>
          <a:blip r:embed="rId15" cstate="print"/>
          <a:srcRect/>
          <a:stretch>
            <a:fillRect/>
          </a:stretch>
        </p:blipFill>
        <p:spPr bwMode="auto">
          <a:xfrm>
            <a:off x="7668344" y="6309320"/>
            <a:ext cx="1368425" cy="377825"/>
          </a:xfrm>
          <a:prstGeom prst="rect">
            <a:avLst/>
          </a:prstGeom>
          <a:noFill/>
          <a:ln w="9525">
            <a:noFill/>
            <a:miter lim="800000"/>
            <a:headEnd/>
            <a:tailEnd/>
          </a:ln>
        </p:spPr>
      </p:pic>
      <p:pic>
        <p:nvPicPr>
          <p:cNvPr id="10" name="그림 4" descr="Untitled-1.png"/>
          <p:cNvPicPr>
            <a:picLocks noChangeAspect="1"/>
          </p:cNvPicPr>
          <p:nvPr/>
        </p:nvPicPr>
        <p:blipFill>
          <a:blip r:embed="rId16" cstate="print"/>
          <a:srcRect/>
          <a:stretch>
            <a:fillRect/>
          </a:stretch>
        </p:blipFill>
        <p:spPr bwMode="auto">
          <a:xfrm>
            <a:off x="0" y="6768306"/>
            <a:ext cx="9144000" cy="117078"/>
          </a:xfrm>
          <a:prstGeom prst="rect">
            <a:avLst/>
          </a:prstGeom>
          <a:noFill/>
          <a:ln w="9525">
            <a:noFill/>
            <a:miter lim="800000"/>
            <a:headEnd/>
            <a:tailEnd/>
          </a:ln>
        </p:spPr>
      </p:pic>
    </p:spTree>
    <p:extLst>
      <p:ext uri="{BB962C8B-B14F-4D97-AF65-F5344CB8AC3E}">
        <p14:creationId xmlns:p14="http://schemas.microsoft.com/office/powerpoint/2010/main" val="730666406"/>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pic>
        <p:nvPicPr>
          <p:cNvPr id="23554" name="Picture 2" descr="07"/>
          <p:cNvPicPr>
            <a:picLocks noChangeAspect="1" noChangeArrowheads="1"/>
          </p:cNvPicPr>
          <p:nvPr/>
        </p:nvPicPr>
        <p:blipFill>
          <a:blip r:embed="rId16" cstate="print">
            <a:lum bright="36000"/>
          </a:blip>
          <a:srcRect/>
          <a:stretch>
            <a:fillRect/>
          </a:stretch>
        </p:blipFill>
        <p:spPr bwMode="auto">
          <a:xfrm>
            <a:off x="1588" y="3694113"/>
            <a:ext cx="9142412" cy="3163887"/>
          </a:xfrm>
          <a:prstGeom prst="rect">
            <a:avLst/>
          </a:prstGeom>
          <a:noFill/>
          <a:ln w="9525">
            <a:noFill/>
            <a:miter lim="800000"/>
            <a:headEnd/>
            <a:tailEnd/>
          </a:ln>
        </p:spPr>
      </p:pic>
      <p:pic>
        <p:nvPicPr>
          <p:cNvPr id="23555" name="그림 3" descr="심볼수정.png"/>
          <p:cNvPicPr>
            <a:picLocks noChangeAspect="1"/>
          </p:cNvPicPr>
          <p:nvPr/>
        </p:nvPicPr>
        <p:blipFill>
          <a:blip r:embed="rId17" cstate="print"/>
          <a:srcRect/>
          <a:stretch>
            <a:fillRect/>
          </a:stretch>
        </p:blipFill>
        <p:spPr bwMode="auto">
          <a:xfrm>
            <a:off x="7667625" y="6364288"/>
            <a:ext cx="1368425" cy="377825"/>
          </a:xfrm>
          <a:prstGeom prst="rect">
            <a:avLst/>
          </a:prstGeom>
          <a:noFill/>
          <a:ln w="9525">
            <a:noFill/>
            <a:miter lim="800000"/>
            <a:headEnd/>
            <a:tailEnd/>
          </a:ln>
        </p:spPr>
      </p:pic>
    </p:spTree>
    <p:extLst>
      <p:ext uri="{BB962C8B-B14F-4D97-AF65-F5344CB8AC3E}">
        <p14:creationId xmlns:p14="http://schemas.microsoft.com/office/powerpoint/2010/main" val="2082668244"/>
      </p:ext>
    </p:extLst>
  </p:cSld>
  <p:clrMap bg1="dk2" tx1="lt1" bg2="dk1" tx2="lt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Lst>
  <p:transition>
    <p:zoom/>
  </p:transition>
  <p:timing>
    <p:tnLst>
      <p:par>
        <p:cTn id="1" dur="indefinite" restart="never" nodeType="tmRoot"/>
      </p:par>
    </p:tnLst>
  </p:timing>
  <p:txStyles>
    <p:titleStyle>
      <a:lvl1pPr algn="ctr" rtl="0" eaLnBrk="0" fontAlgn="base" latinLnBrk="1" hangingPunct="0">
        <a:spcBef>
          <a:spcPct val="0"/>
        </a:spcBef>
        <a:spcAft>
          <a:spcPct val="0"/>
        </a:spcAft>
        <a:defRPr kumimoji="1" sz="2800">
          <a:solidFill>
            <a:schemeClr val="tx1"/>
          </a:solidFill>
          <a:latin typeface="+mj-lt"/>
          <a:ea typeface="+mj-ea"/>
          <a:cs typeface="+mj-cs"/>
        </a:defRPr>
      </a:lvl1pPr>
      <a:lvl2pPr algn="ctr" rtl="0" eaLnBrk="0" fontAlgn="base" latinLnBrk="1" hangingPunct="0">
        <a:spcBef>
          <a:spcPct val="0"/>
        </a:spcBef>
        <a:spcAft>
          <a:spcPct val="0"/>
        </a:spcAft>
        <a:defRPr kumimoji="1" sz="2800">
          <a:solidFill>
            <a:schemeClr val="tx1"/>
          </a:solidFill>
          <a:latin typeface="굴림" pitchFamily="50" charset="-127"/>
          <a:ea typeface="굴림" pitchFamily="50" charset="-127"/>
        </a:defRPr>
      </a:lvl2pPr>
      <a:lvl3pPr algn="ctr" rtl="0" eaLnBrk="0" fontAlgn="base" latinLnBrk="1" hangingPunct="0">
        <a:spcBef>
          <a:spcPct val="0"/>
        </a:spcBef>
        <a:spcAft>
          <a:spcPct val="0"/>
        </a:spcAft>
        <a:defRPr kumimoji="1" sz="2800">
          <a:solidFill>
            <a:schemeClr val="tx1"/>
          </a:solidFill>
          <a:latin typeface="굴림" pitchFamily="50" charset="-127"/>
          <a:ea typeface="굴림" pitchFamily="50" charset="-127"/>
        </a:defRPr>
      </a:lvl3pPr>
      <a:lvl4pPr algn="ctr" rtl="0" eaLnBrk="0" fontAlgn="base" latinLnBrk="1" hangingPunct="0">
        <a:spcBef>
          <a:spcPct val="0"/>
        </a:spcBef>
        <a:spcAft>
          <a:spcPct val="0"/>
        </a:spcAft>
        <a:defRPr kumimoji="1" sz="2800">
          <a:solidFill>
            <a:schemeClr val="tx1"/>
          </a:solidFill>
          <a:latin typeface="굴림" pitchFamily="50" charset="-127"/>
          <a:ea typeface="굴림" pitchFamily="50" charset="-127"/>
        </a:defRPr>
      </a:lvl4pPr>
      <a:lvl5pPr algn="ctr" rtl="0" eaLnBrk="0" fontAlgn="base" latinLnBrk="1" hangingPunct="0">
        <a:spcBef>
          <a:spcPct val="0"/>
        </a:spcBef>
        <a:spcAft>
          <a:spcPct val="0"/>
        </a:spcAft>
        <a:defRPr kumimoji="1" sz="2800">
          <a:solidFill>
            <a:schemeClr val="tx1"/>
          </a:solidFill>
          <a:latin typeface="굴림" pitchFamily="50" charset="-127"/>
          <a:ea typeface="굴림" pitchFamily="50" charset="-127"/>
        </a:defRPr>
      </a:lvl5pPr>
      <a:lvl6pPr marL="457200" algn="ctr" rtl="0" eaLnBrk="1" fontAlgn="base" latinLnBrk="1" hangingPunct="1">
        <a:spcBef>
          <a:spcPct val="0"/>
        </a:spcBef>
        <a:spcAft>
          <a:spcPct val="0"/>
        </a:spcAft>
        <a:defRPr kumimoji="1" sz="2800">
          <a:solidFill>
            <a:schemeClr val="tx1"/>
          </a:solidFill>
          <a:latin typeface="굴림" pitchFamily="50" charset="-127"/>
          <a:ea typeface="굴림" pitchFamily="50" charset="-127"/>
        </a:defRPr>
      </a:lvl6pPr>
      <a:lvl7pPr marL="914400" algn="ctr" rtl="0" eaLnBrk="1" fontAlgn="base" latinLnBrk="1" hangingPunct="1">
        <a:spcBef>
          <a:spcPct val="0"/>
        </a:spcBef>
        <a:spcAft>
          <a:spcPct val="0"/>
        </a:spcAft>
        <a:defRPr kumimoji="1" sz="2800">
          <a:solidFill>
            <a:schemeClr val="tx1"/>
          </a:solidFill>
          <a:latin typeface="굴림" pitchFamily="50" charset="-127"/>
          <a:ea typeface="굴림" pitchFamily="50" charset="-127"/>
        </a:defRPr>
      </a:lvl7pPr>
      <a:lvl8pPr marL="1371600" algn="ctr" rtl="0" eaLnBrk="1" fontAlgn="base" latinLnBrk="1" hangingPunct="1">
        <a:spcBef>
          <a:spcPct val="0"/>
        </a:spcBef>
        <a:spcAft>
          <a:spcPct val="0"/>
        </a:spcAft>
        <a:defRPr kumimoji="1" sz="2800">
          <a:solidFill>
            <a:schemeClr val="tx1"/>
          </a:solidFill>
          <a:latin typeface="굴림" pitchFamily="50" charset="-127"/>
          <a:ea typeface="굴림" pitchFamily="50" charset="-127"/>
        </a:defRPr>
      </a:lvl8pPr>
      <a:lvl9pPr marL="1828800" algn="ctr" rtl="0" eaLnBrk="1" fontAlgn="base" latinLnBrk="1" hangingPunct="1">
        <a:spcBef>
          <a:spcPct val="0"/>
        </a:spcBef>
        <a:spcAft>
          <a:spcPct val="0"/>
        </a:spcAft>
        <a:defRPr kumimoji="1" sz="2800">
          <a:solidFill>
            <a:schemeClr val="tx1"/>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lr>
          <a:schemeClr val="tx2"/>
        </a:buClr>
        <a:buSzPct val="115000"/>
        <a:buFont typeface="Wingdings" pitchFamily="2" charset="2"/>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lr>
          <a:schemeClr val="accent1"/>
        </a:buClr>
        <a:buFont typeface="Wingdings" pitchFamily="2" charset="2"/>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eaLnBrk="1" fontAlgn="base" latinLnBrk="1" hangingPunct="1">
        <a:spcBef>
          <a:spcPct val="20000"/>
        </a:spcBef>
        <a:spcAft>
          <a:spcPct val="0"/>
        </a:spcAft>
        <a:buChar char="»"/>
        <a:defRPr kumimoji="1" sz="2000">
          <a:solidFill>
            <a:schemeClr val="tx1"/>
          </a:solidFill>
          <a:latin typeface="+mn-lt"/>
          <a:ea typeface="+mn-ea"/>
        </a:defRPr>
      </a:lvl6pPr>
      <a:lvl7pPr marL="2971800" indent="-228600" algn="l" rtl="0" eaLnBrk="1" fontAlgn="base" latinLnBrk="1" hangingPunct="1">
        <a:spcBef>
          <a:spcPct val="20000"/>
        </a:spcBef>
        <a:spcAft>
          <a:spcPct val="0"/>
        </a:spcAft>
        <a:buChar char="»"/>
        <a:defRPr kumimoji="1" sz="2000">
          <a:solidFill>
            <a:schemeClr val="tx1"/>
          </a:solidFill>
          <a:latin typeface="+mn-lt"/>
          <a:ea typeface="+mn-ea"/>
        </a:defRPr>
      </a:lvl7pPr>
      <a:lvl8pPr marL="3429000" indent="-228600" algn="l" rtl="0" eaLnBrk="1" fontAlgn="base" latinLnBrk="1" hangingPunct="1">
        <a:spcBef>
          <a:spcPct val="20000"/>
        </a:spcBef>
        <a:spcAft>
          <a:spcPct val="0"/>
        </a:spcAft>
        <a:buChar char="»"/>
        <a:defRPr kumimoji="1" sz="2000">
          <a:solidFill>
            <a:schemeClr val="tx1"/>
          </a:solidFill>
          <a:latin typeface="+mn-lt"/>
          <a:ea typeface="+mn-ea"/>
        </a:defRPr>
      </a:lvl8pPr>
      <a:lvl9pPr marL="3886200" indent="-228600" algn="l" rtl="0" eaLnBrk="1" fontAlgn="base" latinLnBrk="1" hangingPunct="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4.xml"/><Relationship Id="rId6" Type="http://schemas.openxmlformats.org/officeDocument/2006/relationships/image" Target="../media/image29.jpeg"/><Relationship Id="rId5" Type="http://schemas.openxmlformats.org/officeDocument/2006/relationships/hyperlink" Target="http://www.myoungpoom.com/pdt_detail.php?cat_id=16&amp;pdt_no=12" TargetMode="Externa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oleObject" Target="../embeddings/Microsoft_Excel_97-2003_Worksheet2.xls"/><Relationship Id="rId3" Type="http://schemas.openxmlformats.org/officeDocument/2006/relationships/notesSlide" Target="../notesSlides/notesSlide6.xml"/><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7.png"/><Relationship Id="rId5" Type="http://schemas.openxmlformats.org/officeDocument/2006/relationships/oleObject" Target="../embeddings/Microsoft_Excel_97-2003_Worksheet1.xls"/><Relationship Id="rId4" Type="http://schemas.openxmlformats.org/officeDocument/2006/relationships/oleObject" Target="../embeddings/oleObject1.bin"/><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Microsoft_Excel_97-2003_Worksheet4.xls"/><Relationship Id="rId3" Type="http://schemas.openxmlformats.org/officeDocument/2006/relationships/notesSlide" Target="../notesSlides/notesSlide7.xml"/><Relationship Id="rId7"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9.png"/><Relationship Id="rId5" Type="http://schemas.openxmlformats.org/officeDocument/2006/relationships/oleObject" Target="../embeddings/Microsoft_Excel_97-2003_Worksheet3.xls"/><Relationship Id="rId4" Type="http://schemas.openxmlformats.org/officeDocument/2006/relationships/oleObject" Target="../embeddings/oleObject3.bin"/><Relationship Id="rId9" Type="http://schemas.openxmlformats.org/officeDocument/2006/relationships/image" Target="../media/image40.png"/></Relationships>
</file>

<file path=ppt/slides/_rels/slide21.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1.xml"/><Relationship Id="rId5" Type="http://schemas.openxmlformats.org/officeDocument/2006/relationships/image" Target="../media/image10.gif"/><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xml"/><Relationship Id="rId5" Type="http://schemas.openxmlformats.org/officeDocument/2006/relationships/image" Target="../media/image58.jpeg"/><Relationship Id="rId4" Type="http://schemas.openxmlformats.org/officeDocument/2006/relationships/hyperlink" Target="http://strategicplan.nci.nih.gov/pdf/nci_2007_strategic_plan.pdf"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1.xml"/><Relationship Id="rId4" Type="http://schemas.openxmlformats.org/officeDocument/2006/relationships/image" Target="../media/image10.gif"/></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ko.wikipedia.org/wiki/%ED%8C%8C%EC%9D%BC:SibylCumae.jpg" TargetMode="Externa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 Id="rId4" Type="http://schemas.openxmlformats.org/officeDocument/2006/relationships/image" Target="../media/image66.gif"/></Relationships>
</file>

<file path=ppt/slides/_rels/slide3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hyperlink" Target="//upload.wikimedia.org/wikipedia/commons/b/b4/Yeoninggun.jpg" TargetMode="External"/><Relationship Id="rId7" Type="http://schemas.openxmlformats.org/officeDocument/2006/relationships/hyperlink" Target="//upload.wikimedia.org/wikipedia/commons/2/29/Korea-Yeongjo-King_of_Joseon-c1.jpg"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hyperlink" Target="http://ko.wikipedia.org/wiki/%ED%8C%8C%EC%9D%BC:Yeoninggun.jpg" TargetMode="External"/><Relationship Id="rId10" Type="http://schemas.openxmlformats.org/officeDocument/2006/relationships/image" Target="../media/image14.png"/><Relationship Id="rId4" Type="http://schemas.openxmlformats.org/officeDocument/2006/relationships/image" Target="../media/image11.jpeg"/><Relationship Id="rId9" Type="http://schemas.openxmlformats.org/officeDocument/2006/relationships/hyperlink" Target="http://ko.wikipedia.org/wiki/1694%EB%85%84"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8.jpeg"/><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72.jpeg"/><Relationship Id="rId2" Type="http://schemas.openxmlformats.org/officeDocument/2006/relationships/slideLayout" Target="../slideLayouts/slideLayout23.xml"/><Relationship Id="rId1" Type="http://schemas.openxmlformats.org/officeDocument/2006/relationships/vmlDrawing" Target="../drawings/vmlDrawing3.v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3.xml"/><Relationship Id="rId6" Type="http://schemas.openxmlformats.org/officeDocument/2006/relationships/image" Target="../media/image10.gif"/><Relationship Id="rId5" Type="http://schemas.openxmlformats.org/officeDocument/2006/relationships/image" Target="../media/image80.jpeg"/><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82.png"/></Relationships>
</file>

<file path=ppt/slides/_rels/slide4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84.png"/><Relationship Id="rId4" Type="http://schemas.openxmlformats.org/officeDocument/2006/relationships/image" Target="../media/image83.png"/></Relationships>
</file>

<file path=ppt/slides/_rels/slide47.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87.jpeg"/><Relationship Id="rId4" Type="http://schemas.openxmlformats.org/officeDocument/2006/relationships/image" Target="../media/image86.jpeg"/></Relationships>
</file>

<file path=ppt/slides/_rels/slide4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http://www.powerpointstyles.com/" TargetMode="External"/><Relationship Id="rId1" Type="http://schemas.openxmlformats.org/officeDocument/2006/relationships/slideLayout" Target="../slideLayouts/slideLayout35.xml"/><Relationship Id="rId4" Type="http://schemas.openxmlformats.org/officeDocument/2006/relationships/image" Target="../media/image89.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hyperlink" Target="//upload.wikimedia.org/wikipedia/commons/e/ed/Qianlong1.jpg" TargetMode="External"/><Relationship Id="rId5" Type="http://schemas.openxmlformats.org/officeDocument/2006/relationships/image" Target="../media/image16.jpeg"/><Relationship Id="rId4" Type="http://schemas.openxmlformats.org/officeDocument/2006/relationships/hyperlink" Target="//upload.wikimedia.org/wikipedia/commons/5/59/Portrait_of_the_Qianlong_Emperor_in_Court_Dress.jpg" TargetMode="External"/></Relationships>
</file>

<file path=ppt/slides/_rels/slide5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35.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5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5" descr="77"/>
          <p:cNvPicPr>
            <a:picLocks noChangeAspect="1" noChangeArrowheads="1"/>
          </p:cNvPicPr>
          <p:nvPr/>
        </p:nvPicPr>
        <p:blipFill>
          <a:blip r:embed="rId3" cstate="print"/>
          <a:srcRect/>
          <a:stretch>
            <a:fillRect/>
          </a:stretch>
        </p:blipFill>
        <p:spPr bwMode="auto">
          <a:xfrm>
            <a:off x="0" y="0"/>
            <a:ext cx="3643313" cy="3240088"/>
          </a:xfrm>
          <a:prstGeom prst="rect">
            <a:avLst/>
          </a:prstGeom>
          <a:noFill/>
          <a:ln w="9525">
            <a:noFill/>
            <a:miter lim="800000"/>
            <a:headEnd/>
            <a:tailEnd/>
          </a:ln>
        </p:spPr>
      </p:pic>
      <p:pic>
        <p:nvPicPr>
          <p:cNvPr id="16" name="그림 15" descr="0521 국립암센터전경최종.jpg"/>
          <p:cNvPicPr>
            <a:picLocks noChangeAspect="1"/>
          </p:cNvPicPr>
          <p:nvPr/>
        </p:nvPicPr>
        <p:blipFill>
          <a:blip r:embed="rId4" cstate="print"/>
          <a:stretch>
            <a:fillRect/>
          </a:stretch>
        </p:blipFill>
        <p:spPr>
          <a:xfrm>
            <a:off x="0" y="0"/>
            <a:ext cx="9144000" cy="6858000"/>
          </a:xfrm>
          <a:prstGeom prst="rect">
            <a:avLst/>
          </a:prstGeom>
        </p:spPr>
      </p:pic>
      <p:sp>
        <p:nvSpPr>
          <p:cNvPr id="8" name="Text Box 2"/>
          <p:cNvSpPr txBox="1">
            <a:spLocks noChangeArrowheads="1"/>
          </p:cNvSpPr>
          <p:nvPr/>
        </p:nvSpPr>
        <p:spPr bwMode="auto">
          <a:xfrm>
            <a:off x="0" y="1445875"/>
            <a:ext cx="9144000" cy="1107996"/>
          </a:xfrm>
          <a:prstGeom prst="rect">
            <a:avLst/>
          </a:prstGeom>
          <a:noFill/>
          <a:ln w="9525">
            <a:noFill/>
            <a:miter lim="800000"/>
            <a:headEnd/>
            <a:tailEnd/>
          </a:ln>
          <a:effectLst/>
        </p:spPr>
        <p:txBody>
          <a:bodyPr>
            <a:spAutoFit/>
          </a:bodyPr>
          <a:lstStyle/>
          <a:p>
            <a:pPr algn="ctr">
              <a:spcBef>
                <a:spcPct val="50000"/>
              </a:spcBef>
              <a:defRPr/>
            </a:pPr>
            <a:endParaRPr lang="en-US" altLang="ko-KR" sz="6600" b="1" dirty="0">
              <a:ln w="1905">
                <a:solidFill>
                  <a:srgbClr val="1F497D">
                    <a:lumMod val="50000"/>
                  </a:srgbClr>
                </a:solidFill>
              </a:ln>
              <a:solidFill>
                <a:srgbClr val="FFC000"/>
              </a:solidFill>
              <a:effectLst>
                <a:innerShdw blurRad="69850" dist="43180" dir="5400000">
                  <a:srgbClr val="000000">
                    <a:alpha val="65000"/>
                  </a:srgbClr>
                </a:innerShdw>
                <a:reflection blurRad="6350" stA="55000" endA="300" endPos="45500" dir="5400000" sy="-100000" algn="bl" rotWithShape="0"/>
              </a:effectLst>
              <a:latin typeface="HY헤드라인M" pitchFamily="18" charset="-127"/>
              <a:ea typeface="HY헤드라인M" pitchFamily="18" charset="-127"/>
            </a:endParaRPr>
          </a:p>
        </p:txBody>
      </p:sp>
      <p:pic>
        <p:nvPicPr>
          <p:cNvPr id="12" name="Picture 10" descr="79"/>
          <p:cNvPicPr>
            <a:picLocks noChangeAspect="1" noChangeArrowheads="1"/>
          </p:cNvPicPr>
          <p:nvPr/>
        </p:nvPicPr>
        <p:blipFill>
          <a:blip r:embed="rId5" cstate="print"/>
          <a:srcRect/>
          <a:stretch>
            <a:fillRect/>
          </a:stretch>
        </p:blipFill>
        <p:spPr bwMode="auto">
          <a:xfrm>
            <a:off x="6880569" y="6021288"/>
            <a:ext cx="2172784" cy="619968"/>
          </a:xfrm>
          <a:prstGeom prst="rect">
            <a:avLst/>
          </a:prstGeom>
          <a:noFill/>
          <a:ln w="9525">
            <a:noFill/>
            <a:miter lim="800000"/>
            <a:headEnd/>
            <a:tailEnd/>
          </a:ln>
        </p:spPr>
      </p:pic>
      <p:sp>
        <p:nvSpPr>
          <p:cNvPr id="15" name="직사각형 14"/>
          <p:cNvSpPr/>
          <p:nvPr/>
        </p:nvSpPr>
        <p:spPr>
          <a:xfrm>
            <a:off x="0" y="1628800"/>
            <a:ext cx="9144000" cy="1440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320000" rIns="90000" rtlCol="0" anchor="ctr"/>
          <a:lstStyle/>
          <a:p>
            <a:endParaRPr lang="en-US" altLang="ko-KR" sz="1000" dirty="0" smtClean="0">
              <a:solidFill>
                <a:prstClr val="white">
                  <a:alpha val="65000"/>
                </a:prstClr>
              </a:solidFill>
            </a:endParaRPr>
          </a:p>
        </p:txBody>
      </p:sp>
      <p:sp>
        <p:nvSpPr>
          <p:cNvPr id="13" name="TextBox 12"/>
          <p:cNvSpPr txBox="1"/>
          <p:nvPr/>
        </p:nvSpPr>
        <p:spPr>
          <a:xfrm>
            <a:off x="-10338" y="1765265"/>
            <a:ext cx="9164688" cy="1015663"/>
          </a:xfrm>
          <a:prstGeom prst="rect">
            <a:avLst/>
          </a:prstGeom>
          <a:noFill/>
        </p:spPr>
        <p:txBody>
          <a:bodyPr wrap="none" rtlCol="0">
            <a:spAutoFit/>
            <a:scene3d>
              <a:camera prst="orthographicFront"/>
              <a:lightRig rig="threePt" dir="t"/>
            </a:scene3d>
            <a:sp3d extrusionH="57150">
              <a:bevelT w="38100" h="25400"/>
              <a:bevelB w="38100" h="25400"/>
            </a:sp3d>
          </a:bodyPr>
          <a:lstStyle/>
          <a:p>
            <a:pPr algn="ctr"/>
            <a:r>
              <a:rPr lang="ko-KR" altLang="en-US" sz="5900" b="1" dirty="0" smtClean="0">
                <a:gradFill>
                  <a:gsLst>
                    <a:gs pos="62000">
                      <a:srgbClr val="FFC000"/>
                    </a:gs>
                    <a:gs pos="58000">
                      <a:prstClr val="white"/>
                    </a:gs>
                    <a:gs pos="100000">
                      <a:prstClr val="white"/>
                    </a:gs>
                    <a:gs pos="40000">
                      <a:srgbClr val="FFC000"/>
                    </a:gs>
                  </a:gsLst>
                  <a:lin ang="5400000" scaled="0"/>
                </a:gradFill>
                <a:effectLst>
                  <a:outerShdw blurRad="50800" dist="38100" dir="2700000" algn="t" rotWithShape="0">
                    <a:prstClr val="black">
                      <a:alpha val="40000"/>
                    </a:prstClr>
                  </a:outerShdw>
                </a:effectLst>
              </a:rPr>
              <a:t>암</a:t>
            </a:r>
            <a:r>
              <a:rPr lang="en-US" altLang="ko-KR" sz="5900" b="1" dirty="0" smtClean="0">
                <a:gradFill>
                  <a:gsLst>
                    <a:gs pos="62000">
                      <a:srgbClr val="FFC000"/>
                    </a:gs>
                    <a:gs pos="58000">
                      <a:prstClr val="white"/>
                    </a:gs>
                    <a:gs pos="100000">
                      <a:prstClr val="white"/>
                    </a:gs>
                    <a:gs pos="40000">
                      <a:srgbClr val="FFC000"/>
                    </a:gs>
                  </a:gsLst>
                  <a:lin ang="5400000" scaled="0"/>
                </a:gradFill>
                <a:effectLst>
                  <a:outerShdw blurRad="50800" dist="38100" dir="2700000" algn="t" rotWithShape="0">
                    <a:prstClr val="black">
                      <a:alpha val="40000"/>
                    </a:prstClr>
                  </a:outerShdw>
                </a:effectLst>
              </a:rPr>
              <a:t> </a:t>
            </a:r>
            <a:r>
              <a:rPr lang="ko-KR" altLang="en-US" sz="5900" b="1" dirty="0" smtClean="0">
                <a:gradFill>
                  <a:gsLst>
                    <a:gs pos="62000">
                      <a:srgbClr val="FFC000"/>
                    </a:gs>
                    <a:gs pos="58000">
                      <a:prstClr val="white"/>
                    </a:gs>
                    <a:gs pos="100000">
                      <a:prstClr val="white"/>
                    </a:gs>
                    <a:gs pos="40000">
                      <a:srgbClr val="FFC000"/>
                    </a:gs>
                  </a:gsLst>
                  <a:lin ang="5400000" scaled="0"/>
                </a:gradFill>
                <a:effectLst>
                  <a:outerShdw blurRad="50800" dist="38100" dir="2700000" algn="t" rotWithShape="0">
                    <a:prstClr val="black">
                      <a:alpha val="40000"/>
                    </a:prstClr>
                  </a:outerShdw>
                </a:effectLst>
              </a:rPr>
              <a:t>걱정 없는 행복한 세상</a:t>
            </a:r>
          </a:p>
        </p:txBody>
      </p:sp>
      <p:sp>
        <p:nvSpPr>
          <p:cNvPr id="11" name="TextBox 10"/>
          <p:cNvSpPr txBox="1"/>
          <p:nvPr/>
        </p:nvSpPr>
        <p:spPr>
          <a:xfrm>
            <a:off x="33798" y="3111351"/>
            <a:ext cx="9146714" cy="461665"/>
          </a:xfrm>
          <a:prstGeom prst="rect">
            <a:avLst/>
          </a:prstGeom>
          <a:noFill/>
        </p:spPr>
        <p:txBody>
          <a:bodyPr wrap="square" rtlCol="0" anchor="ctr">
            <a:spAutoFit/>
          </a:bodyPr>
          <a:lstStyle/>
          <a:p>
            <a:pPr algn="ctr">
              <a:spcBef>
                <a:spcPct val="50000"/>
              </a:spcBef>
              <a:defRPr/>
            </a:pPr>
            <a:r>
              <a:rPr lang="ko-KR" altLang="en-US" sz="2400" b="1" spc="300" dirty="0" err="1" smtClean="0">
                <a:solidFill>
                  <a:srgbClr val="FFFFFF"/>
                </a:solidFill>
                <a:effectLst>
                  <a:outerShdw blurRad="38100" dist="38100" dir="2700000" algn="tl">
                    <a:srgbClr val="000000">
                      <a:alpha val="43137"/>
                    </a:srgbClr>
                  </a:outerShdw>
                </a:effectLst>
              </a:rPr>
              <a:t>국립암센터</a:t>
            </a:r>
            <a:r>
              <a:rPr lang="ko-KR" altLang="en-US" sz="2400" b="1" spc="300" dirty="0" smtClean="0">
                <a:solidFill>
                  <a:srgbClr val="FFFFFF"/>
                </a:solidFill>
                <a:effectLst>
                  <a:outerShdw blurRad="38100" dist="38100" dir="2700000" algn="tl">
                    <a:srgbClr val="000000">
                      <a:alpha val="43137"/>
                    </a:srgbClr>
                  </a:outerShdw>
                </a:effectLst>
              </a:rPr>
              <a:t> 원장 이진수</a:t>
            </a:r>
            <a:endParaRPr lang="en-US" altLang="ko-KR" sz="2400" b="1" spc="300" dirty="0" smtClean="0">
              <a:solidFill>
                <a:srgbClr val="FFFFFF"/>
              </a:solidFill>
              <a:effectLst>
                <a:outerShdw blurRad="38100" dist="38100" dir="2700000" algn="tl">
                  <a:srgbClr val="000000">
                    <a:alpha val="43137"/>
                  </a:srgbClr>
                </a:outerShdw>
              </a:effectLst>
            </a:endParaRPr>
          </a:p>
        </p:txBody>
      </p:sp>
      <p:sp>
        <p:nvSpPr>
          <p:cNvPr id="19" name="TextBox 18"/>
          <p:cNvSpPr txBox="1"/>
          <p:nvPr/>
        </p:nvSpPr>
        <p:spPr>
          <a:xfrm>
            <a:off x="-36512" y="301755"/>
            <a:ext cx="9146714" cy="252441"/>
          </a:xfrm>
          <a:prstGeom prst="rect">
            <a:avLst/>
          </a:prstGeom>
          <a:noFill/>
        </p:spPr>
        <p:txBody>
          <a:bodyPr wrap="square" rtlCol="0" anchor="ctr">
            <a:spAutoFit/>
          </a:bodyPr>
          <a:lstStyle/>
          <a:p>
            <a:pPr algn="r">
              <a:lnSpc>
                <a:spcPts val="1200"/>
              </a:lnSpc>
              <a:spcBef>
                <a:spcPct val="50000"/>
              </a:spcBef>
              <a:defRPr/>
            </a:pPr>
            <a:r>
              <a:rPr lang="en-US" altLang="ko-KR" sz="1600" b="1" spc="300" dirty="0" smtClean="0">
                <a:solidFill>
                  <a:srgbClr val="FFFFFF"/>
                </a:solidFill>
                <a:effectLst>
                  <a:outerShdw blurRad="38100" dist="38100" dir="2700000" algn="tl">
                    <a:srgbClr val="000000">
                      <a:alpha val="43137"/>
                    </a:srgbClr>
                  </a:outerShdw>
                </a:effectLst>
              </a:rPr>
              <a:t>2013 </a:t>
            </a:r>
            <a:r>
              <a:rPr lang="ko-KR" altLang="en-US" sz="1600" b="1" spc="300" dirty="0" err="1" smtClean="0">
                <a:solidFill>
                  <a:srgbClr val="FFFFFF"/>
                </a:solidFill>
                <a:effectLst>
                  <a:outerShdw blurRad="38100" dist="38100" dir="2700000" algn="tl">
                    <a:srgbClr val="000000">
                      <a:alpha val="43137"/>
                    </a:srgbClr>
                  </a:outerShdw>
                </a:effectLst>
              </a:rPr>
              <a:t>국가암관리사업평가대회</a:t>
            </a:r>
            <a:endParaRPr lang="en-US" altLang="ko-KR" sz="1600" b="1" spc="300" dirty="0" smtClean="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46018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187624" y="179929"/>
            <a:ext cx="8388424" cy="600164"/>
          </a:xfrm>
          <a:prstGeom prst="rect">
            <a:avLst/>
          </a:prstGeom>
          <a:noFill/>
        </p:spPr>
        <p:txBody>
          <a:bodyPr wrap="square" rtlCol="0">
            <a:spAutoFit/>
            <a:scene3d>
              <a:camera prst="orthographicFront"/>
              <a:lightRig rig="threePt" dir="t"/>
            </a:scene3d>
            <a:sp3d extrusionH="57150">
              <a:bevelT w="38100" h="38100"/>
            </a:sp3d>
          </a:bodyPr>
          <a:lstStyle/>
          <a:p>
            <a:r>
              <a:rPr lang="ko-KR" altLang="en-US" sz="3200" b="1" dirty="0" smtClean="0">
                <a:solidFill>
                  <a:srgbClr val="0070C0"/>
                </a:solidFill>
              </a:rPr>
              <a:t>암에 대한 일반적 오해</a:t>
            </a:r>
            <a:endParaRPr lang="ko-KR" altLang="en-US" sz="3200" b="1" dirty="0">
              <a:solidFill>
                <a:srgbClr val="0070C0"/>
              </a:solidFill>
            </a:endParaRPr>
          </a:p>
        </p:txBody>
      </p:sp>
      <p:grpSp>
        <p:nvGrpSpPr>
          <p:cNvPr id="29" name="Group 3"/>
          <p:cNvGrpSpPr>
            <a:grpSpLocks/>
          </p:cNvGrpSpPr>
          <p:nvPr/>
        </p:nvGrpSpPr>
        <p:grpSpPr bwMode="auto">
          <a:xfrm>
            <a:off x="4138613" y="1811338"/>
            <a:ext cx="762000" cy="2328862"/>
            <a:chOff x="2592" y="1344"/>
            <a:chExt cx="480" cy="1340"/>
          </a:xfrm>
        </p:grpSpPr>
        <p:sp>
          <p:nvSpPr>
            <p:cNvPr id="30" name="Text Box 6"/>
            <p:cNvSpPr txBox="1">
              <a:spLocks noChangeArrowheads="1"/>
            </p:cNvSpPr>
            <p:nvPr/>
          </p:nvSpPr>
          <p:spPr bwMode="auto">
            <a:xfrm>
              <a:off x="2592" y="1344"/>
              <a:ext cx="480" cy="443"/>
            </a:xfrm>
            <a:prstGeom prst="rect">
              <a:avLst/>
            </a:prstGeom>
            <a:noFill/>
            <a:ln w="9525">
              <a:noFill/>
              <a:miter lim="800000"/>
              <a:headEnd/>
              <a:tailEnd/>
            </a:ln>
            <a:effectLst/>
          </p:spPr>
          <p:txBody>
            <a:bodyPr>
              <a:spAutoFit/>
            </a:bodyPr>
            <a:lstStyle/>
            <a:p>
              <a:pPr algn="ctr" fontAlgn="auto" latinLnBrk="0">
                <a:spcBef>
                  <a:spcPct val="50000"/>
                </a:spcBef>
                <a:spcAft>
                  <a:spcPts val="0"/>
                </a:spcAft>
                <a:defRPr/>
              </a:pPr>
              <a:r>
                <a:rPr kumimoji="0" lang="en-US" altLang="ko-KR" sz="4400" kern="0" dirty="0">
                  <a:solidFill>
                    <a:srgbClr val="000000"/>
                  </a:solidFill>
                  <a:latin typeface="굴림" pitchFamily="50" charset="-127"/>
                  <a:ea typeface="굴림" pitchFamily="50" charset="-127"/>
                </a:rPr>
                <a:t>=</a:t>
              </a:r>
            </a:p>
          </p:txBody>
        </p:sp>
        <p:sp>
          <p:nvSpPr>
            <p:cNvPr id="31" name="Text Box 9"/>
            <p:cNvSpPr txBox="1">
              <a:spLocks noChangeArrowheads="1"/>
            </p:cNvSpPr>
            <p:nvPr/>
          </p:nvSpPr>
          <p:spPr bwMode="auto">
            <a:xfrm>
              <a:off x="2592" y="1776"/>
              <a:ext cx="480" cy="443"/>
            </a:xfrm>
            <a:prstGeom prst="rect">
              <a:avLst/>
            </a:prstGeom>
            <a:noFill/>
            <a:ln w="9525">
              <a:noFill/>
              <a:miter lim="800000"/>
              <a:headEnd/>
              <a:tailEnd/>
            </a:ln>
            <a:effectLst/>
          </p:spPr>
          <p:txBody>
            <a:bodyPr>
              <a:spAutoFit/>
            </a:bodyPr>
            <a:lstStyle/>
            <a:p>
              <a:pPr algn="ctr" fontAlgn="auto" latinLnBrk="0">
                <a:spcBef>
                  <a:spcPct val="50000"/>
                </a:spcBef>
                <a:spcAft>
                  <a:spcPts val="0"/>
                </a:spcAft>
                <a:defRPr/>
              </a:pPr>
              <a:r>
                <a:rPr kumimoji="0" lang="en-US" altLang="ko-KR" sz="4400" kern="0">
                  <a:solidFill>
                    <a:srgbClr val="000000"/>
                  </a:solidFill>
                  <a:latin typeface="굴림" pitchFamily="50" charset="-127"/>
                  <a:ea typeface="굴림" pitchFamily="50" charset="-127"/>
                </a:rPr>
                <a:t>=</a:t>
              </a:r>
            </a:p>
          </p:txBody>
        </p:sp>
        <p:sp>
          <p:nvSpPr>
            <p:cNvPr id="58" name="Text Box 12"/>
            <p:cNvSpPr txBox="1">
              <a:spLocks noChangeArrowheads="1"/>
            </p:cNvSpPr>
            <p:nvPr/>
          </p:nvSpPr>
          <p:spPr bwMode="auto">
            <a:xfrm>
              <a:off x="2592" y="2241"/>
              <a:ext cx="480" cy="443"/>
            </a:xfrm>
            <a:prstGeom prst="rect">
              <a:avLst/>
            </a:prstGeom>
            <a:noFill/>
            <a:ln w="9525">
              <a:noFill/>
              <a:miter lim="800000"/>
              <a:headEnd/>
              <a:tailEnd/>
            </a:ln>
            <a:effectLst/>
          </p:spPr>
          <p:txBody>
            <a:bodyPr>
              <a:spAutoFit/>
            </a:bodyPr>
            <a:lstStyle/>
            <a:p>
              <a:pPr algn="ctr" fontAlgn="auto" latinLnBrk="0">
                <a:spcBef>
                  <a:spcPct val="50000"/>
                </a:spcBef>
                <a:spcAft>
                  <a:spcPts val="0"/>
                </a:spcAft>
                <a:defRPr/>
              </a:pPr>
              <a:r>
                <a:rPr kumimoji="0" lang="en-US" altLang="ko-KR" sz="4400" kern="0">
                  <a:solidFill>
                    <a:srgbClr val="000000"/>
                  </a:solidFill>
                  <a:latin typeface="굴림" pitchFamily="50" charset="-127"/>
                  <a:ea typeface="굴림" pitchFamily="50" charset="-127"/>
                </a:rPr>
                <a:t>=</a:t>
              </a:r>
            </a:p>
          </p:txBody>
        </p:sp>
      </p:grpSp>
      <p:cxnSp>
        <p:nvCxnSpPr>
          <p:cNvPr id="59" name="직선 화살표 연결선 58"/>
          <p:cNvCxnSpPr/>
          <p:nvPr/>
        </p:nvCxnSpPr>
        <p:spPr bwMode="auto">
          <a:xfrm>
            <a:off x="4310063" y="5499100"/>
            <a:ext cx="571500" cy="1588"/>
          </a:xfrm>
          <a:prstGeom prst="straightConnector1">
            <a:avLst/>
          </a:prstGeom>
          <a:ln>
            <a:solidFill>
              <a:srgbClr val="000000"/>
            </a:solidFill>
            <a:headEnd type="none" w="med" len="med"/>
            <a:tailEnd type="arrow"/>
          </a:ln>
        </p:spPr>
        <p:style>
          <a:lnRef idx="3">
            <a:schemeClr val="accent2"/>
          </a:lnRef>
          <a:fillRef idx="0">
            <a:schemeClr val="accent2"/>
          </a:fillRef>
          <a:effectRef idx="2">
            <a:schemeClr val="accent2"/>
          </a:effectRef>
          <a:fontRef idx="minor">
            <a:schemeClr val="tx1"/>
          </a:fontRef>
        </p:style>
      </p:cxnSp>
      <p:cxnSp>
        <p:nvCxnSpPr>
          <p:cNvPr id="60" name="직선 화살표 연결선 59"/>
          <p:cNvCxnSpPr/>
          <p:nvPr/>
        </p:nvCxnSpPr>
        <p:spPr bwMode="auto">
          <a:xfrm>
            <a:off x="4310063" y="4786313"/>
            <a:ext cx="571500" cy="1587"/>
          </a:xfrm>
          <a:prstGeom prst="straightConnector1">
            <a:avLst/>
          </a:prstGeom>
          <a:ln>
            <a:solidFill>
              <a:srgbClr val="000000"/>
            </a:solidFill>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61" name="Text Box 24"/>
          <p:cNvSpPr txBox="1">
            <a:spLocks noChangeArrowheads="1"/>
          </p:cNvSpPr>
          <p:nvPr/>
        </p:nvSpPr>
        <p:spPr bwMode="auto">
          <a:xfrm>
            <a:off x="3810000" y="3860800"/>
            <a:ext cx="1571625" cy="2354263"/>
          </a:xfrm>
          <a:prstGeom prst="rect">
            <a:avLst/>
          </a:prstGeom>
          <a:noFill/>
          <a:ln w="9525">
            <a:noFill/>
            <a:miter lim="800000"/>
            <a:headEnd/>
            <a:tailEnd/>
          </a:ln>
        </p:spPr>
        <p:txBody>
          <a:bodyPr>
            <a:spAutoFit/>
          </a:bodyPr>
          <a:lstStyle/>
          <a:p>
            <a:pPr algn="ctr">
              <a:lnSpc>
                <a:spcPct val="110000"/>
              </a:lnSpc>
              <a:spcBef>
                <a:spcPct val="50000"/>
              </a:spcBef>
              <a:buClr>
                <a:srgbClr val="94CAE8"/>
              </a:buClr>
              <a:buSzPct val="90000"/>
              <a:buFont typeface="Wingdings" pitchFamily="2" charset="2"/>
              <a:buNone/>
            </a:pPr>
            <a:r>
              <a:rPr lang="en-US" altLang="ko-KR" sz="15200" dirty="0">
                <a:solidFill>
                  <a:srgbClr val="FF0000"/>
                </a:solidFill>
                <a:latin typeface="굴림" pitchFamily="50" charset="-127"/>
                <a:ea typeface="굴림" pitchFamily="50" charset="-127"/>
              </a:rPr>
              <a:t>X</a:t>
            </a:r>
          </a:p>
        </p:txBody>
      </p:sp>
      <p:sp>
        <p:nvSpPr>
          <p:cNvPr id="62" name="Text Box 24"/>
          <p:cNvSpPr txBox="1">
            <a:spLocks noChangeArrowheads="1"/>
          </p:cNvSpPr>
          <p:nvPr/>
        </p:nvSpPr>
        <p:spPr bwMode="auto">
          <a:xfrm>
            <a:off x="3739254" y="1772816"/>
            <a:ext cx="1571625" cy="2353337"/>
          </a:xfrm>
          <a:prstGeom prst="rect">
            <a:avLst/>
          </a:prstGeom>
          <a:no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spAutoFit/>
          </a:bodyPr>
          <a:lstStyle/>
          <a:p>
            <a:pPr algn="ctr">
              <a:lnSpc>
                <a:spcPct val="110000"/>
              </a:lnSpc>
              <a:spcBef>
                <a:spcPct val="50000"/>
              </a:spcBef>
              <a:buClr>
                <a:srgbClr val="94CAE8"/>
              </a:buClr>
              <a:buSzPct val="90000"/>
              <a:buFont typeface="Wingdings" pitchFamily="2" charset="2"/>
              <a:buNone/>
              <a:defRPr/>
            </a:pPr>
            <a:r>
              <a:rPr lang="en-US" altLang="ko-KR" sz="15200" dirty="0">
                <a:solidFill>
                  <a:srgbClr val="FF0000"/>
                </a:solidFill>
                <a:latin typeface="굴림" pitchFamily="50" charset="-127"/>
                <a:ea typeface="굴림" pitchFamily="50" charset="-127"/>
              </a:rPr>
              <a:t>X</a:t>
            </a:r>
          </a:p>
        </p:txBody>
      </p:sp>
      <p:grpSp>
        <p:nvGrpSpPr>
          <p:cNvPr id="63" name="그룹 98"/>
          <p:cNvGrpSpPr>
            <a:grpSpLocks/>
          </p:cNvGrpSpPr>
          <p:nvPr/>
        </p:nvGrpSpPr>
        <p:grpSpPr bwMode="auto">
          <a:xfrm>
            <a:off x="827584" y="1857375"/>
            <a:ext cx="2839541" cy="657225"/>
            <a:chOff x="-836047" y="928670"/>
            <a:chExt cx="3697226" cy="882827"/>
          </a:xfrm>
        </p:grpSpPr>
        <p:grpSp>
          <p:nvGrpSpPr>
            <p:cNvPr id="64" name="그룹 48"/>
            <p:cNvGrpSpPr>
              <a:grpSpLocks/>
            </p:cNvGrpSpPr>
            <p:nvPr/>
          </p:nvGrpSpPr>
          <p:grpSpPr bwMode="auto">
            <a:xfrm>
              <a:off x="-714411" y="928670"/>
              <a:ext cx="3575590" cy="882827"/>
              <a:chOff x="2016125" y="1779588"/>
              <a:chExt cx="2268941" cy="885125"/>
            </a:xfrm>
          </p:grpSpPr>
          <p:sp>
            <p:nvSpPr>
              <p:cNvPr id="66" name="AutoShape 7"/>
              <p:cNvSpPr>
                <a:spLocks noChangeArrowheads="1"/>
              </p:cNvSpPr>
              <p:nvPr/>
            </p:nvSpPr>
            <p:spPr bwMode="auto">
              <a:xfrm>
                <a:off x="2016125" y="1779588"/>
                <a:ext cx="2268941" cy="885125"/>
              </a:xfrm>
              <a:prstGeom prst="roundRect">
                <a:avLst>
                  <a:gd name="adj" fmla="val 9727"/>
                </a:avLst>
              </a:prstGeom>
              <a:gradFill flip="none" rotWithShape="1">
                <a:gsLst>
                  <a:gs pos="0">
                    <a:srgbClr val="FF9933"/>
                  </a:gs>
                  <a:gs pos="80000">
                    <a:srgbClr val="FF6600"/>
                  </a:gs>
                </a:gsLst>
                <a:lin ang="5400000" scaled="1"/>
                <a:tileRect/>
              </a:gradFill>
              <a:ln>
                <a:noFill/>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bevelT w="63500" h="25400"/>
              </a:sp3d>
            </p:spPr>
            <p:txBody>
              <a:bodyPr wrap="none" anchor="ctr"/>
              <a:lstStyle/>
              <a:p>
                <a:pPr fontAlgn="auto" latinLnBrk="0">
                  <a:spcBef>
                    <a:spcPts val="0"/>
                  </a:spcBef>
                  <a:spcAft>
                    <a:spcPts val="0"/>
                  </a:spcAft>
                  <a:defRPr/>
                </a:pPr>
                <a:endParaRPr kumimoji="0" lang="ko-KR" altLang="en-US" sz="2400" b="0" kern="0">
                  <a:solidFill>
                    <a:sysClr val="window" lastClr="FFFFFF"/>
                  </a:solidFill>
                  <a:latin typeface="맑은 고딕"/>
                  <a:ea typeface="맑은 고딕"/>
                </a:endParaRPr>
              </a:p>
            </p:txBody>
          </p:sp>
          <p:sp>
            <p:nvSpPr>
              <p:cNvPr id="67" name="AutoShape 25"/>
              <p:cNvSpPr>
                <a:spLocks noChangeArrowheads="1"/>
              </p:cNvSpPr>
              <p:nvPr/>
            </p:nvSpPr>
            <p:spPr bwMode="auto">
              <a:xfrm>
                <a:off x="2052149" y="1815934"/>
                <a:ext cx="2195677" cy="474632"/>
              </a:xfrm>
              <a:prstGeom prst="roundRect">
                <a:avLst>
                  <a:gd name="adj" fmla="val 16255"/>
                </a:avLst>
              </a:prstGeom>
              <a:gradFill rotWithShape="1">
                <a:gsLst>
                  <a:gs pos="0">
                    <a:sysClr val="window" lastClr="FFFFFF">
                      <a:alpha val="75000"/>
                    </a:sysClr>
                  </a:gs>
                  <a:gs pos="100000">
                    <a:sysClr val="window" lastClr="FFFFFF">
                      <a:gamma/>
                      <a:tint val="0"/>
                      <a:invGamma/>
                      <a:alpha val="0"/>
                    </a:sysClr>
                  </a:gs>
                </a:gsLst>
                <a:lin ang="5400000" scaled="1"/>
              </a:gradFill>
              <a:ln w="9525" algn="ctr">
                <a:noFill/>
                <a:round/>
                <a:headEnd/>
                <a:tailEnd/>
              </a:ln>
              <a:effectLst/>
            </p:spPr>
            <p:txBody>
              <a:bodyPr wrap="none" anchor="ctr"/>
              <a:lstStyle/>
              <a:p>
                <a:pPr fontAlgn="auto" latinLnBrk="0">
                  <a:spcBef>
                    <a:spcPts val="0"/>
                  </a:spcBef>
                  <a:spcAft>
                    <a:spcPts val="0"/>
                  </a:spcAft>
                  <a:defRPr/>
                </a:pPr>
                <a:endParaRPr kumimoji="0" lang="ko-KR" altLang="en-US" sz="2400" b="0" kern="0" dirty="0">
                  <a:solidFill>
                    <a:sysClr val="windowText" lastClr="000000"/>
                  </a:solidFill>
                  <a:latin typeface="맑은 고딕"/>
                  <a:ea typeface="맑은 고딕"/>
                </a:endParaRPr>
              </a:p>
            </p:txBody>
          </p:sp>
        </p:grpSp>
        <p:sp>
          <p:nvSpPr>
            <p:cNvPr id="65" name="TextBox 60"/>
            <p:cNvSpPr txBox="1">
              <a:spLocks noChangeArrowheads="1"/>
            </p:cNvSpPr>
            <p:nvPr/>
          </p:nvSpPr>
          <p:spPr bwMode="auto">
            <a:xfrm>
              <a:off x="-836047" y="1033160"/>
              <a:ext cx="3680795" cy="703703"/>
            </a:xfrm>
            <a:prstGeom prst="rect">
              <a:avLst/>
            </a:prstGeom>
            <a:noFill/>
            <a:ln w="9525">
              <a:noFill/>
              <a:miter lim="800000"/>
              <a:headEnd/>
              <a:tailEnd/>
            </a:ln>
            <a:effectLst>
              <a:outerShdw dist="12700" dir="2700000" algn="tl" rotWithShape="0">
                <a:sysClr val="window" lastClr="FFFFFF">
                  <a:alpha val="69000"/>
                </a:sysClr>
              </a:outerShdw>
            </a:effectLst>
          </p:spPr>
          <p:txBody>
            <a:bodyPr>
              <a:spAutoFit/>
            </a:bodyPr>
            <a:lstStyle/>
            <a:p>
              <a:pPr algn="ctr" fontAlgn="auto" latinLnBrk="0">
                <a:spcBef>
                  <a:spcPts val="0"/>
                </a:spcBef>
                <a:spcAft>
                  <a:spcPts val="0"/>
                </a:spcAft>
                <a:defRPr/>
              </a:pPr>
              <a:r>
                <a:rPr kumimoji="0" lang="ko-KR" altLang="en-US" sz="2800" kern="0" dirty="0">
                  <a:solidFill>
                    <a:srgbClr val="FFFFFF"/>
                  </a:solidFill>
                  <a:effectLst>
                    <a:outerShdw blurRad="38100" dist="38100" dir="2700000" algn="tl">
                      <a:srgbClr val="000000">
                        <a:alpha val="43137"/>
                      </a:srgbClr>
                    </a:outerShdw>
                  </a:effectLst>
                  <a:latin typeface="맑은 고딕" pitchFamily="50" charset="-127"/>
                  <a:ea typeface="맑은 고딕" pitchFamily="50" charset="-127"/>
                </a:rPr>
                <a:t>암 진단</a:t>
              </a:r>
            </a:p>
          </p:txBody>
        </p:sp>
      </p:grpSp>
      <p:grpSp>
        <p:nvGrpSpPr>
          <p:cNvPr id="68" name="그룹 98"/>
          <p:cNvGrpSpPr>
            <a:grpSpLocks/>
          </p:cNvGrpSpPr>
          <p:nvPr/>
        </p:nvGrpSpPr>
        <p:grpSpPr bwMode="auto">
          <a:xfrm>
            <a:off x="827584" y="2628900"/>
            <a:ext cx="2839541" cy="657225"/>
            <a:chOff x="-836047" y="928670"/>
            <a:chExt cx="3697226" cy="882827"/>
          </a:xfrm>
        </p:grpSpPr>
        <p:grpSp>
          <p:nvGrpSpPr>
            <p:cNvPr id="69" name="그룹 48"/>
            <p:cNvGrpSpPr>
              <a:grpSpLocks/>
            </p:cNvGrpSpPr>
            <p:nvPr/>
          </p:nvGrpSpPr>
          <p:grpSpPr bwMode="auto">
            <a:xfrm>
              <a:off x="-714411" y="928670"/>
              <a:ext cx="3575590" cy="882827"/>
              <a:chOff x="2016125" y="1779588"/>
              <a:chExt cx="2268941" cy="885125"/>
            </a:xfrm>
          </p:grpSpPr>
          <p:sp>
            <p:nvSpPr>
              <p:cNvPr id="71" name="AutoShape 7"/>
              <p:cNvSpPr>
                <a:spLocks noChangeArrowheads="1"/>
              </p:cNvSpPr>
              <p:nvPr/>
            </p:nvSpPr>
            <p:spPr bwMode="auto">
              <a:xfrm>
                <a:off x="2016125" y="1779588"/>
                <a:ext cx="2268941" cy="885125"/>
              </a:xfrm>
              <a:prstGeom prst="roundRect">
                <a:avLst>
                  <a:gd name="adj" fmla="val 9727"/>
                </a:avLst>
              </a:prstGeom>
              <a:gradFill flip="none" rotWithShape="1">
                <a:gsLst>
                  <a:gs pos="0">
                    <a:srgbClr val="FF9933"/>
                  </a:gs>
                  <a:gs pos="80000">
                    <a:srgbClr val="FF6600"/>
                  </a:gs>
                </a:gsLst>
                <a:lin ang="5400000" scaled="1"/>
                <a:tileRect/>
              </a:gradFill>
              <a:ln>
                <a:noFill/>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bevelT w="63500" h="25400"/>
              </a:sp3d>
            </p:spPr>
            <p:txBody>
              <a:bodyPr wrap="none" anchor="ctr"/>
              <a:lstStyle/>
              <a:p>
                <a:pPr fontAlgn="auto" latinLnBrk="0">
                  <a:spcBef>
                    <a:spcPts val="0"/>
                  </a:spcBef>
                  <a:spcAft>
                    <a:spcPts val="0"/>
                  </a:spcAft>
                  <a:defRPr/>
                </a:pPr>
                <a:endParaRPr kumimoji="0" lang="ko-KR" altLang="en-US" sz="2400" b="0" kern="0">
                  <a:solidFill>
                    <a:sysClr val="window" lastClr="FFFFFF"/>
                  </a:solidFill>
                  <a:latin typeface="맑은 고딕"/>
                  <a:ea typeface="맑은 고딕"/>
                </a:endParaRPr>
              </a:p>
            </p:txBody>
          </p:sp>
          <p:sp>
            <p:nvSpPr>
              <p:cNvPr id="72" name="AutoShape 25"/>
              <p:cNvSpPr>
                <a:spLocks noChangeArrowheads="1"/>
              </p:cNvSpPr>
              <p:nvPr/>
            </p:nvSpPr>
            <p:spPr bwMode="auto">
              <a:xfrm>
                <a:off x="2052149" y="1815934"/>
                <a:ext cx="2195677" cy="474632"/>
              </a:xfrm>
              <a:prstGeom prst="roundRect">
                <a:avLst>
                  <a:gd name="adj" fmla="val 16255"/>
                </a:avLst>
              </a:prstGeom>
              <a:gradFill rotWithShape="1">
                <a:gsLst>
                  <a:gs pos="0">
                    <a:sysClr val="window" lastClr="FFFFFF">
                      <a:alpha val="75000"/>
                    </a:sysClr>
                  </a:gs>
                  <a:gs pos="100000">
                    <a:sysClr val="window" lastClr="FFFFFF">
                      <a:gamma/>
                      <a:tint val="0"/>
                      <a:invGamma/>
                      <a:alpha val="0"/>
                    </a:sysClr>
                  </a:gs>
                </a:gsLst>
                <a:lin ang="5400000" scaled="1"/>
              </a:gradFill>
              <a:ln w="9525" algn="ctr">
                <a:noFill/>
                <a:round/>
                <a:headEnd/>
                <a:tailEnd/>
              </a:ln>
              <a:effectLst/>
            </p:spPr>
            <p:txBody>
              <a:bodyPr wrap="none" anchor="ctr"/>
              <a:lstStyle/>
              <a:p>
                <a:pPr fontAlgn="auto" latinLnBrk="0">
                  <a:spcBef>
                    <a:spcPts val="0"/>
                  </a:spcBef>
                  <a:spcAft>
                    <a:spcPts val="0"/>
                  </a:spcAft>
                  <a:defRPr/>
                </a:pPr>
                <a:endParaRPr kumimoji="0" lang="ko-KR" altLang="en-US" sz="2400" b="0" kern="0" dirty="0">
                  <a:solidFill>
                    <a:sysClr val="windowText" lastClr="000000"/>
                  </a:solidFill>
                  <a:latin typeface="맑은 고딕"/>
                  <a:ea typeface="맑은 고딕"/>
                </a:endParaRPr>
              </a:p>
            </p:txBody>
          </p:sp>
        </p:grpSp>
        <p:sp>
          <p:nvSpPr>
            <p:cNvPr id="70" name="TextBox 60"/>
            <p:cNvSpPr txBox="1">
              <a:spLocks noChangeArrowheads="1"/>
            </p:cNvSpPr>
            <p:nvPr/>
          </p:nvSpPr>
          <p:spPr bwMode="auto">
            <a:xfrm>
              <a:off x="-836047" y="1033160"/>
              <a:ext cx="3680795" cy="703703"/>
            </a:xfrm>
            <a:prstGeom prst="rect">
              <a:avLst/>
            </a:prstGeom>
            <a:noFill/>
            <a:ln w="9525">
              <a:noFill/>
              <a:miter lim="800000"/>
              <a:headEnd/>
              <a:tailEnd/>
            </a:ln>
            <a:effectLst>
              <a:outerShdw dist="12700" dir="2700000" algn="tl" rotWithShape="0">
                <a:sysClr val="window" lastClr="FFFFFF">
                  <a:alpha val="69000"/>
                </a:sysClr>
              </a:outerShdw>
            </a:effectLst>
          </p:spPr>
          <p:txBody>
            <a:bodyPr>
              <a:spAutoFit/>
            </a:bodyPr>
            <a:lstStyle/>
            <a:p>
              <a:pPr algn="ctr" fontAlgn="auto" latinLnBrk="0">
                <a:spcBef>
                  <a:spcPts val="0"/>
                </a:spcBef>
                <a:spcAft>
                  <a:spcPts val="0"/>
                </a:spcAft>
                <a:defRPr/>
              </a:pPr>
              <a:r>
                <a:rPr kumimoji="0" lang="en-US" altLang="ko-KR" sz="2800" kern="0" dirty="0">
                  <a:solidFill>
                    <a:srgbClr val="FFFFFF"/>
                  </a:solidFill>
                  <a:effectLst>
                    <a:outerShdw blurRad="38100" dist="38100" dir="2700000" algn="tl">
                      <a:srgbClr val="000000">
                        <a:alpha val="43137"/>
                      </a:srgbClr>
                    </a:outerShdw>
                  </a:effectLst>
                  <a:latin typeface="맑은 고딕" pitchFamily="50" charset="-127"/>
                  <a:ea typeface="맑은 고딕" pitchFamily="50" charset="-127"/>
                </a:rPr>
                <a:t>4</a:t>
              </a:r>
              <a:r>
                <a:rPr kumimoji="0" lang="ko-KR" altLang="en-US" sz="2800" kern="0" dirty="0">
                  <a:solidFill>
                    <a:srgbClr val="FFFFFF"/>
                  </a:solidFill>
                  <a:effectLst>
                    <a:outerShdw blurRad="38100" dist="38100" dir="2700000" algn="tl">
                      <a:srgbClr val="000000">
                        <a:alpha val="43137"/>
                      </a:srgbClr>
                    </a:outerShdw>
                  </a:effectLst>
                  <a:latin typeface="맑은 고딕" pitchFamily="50" charset="-127"/>
                  <a:ea typeface="맑은 고딕" pitchFamily="50" charset="-127"/>
                </a:rPr>
                <a:t>기 암</a:t>
              </a:r>
            </a:p>
          </p:txBody>
        </p:sp>
      </p:grpSp>
      <p:grpSp>
        <p:nvGrpSpPr>
          <p:cNvPr id="73" name="그룹 98"/>
          <p:cNvGrpSpPr>
            <a:grpSpLocks/>
          </p:cNvGrpSpPr>
          <p:nvPr/>
        </p:nvGrpSpPr>
        <p:grpSpPr bwMode="auto">
          <a:xfrm>
            <a:off x="827584" y="3414713"/>
            <a:ext cx="2839541" cy="657225"/>
            <a:chOff x="-836047" y="928670"/>
            <a:chExt cx="3697226" cy="882827"/>
          </a:xfrm>
        </p:grpSpPr>
        <p:grpSp>
          <p:nvGrpSpPr>
            <p:cNvPr id="74" name="그룹 48"/>
            <p:cNvGrpSpPr>
              <a:grpSpLocks/>
            </p:cNvGrpSpPr>
            <p:nvPr/>
          </p:nvGrpSpPr>
          <p:grpSpPr bwMode="auto">
            <a:xfrm>
              <a:off x="-714411" y="928670"/>
              <a:ext cx="3575590" cy="882827"/>
              <a:chOff x="2016125" y="1779588"/>
              <a:chExt cx="2268941" cy="885125"/>
            </a:xfrm>
          </p:grpSpPr>
          <p:sp>
            <p:nvSpPr>
              <p:cNvPr id="76" name="AutoShape 7"/>
              <p:cNvSpPr>
                <a:spLocks noChangeArrowheads="1"/>
              </p:cNvSpPr>
              <p:nvPr/>
            </p:nvSpPr>
            <p:spPr bwMode="auto">
              <a:xfrm>
                <a:off x="2016125" y="1779588"/>
                <a:ext cx="2268941" cy="885125"/>
              </a:xfrm>
              <a:prstGeom prst="roundRect">
                <a:avLst>
                  <a:gd name="adj" fmla="val 9727"/>
                </a:avLst>
              </a:prstGeom>
              <a:gradFill flip="none" rotWithShape="1">
                <a:gsLst>
                  <a:gs pos="0">
                    <a:srgbClr val="FF9933"/>
                  </a:gs>
                  <a:gs pos="80000">
                    <a:srgbClr val="FF6600"/>
                  </a:gs>
                </a:gsLst>
                <a:lin ang="5400000" scaled="1"/>
                <a:tileRect/>
              </a:gradFill>
              <a:ln>
                <a:noFill/>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bevelT w="63500" h="25400"/>
              </a:sp3d>
            </p:spPr>
            <p:txBody>
              <a:bodyPr wrap="none" anchor="ctr"/>
              <a:lstStyle/>
              <a:p>
                <a:pPr fontAlgn="auto" latinLnBrk="0">
                  <a:spcBef>
                    <a:spcPts val="0"/>
                  </a:spcBef>
                  <a:spcAft>
                    <a:spcPts val="0"/>
                  </a:spcAft>
                  <a:defRPr/>
                </a:pPr>
                <a:endParaRPr kumimoji="0" lang="ko-KR" altLang="en-US" sz="2400" b="0" kern="0">
                  <a:solidFill>
                    <a:sysClr val="window" lastClr="FFFFFF"/>
                  </a:solidFill>
                  <a:latin typeface="맑은 고딕"/>
                  <a:ea typeface="맑은 고딕"/>
                </a:endParaRPr>
              </a:p>
            </p:txBody>
          </p:sp>
          <p:sp>
            <p:nvSpPr>
              <p:cNvPr id="77" name="AutoShape 25"/>
              <p:cNvSpPr>
                <a:spLocks noChangeArrowheads="1"/>
              </p:cNvSpPr>
              <p:nvPr/>
            </p:nvSpPr>
            <p:spPr bwMode="auto">
              <a:xfrm>
                <a:off x="2052149" y="1815933"/>
                <a:ext cx="2195677" cy="474632"/>
              </a:xfrm>
              <a:prstGeom prst="roundRect">
                <a:avLst>
                  <a:gd name="adj" fmla="val 16255"/>
                </a:avLst>
              </a:prstGeom>
              <a:gradFill rotWithShape="1">
                <a:gsLst>
                  <a:gs pos="0">
                    <a:sysClr val="window" lastClr="FFFFFF">
                      <a:alpha val="75000"/>
                    </a:sysClr>
                  </a:gs>
                  <a:gs pos="100000">
                    <a:sysClr val="window" lastClr="FFFFFF">
                      <a:gamma/>
                      <a:tint val="0"/>
                      <a:invGamma/>
                      <a:alpha val="0"/>
                    </a:sysClr>
                  </a:gs>
                </a:gsLst>
                <a:lin ang="5400000" scaled="1"/>
              </a:gradFill>
              <a:ln w="9525" algn="ctr">
                <a:noFill/>
                <a:round/>
                <a:headEnd/>
                <a:tailEnd/>
              </a:ln>
              <a:effectLst/>
            </p:spPr>
            <p:txBody>
              <a:bodyPr wrap="none" anchor="ctr"/>
              <a:lstStyle/>
              <a:p>
                <a:pPr fontAlgn="auto" latinLnBrk="0">
                  <a:spcBef>
                    <a:spcPts val="0"/>
                  </a:spcBef>
                  <a:spcAft>
                    <a:spcPts val="0"/>
                  </a:spcAft>
                  <a:defRPr/>
                </a:pPr>
                <a:endParaRPr kumimoji="0" lang="ko-KR" altLang="en-US" sz="2400" b="0" kern="0" dirty="0">
                  <a:solidFill>
                    <a:sysClr val="windowText" lastClr="000000"/>
                  </a:solidFill>
                  <a:latin typeface="맑은 고딕"/>
                  <a:ea typeface="맑은 고딕"/>
                </a:endParaRPr>
              </a:p>
            </p:txBody>
          </p:sp>
        </p:grpSp>
        <p:sp>
          <p:nvSpPr>
            <p:cNvPr id="75" name="TextBox 60"/>
            <p:cNvSpPr txBox="1">
              <a:spLocks noChangeArrowheads="1"/>
            </p:cNvSpPr>
            <p:nvPr/>
          </p:nvSpPr>
          <p:spPr bwMode="auto">
            <a:xfrm>
              <a:off x="-836047" y="1033159"/>
              <a:ext cx="3680795" cy="703703"/>
            </a:xfrm>
            <a:prstGeom prst="rect">
              <a:avLst/>
            </a:prstGeom>
            <a:noFill/>
            <a:ln w="9525">
              <a:noFill/>
              <a:miter lim="800000"/>
              <a:headEnd/>
              <a:tailEnd/>
            </a:ln>
            <a:effectLst>
              <a:outerShdw dist="12700" dir="2700000" algn="tl" rotWithShape="0">
                <a:sysClr val="window" lastClr="FFFFFF">
                  <a:alpha val="69000"/>
                </a:sysClr>
              </a:outerShdw>
            </a:effectLst>
          </p:spPr>
          <p:txBody>
            <a:bodyPr>
              <a:spAutoFit/>
            </a:bodyPr>
            <a:lstStyle/>
            <a:p>
              <a:pPr algn="ctr" fontAlgn="auto" latinLnBrk="0">
                <a:spcBef>
                  <a:spcPts val="0"/>
                </a:spcBef>
                <a:spcAft>
                  <a:spcPts val="0"/>
                </a:spcAft>
                <a:defRPr/>
              </a:pPr>
              <a:r>
                <a:rPr kumimoji="0" lang="ko-KR" altLang="en-US" sz="2800" kern="0" dirty="0">
                  <a:solidFill>
                    <a:srgbClr val="FFFFFF"/>
                  </a:solidFill>
                  <a:effectLst>
                    <a:outerShdw blurRad="38100" dist="38100" dir="2700000" algn="tl">
                      <a:srgbClr val="000000">
                        <a:alpha val="43137"/>
                      </a:srgbClr>
                    </a:outerShdw>
                  </a:effectLst>
                  <a:latin typeface="맑은 고딕" pitchFamily="50" charset="-127"/>
                  <a:ea typeface="맑은 고딕" pitchFamily="50" charset="-127"/>
                </a:rPr>
                <a:t>불치병</a:t>
              </a:r>
            </a:p>
          </p:txBody>
        </p:sp>
      </p:grpSp>
      <p:grpSp>
        <p:nvGrpSpPr>
          <p:cNvPr id="78" name="그룹 68"/>
          <p:cNvGrpSpPr/>
          <p:nvPr/>
        </p:nvGrpSpPr>
        <p:grpSpPr>
          <a:xfrm>
            <a:off x="5239452" y="1857364"/>
            <a:ext cx="2861662" cy="642942"/>
            <a:chOff x="488950" y="3269524"/>
            <a:chExt cx="8331200" cy="815975"/>
          </a:xfrm>
          <a:effectLst>
            <a:outerShdw blurRad="50800" dist="38100" dir="2700000" algn="tl" rotWithShape="0">
              <a:prstClr val="black">
                <a:alpha val="40000"/>
              </a:prstClr>
            </a:outerShdw>
          </a:effectLst>
        </p:grpSpPr>
        <p:grpSp>
          <p:nvGrpSpPr>
            <p:cNvPr id="79" name="Group 218"/>
            <p:cNvGrpSpPr>
              <a:grpSpLocks/>
            </p:cNvGrpSpPr>
            <p:nvPr/>
          </p:nvGrpSpPr>
          <p:grpSpPr bwMode="auto">
            <a:xfrm>
              <a:off x="488950" y="3269524"/>
              <a:ext cx="8331200" cy="815975"/>
              <a:chOff x="2336" y="73"/>
              <a:chExt cx="2526" cy="310"/>
            </a:xfrm>
          </p:grpSpPr>
          <p:sp>
            <p:nvSpPr>
              <p:cNvPr id="81" name="AutoShape 11"/>
              <p:cNvSpPr>
                <a:spLocks noChangeArrowheads="1"/>
              </p:cNvSpPr>
              <p:nvPr/>
            </p:nvSpPr>
            <p:spPr bwMode="auto">
              <a:xfrm rot="10800000">
                <a:off x="2336" y="73"/>
                <a:ext cx="2526" cy="310"/>
              </a:xfrm>
              <a:prstGeom prst="roundRect">
                <a:avLst>
                  <a:gd name="adj" fmla="val 8579"/>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w="9525" cap="flat" cmpd="sng" algn="ctr">
                <a:solidFill>
                  <a:srgbClr val="4BACC6">
                    <a:shade val="95000"/>
                    <a:satMod val="105000"/>
                  </a:srgbClr>
                </a:solidFill>
                <a:prstDash val="solid"/>
                <a:headEnd/>
                <a:tailEnd/>
              </a:ln>
              <a:effectLst>
                <a:outerShdw blurRad="40000" dist="23000" dir="5400000" rotWithShape="0">
                  <a:srgbClr val="000000">
                    <a:alpha val="35000"/>
                  </a:srgbClr>
                </a:outerShdw>
              </a:effectLst>
            </p:spPr>
            <p:txBody>
              <a:bodyPr wrap="none" anchor="ctr"/>
              <a:lstStyle/>
              <a:p>
                <a:pPr fontAlgn="auto" latinLnBrk="0">
                  <a:spcBef>
                    <a:spcPts val="0"/>
                  </a:spcBef>
                  <a:spcAft>
                    <a:spcPts val="0"/>
                  </a:spcAft>
                  <a:defRPr/>
                </a:pPr>
                <a:endParaRPr kumimoji="0" lang="ko-KR" altLang="en-US" sz="2800" b="0" kern="0">
                  <a:solidFill>
                    <a:srgbClr val="66FFCC"/>
                  </a:solidFill>
                  <a:latin typeface="맑은 고딕"/>
                  <a:ea typeface="맑은 고딕"/>
                </a:endParaRPr>
              </a:p>
            </p:txBody>
          </p:sp>
          <p:sp>
            <p:nvSpPr>
              <p:cNvPr id="82" name="AutoShape 15"/>
              <p:cNvSpPr>
                <a:spLocks noChangeArrowheads="1"/>
              </p:cNvSpPr>
              <p:nvPr/>
            </p:nvSpPr>
            <p:spPr bwMode="auto">
              <a:xfrm>
                <a:off x="2350" y="84"/>
                <a:ext cx="2500" cy="119"/>
              </a:xfrm>
              <a:prstGeom prst="roundRect">
                <a:avLst>
                  <a:gd name="adj" fmla="val 16884"/>
                </a:avLst>
              </a:prstGeom>
              <a:gradFill rotWithShape="1">
                <a:gsLst>
                  <a:gs pos="0">
                    <a:srgbClr val="FFFFFF">
                      <a:alpha val="50000"/>
                    </a:srgbClr>
                  </a:gs>
                  <a:gs pos="100000">
                    <a:srgbClr val="767676">
                      <a:alpha val="0"/>
                    </a:srgbClr>
                  </a:gs>
                </a:gsLst>
                <a:lin ang="5400000" scaled="1"/>
              </a:gradFill>
              <a:ln w="12700" algn="ctr">
                <a:noFill/>
                <a:round/>
                <a:headEnd/>
                <a:tailEnd/>
              </a:ln>
            </p:spPr>
            <p:txBody>
              <a:bodyPr/>
              <a:lstStyle/>
              <a:p>
                <a:pPr fontAlgn="auto" latinLnBrk="0">
                  <a:spcBef>
                    <a:spcPts val="0"/>
                  </a:spcBef>
                  <a:spcAft>
                    <a:spcPts val="0"/>
                  </a:spcAft>
                  <a:defRPr/>
                </a:pPr>
                <a:endParaRPr kumimoji="0" lang="ko-KR" altLang="en-US" sz="2800" b="0" kern="0">
                  <a:solidFill>
                    <a:srgbClr val="66FFCC"/>
                  </a:solidFill>
                  <a:latin typeface="맑은 고딕" pitchFamily="50" charset="-127"/>
                  <a:ea typeface="맑은 고딕" pitchFamily="50" charset="-127"/>
                </a:endParaRPr>
              </a:p>
            </p:txBody>
          </p:sp>
        </p:grpSp>
        <p:sp>
          <p:nvSpPr>
            <p:cNvPr id="80" name="Rectangle 222"/>
            <p:cNvSpPr>
              <a:spLocks noChangeArrowheads="1"/>
            </p:cNvSpPr>
            <p:nvPr/>
          </p:nvSpPr>
          <p:spPr bwMode="auto">
            <a:xfrm>
              <a:off x="2550537" y="3370751"/>
              <a:ext cx="4042425" cy="664033"/>
            </a:xfrm>
            <a:prstGeom prst="rect">
              <a:avLst/>
            </a:prstGeom>
            <a:noFill/>
            <a:ln w="9525">
              <a:noFill/>
              <a:miter lim="800000"/>
              <a:headEnd/>
              <a:tailEnd/>
            </a:ln>
            <a:effectLst>
              <a:outerShdw dist="25400" dir="2400000" algn="tl" rotWithShape="0">
                <a:srgbClr val="1F497D">
                  <a:lumMod val="50000"/>
                </a:srgbClr>
              </a:outerShdw>
            </a:effectLst>
          </p:spPr>
          <p:txBody>
            <a:bodyPr wrap="none">
              <a:spAutoFit/>
            </a:bodyPr>
            <a:lstStyle/>
            <a:p>
              <a:pPr algn="ctr" fontAlgn="auto" latinLnBrk="0">
                <a:spcBef>
                  <a:spcPts val="0"/>
                </a:spcBef>
                <a:spcAft>
                  <a:spcPts val="0"/>
                </a:spcAft>
                <a:defRPr/>
              </a:pPr>
              <a:r>
                <a:rPr kumimoji="0" lang="ko-KR" altLang="en-US" sz="2800" kern="0" dirty="0" smtClean="0">
                  <a:latin typeface="맑은 고딕" pitchFamily="50" charset="-127"/>
                  <a:ea typeface="맑은 고딕" pitchFamily="50" charset="-127"/>
                </a:rPr>
                <a:t>암 선고</a:t>
              </a:r>
              <a:endParaRPr kumimoji="0" lang="ko-KR" altLang="en-US" sz="2800" kern="0" dirty="0">
                <a:latin typeface="맑은 고딕" pitchFamily="50" charset="-127"/>
                <a:ea typeface="맑은 고딕" pitchFamily="50" charset="-127"/>
              </a:endParaRPr>
            </a:p>
          </p:txBody>
        </p:sp>
      </p:grpSp>
      <p:grpSp>
        <p:nvGrpSpPr>
          <p:cNvPr id="83" name="그룹 68"/>
          <p:cNvGrpSpPr/>
          <p:nvPr/>
        </p:nvGrpSpPr>
        <p:grpSpPr>
          <a:xfrm>
            <a:off x="5239452" y="2643182"/>
            <a:ext cx="2861662" cy="642942"/>
            <a:chOff x="488950" y="3269524"/>
            <a:chExt cx="8331200" cy="815975"/>
          </a:xfrm>
          <a:effectLst>
            <a:outerShdw blurRad="50800" dist="38100" dir="2700000" algn="tl" rotWithShape="0">
              <a:prstClr val="black">
                <a:alpha val="40000"/>
              </a:prstClr>
            </a:outerShdw>
          </a:effectLst>
        </p:grpSpPr>
        <p:grpSp>
          <p:nvGrpSpPr>
            <p:cNvPr id="84" name="Group 218"/>
            <p:cNvGrpSpPr>
              <a:grpSpLocks/>
            </p:cNvGrpSpPr>
            <p:nvPr/>
          </p:nvGrpSpPr>
          <p:grpSpPr bwMode="auto">
            <a:xfrm>
              <a:off x="488950" y="3269524"/>
              <a:ext cx="8331200" cy="815975"/>
              <a:chOff x="2336" y="73"/>
              <a:chExt cx="2526" cy="310"/>
            </a:xfrm>
          </p:grpSpPr>
          <p:sp>
            <p:nvSpPr>
              <p:cNvPr id="86" name="AutoShape 11"/>
              <p:cNvSpPr>
                <a:spLocks noChangeArrowheads="1"/>
              </p:cNvSpPr>
              <p:nvPr/>
            </p:nvSpPr>
            <p:spPr bwMode="auto">
              <a:xfrm rot="10800000">
                <a:off x="2336" y="73"/>
                <a:ext cx="2526" cy="310"/>
              </a:xfrm>
              <a:prstGeom prst="roundRect">
                <a:avLst>
                  <a:gd name="adj" fmla="val 8579"/>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w="9525" cap="flat" cmpd="sng" algn="ctr">
                <a:solidFill>
                  <a:srgbClr val="4BACC6">
                    <a:shade val="95000"/>
                    <a:satMod val="105000"/>
                  </a:srgbClr>
                </a:solidFill>
                <a:prstDash val="solid"/>
                <a:headEnd/>
                <a:tailEnd/>
              </a:ln>
              <a:effectLst>
                <a:outerShdw blurRad="40000" dist="23000" dir="5400000" rotWithShape="0">
                  <a:srgbClr val="000000">
                    <a:alpha val="35000"/>
                  </a:srgbClr>
                </a:outerShdw>
              </a:effectLst>
            </p:spPr>
            <p:txBody>
              <a:bodyPr wrap="none" anchor="ctr"/>
              <a:lstStyle/>
              <a:p>
                <a:pPr fontAlgn="auto" latinLnBrk="0">
                  <a:spcBef>
                    <a:spcPts val="0"/>
                  </a:spcBef>
                  <a:spcAft>
                    <a:spcPts val="0"/>
                  </a:spcAft>
                  <a:defRPr/>
                </a:pPr>
                <a:endParaRPr kumimoji="0" lang="ko-KR" altLang="en-US" sz="2800" b="0" kern="0">
                  <a:solidFill>
                    <a:srgbClr val="66FFCC"/>
                  </a:solidFill>
                  <a:latin typeface="맑은 고딕"/>
                  <a:ea typeface="맑은 고딕"/>
                </a:endParaRPr>
              </a:p>
            </p:txBody>
          </p:sp>
          <p:sp>
            <p:nvSpPr>
              <p:cNvPr id="87" name="AutoShape 15"/>
              <p:cNvSpPr>
                <a:spLocks noChangeArrowheads="1"/>
              </p:cNvSpPr>
              <p:nvPr/>
            </p:nvSpPr>
            <p:spPr bwMode="auto">
              <a:xfrm>
                <a:off x="2350" y="84"/>
                <a:ext cx="2500" cy="119"/>
              </a:xfrm>
              <a:prstGeom prst="roundRect">
                <a:avLst>
                  <a:gd name="adj" fmla="val 16884"/>
                </a:avLst>
              </a:prstGeom>
              <a:gradFill rotWithShape="1">
                <a:gsLst>
                  <a:gs pos="0">
                    <a:srgbClr val="FFFFFF">
                      <a:alpha val="50000"/>
                    </a:srgbClr>
                  </a:gs>
                  <a:gs pos="100000">
                    <a:srgbClr val="767676">
                      <a:alpha val="0"/>
                    </a:srgbClr>
                  </a:gs>
                </a:gsLst>
                <a:lin ang="5400000" scaled="1"/>
              </a:gradFill>
              <a:ln w="12700" algn="ctr">
                <a:noFill/>
                <a:round/>
                <a:headEnd/>
                <a:tailEnd/>
              </a:ln>
            </p:spPr>
            <p:txBody>
              <a:bodyPr/>
              <a:lstStyle/>
              <a:p>
                <a:pPr fontAlgn="auto" latinLnBrk="0">
                  <a:spcBef>
                    <a:spcPts val="0"/>
                  </a:spcBef>
                  <a:spcAft>
                    <a:spcPts val="0"/>
                  </a:spcAft>
                  <a:defRPr/>
                </a:pPr>
                <a:endParaRPr kumimoji="0" lang="ko-KR" altLang="en-US" sz="2800" b="0" kern="0">
                  <a:solidFill>
                    <a:srgbClr val="66FFCC"/>
                  </a:solidFill>
                  <a:latin typeface="맑은 고딕" pitchFamily="50" charset="-127"/>
                  <a:ea typeface="맑은 고딕" pitchFamily="50" charset="-127"/>
                </a:endParaRPr>
              </a:p>
            </p:txBody>
          </p:sp>
        </p:grpSp>
        <p:sp>
          <p:nvSpPr>
            <p:cNvPr id="85" name="Rectangle 222"/>
            <p:cNvSpPr>
              <a:spLocks noChangeArrowheads="1"/>
            </p:cNvSpPr>
            <p:nvPr/>
          </p:nvSpPr>
          <p:spPr bwMode="auto">
            <a:xfrm>
              <a:off x="2247601" y="3370751"/>
              <a:ext cx="4762688" cy="664033"/>
            </a:xfrm>
            <a:prstGeom prst="rect">
              <a:avLst/>
            </a:prstGeom>
            <a:noFill/>
            <a:ln w="9525">
              <a:noFill/>
              <a:miter lim="800000"/>
              <a:headEnd/>
              <a:tailEnd/>
            </a:ln>
            <a:effectLst>
              <a:outerShdw dist="25400" dir="2400000" algn="tl" rotWithShape="0">
                <a:srgbClr val="1F497D">
                  <a:lumMod val="50000"/>
                </a:srgbClr>
              </a:outerShdw>
            </a:effectLst>
          </p:spPr>
          <p:txBody>
            <a:bodyPr wrap="none">
              <a:spAutoFit/>
            </a:bodyPr>
            <a:lstStyle/>
            <a:p>
              <a:pPr algn="ctr" fontAlgn="auto" latinLnBrk="0">
                <a:spcBef>
                  <a:spcPts val="0"/>
                </a:spcBef>
                <a:spcAft>
                  <a:spcPts val="0"/>
                </a:spcAft>
                <a:defRPr/>
              </a:pPr>
              <a:r>
                <a:rPr kumimoji="0" lang="ko-KR" altLang="en-US" sz="2800" kern="0" dirty="0">
                  <a:latin typeface="맑은 고딕" pitchFamily="50" charset="-127"/>
                  <a:ea typeface="맑은 고딕" pitchFamily="50" charset="-127"/>
                </a:rPr>
                <a:t>말기 암</a:t>
              </a:r>
            </a:p>
          </p:txBody>
        </p:sp>
      </p:grpSp>
      <p:grpSp>
        <p:nvGrpSpPr>
          <p:cNvPr id="88" name="그룹 68"/>
          <p:cNvGrpSpPr/>
          <p:nvPr/>
        </p:nvGrpSpPr>
        <p:grpSpPr>
          <a:xfrm>
            <a:off x="5239452" y="3429000"/>
            <a:ext cx="2861662" cy="642942"/>
            <a:chOff x="488950" y="3269524"/>
            <a:chExt cx="8331200" cy="815975"/>
          </a:xfrm>
          <a:effectLst>
            <a:outerShdw blurRad="50800" dist="38100" dir="2700000" algn="tl" rotWithShape="0">
              <a:prstClr val="black">
                <a:alpha val="40000"/>
              </a:prstClr>
            </a:outerShdw>
          </a:effectLst>
        </p:grpSpPr>
        <p:grpSp>
          <p:nvGrpSpPr>
            <p:cNvPr id="89" name="Group 218"/>
            <p:cNvGrpSpPr>
              <a:grpSpLocks/>
            </p:cNvGrpSpPr>
            <p:nvPr/>
          </p:nvGrpSpPr>
          <p:grpSpPr bwMode="auto">
            <a:xfrm>
              <a:off x="488950" y="3269524"/>
              <a:ext cx="8331200" cy="815975"/>
              <a:chOff x="2336" y="73"/>
              <a:chExt cx="2526" cy="310"/>
            </a:xfrm>
          </p:grpSpPr>
          <p:sp>
            <p:nvSpPr>
              <p:cNvPr id="91" name="AutoShape 11"/>
              <p:cNvSpPr>
                <a:spLocks noChangeArrowheads="1"/>
              </p:cNvSpPr>
              <p:nvPr/>
            </p:nvSpPr>
            <p:spPr bwMode="auto">
              <a:xfrm rot="10800000">
                <a:off x="2336" y="73"/>
                <a:ext cx="2526" cy="310"/>
              </a:xfrm>
              <a:prstGeom prst="roundRect">
                <a:avLst>
                  <a:gd name="adj" fmla="val 8579"/>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w="9525" cap="flat" cmpd="sng" algn="ctr">
                <a:solidFill>
                  <a:srgbClr val="4BACC6">
                    <a:shade val="95000"/>
                    <a:satMod val="105000"/>
                  </a:srgbClr>
                </a:solidFill>
                <a:prstDash val="solid"/>
                <a:headEnd/>
                <a:tailEnd/>
              </a:ln>
              <a:effectLst>
                <a:outerShdw blurRad="40000" dist="23000" dir="5400000" rotWithShape="0">
                  <a:srgbClr val="000000">
                    <a:alpha val="35000"/>
                  </a:srgbClr>
                </a:outerShdw>
              </a:effectLst>
            </p:spPr>
            <p:txBody>
              <a:bodyPr wrap="none" anchor="ctr"/>
              <a:lstStyle/>
              <a:p>
                <a:pPr fontAlgn="auto" latinLnBrk="0">
                  <a:spcBef>
                    <a:spcPts val="0"/>
                  </a:spcBef>
                  <a:spcAft>
                    <a:spcPts val="0"/>
                  </a:spcAft>
                  <a:defRPr/>
                </a:pPr>
                <a:endParaRPr kumimoji="0" lang="ko-KR" altLang="en-US" sz="2800" b="0" kern="0">
                  <a:solidFill>
                    <a:srgbClr val="66FFCC"/>
                  </a:solidFill>
                  <a:latin typeface="맑은 고딕"/>
                  <a:ea typeface="맑은 고딕"/>
                </a:endParaRPr>
              </a:p>
            </p:txBody>
          </p:sp>
          <p:sp>
            <p:nvSpPr>
              <p:cNvPr id="92" name="AutoShape 15"/>
              <p:cNvSpPr>
                <a:spLocks noChangeArrowheads="1"/>
              </p:cNvSpPr>
              <p:nvPr/>
            </p:nvSpPr>
            <p:spPr bwMode="auto">
              <a:xfrm>
                <a:off x="2350" y="84"/>
                <a:ext cx="2500" cy="119"/>
              </a:xfrm>
              <a:prstGeom prst="roundRect">
                <a:avLst>
                  <a:gd name="adj" fmla="val 16884"/>
                </a:avLst>
              </a:prstGeom>
              <a:gradFill rotWithShape="1">
                <a:gsLst>
                  <a:gs pos="0">
                    <a:srgbClr val="FFFFFF">
                      <a:alpha val="50000"/>
                    </a:srgbClr>
                  </a:gs>
                  <a:gs pos="100000">
                    <a:srgbClr val="767676">
                      <a:alpha val="0"/>
                    </a:srgbClr>
                  </a:gs>
                </a:gsLst>
                <a:lin ang="5400000" scaled="1"/>
              </a:gradFill>
              <a:ln w="12700" algn="ctr">
                <a:noFill/>
                <a:round/>
                <a:headEnd/>
                <a:tailEnd/>
              </a:ln>
            </p:spPr>
            <p:txBody>
              <a:bodyPr/>
              <a:lstStyle/>
              <a:p>
                <a:pPr fontAlgn="auto" latinLnBrk="0">
                  <a:spcBef>
                    <a:spcPts val="0"/>
                  </a:spcBef>
                  <a:spcAft>
                    <a:spcPts val="0"/>
                  </a:spcAft>
                  <a:defRPr/>
                </a:pPr>
                <a:endParaRPr kumimoji="0" lang="ko-KR" altLang="en-US" sz="2800" b="0" kern="0">
                  <a:solidFill>
                    <a:srgbClr val="66FFCC"/>
                  </a:solidFill>
                  <a:latin typeface="맑은 고딕" pitchFamily="50" charset="-127"/>
                  <a:ea typeface="맑은 고딕" pitchFamily="50" charset="-127"/>
                </a:endParaRPr>
              </a:p>
            </p:txBody>
          </p:sp>
        </p:grpSp>
        <p:sp>
          <p:nvSpPr>
            <p:cNvPr id="90" name="Rectangle 222"/>
            <p:cNvSpPr>
              <a:spLocks noChangeArrowheads="1"/>
            </p:cNvSpPr>
            <p:nvPr/>
          </p:nvSpPr>
          <p:spPr bwMode="auto">
            <a:xfrm>
              <a:off x="2464781" y="3370751"/>
              <a:ext cx="4328318" cy="664033"/>
            </a:xfrm>
            <a:prstGeom prst="rect">
              <a:avLst/>
            </a:prstGeom>
            <a:noFill/>
            <a:ln w="9525">
              <a:noFill/>
              <a:miter lim="800000"/>
              <a:headEnd/>
              <a:tailEnd/>
            </a:ln>
            <a:effectLst>
              <a:outerShdw dist="25400" dir="2400000" algn="tl" rotWithShape="0">
                <a:srgbClr val="1F497D">
                  <a:lumMod val="50000"/>
                </a:srgbClr>
              </a:outerShdw>
            </a:effectLst>
          </p:spPr>
          <p:txBody>
            <a:bodyPr wrap="none">
              <a:spAutoFit/>
            </a:bodyPr>
            <a:lstStyle/>
            <a:p>
              <a:pPr algn="ctr" fontAlgn="auto" latinLnBrk="0">
                <a:spcBef>
                  <a:spcPts val="0"/>
                </a:spcBef>
                <a:spcAft>
                  <a:spcPts val="0"/>
                </a:spcAft>
                <a:defRPr/>
              </a:pPr>
              <a:r>
                <a:rPr kumimoji="0" lang="ko-KR" altLang="en-US" sz="2800" kern="0" dirty="0">
                  <a:latin typeface="맑은 고딕" pitchFamily="50" charset="-127"/>
                  <a:ea typeface="맑은 고딕" pitchFamily="50" charset="-127"/>
                </a:rPr>
                <a:t>난치병</a:t>
              </a:r>
            </a:p>
          </p:txBody>
        </p:sp>
      </p:grpSp>
      <p:sp>
        <p:nvSpPr>
          <p:cNvPr id="93" name="AutoShape 7"/>
          <p:cNvSpPr>
            <a:spLocks noChangeArrowheads="1"/>
          </p:cNvSpPr>
          <p:nvPr/>
        </p:nvSpPr>
        <p:spPr bwMode="auto">
          <a:xfrm>
            <a:off x="909385" y="4429132"/>
            <a:ext cx="2758431" cy="642942"/>
          </a:xfrm>
          <a:prstGeom prst="roundRect">
            <a:avLst>
              <a:gd name="adj" fmla="val 9727"/>
            </a:avLst>
          </a:prstGeom>
          <a:gradFill rotWithShape="1">
            <a:gsLst>
              <a:gs pos="0">
                <a:srgbClr val="92D050"/>
              </a:gs>
              <a:gs pos="100000">
                <a:srgbClr val="EAFC04"/>
              </a:gs>
              <a:gs pos="100000">
                <a:srgbClr val="3366FF"/>
              </a:gs>
            </a:gsLst>
            <a:lin ang="5400000" scaled="0"/>
          </a:gradFill>
          <a:ln>
            <a:noFill/>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bevelT w="63500" h="25400"/>
          </a:sp3d>
        </p:spPr>
        <p:txBody>
          <a:bodyPr wrap="none" anchor="ctr"/>
          <a:lstStyle/>
          <a:p>
            <a:pPr algn="ctr" fontAlgn="auto" latinLnBrk="0">
              <a:spcBef>
                <a:spcPts val="0"/>
              </a:spcBef>
              <a:spcAft>
                <a:spcPts val="0"/>
              </a:spcAft>
              <a:defRPr/>
            </a:pPr>
            <a:r>
              <a:rPr kumimoji="0" lang="ko-KR" altLang="en-US" sz="2800" kern="0" dirty="0">
                <a:solidFill>
                  <a:srgbClr val="0A2068">
                    <a:lumMod val="75000"/>
                  </a:srgbClr>
                </a:solidFill>
                <a:effectLst>
                  <a:outerShdw blurRad="38100" dist="38100" dir="2700000" algn="tl">
                    <a:srgbClr val="000000">
                      <a:alpha val="43137"/>
                    </a:srgbClr>
                  </a:outerShdw>
                </a:effectLst>
                <a:latin typeface="맑은 고딕"/>
                <a:ea typeface="맑은 고딕"/>
              </a:rPr>
              <a:t>스트레스</a:t>
            </a:r>
          </a:p>
        </p:txBody>
      </p:sp>
      <p:sp>
        <p:nvSpPr>
          <p:cNvPr id="94" name="AutoShape 7"/>
          <p:cNvSpPr>
            <a:spLocks noChangeArrowheads="1"/>
          </p:cNvSpPr>
          <p:nvPr/>
        </p:nvSpPr>
        <p:spPr bwMode="auto">
          <a:xfrm>
            <a:off x="909385" y="5214950"/>
            <a:ext cx="2758431" cy="642942"/>
          </a:xfrm>
          <a:prstGeom prst="roundRect">
            <a:avLst>
              <a:gd name="adj" fmla="val 9727"/>
            </a:avLst>
          </a:prstGeom>
          <a:gradFill rotWithShape="1">
            <a:gsLst>
              <a:gs pos="0">
                <a:srgbClr val="92D050"/>
              </a:gs>
              <a:gs pos="100000">
                <a:srgbClr val="EAFC04"/>
              </a:gs>
              <a:gs pos="100000">
                <a:srgbClr val="3366FF"/>
              </a:gs>
            </a:gsLst>
            <a:lin ang="5400000" scaled="0"/>
          </a:gradFill>
          <a:ln>
            <a:noFill/>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bevelT w="63500" h="25400"/>
          </a:sp3d>
        </p:spPr>
        <p:txBody>
          <a:bodyPr wrap="none" anchor="ctr"/>
          <a:lstStyle/>
          <a:p>
            <a:pPr algn="ctr" fontAlgn="auto" latinLnBrk="0">
              <a:spcBef>
                <a:spcPts val="0"/>
              </a:spcBef>
              <a:spcAft>
                <a:spcPts val="0"/>
              </a:spcAft>
              <a:defRPr/>
            </a:pPr>
            <a:r>
              <a:rPr kumimoji="0" lang="ko-KR" altLang="en-US" sz="2800" kern="0" dirty="0">
                <a:solidFill>
                  <a:srgbClr val="0A2068">
                    <a:lumMod val="75000"/>
                  </a:srgbClr>
                </a:solidFill>
                <a:effectLst>
                  <a:outerShdw blurRad="38100" dist="38100" dir="2700000" algn="tl">
                    <a:srgbClr val="000000">
                      <a:alpha val="43137"/>
                    </a:srgbClr>
                  </a:outerShdw>
                </a:effectLst>
                <a:latin typeface="맑은 고딕"/>
                <a:ea typeface="맑은 고딕"/>
              </a:rPr>
              <a:t>항암치료</a:t>
            </a:r>
          </a:p>
        </p:txBody>
      </p:sp>
      <p:grpSp>
        <p:nvGrpSpPr>
          <p:cNvPr id="95" name="그룹 79"/>
          <p:cNvGrpSpPr>
            <a:grpSpLocks/>
          </p:cNvGrpSpPr>
          <p:nvPr/>
        </p:nvGrpSpPr>
        <p:grpSpPr bwMode="auto">
          <a:xfrm>
            <a:off x="5238750" y="4357688"/>
            <a:ext cx="2861642" cy="628650"/>
            <a:chOff x="214282" y="3638284"/>
            <a:chExt cx="3071812" cy="428893"/>
          </a:xfrm>
        </p:grpSpPr>
        <p:sp>
          <p:nvSpPr>
            <p:cNvPr id="96" name="AutoShape 15"/>
            <p:cNvSpPr>
              <a:spLocks noChangeArrowheads="1"/>
            </p:cNvSpPr>
            <p:nvPr/>
          </p:nvSpPr>
          <p:spPr bwMode="auto">
            <a:xfrm>
              <a:off x="214282" y="3638284"/>
              <a:ext cx="3071812" cy="428893"/>
            </a:xfrm>
            <a:prstGeom prst="roundRect">
              <a:avLst>
                <a:gd name="adj" fmla="val 12833"/>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lstStyle/>
            <a:p>
              <a:pPr fontAlgn="auto" latinLnBrk="0">
                <a:spcBef>
                  <a:spcPts val="0"/>
                </a:spcBef>
                <a:spcAft>
                  <a:spcPts val="0"/>
                </a:spcAft>
                <a:defRPr/>
              </a:pPr>
              <a:endParaRPr kumimoji="0" lang="ko-KR" altLang="en-US" sz="2400" b="0" kern="0">
                <a:solidFill>
                  <a:sysClr val="window" lastClr="FFFFFF"/>
                </a:solidFill>
                <a:latin typeface="맑은 고딕"/>
                <a:ea typeface="맑은 고딕"/>
              </a:endParaRPr>
            </a:p>
          </p:txBody>
        </p:sp>
        <p:sp>
          <p:nvSpPr>
            <p:cNvPr id="97" name="AutoShape 16"/>
            <p:cNvSpPr>
              <a:spLocks noChangeArrowheads="1"/>
            </p:cNvSpPr>
            <p:nvPr/>
          </p:nvSpPr>
          <p:spPr bwMode="auto">
            <a:xfrm>
              <a:off x="286560" y="3657779"/>
              <a:ext cx="2907179" cy="92060"/>
            </a:xfrm>
            <a:prstGeom prst="roundRect">
              <a:avLst>
                <a:gd name="adj" fmla="val 50000"/>
              </a:avLst>
            </a:prstGeom>
            <a:gradFill rotWithShape="1">
              <a:gsLst>
                <a:gs pos="0">
                  <a:sysClr val="window" lastClr="FFFFFF">
                    <a:alpha val="46001"/>
                  </a:sysClr>
                </a:gs>
                <a:gs pos="100000">
                  <a:sysClr val="window" lastClr="FFFFFF">
                    <a:gamma/>
                    <a:shade val="31765"/>
                    <a:invGamma/>
                    <a:alpha val="0"/>
                  </a:sysClr>
                </a:gs>
              </a:gsLst>
              <a:lin ang="5400000" scaled="1"/>
            </a:gradFill>
            <a:ln w="9525">
              <a:noFill/>
              <a:round/>
              <a:headEnd/>
              <a:tailEnd/>
            </a:ln>
            <a:effectLst/>
          </p:spPr>
          <p:txBody>
            <a:bodyPr wrap="none" anchor="ctr"/>
            <a:lstStyle/>
            <a:p>
              <a:pPr fontAlgn="auto" latinLnBrk="0">
                <a:spcBef>
                  <a:spcPts val="0"/>
                </a:spcBef>
                <a:spcAft>
                  <a:spcPts val="0"/>
                </a:spcAft>
                <a:defRPr/>
              </a:pPr>
              <a:endParaRPr kumimoji="0" lang="ko-KR" altLang="en-US" sz="2400" b="0" kern="0">
                <a:solidFill>
                  <a:sysClr val="windowText" lastClr="000000"/>
                </a:solidFill>
              </a:endParaRPr>
            </a:p>
          </p:txBody>
        </p:sp>
        <p:sp>
          <p:nvSpPr>
            <p:cNvPr id="98" name="Text Box 17"/>
            <p:cNvSpPr txBox="1">
              <a:spLocks noChangeArrowheads="1"/>
            </p:cNvSpPr>
            <p:nvPr/>
          </p:nvSpPr>
          <p:spPr bwMode="auto">
            <a:xfrm>
              <a:off x="872814" y="3687021"/>
              <a:ext cx="2353048" cy="357411"/>
            </a:xfrm>
            <a:prstGeom prst="rect">
              <a:avLst/>
            </a:prstGeom>
            <a:noFill/>
            <a:ln w="9525">
              <a:noFill/>
              <a:miter lim="800000"/>
              <a:headEnd/>
              <a:tailEnd/>
            </a:ln>
            <a:effectLst>
              <a:outerShdw dist="12700" algn="ctr" rotWithShape="0">
                <a:sysClr val="windowText" lastClr="000000">
                  <a:alpha val="50000"/>
                </a:sysClr>
              </a:outerShdw>
            </a:effectLst>
          </p:spPr>
          <p:txBody>
            <a:bodyPr>
              <a:spAutoFit/>
            </a:bodyPr>
            <a:lstStyle/>
            <a:p>
              <a:pPr fontAlgn="auto" latinLnBrk="0">
                <a:spcBef>
                  <a:spcPts val="0"/>
                </a:spcBef>
                <a:spcAft>
                  <a:spcPts val="0"/>
                </a:spcAft>
                <a:defRPr/>
              </a:pPr>
              <a:r>
                <a:rPr kumimoji="0" lang="ko-KR" altLang="en-US" sz="2800" kern="0" dirty="0">
                  <a:solidFill>
                    <a:sysClr val="window" lastClr="FFFFFF"/>
                  </a:solidFill>
                  <a:effectLst>
                    <a:outerShdw blurRad="38100" dist="38100" dir="2700000" algn="tl">
                      <a:srgbClr val="000000">
                        <a:alpha val="43137"/>
                      </a:srgbClr>
                    </a:outerShdw>
                  </a:effectLst>
                  <a:latin typeface="맑은 고딕" pitchFamily="50" charset="-127"/>
                  <a:ea typeface="맑은 고딕" pitchFamily="50" charset="-127"/>
                </a:rPr>
                <a:t>암 유발</a:t>
              </a:r>
              <a:endParaRPr kumimoji="0" lang="en-US" altLang="ko-KR" sz="2800" kern="0" dirty="0">
                <a:solidFill>
                  <a:sysClr val="window" lastClr="FFFFFF"/>
                </a:solidFill>
                <a:effectLst>
                  <a:outerShdw blurRad="38100" dist="38100" dir="2700000" algn="tl">
                    <a:srgbClr val="000000">
                      <a:alpha val="43137"/>
                    </a:srgbClr>
                  </a:outerShdw>
                </a:effectLst>
                <a:latin typeface="맑은 고딕" pitchFamily="50" charset="-127"/>
                <a:ea typeface="맑은 고딕" pitchFamily="50" charset="-127"/>
              </a:endParaRPr>
            </a:p>
          </p:txBody>
        </p:sp>
      </p:grpSp>
      <p:grpSp>
        <p:nvGrpSpPr>
          <p:cNvPr id="99" name="그룹 79"/>
          <p:cNvGrpSpPr>
            <a:grpSpLocks/>
          </p:cNvGrpSpPr>
          <p:nvPr/>
        </p:nvGrpSpPr>
        <p:grpSpPr bwMode="auto">
          <a:xfrm>
            <a:off x="5238750" y="5157788"/>
            <a:ext cx="2861642" cy="628650"/>
            <a:chOff x="214282" y="3638284"/>
            <a:chExt cx="3071812" cy="428893"/>
          </a:xfrm>
        </p:grpSpPr>
        <p:sp>
          <p:nvSpPr>
            <p:cNvPr id="100" name="AutoShape 15"/>
            <p:cNvSpPr>
              <a:spLocks noChangeArrowheads="1"/>
            </p:cNvSpPr>
            <p:nvPr/>
          </p:nvSpPr>
          <p:spPr bwMode="auto">
            <a:xfrm>
              <a:off x="214282" y="3638284"/>
              <a:ext cx="3071812" cy="428893"/>
            </a:xfrm>
            <a:prstGeom prst="roundRect">
              <a:avLst>
                <a:gd name="adj" fmla="val 12833"/>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lstStyle/>
            <a:p>
              <a:pPr fontAlgn="auto" latinLnBrk="0">
                <a:spcBef>
                  <a:spcPts val="0"/>
                </a:spcBef>
                <a:spcAft>
                  <a:spcPts val="0"/>
                </a:spcAft>
                <a:defRPr/>
              </a:pPr>
              <a:endParaRPr kumimoji="0" lang="ko-KR" altLang="en-US" sz="2400" b="0" kern="0">
                <a:solidFill>
                  <a:sysClr val="window" lastClr="FFFFFF"/>
                </a:solidFill>
                <a:latin typeface="맑은 고딕"/>
                <a:ea typeface="맑은 고딕"/>
              </a:endParaRPr>
            </a:p>
          </p:txBody>
        </p:sp>
        <p:sp>
          <p:nvSpPr>
            <p:cNvPr id="101" name="AutoShape 16"/>
            <p:cNvSpPr>
              <a:spLocks noChangeArrowheads="1"/>
            </p:cNvSpPr>
            <p:nvPr/>
          </p:nvSpPr>
          <p:spPr bwMode="auto">
            <a:xfrm>
              <a:off x="286560" y="3657779"/>
              <a:ext cx="2907179" cy="92060"/>
            </a:xfrm>
            <a:prstGeom prst="roundRect">
              <a:avLst>
                <a:gd name="adj" fmla="val 50000"/>
              </a:avLst>
            </a:prstGeom>
            <a:gradFill rotWithShape="1">
              <a:gsLst>
                <a:gs pos="0">
                  <a:sysClr val="window" lastClr="FFFFFF">
                    <a:alpha val="46001"/>
                  </a:sysClr>
                </a:gs>
                <a:gs pos="100000">
                  <a:sysClr val="window" lastClr="FFFFFF">
                    <a:gamma/>
                    <a:shade val="31765"/>
                    <a:invGamma/>
                    <a:alpha val="0"/>
                  </a:sysClr>
                </a:gs>
              </a:gsLst>
              <a:lin ang="5400000" scaled="1"/>
            </a:gradFill>
            <a:ln w="9525">
              <a:noFill/>
              <a:round/>
              <a:headEnd/>
              <a:tailEnd/>
            </a:ln>
            <a:effectLst/>
          </p:spPr>
          <p:txBody>
            <a:bodyPr wrap="none" anchor="ctr"/>
            <a:lstStyle/>
            <a:p>
              <a:pPr fontAlgn="auto" latinLnBrk="0">
                <a:spcBef>
                  <a:spcPts val="0"/>
                </a:spcBef>
                <a:spcAft>
                  <a:spcPts val="0"/>
                </a:spcAft>
                <a:defRPr/>
              </a:pPr>
              <a:endParaRPr kumimoji="0" lang="ko-KR" altLang="en-US" sz="2400" b="0" kern="0">
                <a:solidFill>
                  <a:sysClr val="windowText" lastClr="000000"/>
                </a:solidFill>
              </a:endParaRPr>
            </a:p>
          </p:txBody>
        </p:sp>
        <p:sp>
          <p:nvSpPr>
            <p:cNvPr id="102" name="Text Box 17"/>
            <p:cNvSpPr txBox="1">
              <a:spLocks noChangeArrowheads="1"/>
            </p:cNvSpPr>
            <p:nvPr/>
          </p:nvSpPr>
          <p:spPr bwMode="auto">
            <a:xfrm>
              <a:off x="778453" y="3687021"/>
              <a:ext cx="2353048" cy="357411"/>
            </a:xfrm>
            <a:prstGeom prst="rect">
              <a:avLst/>
            </a:prstGeom>
            <a:noFill/>
            <a:ln w="9525">
              <a:noFill/>
              <a:miter lim="800000"/>
              <a:headEnd/>
              <a:tailEnd/>
            </a:ln>
            <a:effectLst>
              <a:outerShdw dist="12700" algn="ctr" rotWithShape="0">
                <a:sysClr val="windowText" lastClr="000000">
                  <a:alpha val="50000"/>
                </a:sysClr>
              </a:outerShdw>
            </a:effectLst>
          </p:spPr>
          <p:txBody>
            <a:bodyPr>
              <a:spAutoFit/>
            </a:bodyPr>
            <a:lstStyle/>
            <a:p>
              <a:pPr fontAlgn="auto" latinLnBrk="0">
                <a:spcBef>
                  <a:spcPts val="0"/>
                </a:spcBef>
                <a:spcAft>
                  <a:spcPts val="0"/>
                </a:spcAft>
                <a:defRPr/>
              </a:pPr>
              <a:r>
                <a:rPr kumimoji="0" lang="ko-KR" altLang="en-US" sz="2800" kern="0" dirty="0" smtClean="0">
                  <a:solidFill>
                    <a:sysClr val="window" lastClr="FFFFFF"/>
                  </a:solidFill>
                  <a:effectLst>
                    <a:outerShdw blurRad="38100" dist="38100" dir="2700000" algn="tl">
                      <a:srgbClr val="000000">
                        <a:alpha val="43137"/>
                      </a:srgbClr>
                    </a:outerShdw>
                  </a:effectLst>
                  <a:latin typeface="맑은 고딕" pitchFamily="50" charset="-127"/>
                  <a:ea typeface="맑은 고딕" pitchFamily="50" charset="-127"/>
                </a:rPr>
                <a:t>탈모</a:t>
              </a:r>
              <a:r>
                <a:rPr kumimoji="0" lang="ko-KR" altLang="en-US" sz="2800" kern="0" dirty="0" smtClean="0">
                  <a:solidFill>
                    <a:sysClr val="window" lastClr="FFFFFF"/>
                  </a:solidFill>
                  <a:effectLst>
                    <a:outerShdw blurRad="38100" dist="38100" dir="2700000" algn="tl">
                      <a:srgbClr val="000000">
                        <a:alpha val="43137"/>
                      </a:srgbClr>
                    </a:outerShdw>
                  </a:effectLst>
                  <a:latin typeface="굴림"/>
                  <a:ea typeface="굴림"/>
                </a:rPr>
                <a:t>∙</a:t>
              </a:r>
              <a:r>
                <a:rPr kumimoji="0" lang="ko-KR" altLang="en-US" sz="2800" kern="0" dirty="0" smtClean="0">
                  <a:solidFill>
                    <a:sysClr val="window" lastClr="FFFFFF"/>
                  </a:solidFill>
                  <a:effectLst>
                    <a:outerShdw blurRad="38100" dist="38100" dir="2700000" algn="tl">
                      <a:srgbClr val="000000">
                        <a:alpha val="43137"/>
                      </a:srgbClr>
                    </a:outerShdw>
                  </a:effectLst>
                  <a:latin typeface="맑은 고딕" pitchFamily="50" charset="-127"/>
                  <a:ea typeface="맑은 고딕" pitchFamily="50" charset="-127"/>
                </a:rPr>
                <a:t>구토</a:t>
              </a:r>
              <a:endParaRPr kumimoji="0" lang="en-US" altLang="ko-KR" sz="2800" kern="0" dirty="0">
                <a:solidFill>
                  <a:sysClr val="window" lastClr="FFFFFF"/>
                </a:solidFill>
                <a:effectLst>
                  <a:outerShdw blurRad="38100" dist="38100" dir="2700000" algn="tl">
                    <a:srgbClr val="000000">
                      <a:alpha val="43137"/>
                    </a:srgbClr>
                  </a:outerShdw>
                </a:effectLst>
                <a:latin typeface="맑은 고딕" pitchFamily="50" charset="-127"/>
                <a:ea typeface="맑은 고딕" pitchFamily="50" charset="-127"/>
              </a:endParaRPr>
            </a:p>
          </p:txBody>
        </p:sp>
      </p:grpSp>
      <p:pic>
        <p:nvPicPr>
          <p:cNvPr id="103" name="그림 10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08304" y="1815261"/>
            <a:ext cx="813599" cy="727145"/>
          </a:xfrm>
          <a:prstGeom prst="ellipse">
            <a:avLst/>
          </a:prstGeom>
          <a:ln>
            <a:noFill/>
          </a:ln>
          <a:effectLst>
            <a:softEdge rad="112500"/>
          </a:effectLst>
        </p:spPr>
      </p:pic>
      <p:pic>
        <p:nvPicPr>
          <p:cNvPr id="104" name="그림 10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8304" y="5035692"/>
            <a:ext cx="822366" cy="841580"/>
          </a:xfrm>
          <a:prstGeom prst="ellipse">
            <a:avLst/>
          </a:prstGeom>
          <a:ln>
            <a:noFill/>
          </a:ln>
          <a:effectLst>
            <a:softEdge rad="112500"/>
          </a:effectLst>
        </p:spPr>
      </p:pic>
    </p:spTree>
    <p:extLst>
      <p:ext uri="{BB962C8B-B14F-4D97-AF65-F5344CB8AC3E}">
        <p14:creationId xmlns:p14="http://schemas.microsoft.com/office/powerpoint/2010/main" val="69766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ox(in)">
                                      <p:cBhvr>
                                        <p:cTn id="7" dur="1000"/>
                                        <p:tgtEl>
                                          <p:spTgt spid="62"/>
                                        </p:tgtEl>
                                      </p:cBhvr>
                                    </p:animEffect>
                                  </p:childTnLst>
                                </p:cTn>
                              </p:par>
                            </p:childTnLst>
                          </p:cTn>
                        </p:par>
                        <p:par>
                          <p:cTn id="8" fill="hold">
                            <p:stCondLst>
                              <p:cond delay="1000"/>
                            </p:stCondLst>
                            <p:childTnLst>
                              <p:par>
                                <p:cTn id="9" presetID="4" presetClass="entr" presetSubtype="16" fill="hold" grpId="0" nodeType="after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box(in)">
                                      <p:cBhvr>
                                        <p:cTn id="11" dur="1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87624" y="179929"/>
            <a:ext cx="7919864" cy="600164"/>
          </a:xfrm>
          <a:prstGeom prst="rect">
            <a:avLst/>
          </a:prstGeom>
          <a:noFill/>
        </p:spPr>
        <p:txBody>
          <a:bodyPr wrap="square" rtlCol="0">
            <a:spAutoFit/>
            <a:scene3d>
              <a:camera prst="orthographicFront"/>
              <a:lightRig rig="threePt" dir="t"/>
            </a:scene3d>
            <a:sp3d extrusionH="57150">
              <a:bevelT w="38100" h="38100"/>
            </a:sp3d>
          </a:bodyPr>
          <a:lstStyle/>
          <a:p>
            <a:r>
              <a:rPr lang="ko-KR" altLang="en-US" sz="3200" b="1" dirty="0" smtClean="0">
                <a:solidFill>
                  <a:srgbClr val="0070C0"/>
                </a:solidFill>
              </a:rPr>
              <a:t>자라보고 놀란 가슴 솥뚜껑 보고 놀란다</a:t>
            </a:r>
            <a:endParaRPr lang="ko-KR" altLang="en-US" sz="3200" b="1" dirty="0">
              <a:solidFill>
                <a:srgbClr val="0070C0"/>
              </a:solidFill>
            </a:endParaRPr>
          </a:p>
        </p:txBody>
      </p:sp>
      <p:sp>
        <p:nvSpPr>
          <p:cNvPr id="6" name="Rectangle 25"/>
          <p:cNvSpPr>
            <a:spLocks noChangeArrowheads="1"/>
          </p:cNvSpPr>
          <p:nvPr/>
        </p:nvSpPr>
        <p:spPr bwMode="auto">
          <a:xfrm>
            <a:off x="3010992" y="1360437"/>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b="1">
                <a:solidFill>
                  <a:srgbClr val="FFFF00"/>
                </a:solidFill>
                <a:latin typeface="HY헤드라인M" pitchFamily="18" charset="-127"/>
                <a:ea typeface="HY헤드라인M" pitchFamily="18" charset="-127"/>
              </a:defRPr>
            </a:lvl1pPr>
            <a:lvl2pPr marL="742950" indent="-285750" eaLnBrk="0" hangingPunct="0">
              <a:defRPr kumimoji="1" b="1">
                <a:solidFill>
                  <a:srgbClr val="FFFF00"/>
                </a:solidFill>
                <a:latin typeface="HY헤드라인M" pitchFamily="18" charset="-127"/>
                <a:ea typeface="HY헤드라인M" pitchFamily="18" charset="-127"/>
              </a:defRPr>
            </a:lvl2pPr>
            <a:lvl3pPr marL="1143000" indent="-228600" eaLnBrk="0" hangingPunct="0">
              <a:defRPr kumimoji="1" b="1">
                <a:solidFill>
                  <a:srgbClr val="FFFF00"/>
                </a:solidFill>
                <a:latin typeface="HY헤드라인M" pitchFamily="18" charset="-127"/>
                <a:ea typeface="HY헤드라인M" pitchFamily="18" charset="-127"/>
              </a:defRPr>
            </a:lvl3pPr>
            <a:lvl4pPr marL="1600200" indent="-228600" eaLnBrk="0" hangingPunct="0">
              <a:defRPr kumimoji="1" b="1">
                <a:solidFill>
                  <a:srgbClr val="FFFF00"/>
                </a:solidFill>
                <a:latin typeface="HY헤드라인M" pitchFamily="18" charset="-127"/>
                <a:ea typeface="HY헤드라인M" pitchFamily="18" charset="-127"/>
              </a:defRPr>
            </a:lvl4pPr>
            <a:lvl5pPr marL="2057400" indent="-228600" eaLnBrk="0" hangingPunct="0">
              <a:defRPr kumimoji="1" b="1">
                <a:solidFill>
                  <a:srgbClr val="FFFF00"/>
                </a:solidFill>
                <a:latin typeface="HY헤드라인M" pitchFamily="18" charset="-127"/>
                <a:ea typeface="HY헤드라인M" pitchFamily="18" charset="-127"/>
              </a:defRPr>
            </a:lvl5pPr>
            <a:lvl6pPr marL="2514600" indent="-228600" eaLnBrk="0" fontAlgn="base" hangingPunct="0">
              <a:spcBef>
                <a:spcPct val="0"/>
              </a:spcBef>
              <a:spcAft>
                <a:spcPct val="0"/>
              </a:spcAft>
              <a:defRPr kumimoji="1" b="1">
                <a:solidFill>
                  <a:srgbClr val="FFFF00"/>
                </a:solidFill>
                <a:latin typeface="HY헤드라인M" pitchFamily="18" charset="-127"/>
                <a:ea typeface="HY헤드라인M" pitchFamily="18" charset="-127"/>
              </a:defRPr>
            </a:lvl6pPr>
            <a:lvl7pPr marL="2971800" indent="-228600" eaLnBrk="0" fontAlgn="base" hangingPunct="0">
              <a:spcBef>
                <a:spcPct val="0"/>
              </a:spcBef>
              <a:spcAft>
                <a:spcPct val="0"/>
              </a:spcAft>
              <a:defRPr kumimoji="1" b="1">
                <a:solidFill>
                  <a:srgbClr val="FFFF00"/>
                </a:solidFill>
                <a:latin typeface="HY헤드라인M" pitchFamily="18" charset="-127"/>
                <a:ea typeface="HY헤드라인M" pitchFamily="18" charset="-127"/>
              </a:defRPr>
            </a:lvl7pPr>
            <a:lvl8pPr marL="3429000" indent="-228600" eaLnBrk="0" fontAlgn="base" hangingPunct="0">
              <a:spcBef>
                <a:spcPct val="0"/>
              </a:spcBef>
              <a:spcAft>
                <a:spcPct val="0"/>
              </a:spcAft>
              <a:defRPr kumimoji="1" b="1">
                <a:solidFill>
                  <a:srgbClr val="FFFF00"/>
                </a:solidFill>
                <a:latin typeface="HY헤드라인M" pitchFamily="18" charset="-127"/>
                <a:ea typeface="HY헤드라인M" pitchFamily="18" charset="-127"/>
              </a:defRPr>
            </a:lvl8pPr>
            <a:lvl9pPr marL="3886200" indent="-228600" eaLnBrk="0" fontAlgn="base" hangingPunct="0">
              <a:spcBef>
                <a:spcPct val="0"/>
              </a:spcBef>
              <a:spcAft>
                <a:spcPct val="0"/>
              </a:spcAft>
              <a:defRPr kumimoji="1" b="1">
                <a:solidFill>
                  <a:srgbClr val="FFFF00"/>
                </a:solidFill>
                <a:latin typeface="HY헤드라인M" pitchFamily="18" charset="-127"/>
                <a:ea typeface="HY헤드라인M" pitchFamily="18" charset="-127"/>
              </a:defRPr>
            </a:lvl9pPr>
          </a:lstStyle>
          <a:p>
            <a:pPr eaLnBrk="1" fontAlgn="base" hangingPunct="1">
              <a:spcBef>
                <a:spcPct val="0"/>
              </a:spcBef>
              <a:spcAft>
                <a:spcPct val="0"/>
              </a:spcAft>
            </a:pPr>
            <a:endParaRPr lang="ko-KR" altLang="en-US" smtClean="0"/>
          </a:p>
        </p:txBody>
      </p:sp>
      <p:sp>
        <p:nvSpPr>
          <p:cNvPr id="7" name="Rectangle 29"/>
          <p:cNvSpPr>
            <a:spLocks noChangeArrowheads="1"/>
          </p:cNvSpPr>
          <p:nvPr/>
        </p:nvSpPr>
        <p:spPr bwMode="auto">
          <a:xfrm>
            <a:off x="3010992" y="1360437"/>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b="1">
                <a:solidFill>
                  <a:srgbClr val="FFFF00"/>
                </a:solidFill>
                <a:latin typeface="HY헤드라인M" pitchFamily="18" charset="-127"/>
                <a:ea typeface="HY헤드라인M" pitchFamily="18" charset="-127"/>
              </a:defRPr>
            </a:lvl1pPr>
            <a:lvl2pPr marL="742950" indent="-285750" eaLnBrk="0" hangingPunct="0">
              <a:defRPr kumimoji="1" b="1">
                <a:solidFill>
                  <a:srgbClr val="FFFF00"/>
                </a:solidFill>
                <a:latin typeface="HY헤드라인M" pitchFamily="18" charset="-127"/>
                <a:ea typeface="HY헤드라인M" pitchFamily="18" charset="-127"/>
              </a:defRPr>
            </a:lvl2pPr>
            <a:lvl3pPr marL="1143000" indent="-228600" eaLnBrk="0" hangingPunct="0">
              <a:defRPr kumimoji="1" b="1">
                <a:solidFill>
                  <a:srgbClr val="FFFF00"/>
                </a:solidFill>
                <a:latin typeface="HY헤드라인M" pitchFamily="18" charset="-127"/>
                <a:ea typeface="HY헤드라인M" pitchFamily="18" charset="-127"/>
              </a:defRPr>
            </a:lvl3pPr>
            <a:lvl4pPr marL="1600200" indent="-228600" eaLnBrk="0" hangingPunct="0">
              <a:defRPr kumimoji="1" b="1">
                <a:solidFill>
                  <a:srgbClr val="FFFF00"/>
                </a:solidFill>
                <a:latin typeface="HY헤드라인M" pitchFamily="18" charset="-127"/>
                <a:ea typeface="HY헤드라인M" pitchFamily="18" charset="-127"/>
              </a:defRPr>
            </a:lvl4pPr>
            <a:lvl5pPr marL="2057400" indent="-228600" eaLnBrk="0" hangingPunct="0">
              <a:defRPr kumimoji="1" b="1">
                <a:solidFill>
                  <a:srgbClr val="FFFF00"/>
                </a:solidFill>
                <a:latin typeface="HY헤드라인M" pitchFamily="18" charset="-127"/>
                <a:ea typeface="HY헤드라인M" pitchFamily="18" charset="-127"/>
              </a:defRPr>
            </a:lvl5pPr>
            <a:lvl6pPr marL="2514600" indent="-228600" eaLnBrk="0" fontAlgn="base" hangingPunct="0">
              <a:spcBef>
                <a:spcPct val="0"/>
              </a:spcBef>
              <a:spcAft>
                <a:spcPct val="0"/>
              </a:spcAft>
              <a:defRPr kumimoji="1" b="1">
                <a:solidFill>
                  <a:srgbClr val="FFFF00"/>
                </a:solidFill>
                <a:latin typeface="HY헤드라인M" pitchFamily="18" charset="-127"/>
                <a:ea typeface="HY헤드라인M" pitchFamily="18" charset="-127"/>
              </a:defRPr>
            </a:lvl6pPr>
            <a:lvl7pPr marL="2971800" indent="-228600" eaLnBrk="0" fontAlgn="base" hangingPunct="0">
              <a:spcBef>
                <a:spcPct val="0"/>
              </a:spcBef>
              <a:spcAft>
                <a:spcPct val="0"/>
              </a:spcAft>
              <a:defRPr kumimoji="1" b="1">
                <a:solidFill>
                  <a:srgbClr val="FFFF00"/>
                </a:solidFill>
                <a:latin typeface="HY헤드라인M" pitchFamily="18" charset="-127"/>
                <a:ea typeface="HY헤드라인M" pitchFamily="18" charset="-127"/>
              </a:defRPr>
            </a:lvl7pPr>
            <a:lvl8pPr marL="3429000" indent="-228600" eaLnBrk="0" fontAlgn="base" hangingPunct="0">
              <a:spcBef>
                <a:spcPct val="0"/>
              </a:spcBef>
              <a:spcAft>
                <a:spcPct val="0"/>
              </a:spcAft>
              <a:defRPr kumimoji="1" b="1">
                <a:solidFill>
                  <a:srgbClr val="FFFF00"/>
                </a:solidFill>
                <a:latin typeface="HY헤드라인M" pitchFamily="18" charset="-127"/>
                <a:ea typeface="HY헤드라인M" pitchFamily="18" charset="-127"/>
              </a:defRPr>
            </a:lvl8pPr>
            <a:lvl9pPr marL="3886200" indent="-228600" eaLnBrk="0" fontAlgn="base" hangingPunct="0">
              <a:spcBef>
                <a:spcPct val="0"/>
              </a:spcBef>
              <a:spcAft>
                <a:spcPct val="0"/>
              </a:spcAft>
              <a:defRPr kumimoji="1" b="1">
                <a:solidFill>
                  <a:srgbClr val="FFFF00"/>
                </a:solidFill>
                <a:latin typeface="HY헤드라인M" pitchFamily="18" charset="-127"/>
                <a:ea typeface="HY헤드라인M" pitchFamily="18" charset="-127"/>
              </a:defRPr>
            </a:lvl9pPr>
          </a:lstStyle>
          <a:p>
            <a:pPr eaLnBrk="1" fontAlgn="base" hangingPunct="1">
              <a:spcBef>
                <a:spcPct val="0"/>
              </a:spcBef>
              <a:spcAft>
                <a:spcPct val="0"/>
              </a:spcAft>
            </a:pPr>
            <a:endParaRPr lang="ko-KR" altLang="en-US" smtClean="0"/>
          </a:p>
        </p:txBody>
      </p:sp>
      <p:pic>
        <p:nvPicPr>
          <p:cNvPr id="8" name="Picture 40" descr="http://www.jejujara.co.kr/jejujara/board/jara_gallery/upimg/1064816400.JPG"/>
          <p:cNvPicPr>
            <a:picLocks noChangeAspect="1" noChangeArrowheads="1"/>
          </p:cNvPicPr>
          <p:nvPr/>
        </p:nvPicPr>
        <p:blipFill>
          <a:blip r:embed="rId2" cstate="print"/>
          <a:srcRect l="19685" t="26247"/>
          <a:stretch>
            <a:fillRect/>
          </a:stretch>
        </p:blipFill>
        <p:spPr bwMode="auto">
          <a:xfrm>
            <a:off x="4605552" y="3547318"/>
            <a:ext cx="4070904" cy="2786820"/>
          </a:xfrm>
          <a:prstGeom prst="rect">
            <a:avLst/>
          </a:prstGeom>
          <a:ln>
            <a:noFill/>
          </a:ln>
          <a:effectLst>
            <a:outerShdw blurRad="292100" dist="139700" dir="2700000" algn="tl" rotWithShape="0">
              <a:srgbClr val="333333">
                <a:alpha val="65000"/>
              </a:srgbClr>
            </a:outerShdw>
          </a:effectLst>
        </p:spPr>
      </p:pic>
      <p:grpSp>
        <p:nvGrpSpPr>
          <p:cNvPr id="9" name="그룹 17"/>
          <p:cNvGrpSpPr>
            <a:grpSpLocks/>
          </p:cNvGrpSpPr>
          <p:nvPr/>
        </p:nvGrpSpPr>
        <p:grpSpPr bwMode="auto">
          <a:xfrm>
            <a:off x="611560" y="3547318"/>
            <a:ext cx="3627921" cy="2793762"/>
            <a:chOff x="285720" y="2643182"/>
            <a:chExt cx="4876800" cy="3509962"/>
          </a:xfrm>
        </p:grpSpPr>
        <p:pic>
          <p:nvPicPr>
            <p:cNvPr id="10" name="Picture 42" descr="http://www.jejujara.co.kr/jejujara/board/jara_gallery/upimg/1064816496.JPG"/>
            <p:cNvPicPr>
              <a:picLocks noChangeAspect="1" noChangeArrowheads="1"/>
            </p:cNvPicPr>
            <p:nvPr/>
          </p:nvPicPr>
          <p:blipFill>
            <a:blip r:embed="rId3" cstate="print"/>
            <a:srcRect l="11810" t="17323" r="15749" b="13124"/>
            <a:stretch>
              <a:fillRect/>
            </a:stretch>
          </p:blipFill>
          <p:spPr bwMode="auto">
            <a:xfrm>
              <a:off x="285720" y="2643182"/>
              <a:ext cx="4876800" cy="3509962"/>
            </a:xfrm>
            <a:prstGeom prst="rect">
              <a:avLst/>
            </a:prstGeom>
            <a:ln>
              <a:noFill/>
            </a:ln>
            <a:effectLst>
              <a:outerShdw blurRad="292100" dist="139700" dir="2700000" algn="tl" rotWithShape="0">
                <a:srgbClr val="333333">
                  <a:alpha val="65000"/>
                </a:srgbClr>
              </a:outerShdw>
            </a:effectLst>
          </p:spPr>
        </p:pic>
        <p:sp>
          <p:nvSpPr>
            <p:cNvPr id="11" name="Text Box 43"/>
            <p:cNvSpPr txBox="1">
              <a:spLocks noChangeArrowheads="1"/>
            </p:cNvSpPr>
            <p:nvPr/>
          </p:nvSpPr>
          <p:spPr bwMode="auto">
            <a:xfrm>
              <a:off x="285720" y="5715016"/>
              <a:ext cx="2895600" cy="304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b="1">
                  <a:solidFill>
                    <a:srgbClr val="FFFF00"/>
                  </a:solidFill>
                  <a:latin typeface="HY헤드라인M" pitchFamily="18" charset="-127"/>
                  <a:ea typeface="HY헤드라인M" pitchFamily="18" charset="-127"/>
                </a:defRPr>
              </a:lvl1pPr>
              <a:lvl2pPr marL="742950" indent="-285750" eaLnBrk="0" hangingPunct="0">
                <a:defRPr kumimoji="1" b="1">
                  <a:solidFill>
                    <a:srgbClr val="FFFF00"/>
                  </a:solidFill>
                  <a:latin typeface="HY헤드라인M" pitchFamily="18" charset="-127"/>
                  <a:ea typeface="HY헤드라인M" pitchFamily="18" charset="-127"/>
                </a:defRPr>
              </a:lvl2pPr>
              <a:lvl3pPr marL="1143000" indent="-228600" eaLnBrk="0" hangingPunct="0">
                <a:defRPr kumimoji="1" b="1">
                  <a:solidFill>
                    <a:srgbClr val="FFFF00"/>
                  </a:solidFill>
                  <a:latin typeface="HY헤드라인M" pitchFamily="18" charset="-127"/>
                  <a:ea typeface="HY헤드라인M" pitchFamily="18" charset="-127"/>
                </a:defRPr>
              </a:lvl3pPr>
              <a:lvl4pPr marL="1600200" indent="-228600" eaLnBrk="0" hangingPunct="0">
                <a:defRPr kumimoji="1" b="1">
                  <a:solidFill>
                    <a:srgbClr val="FFFF00"/>
                  </a:solidFill>
                  <a:latin typeface="HY헤드라인M" pitchFamily="18" charset="-127"/>
                  <a:ea typeface="HY헤드라인M" pitchFamily="18" charset="-127"/>
                </a:defRPr>
              </a:lvl4pPr>
              <a:lvl5pPr marL="2057400" indent="-228600" eaLnBrk="0" hangingPunct="0">
                <a:defRPr kumimoji="1" b="1">
                  <a:solidFill>
                    <a:srgbClr val="FFFF00"/>
                  </a:solidFill>
                  <a:latin typeface="HY헤드라인M" pitchFamily="18" charset="-127"/>
                  <a:ea typeface="HY헤드라인M" pitchFamily="18" charset="-127"/>
                </a:defRPr>
              </a:lvl5pPr>
              <a:lvl6pPr marL="2514600" indent="-228600" eaLnBrk="0" fontAlgn="base" hangingPunct="0">
                <a:spcBef>
                  <a:spcPct val="0"/>
                </a:spcBef>
                <a:spcAft>
                  <a:spcPct val="0"/>
                </a:spcAft>
                <a:defRPr kumimoji="1" b="1">
                  <a:solidFill>
                    <a:srgbClr val="FFFF00"/>
                  </a:solidFill>
                  <a:latin typeface="HY헤드라인M" pitchFamily="18" charset="-127"/>
                  <a:ea typeface="HY헤드라인M" pitchFamily="18" charset="-127"/>
                </a:defRPr>
              </a:lvl6pPr>
              <a:lvl7pPr marL="2971800" indent="-228600" eaLnBrk="0" fontAlgn="base" hangingPunct="0">
                <a:spcBef>
                  <a:spcPct val="0"/>
                </a:spcBef>
                <a:spcAft>
                  <a:spcPct val="0"/>
                </a:spcAft>
                <a:defRPr kumimoji="1" b="1">
                  <a:solidFill>
                    <a:srgbClr val="FFFF00"/>
                  </a:solidFill>
                  <a:latin typeface="HY헤드라인M" pitchFamily="18" charset="-127"/>
                  <a:ea typeface="HY헤드라인M" pitchFamily="18" charset="-127"/>
                </a:defRPr>
              </a:lvl7pPr>
              <a:lvl8pPr marL="3429000" indent="-228600" eaLnBrk="0" fontAlgn="base" hangingPunct="0">
                <a:spcBef>
                  <a:spcPct val="0"/>
                </a:spcBef>
                <a:spcAft>
                  <a:spcPct val="0"/>
                </a:spcAft>
                <a:defRPr kumimoji="1" b="1">
                  <a:solidFill>
                    <a:srgbClr val="FFFF00"/>
                  </a:solidFill>
                  <a:latin typeface="HY헤드라인M" pitchFamily="18" charset="-127"/>
                  <a:ea typeface="HY헤드라인M" pitchFamily="18" charset="-127"/>
                </a:defRPr>
              </a:lvl8pPr>
              <a:lvl9pPr marL="3886200" indent="-228600" eaLnBrk="0" fontAlgn="base" hangingPunct="0">
                <a:spcBef>
                  <a:spcPct val="0"/>
                </a:spcBef>
                <a:spcAft>
                  <a:spcPct val="0"/>
                </a:spcAft>
                <a:defRPr kumimoji="1" b="1">
                  <a:solidFill>
                    <a:srgbClr val="FFFF00"/>
                  </a:solidFill>
                  <a:latin typeface="HY헤드라인M" pitchFamily="18" charset="-127"/>
                  <a:ea typeface="HY헤드라인M" pitchFamily="18" charset="-127"/>
                </a:defRPr>
              </a:lvl9pPr>
            </a:lstStyle>
            <a:p>
              <a:pPr eaLnBrk="1" fontAlgn="base" hangingPunct="1">
                <a:spcBef>
                  <a:spcPct val="50000"/>
                </a:spcBef>
                <a:spcAft>
                  <a:spcPct val="0"/>
                </a:spcAft>
              </a:pPr>
              <a:r>
                <a:rPr lang="ko-KR" altLang="en-US" sz="1200" dirty="0" smtClean="0">
                  <a:solidFill>
                    <a:srgbClr val="000000"/>
                  </a:solidFill>
                  <a:latin typeface="+mj-ea"/>
                  <a:ea typeface="+mj-ea"/>
                </a:rPr>
                <a:t>제주 자라 포토갤러리</a:t>
              </a:r>
            </a:p>
          </p:txBody>
        </p:sp>
      </p:grpSp>
      <p:grpSp>
        <p:nvGrpSpPr>
          <p:cNvPr id="12" name="Group 63"/>
          <p:cNvGrpSpPr>
            <a:grpSpLocks/>
          </p:cNvGrpSpPr>
          <p:nvPr/>
        </p:nvGrpSpPr>
        <p:grpSpPr bwMode="auto">
          <a:xfrm>
            <a:off x="1269504" y="1314400"/>
            <a:ext cx="2438400" cy="1371600"/>
            <a:chOff x="1776" y="480"/>
            <a:chExt cx="1536" cy="864"/>
          </a:xfrm>
        </p:grpSpPr>
        <p:pic>
          <p:nvPicPr>
            <p:cNvPr id="13" name="Picture 46" descr="http://user.chollian.net/~kcgbogi/gogi/b/jara.gif"/>
            <p:cNvPicPr>
              <a:picLocks noChangeAspect="1" noChangeArrowheads="1"/>
            </p:cNvPicPr>
            <p:nvPr/>
          </p:nvPicPr>
          <p:blipFill>
            <a:blip r:embed="rId4" cstate="print"/>
            <a:srcRect/>
            <a:stretch>
              <a:fillRect/>
            </a:stretch>
          </p:blipFill>
          <p:spPr bwMode="auto">
            <a:xfrm>
              <a:off x="1821" y="480"/>
              <a:ext cx="1440" cy="720"/>
            </a:xfrm>
            <a:prstGeom prst="rect">
              <a:avLst/>
            </a:prstGeom>
            <a:ln>
              <a:noFill/>
            </a:ln>
            <a:effectLst>
              <a:outerShdw blurRad="292100" dist="139700" dir="2700000" algn="tl" rotWithShape="0">
                <a:srgbClr val="333333">
                  <a:alpha val="65000"/>
                </a:srgbClr>
              </a:outerShdw>
            </a:effectLst>
          </p:spPr>
        </p:pic>
        <p:sp>
          <p:nvSpPr>
            <p:cNvPr id="14" name="Text Box 53"/>
            <p:cNvSpPr txBox="1">
              <a:spLocks noChangeArrowheads="1"/>
            </p:cNvSpPr>
            <p:nvPr/>
          </p:nvSpPr>
          <p:spPr bwMode="auto">
            <a:xfrm>
              <a:off x="1776" y="1171"/>
              <a:ext cx="15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b="1">
                  <a:solidFill>
                    <a:srgbClr val="FFFF00"/>
                  </a:solidFill>
                  <a:latin typeface="HY헤드라인M" pitchFamily="18" charset="-127"/>
                  <a:ea typeface="HY헤드라인M" pitchFamily="18" charset="-127"/>
                </a:defRPr>
              </a:lvl1pPr>
              <a:lvl2pPr marL="742950" indent="-285750" eaLnBrk="0" hangingPunct="0">
                <a:defRPr kumimoji="1" b="1">
                  <a:solidFill>
                    <a:srgbClr val="FFFF00"/>
                  </a:solidFill>
                  <a:latin typeface="HY헤드라인M" pitchFamily="18" charset="-127"/>
                  <a:ea typeface="HY헤드라인M" pitchFamily="18" charset="-127"/>
                </a:defRPr>
              </a:lvl2pPr>
              <a:lvl3pPr marL="1143000" indent="-228600" eaLnBrk="0" hangingPunct="0">
                <a:defRPr kumimoji="1" b="1">
                  <a:solidFill>
                    <a:srgbClr val="FFFF00"/>
                  </a:solidFill>
                  <a:latin typeface="HY헤드라인M" pitchFamily="18" charset="-127"/>
                  <a:ea typeface="HY헤드라인M" pitchFamily="18" charset="-127"/>
                </a:defRPr>
              </a:lvl3pPr>
              <a:lvl4pPr marL="1600200" indent="-228600" eaLnBrk="0" hangingPunct="0">
                <a:defRPr kumimoji="1" b="1">
                  <a:solidFill>
                    <a:srgbClr val="FFFF00"/>
                  </a:solidFill>
                  <a:latin typeface="HY헤드라인M" pitchFamily="18" charset="-127"/>
                  <a:ea typeface="HY헤드라인M" pitchFamily="18" charset="-127"/>
                </a:defRPr>
              </a:lvl4pPr>
              <a:lvl5pPr marL="2057400" indent="-228600" eaLnBrk="0" hangingPunct="0">
                <a:defRPr kumimoji="1" b="1">
                  <a:solidFill>
                    <a:srgbClr val="FFFF00"/>
                  </a:solidFill>
                  <a:latin typeface="HY헤드라인M" pitchFamily="18" charset="-127"/>
                  <a:ea typeface="HY헤드라인M" pitchFamily="18" charset="-127"/>
                </a:defRPr>
              </a:lvl5pPr>
              <a:lvl6pPr marL="2514600" indent="-228600" eaLnBrk="0" fontAlgn="base" hangingPunct="0">
                <a:spcBef>
                  <a:spcPct val="0"/>
                </a:spcBef>
                <a:spcAft>
                  <a:spcPct val="0"/>
                </a:spcAft>
                <a:defRPr kumimoji="1" b="1">
                  <a:solidFill>
                    <a:srgbClr val="FFFF00"/>
                  </a:solidFill>
                  <a:latin typeface="HY헤드라인M" pitchFamily="18" charset="-127"/>
                  <a:ea typeface="HY헤드라인M" pitchFamily="18" charset="-127"/>
                </a:defRPr>
              </a:lvl6pPr>
              <a:lvl7pPr marL="2971800" indent="-228600" eaLnBrk="0" fontAlgn="base" hangingPunct="0">
                <a:spcBef>
                  <a:spcPct val="0"/>
                </a:spcBef>
                <a:spcAft>
                  <a:spcPct val="0"/>
                </a:spcAft>
                <a:defRPr kumimoji="1" b="1">
                  <a:solidFill>
                    <a:srgbClr val="FFFF00"/>
                  </a:solidFill>
                  <a:latin typeface="HY헤드라인M" pitchFamily="18" charset="-127"/>
                  <a:ea typeface="HY헤드라인M" pitchFamily="18" charset="-127"/>
                </a:defRPr>
              </a:lvl7pPr>
              <a:lvl8pPr marL="3429000" indent="-228600" eaLnBrk="0" fontAlgn="base" hangingPunct="0">
                <a:spcBef>
                  <a:spcPct val="0"/>
                </a:spcBef>
                <a:spcAft>
                  <a:spcPct val="0"/>
                </a:spcAft>
                <a:defRPr kumimoji="1" b="1">
                  <a:solidFill>
                    <a:srgbClr val="FFFF00"/>
                  </a:solidFill>
                  <a:latin typeface="HY헤드라인M" pitchFamily="18" charset="-127"/>
                  <a:ea typeface="HY헤드라인M" pitchFamily="18" charset="-127"/>
                </a:defRPr>
              </a:lvl8pPr>
              <a:lvl9pPr marL="3886200" indent="-228600" eaLnBrk="0" fontAlgn="base" hangingPunct="0">
                <a:spcBef>
                  <a:spcPct val="0"/>
                </a:spcBef>
                <a:spcAft>
                  <a:spcPct val="0"/>
                </a:spcAft>
                <a:defRPr kumimoji="1" b="1">
                  <a:solidFill>
                    <a:srgbClr val="FFFF00"/>
                  </a:solidFill>
                  <a:latin typeface="HY헤드라인M" pitchFamily="18" charset="-127"/>
                  <a:ea typeface="HY헤드라인M" pitchFamily="18" charset="-127"/>
                </a:defRPr>
              </a:lvl9pPr>
            </a:lstStyle>
            <a:p>
              <a:pPr algn="ctr" eaLnBrk="1" fontAlgn="base" hangingPunct="1">
                <a:spcBef>
                  <a:spcPct val="50000"/>
                </a:spcBef>
                <a:spcAft>
                  <a:spcPct val="0"/>
                </a:spcAft>
              </a:pPr>
              <a:r>
                <a:rPr lang="en-US" altLang="ko-KR" sz="1200" dirty="0" smtClean="0">
                  <a:solidFill>
                    <a:schemeClr val="tx1"/>
                  </a:solidFill>
                  <a:latin typeface="+mj-lt"/>
                  <a:ea typeface="굴림" pitchFamily="50" charset="-127"/>
                </a:rPr>
                <a:t>Source: user.chollian.net</a:t>
              </a:r>
            </a:p>
          </p:txBody>
        </p:sp>
      </p:grpSp>
      <p:pic>
        <p:nvPicPr>
          <p:cNvPr id="15" name="Picture 60" descr="http://www.myoungpoom.com/images/pdt_img/1080518219_1057899718107.jpg">
            <a:hlinkClick r:id="rId5"/>
          </p:cNvPr>
          <p:cNvPicPr>
            <a:picLocks noChangeAspect="1" noChangeArrowheads="1"/>
          </p:cNvPicPr>
          <p:nvPr/>
        </p:nvPicPr>
        <p:blipFill>
          <a:blip r:embed="rId6" cstate="print"/>
          <a:srcRect l="1418" t="2795" r="1418" b="5591"/>
          <a:stretch>
            <a:fillRect/>
          </a:stretch>
        </p:blipFill>
        <p:spPr bwMode="auto">
          <a:xfrm>
            <a:off x="4666202" y="1185628"/>
            <a:ext cx="2570094" cy="2099356"/>
          </a:xfrm>
          <a:prstGeom prst="rect">
            <a:avLst/>
          </a:prstGeom>
          <a:ln>
            <a:noFill/>
          </a:ln>
          <a:effectLst>
            <a:outerShdw blurRad="292100" dist="139700" dir="2700000" algn="tl" rotWithShape="0">
              <a:srgbClr val="333333">
                <a:alpha val="65000"/>
              </a:srgbClr>
            </a:outerShdw>
          </a:effectLst>
        </p:spPr>
      </p:pic>
      <p:sp>
        <p:nvSpPr>
          <p:cNvPr id="16" name="직사각형 18"/>
          <p:cNvSpPr>
            <a:spLocks noChangeArrowheads="1"/>
          </p:cNvSpPr>
          <p:nvPr/>
        </p:nvSpPr>
        <p:spPr bwMode="auto">
          <a:xfrm>
            <a:off x="1152128" y="2916808"/>
            <a:ext cx="457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b="1">
                <a:solidFill>
                  <a:srgbClr val="FFFF00"/>
                </a:solidFill>
                <a:latin typeface="HY헤드라인M" pitchFamily="18" charset="-127"/>
                <a:ea typeface="HY헤드라인M" pitchFamily="18" charset="-127"/>
              </a:defRPr>
            </a:lvl1pPr>
            <a:lvl2pPr marL="742950" indent="-285750" eaLnBrk="0" hangingPunct="0">
              <a:defRPr kumimoji="1" b="1">
                <a:solidFill>
                  <a:srgbClr val="FFFF00"/>
                </a:solidFill>
                <a:latin typeface="HY헤드라인M" pitchFamily="18" charset="-127"/>
                <a:ea typeface="HY헤드라인M" pitchFamily="18" charset="-127"/>
              </a:defRPr>
            </a:lvl2pPr>
            <a:lvl3pPr marL="1143000" indent="-228600" eaLnBrk="0" hangingPunct="0">
              <a:defRPr kumimoji="1" b="1">
                <a:solidFill>
                  <a:srgbClr val="FFFF00"/>
                </a:solidFill>
                <a:latin typeface="HY헤드라인M" pitchFamily="18" charset="-127"/>
                <a:ea typeface="HY헤드라인M" pitchFamily="18" charset="-127"/>
              </a:defRPr>
            </a:lvl3pPr>
            <a:lvl4pPr marL="1600200" indent="-228600" eaLnBrk="0" hangingPunct="0">
              <a:defRPr kumimoji="1" b="1">
                <a:solidFill>
                  <a:srgbClr val="FFFF00"/>
                </a:solidFill>
                <a:latin typeface="HY헤드라인M" pitchFamily="18" charset="-127"/>
                <a:ea typeface="HY헤드라인M" pitchFamily="18" charset="-127"/>
              </a:defRPr>
            </a:lvl4pPr>
            <a:lvl5pPr marL="2057400" indent="-228600" eaLnBrk="0" hangingPunct="0">
              <a:defRPr kumimoji="1" b="1">
                <a:solidFill>
                  <a:srgbClr val="FFFF00"/>
                </a:solidFill>
                <a:latin typeface="HY헤드라인M" pitchFamily="18" charset="-127"/>
                <a:ea typeface="HY헤드라인M" pitchFamily="18" charset="-127"/>
              </a:defRPr>
            </a:lvl5pPr>
            <a:lvl6pPr marL="2514600" indent="-228600" eaLnBrk="0" fontAlgn="base" hangingPunct="0">
              <a:spcBef>
                <a:spcPct val="0"/>
              </a:spcBef>
              <a:spcAft>
                <a:spcPct val="0"/>
              </a:spcAft>
              <a:defRPr kumimoji="1" b="1">
                <a:solidFill>
                  <a:srgbClr val="FFFF00"/>
                </a:solidFill>
                <a:latin typeface="HY헤드라인M" pitchFamily="18" charset="-127"/>
                <a:ea typeface="HY헤드라인M" pitchFamily="18" charset="-127"/>
              </a:defRPr>
            </a:lvl6pPr>
            <a:lvl7pPr marL="2971800" indent="-228600" eaLnBrk="0" fontAlgn="base" hangingPunct="0">
              <a:spcBef>
                <a:spcPct val="0"/>
              </a:spcBef>
              <a:spcAft>
                <a:spcPct val="0"/>
              </a:spcAft>
              <a:defRPr kumimoji="1" b="1">
                <a:solidFill>
                  <a:srgbClr val="FFFF00"/>
                </a:solidFill>
                <a:latin typeface="HY헤드라인M" pitchFamily="18" charset="-127"/>
                <a:ea typeface="HY헤드라인M" pitchFamily="18" charset="-127"/>
              </a:defRPr>
            </a:lvl7pPr>
            <a:lvl8pPr marL="3429000" indent="-228600" eaLnBrk="0" fontAlgn="base" hangingPunct="0">
              <a:spcBef>
                <a:spcPct val="0"/>
              </a:spcBef>
              <a:spcAft>
                <a:spcPct val="0"/>
              </a:spcAft>
              <a:defRPr kumimoji="1" b="1">
                <a:solidFill>
                  <a:srgbClr val="FFFF00"/>
                </a:solidFill>
                <a:latin typeface="HY헤드라인M" pitchFamily="18" charset="-127"/>
                <a:ea typeface="HY헤드라인M" pitchFamily="18" charset="-127"/>
              </a:defRPr>
            </a:lvl8pPr>
            <a:lvl9pPr marL="3886200" indent="-228600" eaLnBrk="0" fontAlgn="base" hangingPunct="0">
              <a:spcBef>
                <a:spcPct val="0"/>
              </a:spcBef>
              <a:spcAft>
                <a:spcPct val="0"/>
              </a:spcAft>
              <a:defRPr kumimoji="1" b="1">
                <a:solidFill>
                  <a:srgbClr val="FFFF00"/>
                </a:solidFill>
                <a:latin typeface="HY헤드라인M" pitchFamily="18" charset="-127"/>
                <a:ea typeface="HY헤드라인M" pitchFamily="18" charset="-127"/>
              </a:defRPr>
            </a:lvl9pPr>
          </a:lstStyle>
          <a:p>
            <a:pPr eaLnBrk="1" fontAlgn="base" hangingPunct="1">
              <a:spcBef>
                <a:spcPct val="0"/>
              </a:spcBef>
              <a:spcAft>
                <a:spcPct val="0"/>
              </a:spcAft>
            </a:pPr>
            <a:r>
              <a:rPr lang="ko-KR" altLang="en-US" sz="1600" dirty="0" smtClean="0">
                <a:solidFill>
                  <a:srgbClr val="0A2068"/>
                </a:solidFill>
                <a:latin typeface="+mj-ea"/>
                <a:ea typeface="+mj-ea"/>
              </a:rPr>
              <a:t>학명</a:t>
            </a:r>
            <a:r>
              <a:rPr lang="en-US" altLang="ko-KR" sz="1600" dirty="0" smtClean="0">
                <a:solidFill>
                  <a:srgbClr val="0A2068"/>
                </a:solidFill>
                <a:latin typeface="+mj-ea"/>
                <a:ea typeface="+mj-ea"/>
              </a:rPr>
              <a:t>: </a:t>
            </a:r>
            <a:r>
              <a:rPr lang="en-US" altLang="ko-KR" sz="1600" dirty="0" err="1" smtClean="0">
                <a:solidFill>
                  <a:srgbClr val="0A2068"/>
                </a:solidFill>
                <a:latin typeface="+mj-ea"/>
                <a:ea typeface="+mj-ea"/>
              </a:rPr>
              <a:t>Amyda</a:t>
            </a:r>
            <a:r>
              <a:rPr lang="en-US" altLang="ko-KR" sz="1600" dirty="0" smtClean="0">
                <a:solidFill>
                  <a:srgbClr val="0A2068"/>
                </a:solidFill>
                <a:latin typeface="+mj-ea"/>
                <a:ea typeface="+mj-ea"/>
              </a:rPr>
              <a:t> </a:t>
            </a:r>
            <a:r>
              <a:rPr lang="en-US" altLang="ko-KR" sz="1600" dirty="0" err="1" smtClean="0">
                <a:solidFill>
                  <a:srgbClr val="0A2068"/>
                </a:solidFill>
                <a:latin typeface="+mj-ea"/>
                <a:ea typeface="+mj-ea"/>
              </a:rPr>
              <a:t>sinensis</a:t>
            </a:r>
            <a:r>
              <a:rPr lang="en-US" altLang="ko-KR" sz="1600" dirty="0" smtClean="0">
                <a:solidFill>
                  <a:srgbClr val="0A2068"/>
                </a:solidFill>
                <a:latin typeface="+mj-ea"/>
                <a:ea typeface="+mj-ea"/>
              </a:rPr>
              <a:t> </a:t>
            </a:r>
            <a:r>
              <a:rPr lang="en-US" altLang="ko-KR" sz="1600" dirty="0" err="1" smtClean="0">
                <a:solidFill>
                  <a:srgbClr val="0A2068"/>
                </a:solidFill>
                <a:latin typeface="+mj-ea"/>
                <a:ea typeface="+mj-ea"/>
              </a:rPr>
              <a:t>Wiegmann</a:t>
            </a:r>
            <a:r>
              <a:rPr lang="en-US" altLang="ko-KR" sz="1600" dirty="0" smtClean="0">
                <a:solidFill>
                  <a:srgbClr val="0A2068"/>
                </a:solidFill>
                <a:latin typeface="+mj-ea"/>
                <a:ea typeface="+mj-ea"/>
              </a:rPr>
              <a:t> </a:t>
            </a:r>
          </a:p>
          <a:p>
            <a:pPr eaLnBrk="1" fontAlgn="base" hangingPunct="1">
              <a:spcBef>
                <a:spcPct val="0"/>
              </a:spcBef>
              <a:spcAft>
                <a:spcPct val="0"/>
              </a:spcAft>
            </a:pPr>
            <a:r>
              <a:rPr lang="ko-KR" altLang="en-US" sz="1600" dirty="0" smtClean="0">
                <a:solidFill>
                  <a:srgbClr val="0A2068"/>
                </a:solidFill>
                <a:latin typeface="+mj-ea"/>
                <a:ea typeface="+mj-ea"/>
              </a:rPr>
              <a:t>분류</a:t>
            </a:r>
            <a:r>
              <a:rPr lang="en-US" altLang="ko-KR" sz="1600" dirty="0" smtClean="0">
                <a:solidFill>
                  <a:srgbClr val="0A2068"/>
                </a:solidFill>
                <a:latin typeface="+mj-ea"/>
                <a:ea typeface="+mj-ea"/>
              </a:rPr>
              <a:t>: </a:t>
            </a:r>
            <a:r>
              <a:rPr lang="ko-KR" altLang="en-US" sz="1600" dirty="0" smtClean="0">
                <a:solidFill>
                  <a:srgbClr val="0A2068"/>
                </a:solidFill>
                <a:latin typeface="+mj-ea"/>
                <a:ea typeface="+mj-ea"/>
              </a:rPr>
              <a:t>파충류</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http://img.seoul.co.kr/img/upload/2013/09/29/SSI_20130929235150_V.jpg"/>
          <p:cNvPicPr>
            <a:picLocks noChangeAspect="1" noChangeArrowheads="1"/>
          </p:cNvPicPr>
          <p:nvPr/>
        </p:nvPicPr>
        <p:blipFill>
          <a:blip r:embed="rId2" cstate="print"/>
          <a:srcRect/>
          <a:stretch>
            <a:fillRect/>
          </a:stretch>
        </p:blipFill>
        <p:spPr bwMode="auto">
          <a:xfrm>
            <a:off x="3851920" y="1916832"/>
            <a:ext cx="4808984" cy="2515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직사각형 4"/>
          <p:cNvSpPr/>
          <p:nvPr/>
        </p:nvSpPr>
        <p:spPr>
          <a:xfrm>
            <a:off x="3707904" y="4490697"/>
            <a:ext cx="5112568" cy="861774"/>
          </a:xfrm>
          <a:prstGeom prst="rect">
            <a:avLst/>
          </a:prstGeom>
        </p:spPr>
        <p:txBody>
          <a:bodyPr wrap="square">
            <a:spAutoFit/>
          </a:bodyPr>
          <a:lstStyle/>
          <a:p>
            <a:r>
              <a:rPr lang="ko-KR" altLang="en-US" b="1" dirty="0" err="1" smtClean="0">
                <a:solidFill>
                  <a:schemeClr val="accent1"/>
                </a:solidFill>
                <a:latin typeface="+mj-ea"/>
                <a:ea typeface="+mj-ea"/>
              </a:rPr>
              <a:t>윌슨</a:t>
            </a:r>
            <a:r>
              <a:rPr lang="ko-KR" altLang="en-US" b="1" dirty="0" smtClean="0">
                <a:solidFill>
                  <a:schemeClr val="accent1"/>
                </a:solidFill>
                <a:latin typeface="+mj-ea"/>
                <a:ea typeface="+mj-ea"/>
              </a:rPr>
              <a:t> </a:t>
            </a:r>
            <a:r>
              <a:rPr lang="ko-KR" altLang="en-US" b="1" dirty="0" err="1" smtClean="0">
                <a:solidFill>
                  <a:schemeClr val="accent1"/>
                </a:solidFill>
                <a:latin typeface="+mj-ea"/>
                <a:ea typeface="+mj-ea"/>
              </a:rPr>
              <a:t>킵상</a:t>
            </a:r>
            <a:r>
              <a:rPr lang="ko-KR" altLang="en-US" b="1" dirty="0" smtClean="0">
                <a:solidFill>
                  <a:schemeClr val="accent1"/>
                </a:solidFill>
                <a:latin typeface="+mj-ea"/>
                <a:ea typeface="+mj-ea"/>
              </a:rPr>
              <a:t> </a:t>
            </a:r>
            <a:r>
              <a:rPr lang="ko-KR" altLang="en-US" b="1" dirty="0" err="1" smtClean="0">
                <a:solidFill>
                  <a:schemeClr val="accent1"/>
                </a:solidFill>
                <a:latin typeface="+mj-ea"/>
                <a:ea typeface="+mj-ea"/>
              </a:rPr>
              <a:t>키프로티치</a:t>
            </a:r>
            <a:r>
              <a:rPr lang="en-US" altLang="ko-KR" b="1" dirty="0" smtClean="0">
                <a:solidFill>
                  <a:schemeClr val="accent1"/>
                </a:solidFill>
                <a:latin typeface="+mj-ea"/>
                <a:ea typeface="+mj-ea"/>
              </a:rPr>
              <a:t>(</a:t>
            </a:r>
            <a:r>
              <a:rPr lang="ko-KR" altLang="en-US" b="1" dirty="0" smtClean="0">
                <a:solidFill>
                  <a:schemeClr val="accent1"/>
                </a:solidFill>
                <a:latin typeface="+mj-ea"/>
                <a:ea typeface="+mj-ea"/>
              </a:rPr>
              <a:t>케냐</a:t>
            </a:r>
            <a:r>
              <a:rPr lang="en-US" altLang="ko-KR" b="1" dirty="0" smtClean="0">
                <a:solidFill>
                  <a:schemeClr val="accent1"/>
                </a:solidFill>
                <a:latin typeface="+mj-ea"/>
                <a:ea typeface="+mj-ea"/>
              </a:rPr>
              <a:t>)</a:t>
            </a:r>
            <a:r>
              <a:rPr lang="ko-KR" altLang="en-US" sz="1600" dirty="0" smtClean="0">
                <a:latin typeface="+mj-ea"/>
                <a:ea typeface="+mj-ea"/>
              </a:rPr>
              <a:t> </a:t>
            </a:r>
            <a:r>
              <a:rPr lang="en-US" altLang="ko-KR" sz="1600" dirty="0" smtClean="0">
                <a:latin typeface="+mj-ea"/>
                <a:ea typeface="+mj-ea"/>
              </a:rPr>
              <a:t>2013</a:t>
            </a:r>
            <a:r>
              <a:rPr lang="ko-KR" altLang="en-US" sz="1600" dirty="0" smtClean="0">
                <a:latin typeface="+mj-ea"/>
                <a:ea typeface="+mj-ea"/>
              </a:rPr>
              <a:t>년</a:t>
            </a:r>
            <a:r>
              <a:rPr lang="en-US" altLang="ko-KR" sz="1600" dirty="0" smtClean="0">
                <a:latin typeface="+mj-ea"/>
                <a:ea typeface="+mj-ea"/>
              </a:rPr>
              <a:t>9</a:t>
            </a:r>
            <a:r>
              <a:rPr lang="ko-KR" altLang="en-US" sz="1600" dirty="0" smtClean="0">
                <a:latin typeface="+mj-ea"/>
                <a:ea typeface="+mj-ea"/>
              </a:rPr>
              <a:t>월</a:t>
            </a:r>
            <a:r>
              <a:rPr lang="en-US" altLang="ko-KR" sz="1600" dirty="0" smtClean="0">
                <a:latin typeface="+mj-ea"/>
                <a:ea typeface="+mj-ea"/>
              </a:rPr>
              <a:t>29</a:t>
            </a:r>
            <a:r>
              <a:rPr lang="ko-KR" altLang="en-US" sz="1600" dirty="0" smtClean="0">
                <a:latin typeface="+mj-ea"/>
                <a:ea typeface="+mj-ea"/>
              </a:rPr>
              <a:t>일 </a:t>
            </a:r>
            <a:r>
              <a:rPr lang="en-US" altLang="ko-KR" sz="1600" dirty="0" smtClean="0">
                <a:latin typeface="+mj-ea"/>
                <a:ea typeface="+mj-ea"/>
              </a:rPr>
              <a:t>2013 </a:t>
            </a:r>
            <a:r>
              <a:rPr lang="ko-KR" altLang="en-US" sz="1600" dirty="0" smtClean="0">
                <a:latin typeface="+mj-ea"/>
                <a:ea typeface="+mj-ea"/>
              </a:rPr>
              <a:t>베를린마라톤 </a:t>
            </a:r>
            <a:r>
              <a:rPr lang="en-US" altLang="ko-KR" sz="1600" dirty="0" smtClean="0">
                <a:latin typeface="+mj-ea"/>
                <a:ea typeface="+mj-ea"/>
              </a:rPr>
              <a:t>42.195㎞ </a:t>
            </a:r>
            <a:r>
              <a:rPr lang="ko-KR" altLang="en-US" sz="1600" dirty="0" err="1" smtClean="0">
                <a:latin typeface="+mj-ea"/>
                <a:ea typeface="+mj-ea"/>
              </a:rPr>
              <a:t>풀코스</a:t>
            </a:r>
            <a:r>
              <a:rPr lang="ko-KR" altLang="en-US" sz="1600" dirty="0" smtClean="0">
                <a:latin typeface="+mj-ea"/>
                <a:ea typeface="+mj-ea"/>
              </a:rPr>
              <a:t> 레이스에서 </a:t>
            </a:r>
            <a:r>
              <a:rPr lang="ko-KR" altLang="en-US" sz="1600" b="1" dirty="0" smtClean="0">
                <a:latin typeface="+mj-ea"/>
                <a:ea typeface="+mj-ea"/>
              </a:rPr>
              <a:t>세계 신기록인 </a:t>
            </a:r>
            <a:r>
              <a:rPr lang="en-US" altLang="ko-KR" sz="1600" b="1" dirty="0" smtClean="0">
                <a:solidFill>
                  <a:srgbClr val="FF0000"/>
                </a:solidFill>
                <a:latin typeface="+mj-ea"/>
                <a:ea typeface="+mj-ea"/>
              </a:rPr>
              <a:t>2</a:t>
            </a:r>
            <a:r>
              <a:rPr lang="ko-KR" altLang="en-US" sz="1600" b="1" dirty="0" smtClean="0">
                <a:solidFill>
                  <a:srgbClr val="FF0000"/>
                </a:solidFill>
                <a:latin typeface="+mj-ea"/>
                <a:ea typeface="+mj-ea"/>
              </a:rPr>
              <a:t>시간</a:t>
            </a:r>
            <a:r>
              <a:rPr lang="en-US" altLang="ko-KR" sz="1600" b="1" dirty="0" smtClean="0">
                <a:solidFill>
                  <a:srgbClr val="FF0000"/>
                </a:solidFill>
                <a:latin typeface="+mj-ea"/>
                <a:ea typeface="+mj-ea"/>
              </a:rPr>
              <a:t>3</a:t>
            </a:r>
            <a:r>
              <a:rPr lang="ko-KR" altLang="en-US" sz="1600" b="1" dirty="0" smtClean="0">
                <a:solidFill>
                  <a:srgbClr val="FF0000"/>
                </a:solidFill>
                <a:latin typeface="+mj-ea"/>
                <a:ea typeface="+mj-ea"/>
              </a:rPr>
              <a:t>분</a:t>
            </a:r>
            <a:r>
              <a:rPr lang="en-US" altLang="ko-KR" sz="1600" b="1" dirty="0" smtClean="0">
                <a:solidFill>
                  <a:srgbClr val="FF0000"/>
                </a:solidFill>
                <a:latin typeface="+mj-ea"/>
                <a:ea typeface="+mj-ea"/>
              </a:rPr>
              <a:t>23</a:t>
            </a:r>
            <a:r>
              <a:rPr lang="ko-KR" altLang="en-US" sz="1600" b="1" dirty="0" smtClean="0">
                <a:solidFill>
                  <a:srgbClr val="FF0000"/>
                </a:solidFill>
                <a:latin typeface="+mj-ea"/>
                <a:ea typeface="+mj-ea"/>
              </a:rPr>
              <a:t>초로 </a:t>
            </a:r>
            <a:r>
              <a:rPr lang="ko-KR" altLang="en-US" sz="1600" dirty="0" smtClean="0">
                <a:latin typeface="+mj-ea"/>
                <a:ea typeface="+mj-ea"/>
              </a:rPr>
              <a:t>우승 차지</a:t>
            </a:r>
            <a:endParaRPr lang="ko-KR" altLang="en-US" sz="1400" dirty="0">
              <a:latin typeface="+mj-ea"/>
              <a:ea typeface="+mj-ea"/>
            </a:endParaRPr>
          </a:p>
        </p:txBody>
      </p:sp>
      <p:pic>
        <p:nvPicPr>
          <p:cNvPr id="157700" name="Picture 4" descr="http://upload.wikimedia.org/wikipedia/commons/5/5c/KC_Sohn.jpg"/>
          <p:cNvPicPr>
            <a:picLocks noChangeAspect="1" noChangeArrowheads="1"/>
          </p:cNvPicPr>
          <p:nvPr/>
        </p:nvPicPr>
        <p:blipFill>
          <a:blip r:embed="rId3" cstate="print"/>
          <a:srcRect/>
          <a:stretch>
            <a:fillRect/>
          </a:stretch>
        </p:blipFill>
        <p:spPr bwMode="auto">
          <a:xfrm>
            <a:off x="611560" y="1340768"/>
            <a:ext cx="2762250" cy="429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직사각형 6"/>
          <p:cNvSpPr/>
          <p:nvPr/>
        </p:nvSpPr>
        <p:spPr>
          <a:xfrm>
            <a:off x="467544" y="5661248"/>
            <a:ext cx="3240360" cy="861774"/>
          </a:xfrm>
          <a:prstGeom prst="rect">
            <a:avLst/>
          </a:prstGeom>
        </p:spPr>
        <p:txBody>
          <a:bodyPr wrap="square">
            <a:spAutoFit/>
          </a:bodyPr>
          <a:lstStyle/>
          <a:p>
            <a:r>
              <a:rPr lang="ko-KR" altLang="en-US" b="1" dirty="0" smtClean="0">
                <a:solidFill>
                  <a:srgbClr val="0070C0"/>
                </a:solidFill>
                <a:latin typeface="+mj-ea"/>
                <a:ea typeface="+mj-ea"/>
              </a:rPr>
              <a:t>손기정 선수 </a:t>
            </a:r>
            <a:r>
              <a:rPr lang="en-US" altLang="ko-KR" sz="1600" b="1" dirty="0" smtClean="0">
                <a:latin typeface="+mj-ea"/>
                <a:ea typeface="+mj-ea"/>
              </a:rPr>
              <a:t>1936</a:t>
            </a:r>
            <a:r>
              <a:rPr lang="ko-KR" altLang="en-US" sz="1600" b="1" dirty="0" smtClean="0">
                <a:latin typeface="+mj-ea"/>
                <a:ea typeface="+mj-ea"/>
              </a:rPr>
              <a:t>년 베를린 </a:t>
            </a:r>
            <a:endParaRPr lang="en-US" altLang="ko-KR" sz="1600" b="1" dirty="0" smtClean="0">
              <a:latin typeface="+mj-ea"/>
              <a:ea typeface="+mj-ea"/>
            </a:endParaRPr>
          </a:p>
          <a:p>
            <a:r>
              <a:rPr lang="ko-KR" altLang="en-US" sz="1600" b="1" dirty="0" smtClean="0">
                <a:latin typeface="+mj-ea"/>
                <a:ea typeface="+mj-ea"/>
              </a:rPr>
              <a:t>올림픽에서 </a:t>
            </a:r>
            <a:r>
              <a:rPr lang="ko-KR" altLang="ko-KR" sz="1600" b="1" dirty="0" smtClean="0">
                <a:solidFill>
                  <a:srgbClr val="FF0000"/>
                </a:solidFill>
                <a:latin typeface="+mj-ea"/>
                <a:ea typeface="+mj-ea"/>
              </a:rPr>
              <a:t>2시간 29분19.2초</a:t>
            </a:r>
            <a:r>
              <a:rPr lang="ko-KR" altLang="en-US" sz="1600" b="1" dirty="0" smtClean="0">
                <a:solidFill>
                  <a:srgbClr val="FF0000"/>
                </a:solidFill>
                <a:latin typeface="+mj-ea"/>
                <a:ea typeface="+mj-ea"/>
              </a:rPr>
              <a:t>로 </a:t>
            </a:r>
            <a:r>
              <a:rPr lang="ko-KR" altLang="ko-KR" sz="1600" b="1" dirty="0" smtClean="0">
                <a:latin typeface="+mj-ea"/>
                <a:ea typeface="+mj-ea"/>
              </a:rPr>
              <a:t>당시 세계 신기록</a:t>
            </a:r>
            <a:r>
              <a:rPr lang="en-US" altLang="ko-KR" sz="1600" b="1" dirty="0" smtClean="0">
                <a:latin typeface="+mj-ea"/>
                <a:ea typeface="+mj-ea"/>
              </a:rPr>
              <a:t> </a:t>
            </a:r>
            <a:r>
              <a:rPr lang="ko-KR" altLang="en-US" sz="1600" b="1" dirty="0" smtClean="0">
                <a:latin typeface="+mj-ea"/>
                <a:ea typeface="+mj-ea"/>
              </a:rPr>
              <a:t>수립</a:t>
            </a:r>
            <a:endParaRPr lang="ko-KR" altLang="en-US" sz="1600" b="1" dirty="0">
              <a:latin typeface="+mj-ea"/>
              <a:ea typeface="+mj-ea"/>
            </a:endParaRPr>
          </a:p>
        </p:txBody>
      </p:sp>
      <p:sp>
        <p:nvSpPr>
          <p:cNvPr id="8" name="TextBox 7"/>
          <p:cNvSpPr txBox="1"/>
          <p:nvPr/>
        </p:nvSpPr>
        <p:spPr>
          <a:xfrm>
            <a:off x="1187624" y="179929"/>
            <a:ext cx="7919864" cy="600164"/>
          </a:xfrm>
          <a:prstGeom prst="rect">
            <a:avLst/>
          </a:prstGeom>
          <a:noFill/>
        </p:spPr>
        <p:txBody>
          <a:bodyPr wrap="square" rtlCol="0">
            <a:spAutoFit/>
            <a:scene3d>
              <a:camera prst="orthographicFront"/>
              <a:lightRig rig="threePt" dir="t"/>
            </a:scene3d>
            <a:sp3d extrusionH="57150">
              <a:bevelT w="38100" h="38100"/>
            </a:sp3d>
          </a:bodyPr>
          <a:lstStyle/>
          <a:p>
            <a:r>
              <a:rPr lang="ko-KR" altLang="en-US" sz="3200" b="1" dirty="0" smtClean="0">
                <a:solidFill>
                  <a:srgbClr val="0070C0"/>
                </a:solidFill>
              </a:rPr>
              <a:t>마라톤 세계 신기록 </a:t>
            </a:r>
            <a:r>
              <a:rPr lang="en-US" altLang="ko-KR" sz="3200" b="1" dirty="0" smtClean="0">
                <a:solidFill>
                  <a:srgbClr val="0070C0"/>
                </a:solidFill>
              </a:rPr>
              <a:t>Then &amp; Now</a:t>
            </a:r>
            <a:endParaRPr lang="ko-KR" altLang="en-US" sz="3200" b="1" dirty="0">
              <a:solidFill>
                <a:srgbClr val="0070C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22528" y="908720"/>
            <a:ext cx="9144000" cy="1418145"/>
          </a:xfrm>
          <a:prstGeom prst="rect">
            <a:avLst/>
          </a:prstGeom>
          <a:noFill/>
          <a:ln w="9525">
            <a:noFill/>
            <a:miter lim="800000"/>
            <a:headEnd/>
            <a:tailEnd/>
          </a:ln>
          <a:effectLst/>
        </p:spPr>
        <p:txBody>
          <a:bodyPr>
            <a:spAutoFit/>
            <a:scene3d>
              <a:camera prst="orthographicFront"/>
              <a:lightRig rig="threePt" dir="t"/>
            </a:scene3d>
            <a:sp3d extrusionH="57150">
              <a:bevelT w="38100" h="38100"/>
            </a:sp3d>
          </a:bodyPr>
          <a:lstStyle/>
          <a:p>
            <a:pPr algn="ctr" fontAlgn="auto">
              <a:lnSpc>
                <a:spcPts val="4500"/>
              </a:lnSpc>
              <a:spcBef>
                <a:spcPct val="50000"/>
              </a:spcBef>
              <a:spcAft>
                <a:spcPts val="0"/>
              </a:spcAft>
              <a:defRPr/>
            </a:pPr>
            <a:r>
              <a:rPr kumimoji="0" lang="ko-KR" altLang="en-US" sz="4400" dirty="0" smtClean="0">
                <a:solidFill>
                  <a:schemeClr val="tx2">
                    <a:lumMod val="75000"/>
                  </a:schemeClr>
                </a:solidFill>
                <a:latin typeface="HY견고딕" pitchFamily="18" charset="-127"/>
                <a:ea typeface="HY견고딕" pitchFamily="18" charset="-127"/>
              </a:rPr>
              <a:t>암</a:t>
            </a:r>
            <a:r>
              <a:rPr kumimoji="0" lang="en-US" altLang="ko-KR" sz="4400" dirty="0" smtClean="0">
                <a:solidFill>
                  <a:schemeClr val="tx2">
                    <a:lumMod val="75000"/>
                  </a:schemeClr>
                </a:solidFill>
                <a:latin typeface="HY견고딕" pitchFamily="18" charset="-127"/>
                <a:ea typeface="HY견고딕" pitchFamily="18" charset="-127"/>
              </a:rPr>
              <a:t>(</a:t>
            </a:r>
            <a:r>
              <a:rPr kumimoji="0" lang="ko-KR" altLang="en-US" sz="4400" dirty="0" smtClean="0">
                <a:solidFill>
                  <a:schemeClr val="tx2">
                    <a:lumMod val="75000"/>
                  </a:schemeClr>
                </a:solidFill>
                <a:latin typeface="HY견고딕" pitchFamily="18" charset="-127"/>
                <a:ea typeface="HY견고딕" pitchFamily="18" charset="-127"/>
              </a:rPr>
              <a:t>癌</a:t>
            </a:r>
            <a:r>
              <a:rPr kumimoji="0" lang="en-US" altLang="ko-KR" sz="4400" dirty="0" smtClean="0">
                <a:solidFill>
                  <a:schemeClr val="tx2">
                    <a:lumMod val="75000"/>
                  </a:schemeClr>
                </a:solidFill>
                <a:latin typeface="HY견고딕" pitchFamily="18" charset="-127"/>
                <a:ea typeface="HY견고딕" pitchFamily="18" charset="-127"/>
              </a:rPr>
              <a:t>) </a:t>
            </a:r>
            <a:r>
              <a:rPr kumimoji="0" lang="ko-KR" altLang="en-US" sz="4400" dirty="0" smtClean="0">
                <a:solidFill>
                  <a:schemeClr val="tx2">
                    <a:lumMod val="75000"/>
                  </a:schemeClr>
                </a:solidFill>
                <a:latin typeface="HY견고딕" pitchFamily="18" charset="-127"/>
                <a:ea typeface="HY견고딕" pitchFamily="18" charset="-127"/>
              </a:rPr>
              <a:t>생각이 바</a:t>
            </a:r>
            <a:r>
              <a:rPr lang="ko-KR" altLang="en-US" sz="4400" dirty="0" smtClean="0">
                <a:solidFill>
                  <a:schemeClr val="tx2">
                    <a:lumMod val="75000"/>
                  </a:schemeClr>
                </a:solidFill>
                <a:latin typeface="HY견고딕" pitchFamily="18" charset="-127"/>
                <a:ea typeface="HY견고딕" pitchFamily="18" charset="-127"/>
              </a:rPr>
              <a:t>뀌</a:t>
            </a:r>
            <a:r>
              <a:rPr lang="ko-KR" altLang="en-US" sz="4400" dirty="0">
                <a:solidFill>
                  <a:schemeClr val="tx2">
                    <a:lumMod val="75000"/>
                  </a:schemeClr>
                </a:solidFill>
                <a:latin typeface="HY견고딕" pitchFamily="18" charset="-127"/>
                <a:ea typeface="HY견고딕" pitchFamily="18" charset="-127"/>
              </a:rPr>
              <a:t>면</a:t>
            </a:r>
            <a:r>
              <a:rPr kumimoji="0" lang="ko-KR" altLang="en-US" sz="4400" dirty="0" smtClean="0">
                <a:solidFill>
                  <a:schemeClr val="tx2">
                    <a:lumMod val="75000"/>
                  </a:schemeClr>
                </a:solidFill>
                <a:latin typeface="HY견고딕" pitchFamily="18" charset="-127"/>
                <a:ea typeface="HY견고딕" pitchFamily="18" charset="-127"/>
              </a:rPr>
              <a:t> 행복하다</a:t>
            </a:r>
            <a:endParaRPr kumimoji="0" lang="en-US" altLang="ko-KR" sz="4400" dirty="0" smtClean="0">
              <a:solidFill>
                <a:schemeClr val="tx2">
                  <a:lumMod val="75000"/>
                </a:schemeClr>
              </a:solidFill>
              <a:latin typeface="HY견고딕" pitchFamily="18" charset="-127"/>
              <a:ea typeface="HY견고딕" pitchFamily="18" charset="-127"/>
            </a:endParaRPr>
          </a:p>
          <a:p>
            <a:pPr algn="ctr" fontAlgn="auto">
              <a:lnSpc>
                <a:spcPts val="4500"/>
              </a:lnSpc>
              <a:spcBef>
                <a:spcPct val="50000"/>
              </a:spcBef>
              <a:spcAft>
                <a:spcPts val="0"/>
              </a:spcAft>
              <a:defRPr/>
            </a:pPr>
            <a:r>
              <a:rPr kumimoji="0" lang="en-US" altLang="ko-KR" sz="3200" dirty="0" smtClean="0">
                <a:solidFill>
                  <a:schemeClr val="tx2">
                    <a:lumMod val="75000"/>
                  </a:schemeClr>
                </a:solidFill>
                <a:latin typeface="HY견고딕" pitchFamily="18" charset="-127"/>
                <a:ea typeface="HY견고딕" pitchFamily="18" charset="-127"/>
              </a:rPr>
              <a:t>- </a:t>
            </a:r>
            <a:r>
              <a:rPr kumimoji="0" lang="ko-KR" altLang="en-US" sz="3200" dirty="0" smtClean="0">
                <a:solidFill>
                  <a:schemeClr val="tx2">
                    <a:lumMod val="75000"/>
                  </a:schemeClr>
                </a:solidFill>
                <a:latin typeface="HY견고딕" pitchFamily="18" charset="-127"/>
                <a:ea typeface="HY견고딕" pitchFamily="18" charset="-127"/>
              </a:rPr>
              <a:t>새로운 </a:t>
            </a:r>
            <a:r>
              <a:rPr kumimoji="0" lang="ko-KR" altLang="en-US" sz="3200" dirty="0" err="1" smtClean="0">
                <a:solidFill>
                  <a:schemeClr val="tx2">
                    <a:lumMod val="75000"/>
                  </a:schemeClr>
                </a:solidFill>
                <a:latin typeface="HY견고딕" pitchFamily="18" charset="-127"/>
                <a:ea typeface="HY견고딕" pitchFamily="18" charset="-127"/>
              </a:rPr>
              <a:t>암치료</a:t>
            </a:r>
            <a:r>
              <a:rPr kumimoji="0" lang="ko-KR" altLang="en-US" sz="3200" dirty="0" smtClean="0">
                <a:solidFill>
                  <a:schemeClr val="tx2">
                    <a:lumMod val="75000"/>
                  </a:schemeClr>
                </a:solidFill>
                <a:latin typeface="HY견고딕" pitchFamily="18" charset="-127"/>
                <a:ea typeface="HY견고딕" pitchFamily="18" charset="-127"/>
              </a:rPr>
              <a:t> 문화 </a:t>
            </a:r>
            <a:r>
              <a:rPr kumimoji="0" lang="en-US" altLang="ko-KR" sz="3200" dirty="0" smtClean="0">
                <a:solidFill>
                  <a:schemeClr val="tx2">
                    <a:lumMod val="75000"/>
                  </a:schemeClr>
                </a:solidFill>
                <a:latin typeface="HY견고딕" pitchFamily="18" charset="-127"/>
                <a:ea typeface="HY견고딕" pitchFamily="18" charset="-127"/>
              </a:rPr>
              <a:t>-</a:t>
            </a:r>
            <a:endParaRPr kumimoji="0" lang="en-US" altLang="ko-KR" sz="3200" dirty="0">
              <a:solidFill>
                <a:schemeClr val="tx2">
                  <a:lumMod val="75000"/>
                </a:schemeClr>
              </a:solidFill>
              <a:latin typeface="HY견고딕" pitchFamily="18" charset="-127"/>
              <a:ea typeface="HY견고딕" pitchFamily="18" charset="-127"/>
            </a:endParaRPr>
          </a:p>
        </p:txBody>
      </p:sp>
      <p:pic>
        <p:nvPicPr>
          <p:cNvPr id="9" name="그림 3" descr="DSC00715.JPG"/>
          <p:cNvPicPr>
            <a:picLocks noChangeAspect="1"/>
          </p:cNvPicPr>
          <p:nvPr/>
        </p:nvPicPr>
        <p:blipFill>
          <a:blip r:embed="rId3" cstate="print"/>
          <a:srcRect/>
          <a:stretch>
            <a:fillRect/>
          </a:stretch>
        </p:blipFill>
        <p:spPr bwMode="auto">
          <a:xfrm>
            <a:off x="2040066" y="2492896"/>
            <a:ext cx="5124222" cy="3842743"/>
          </a:xfrm>
          <a:prstGeom prst="rect">
            <a:avLst/>
          </a:prstGeom>
          <a:ln>
            <a:noFill/>
          </a:ln>
          <a:effectLst>
            <a:softEdge rad="112500"/>
          </a:effectLst>
        </p:spPr>
      </p:pic>
    </p:spTree>
    <p:extLst>
      <p:ext uri="{BB962C8B-B14F-4D97-AF65-F5344CB8AC3E}">
        <p14:creationId xmlns:p14="http://schemas.microsoft.com/office/powerpoint/2010/main" val="2588184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260648"/>
            <a:ext cx="9144000" cy="769441"/>
          </a:xfrm>
          <a:prstGeom prst="rect">
            <a:avLst/>
          </a:prstGeom>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latinLnBrk="0">
              <a:lnSpc>
                <a:spcPct val="110000"/>
              </a:lnSpc>
              <a:buClr>
                <a:srgbClr val="94CAE8"/>
              </a:buClr>
              <a:buSzPct val="90000"/>
              <a:buFont typeface="Wingdings" pitchFamily="2" charset="2"/>
              <a:buNone/>
              <a:defRPr/>
            </a:pPr>
            <a:r>
              <a:rPr lang="ko-KR" altLang="en-US" sz="4000" b="1" kern="0" dirty="0">
                <a:ln w="11430"/>
                <a:solidFill>
                  <a:srgbClr val="FFCC00"/>
                </a:solidFill>
                <a:effectLst>
                  <a:outerShdw blurRad="50800" dist="39000" dir="5460000" algn="tl">
                    <a:srgbClr val="000000">
                      <a:alpha val="38000"/>
                    </a:srgbClr>
                  </a:outerShdw>
                </a:effectLst>
                <a:latin typeface="휴먼엑스포" pitchFamily="18" charset="-127"/>
                <a:ea typeface="휴먼엑스포" pitchFamily="18" charset="-127"/>
              </a:rPr>
              <a:t>인사말의 변천</a:t>
            </a:r>
          </a:p>
        </p:txBody>
      </p:sp>
      <p:sp>
        <p:nvSpPr>
          <p:cNvPr id="9219" name="Text Box 3"/>
          <p:cNvSpPr txBox="1">
            <a:spLocks noChangeArrowheads="1"/>
          </p:cNvSpPr>
          <p:nvPr/>
        </p:nvSpPr>
        <p:spPr bwMode="auto">
          <a:xfrm>
            <a:off x="928688" y="1196975"/>
            <a:ext cx="5699702" cy="4985980"/>
          </a:xfrm>
          <a:prstGeom prst="rect">
            <a:avLst/>
          </a:prstGeom>
          <a:noFill/>
          <a:ln w="9525">
            <a:noFill/>
            <a:miter lim="800000"/>
            <a:headEnd/>
            <a:tailEnd/>
          </a:ln>
          <a:effectLst/>
        </p:spPr>
        <p:txBody>
          <a:bodyPr wrap="none">
            <a:spAutoFit/>
          </a:bodyPr>
          <a:lstStyle/>
          <a:p>
            <a:pPr fontAlgn="base">
              <a:spcBef>
                <a:spcPct val="0"/>
              </a:spcBef>
              <a:spcAft>
                <a:spcPct val="0"/>
              </a:spcAft>
              <a:defRPr/>
            </a:pPr>
            <a:r>
              <a:rPr kumimoji="1" lang="en-US" altLang="ko-KR" sz="3200" b="1" dirty="0">
                <a:solidFill>
                  <a:srgbClr val="0A2068"/>
                </a:solidFill>
                <a:effectLst>
                  <a:outerShdw blurRad="38100" dist="38100" dir="2700000" algn="tl">
                    <a:srgbClr val="000000">
                      <a:alpha val="43137"/>
                    </a:srgbClr>
                  </a:outerShdw>
                </a:effectLst>
                <a:latin typeface="맑은 고딕" pitchFamily="50" charset="-127"/>
                <a:ea typeface="맑은 고딕" pitchFamily="50" charset="-127"/>
              </a:rPr>
              <a:t>  </a:t>
            </a:r>
            <a:r>
              <a:rPr kumimoji="1" lang="ko-KR" altLang="en-US" sz="3200" b="1" dirty="0">
                <a:solidFill>
                  <a:srgbClr val="0A2068"/>
                </a:solidFill>
                <a:effectLst>
                  <a:outerShdw blurRad="38100" dist="38100" dir="2700000" algn="tl">
                    <a:srgbClr val="000000">
                      <a:alpha val="43137"/>
                    </a:srgbClr>
                  </a:outerShdw>
                </a:effectLst>
                <a:latin typeface="맑은 고딕" pitchFamily="50" charset="-127"/>
                <a:ea typeface="맑은 고딕" pitchFamily="50" charset="-127"/>
              </a:rPr>
              <a:t>진지 잡수셨습니까</a:t>
            </a:r>
            <a:r>
              <a:rPr kumimoji="1" lang="en-US" altLang="ko-KR" sz="3200" b="1" dirty="0" smtClean="0">
                <a:solidFill>
                  <a:srgbClr val="0A2068"/>
                </a:solidFill>
                <a:effectLst>
                  <a:outerShdw blurRad="38100" dist="38100" dir="2700000" algn="tl">
                    <a:srgbClr val="000000">
                      <a:alpha val="43137"/>
                    </a:srgbClr>
                  </a:outerShdw>
                </a:effectLst>
                <a:latin typeface="맑은 고딕" pitchFamily="50" charset="-127"/>
                <a:ea typeface="맑은 고딕" pitchFamily="50" charset="-127"/>
              </a:rPr>
              <a:t>?</a:t>
            </a:r>
          </a:p>
          <a:p>
            <a:pPr fontAlgn="base">
              <a:spcBef>
                <a:spcPct val="0"/>
              </a:spcBef>
              <a:spcAft>
                <a:spcPct val="0"/>
              </a:spcAft>
              <a:defRPr/>
            </a:pPr>
            <a:r>
              <a:rPr kumimoji="1" lang="en-US" altLang="ko-KR" sz="3200" b="1" dirty="0">
                <a:solidFill>
                  <a:srgbClr val="0A2068"/>
                </a:solidFill>
                <a:effectLst>
                  <a:outerShdw blurRad="38100" dist="38100" dir="2700000" algn="tl">
                    <a:srgbClr val="000000">
                      <a:alpha val="43137"/>
                    </a:srgbClr>
                  </a:outerShdw>
                </a:effectLst>
                <a:latin typeface="맑은 고딕" pitchFamily="50" charset="-127"/>
                <a:ea typeface="맑은 고딕" pitchFamily="50" charset="-127"/>
                <a:cs typeface="함초롬돋움" pitchFamily="18" charset="-127"/>
              </a:rPr>
              <a:t> </a:t>
            </a:r>
            <a:r>
              <a:rPr kumimoji="1" lang="en-US" altLang="ko-KR" sz="3200" b="1" dirty="0" smtClean="0">
                <a:solidFill>
                  <a:srgbClr val="0A2068"/>
                </a:solidFill>
                <a:effectLst>
                  <a:outerShdw blurRad="38100" dist="38100" dir="2700000" algn="tl">
                    <a:srgbClr val="000000">
                      <a:alpha val="43137"/>
                    </a:srgbClr>
                  </a:outerShdw>
                </a:effectLst>
                <a:latin typeface="맑은 고딕" pitchFamily="50" charset="-127"/>
                <a:ea typeface="맑은 고딕" pitchFamily="50" charset="-127"/>
                <a:cs typeface="함초롬돋움" pitchFamily="18" charset="-127"/>
              </a:rPr>
              <a:t>  </a:t>
            </a:r>
            <a:r>
              <a:rPr kumimoji="1" lang="en-US" altLang="ko-KR" sz="3000" b="1" dirty="0" smtClean="0">
                <a:solidFill>
                  <a:srgbClr val="0A2068"/>
                </a:solidFill>
                <a:effectLst>
                  <a:outerShdw blurRad="38100" dist="38100" dir="2700000" algn="tl">
                    <a:srgbClr val="000000">
                      <a:alpha val="43137"/>
                    </a:srgbClr>
                  </a:outerShdw>
                </a:effectLst>
                <a:latin typeface="Adobe Caslon Pro" pitchFamily="18" charset="0"/>
                <a:ea typeface="함초롬돋움" pitchFamily="18" charset="-127"/>
                <a:cs typeface="함초롬돋움" pitchFamily="18" charset="-127"/>
              </a:rPr>
              <a:t>(Have </a:t>
            </a:r>
            <a:r>
              <a:rPr kumimoji="1" lang="en-US" altLang="ko-KR" sz="3000" b="1" dirty="0">
                <a:solidFill>
                  <a:srgbClr val="0A2068"/>
                </a:solidFill>
                <a:effectLst>
                  <a:outerShdw blurRad="38100" dist="38100" dir="2700000" algn="tl">
                    <a:srgbClr val="000000">
                      <a:alpha val="43137"/>
                    </a:srgbClr>
                  </a:outerShdw>
                </a:effectLst>
                <a:latin typeface="Adobe Caslon Pro" pitchFamily="18" charset="0"/>
                <a:ea typeface="함초롬돋움" pitchFamily="18" charset="-127"/>
                <a:cs typeface="함초롬돋움" pitchFamily="18" charset="-127"/>
              </a:rPr>
              <a:t>you eaten any foods</a:t>
            </a:r>
            <a:r>
              <a:rPr kumimoji="1" lang="en-US" altLang="ko-KR" sz="3000" b="1" dirty="0" smtClean="0">
                <a:solidFill>
                  <a:srgbClr val="0A2068"/>
                </a:solidFill>
                <a:effectLst>
                  <a:outerShdw blurRad="38100" dist="38100" dir="2700000" algn="tl">
                    <a:srgbClr val="000000">
                      <a:alpha val="43137"/>
                    </a:srgbClr>
                  </a:outerShdw>
                </a:effectLst>
                <a:latin typeface="Adobe Caslon Pro" pitchFamily="18" charset="0"/>
                <a:ea typeface="함초롬돋움" pitchFamily="18" charset="-127"/>
                <a:cs typeface="함초롬돋움" pitchFamily="18" charset="-127"/>
              </a:rPr>
              <a:t>?)</a:t>
            </a:r>
          </a:p>
          <a:p>
            <a:pPr fontAlgn="base">
              <a:spcBef>
                <a:spcPct val="0"/>
              </a:spcBef>
              <a:spcAft>
                <a:spcPct val="0"/>
              </a:spcAft>
              <a:defRPr/>
            </a:pPr>
            <a:endParaRPr kumimoji="1" lang="ko-KR" altLang="en-US" sz="1500" b="1" dirty="0">
              <a:solidFill>
                <a:srgbClr val="0A2068"/>
              </a:solidFill>
              <a:effectLst>
                <a:outerShdw blurRad="38100" dist="38100" dir="2700000" algn="tl">
                  <a:srgbClr val="000000">
                    <a:alpha val="43137"/>
                  </a:srgbClr>
                </a:outerShdw>
              </a:effectLst>
              <a:latin typeface="Adobe Caslon Pro" pitchFamily="18" charset="0"/>
              <a:ea typeface="함초롬돋움" pitchFamily="18" charset="-127"/>
              <a:cs typeface="함초롬돋움" pitchFamily="18" charset="-127"/>
            </a:endParaRPr>
          </a:p>
          <a:p>
            <a:pPr fontAlgn="base">
              <a:spcBef>
                <a:spcPct val="0"/>
              </a:spcBef>
              <a:spcAft>
                <a:spcPct val="0"/>
              </a:spcAft>
              <a:defRPr/>
            </a:pPr>
            <a:r>
              <a:rPr kumimoji="1" lang="ko-KR" altLang="en-US" sz="3200" b="1" dirty="0">
                <a:solidFill>
                  <a:srgbClr val="0A2068"/>
                </a:solidFill>
                <a:effectLst>
                  <a:outerShdw blurRad="38100" dist="38100" dir="2700000" algn="tl">
                    <a:srgbClr val="000000">
                      <a:alpha val="43137"/>
                    </a:srgbClr>
                  </a:outerShdw>
                </a:effectLst>
                <a:latin typeface="맑은 고딕" pitchFamily="50" charset="-127"/>
                <a:ea typeface="맑은 고딕" pitchFamily="50" charset="-127"/>
              </a:rPr>
              <a:t>  밤새 안녕하셨습니까</a:t>
            </a:r>
            <a:r>
              <a:rPr kumimoji="1" lang="en-US" altLang="ko-KR" sz="3200" b="1" dirty="0">
                <a:solidFill>
                  <a:srgbClr val="0A2068"/>
                </a:solidFill>
                <a:effectLst>
                  <a:outerShdw blurRad="38100" dist="38100" dir="2700000" algn="tl">
                    <a:srgbClr val="000000">
                      <a:alpha val="43137"/>
                    </a:srgbClr>
                  </a:outerShdw>
                </a:effectLst>
                <a:latin typeface="맑은 고딕" pitchFamily="50" charset="-127"/>
                <a:ea typeface="맑은 고딕" pitchFamily="50" charset="-127"/>
              </a:rPr>
              <a:t>? </a:t>
            </a:r>
            <a:endParaRPr kumimoji="1" lang="en-US" altLang="ko-KR" sz="3200" b="1" dirty="0" smtClean="0">
              <a:solidFill>
                <a:srgbClr val="0A2068"/>
              </a:solidFill>
              <a:effectLst>
                <a:outerShdw blurRad="38100" dist="38100" dir="2700000" algn="tl">
                  <a:srgbClr val="000000">
                    <a:alpha val="43137"/>
                  </a:srgbClr>
                </a:outerShdw>
              </a:effectLst>
              <a:latin typeface="맑은 고딕" pitchFamily="50" charset="-127"/>
              <a:ea typeface="맑은 고딕" pitchFamily="50" charset="-127"/>
            </a:endParaRPr>
          </a:p>
          <a:p>
            <a:pPr fontAlgn="base">
              <a:spcBef>
                <a:spcPct val="0"/>
              </a:spcBef>
              <a:spcAft>
                <a:spcPct val="0"/>
              </a:spcAft>
              <a:defRPr/>
            </a:pPr>
            <a:r>
              <a:rPr kumimoji="1" lang="en-US" altLang="ko-KR" sz="3200" b="1" dirty="0">
                <a:solidFill>
                  <a:srgbClr val="0A2068"/>
                </a:solidFill>
                <a:effectLst>
                  <a:outerShdw blurRad="38100" dist="38100" dir="2700000" algn="tl">
                    <a:srgbClr val="000000">
                      <a:alpha val="43137"/>
                    </a:srgbClr>
                  </a:outerShdw>
                </a:effectLst>
                <a:latin typeface="맑은 고딕" pitchFamily="50" charset="-127"/>
                <a:ea typeface="맑은 고딕" pitchFamily="50" charset="-127"/>
                <a:cs typeface="함초롬돋움" pitchFamily="18" charset="-127"/>
              </a:rPr>
              <a:t> </a:t>
            </a:r>
            <a:r>
              <a:rPr kumimoji="1" lang="en-US" altLang="ko-KR" sz="3200" b="1" dirty="0" smtClean="0">
                <a:solidFill>
                  <a:srgbClr val="0A2068"/>
                </a:solidFill>
                <a:effectLst>
                  <a:outerShdw blurRad="38100" dist="38100" dir="2700000" algn="tl">
                    <a:srgbClr val="000000">
                      <a:alpha val="43137"/>
                    </a:srgbClr>
                  </a:outerShdw>
                </a:effectLst>
                <a:latin typeface="맑은 고딕" pitchFamily="50" charset="-127"/>
                <a:ea typeface="맑은 고딕" pitchFamily="50" charset="-127"/>
                <a:cs typeface="함초롬돋움" pitchFamily="18" charset="-127"/>
              </a:rPr>
              <a:t>  </a:t>
            </a:r>
            <a:r>
              <a:rPr kumimoji="1" lang="en-US" altLang="ko-KR" sz="3000" b="1" dirty="0" smtClean="0">
                <a:solidFill>
                  <a:srgbClr val="0A2068"/>
                </a:solidFill>
                <a:effectLst>
                  <a:outerShdw blurRad="38100" dist="38100" dir="2700000" algn="tl">
                    <a:srgbClr val="000000">
                      <a:alpha val="43137"/>
                    </a:srgbClr>
                  </a:outerShdw>
                </a:effectLst>
                <a:latin typeface="Adobe Caslon Pro" pitchFamily="18" charset="0"/>
                <a:ea typeface="함초롬돋움" pitchFamily="18" charset="-127"/>
                <a:cs typeface="함초롬돋움" pitchFamily="18" charset="-127"/>
              </a:rPr>
              <a:t>(Was </a:t>
            </a:r>
            <a:r>
              <a:rPr kumimoji="1" lang="en-US" altLang="ko-KR" sz="3000" b="1" dirty="0">
                <a:solidFill>
                  <a:srgbClr val="0A2068"/>
                </a:solidFill>
                <a:effectLst>
                  <a:outerShdw blurRad="38100" dist="38100" dir="2700000" algn="tl">
                    <a:srgbClr val="000000">
                      <a:alpha val="43137"/>
                    </a:srgbClr>
                  </a:outerShdw>
                </a:effectLst>
                <a:latin typeface="Adobe Caslon Pro" pitchFamily="18" charset="0"/>
                <a:ea typeface="함초롬돋움" pitchFamily="18" charset="-127"/>
                <a:cs typeface="함초롬돋움" pitchFamily="18" charset="-127"/>
              </a:rPr>
              <a:t>everything OK last night</a:t>
            </a:r>
            <a:r>
              <a:rPr kumimoji="1" lang="en-US" altLang="ko-KR" sz="3000" b="1" dirty="0" smtClean="0">
                <a:solidFill>
                  <a:srgbClr val="0A2068"/>
                </a:solidFill>
                <a:effectLst>
                  <a:outerShdw blurRad="38100" dist="38100" dir="2700000" algn="tl">
                    <a:srgbClr val="000000">
                      <a:alpha val="43137"/>
                    </a:srgbClr>
                  </a:outerShdw>
                </a:effectLst>
                <a:latin typeface="Adobe Caslon Pro" pitchFamily="18" charset="0"/>
                <a:ea typeface="함초롬돋움" pitchFamily="18" charset="-127"/>
                <a:cs typeface="함초롬돋움" pitchFamily="18" charset="-127"/>
              </a:rPr>
              <a:t>?)</a:t>
            </a:r>
            <a:endParaRPr kumimoji="1" lang="ko-KR" altLang="en-US" sz="3000" b="1" dirty="0">
              <a:solidFill>
                <a:srgbClr val="0A2068"/>
              </a:solidFill>
              <a:effectLst>
                <a:outerShdw blurRad="38100" dist="38100" dir="2700000" algn="tl">
                  <a:srgbClr val="000000">
                    <a:alpha val="43137"/>
                  </a:srgbClr>
                </a:outerShdw>
              </a:effectLst>
              <a:latin typeface="Adobe Caslon Pro" pitchFamily="18" charset="0"/>
              <a:ea typeface="함초롬돋움" pitchFamily="18" charset="-127"/>
              <a:cs typeface="함초롬돋움" pitchFamily="18" charset="-127"/>
            </a:endParaRPr>
          </a:p>
          <a:p>
            <a:pPr fontAlgn="base">
              <a:spcBef>
                <a:spcPct val="0"/>
              </a:spcBef>
              <a:spcAft>
                <a:spcPct val="0"/>
              </a:spcAft>
              <a:defRPr/>
            </a:pPr>
            <a:r>
              <a:rPr kumimoji="1" lang="ko-KR" altLang="en-US" sz="3200" b="1" dirty="0">
                <a:solidFill>
                  <a:srgbClr val="0A2068"/>
                </a:solidFill>
                <a:effectLst>
                  <a:outerShdw blurRad="38100" dist="38100" dir="2700000" algn="tl">
                    <a:srgbClr val="000000">
                      <a:alpha val="43137"/>
                    </a:srgbClr>
                  </a:outerShdw>
                </a:effectLst>
                <a:latin typeface="맑은 고딕" pitchFamily="50" charset="-127"/>
                <a:ea typeface="맑은 고딕" pitchFamily="50" charset="-127"/>
              </a:rPr>
              <a:t>  </a:t>
            </a:r>
            <a:endParaRPr kumimoji="1" lang="en-US" altLang="ko-KR" sz="1500" b="1" dirty="0" smtClean="0">
              <a:solidFill>
                <a:srgbClr val="0A2068"/>
              </a:solidFill>
              <a:effectLst>
                <a:outerShdw blurRad="38100" dist="38100" dir="2700000" algn="tl">
                  <a:srgbClr val="000000">
                    <a:alpha val="43137"/>
                  </a:srgbClr>
                </a:outerShdw>
              </a:effectLst>
              <a:latin typeface="맑은 고딕" pitchFamily="50" charset="-127"/>
              <a:ea typeface="맑은 고딕" pitchFamily="50" charset="-127"/>
            </a:endParaRPr>
          </a:p>
          <a:p>
            <a:pPr fontAlgn="base">
              <a:spcBef>
                <a:spcPct val="0"/>
              </a:spcBef>
              <a:spcAft>
                <a:spcPct val="0"/>
              </a:spcAft>
              <a:defRPr/>
            </a:pPr>
            <a:r>
              <a:rPr kumimoji="1" lang="ko-KR" altLang="en-US" sz="3200" b="1" dirty="0" smtClean="0">
                <a:solidFill>
                  <a:srgbClr val="0A2068"/>
                </a:solidFill>
                <a:effectLst>
                  <a:outerShdw blurRad="38100" dist="38100" dir="2700000" algn="tl">
                    <a:srgbClr val="000000">
                      <a:alpha val="43137"/>
                    </a:srgbClr>
                  </a:outerShdw>
                </a:effectLst>
                <a:latin typeface="맑은 고딕" pitchFamily="50" charset="-127"/>
                <a:ea typeface="맑은 고딕" pitchFamily="50" charset="-127"/>
              </a:rPr>
              <a:t>  좋은 아침입니다</a:t>
            </a:r>
            <a:r>
              <a:rPr kumimoji="1" lang="en-US" altLang="ko-KR" sz="3200" b="1" dirty="0" smtClean="0">
                <a:solidFill>
                  <a:srgbClr val="0A2068"/>
                </a:solidFill>
                <a:effectLst>
                  <a:outerShdw blurRad="38100" dist="38100" dir="2700000" algn="tl">
                    <a:srgbClr val="000000">
                      <a:alpha val="43137"/>
                    </a:srgbClr>
                  </a:outerShdw>
                </a:effectLst>
                <a:latin typeface="맑은 고딕" pitchFamily="50" charset="-127"/>
                <a:ea typeface="맑은 고딕" pitchFamily="50" charset="-127"/>
              </a:rPr>
              <a:t>  </a:t>
            </a:r>
            <a:endParaRPr kumimoji="1" lang="en-US" altLang="ko-KR" sz="3200" b="1" dirty="0">
              <a:solidFill>
                <a:srgbClr val="0A2068"/>
              </a:solidFill>
              <a:effectLst>
                <a:outerShdw blurRad="38100" dist="38100" dir="2700000" algn="tl">
                  <a:srgbClr val="000000">
                    <a:alpha val="43137"/>
                  </a:srgbClr>
                </a:outerShdw>
              </a:effectLst>
              <a:latin typeface="맑은 고딕" pitchFamily="50" charset="-127"/>
              <a:ea typeface="맑은 고딕" pitchFamily="50" charset="-127"/>
            </a:endParaRPr>
          </a:p>
          <a:p>
            <a:pPr fontAlgn="base">
              <a:spcBef>
                <a:spcPct val="0"/>
              </a:spcBef>
              <a:spcAft>
                <a:spcPct val="0"/>
              </a:spcAft>
              <a:defRPr/>
            </a:pPr>
            <a:r>
              <a:rPr kumimoji="1" lang="en-US" altLang="ko-KR" sz="3200" b="1" dirty="0">
                <a:solidFill>
                  <a:srgbClr val="0A2068"/>
                </a:solidFill>
                <a:effectLst>
                  <a:outerShdw blurRad="38100" dist="38100" dir="2700000" algn="tl">
                    <a:srgbClr val="000000">
                      <a:alpha val="43137"/>
                    </a:srgbClr>
                  </a:outerShdw>
                </a:effectLst>
                <a:latin typeface="맑은 고딕" pitchFamily="50" charset="-127"/>
                <a:ea typeface="맑은 고딕" pitchFamily="50" charset="-127"/>
              </a:rPr>
              <a:t>   </a:t>
            </a:r>
            <a:r>
              <a:rPr kumimoji="1" lang="en-US" altLang="ko-KR" sz="3000" b="1" dirty="0" smtClean="0">
                <a:solidFill>
                  <a:srgbClr val="0A2068"/>
                </a:solidFill>
                <a:effectLst>
                  <a:outerShdw blurRad="38100" dist="38100" dir="2700000" algn="tl">
                    <a:srgbClr val="000000">
                      <a:alpha val="43137"/>
                    </a:srgbClr>
                  </a:outerShdw>
                </a:effectLst>
                <a:latin typeface="Adobe Caslon Pro" pitchFamily="18" charset="0"/>
                <a:ea typeface="함초롬돋움" pitchFamily="18" charset="-127"/>
                <a:cs typeface="함초롬돋움" pitchFamily="18" charset="-127"/>
              </a:rPr>
              <a:t>(Good morning)</a:t>
            </a:r>
            <a:endParaRPr kumimoji="1" lang="en-US" altLang="ko-KR" sz="1500" b="1" dirty="0" smtClean="0">
              <a:solidFill>
                <a:srgbClr val="0A2068"/>
              </a:solidFill>
              <a:effectLst>
                <a:outerShdw blurRad="38100" dist="38100" dir="2700000" algn="tl">
                  <a:srgbClr val="000000">
                    <a:alpha val="43137"/>
                  </a:srgbClr>
                </a:outerShdw>
              </a:effectLst>
              <a:latin typeface="Adobe Caslon Pro" pitchFamily="18" charset="0"/>
              <a:ea typeface="함초롬돋움" pitchFamily="18" charset="-127"/>
              <a:cs typeface="함초롬돋움" pitchFamily="18" charset="-127"/>
            </a:endParaRPr>
          </a:p>
          <a:p>
            <a:pPr fontAlgn="base">
              <a:spcBef>
                <a:spcPct val="0"/>
              </a:spcBef>
              <a:spcAft>
                <a:spcPct val="0"/>
              </a:spcAft>
              <a:defRPr/>
            </a:pPr>
            <a:endParaRPr kumimoji="1" lang="ko-KR" altLang="en-US" sz="1500" b="1" dirty="0">
              <a:solidFill>
                <a:srgbClr val="0A2068"/>
              </a:solidFill>
              <a:effectLst>
                <a:outerShdw blurRad="38100" dist="38100" dir="2700000" algn="tl">
                  <a:srgbClr val="000000">
                    <a:alpha val="43137"/>
                  </a:srgbClr>
                </a:outerShdw>
              </a:effectLst>
              <a:latin typeface="Adobe Caslon Pro" pitchFamily="18" charset="0"/>
              <a:ea typeface="함초롬돋움" pitchFamily="18" charset="-127"/>
              <a:cs typeface="함초롬돋움" pitchFamily="18" charset="-127"/>
            </a:endParaRPr>
          </a:p>
          <a:p>
            <a:pPr fontAlgn="base">
              <a:spcBef>
                <a:spcPct val="0"/>
              </a:spcBef>
              <a:spcAft>
                <a:spcPct val="0"/>
              </a:spcAft>
              <a:defRPr/>
            </a:pPr>
            <a:r>
              <a:rPr kumimoji="1" lang="ko-KR" altLang="en-US" sz="3200" b="1" dirty="0">
                <a:solidFill>
                  <a:srgbClr val="0A2068"/>
                </a:solidFill>
                <a:effectLst>
                  <a:outerShdw blurRad="38100" dist="38100" dir="2700000" algn="tl">
                    <a:srgbClr val="000000">
                      <a:alpha val="43137"/>
                    </a:srgbClr>
                  </a:outerShdw>
                </a:effectLst>
                <a:latin typeface="맑은 고딕" pitchFamily="50" charset="-127"/>
                <a:ea typeface="맑은 고딕" pitchFamily="50" charset="-127"/>
              </a:rPr>
              <a:t>  좋은 하루 </a:t>
            </a:r>
            <a:r>
              <a:rPr kumimoji="1" lang="ko-KR" altLang="en-US" sz="3200" b="1" dirty="0" smtClean="0">
                <a:solidFill>
                  <a:srgbClr val="0A2068"/>
                </a:solidFill>
                <a:effectLst>
                  <a:outerShdw blurRad="38100" dist="38100" dir="2700000" algn="tl">
                    <a:srgbClr val="000000">
                      <a:alpha val="43137"/>
                    </a:srgbClr>
                  </a:outerShdw>
                </a:effectLst>
                <a:latin typeface="맑은 고딕" pitchFamily="50" charset="-127"/>
                <a:ea typeface="맑은 고딕" pitchFamily="50" charset="-127"/>
              </a:rPr>
              <a:t>되세요</a:t>
            </a:r>
            <a:r>
              <a:rPr kumimoji="1" lang="en-US" altLang="ko-KR" sz="3200" b="1" dirty="0" smtClean="0">
                <a:solidFill>
                  <a:srgbClr val="0A2068"/>
                </a:solidFill>
                <a:effectLst>
                  <a:outerShdw blurRad="38100" dist="38100" dir="2700000" algn="tl">
                    <a:srgbClr val="000000">
                      <a:alpha val="43137"/>
                    </a:srgbClr>
                  </a:outerShdw>
                </a:effectLst>
                <a:latin typeface="맑은 고딕" pitchFamily="50" charset="-127"/>
                <a:ea typeface="맑은 고딕" pitchFamily="50" charset="-127"/>
              </a:rPr>
              <a:t> </a:t>
            </a:r>
            <a:endParaRPr kumimoji="1" lang="en-US" altLang="ko-KR" sz="3200" b="1" dirty="0">
              <a:solidFill>
                <a:srgbClr val="0A2068"/>
              </a:solidFill>
              <a:effectLst>
                <a:outerShdw blurRad="38100" dist="38100" dir="2700000" algn="tl">
                  <a:srgbClr val="000000">
                    <a:alpha val="43137"/>
                  </a:srgbClr>
                </a:outerShdw>
              </a:effectLst>
              <a:latin typeface="맑은 고딕" pitchFamily="50" charset="-127"/>
              <a:ea typeface="맑은 고딕" pitchFamily="50" charset="-127"/>
            </a:endParaRPr>
          </a:p>
          <a:p>
            <a:pPr fontAlgn="base">
              <a:spcBef>
                <a:spcPct val="0"/>
              </a:spcBef>
              <a:spcAft>
                <a:spcPct val="0"/>
              </a:spcAft>
              <a:defRPr/>
            </a:pPr>
            <a:r>
              <a:rPr kumimoji="1" lang="en-US" altLang="ko-KR" sz="3200" b="1" dirty="0">
                <a:solidFill>
                  <a:srgbClr val="0A2068"/>
                </a:solidFill>
                <a:effectLst>
                  <a:outerShdw blurRad="38100" dist="38100" dir="2700000" algn="tl">
                    <a:srgbClr val="000000">
                      <a:alpha val="43137"/>
                    </a:srgbClr>
                  </a:outerShdw>
                </a:effectLst>
                <a:latin typeface="맑은 고딕" pitchFamily="50" charset="-127"/>
                <a:ea typeface="맑은 고딕" pitchFamily="50" charset="-127"/>
              </a:rPr>
              <a:t>   </a:t>
            </a:r>
            <a:r>
              <a:rPr kumimoji="1" lang="en-US" altLang="ko-KR" sz="3200" b="1" dirty="0" smtClean="0">
                <a:solidFill>
                  <a:srgbClr val="0A2068"/>
                </a:solidFill>
                <a:effectLst>
                  <a:outerShdw blurRad="38100" dist="38100" dir="2700000" algn="tl">
                    <a:srgbClr val="000000">
                      <a:alpha val="43137"/>
                    </a:srgbClr>
                  </a:outerShdw>
                </a:effectLst>
                <a:latin typeface="맑은 고딕" pitchFamily="50" charset="-127"/>
                <a:ea typeface="맑은 고딕" pitchFamily="50" charset="-127"/>
              </a:rPr>
              <a:t>(</a:t>
            </a:r>
            <a:r>
              <a:rPr kumimoji="1" lang="en-US" altLang="ko-KR" sz="3000" b="1" dirty="0" smtClean="0">
                <a:solidFill>
                  <a:srgbClr val="0A2068"/>
                </a:solidFill>
                <a:effectLst>
                  <a:outerShdw blurRad="38100" dist="38100" dir="2700000" algn="tl">
                    <a:srgbClr val="000000">
                      <a:alpha val="43137"/>
                    </a:srgbClr>
                  </a:outerShdw>
                </a:effectLst>
                <a:latin typeface="Adobe Caslon Pro" pitchFamily="18" charset="0"/>
                <a:ea typeface="함초롬돋움" pitchFamily="18" charset="-127"/>
                <a:cs typeface="함초롬돋움" pitchFamily="18" charset="-127"/>
              </a:rPr>
              <a:t>Have </a:t>
            </a:r>
            <a:r>
              <a:rPr kumimoji="1" lang="en-US" altLang="ko-KR" sz="3000" b="1" dirty="0">
                <a:solidFill>
                  <a:srgbClr val="0A2068"/>
                </a:solidFill>
                <a:effectLst>
                  <a:outerShdw blurRad="38100" dist="38100" dir="2700000" algn="tl">
                    <a:srgbClr val="000000">
                      <a:alpha val="43137"/>
                    </a:srgbClr>
                  </a:outerShdw>
                </a:effectLst>
                <a:latin typeface="Adobe Caslon Pro" pitchFamily="18" charset="0"/>
                <a:ea typeface="함초롬돋움" pitchFamily="18" charset="-127"/>
                <a:cs typeface="함초롬돋움" pitchFamily="18" charset="-127"/>
              </a:rPr>
              <a:t>a nice </a:t>
            </a:r>
            <a:r>
              <a:rPr kumimoji="1" lang="en-US" altLang="ko-KR" sz="3000" b="1" dirty="0" smtClean="0">
                <a:solidFill>
                  <a:srgbClr val="0A2068"/>
                </a:solidFill>
                <a:effectLst>
                  <a:outerShdw blurRad="38100" dist="38100" dir="2700000" algn="tl">
                    <a:srgbClr val="000000">
                      <a:alpha val="43137"/>
                    </a:srgbClr>
                  </a:outerShdw>
                </a:effectLst>
                <a:latin typeface="Adobe Caslon Pro" pitchFamily="18" charset="0"/>
                <a:ea typeface="함초롬돋움" pitchFamily="18" charset="-127"/>
                <a:cs typeface="함초롬돋움" pitchFamily="18" charset="-127"/>
              </a:rPr>
              <a:t>day)</a:t>
            </a:r>
            <a:endParaRPr kumimoji="1" lang="ko-KR" altLang="en-US" sz="3000" b="1" dirty="0">
              <a:solidFill>
                <a:srgbClr val="0A2068"/>
              </a:solidFill>
              <a:effectLst>
                <a:outerShdw blurRad="38100" dist="38100" dir="2700000" algn="tl">
                  <a:srgbClr val="000000">
                    <a:alpha val="43137"/>
                  </a:srgbClr>
                </a:outerShdw>
              </a:effectLst>
              <a:latin typeface="Adobe Caslon Pro" pitchFamily="18" charset="0"/>
              <a:ea typeface="함초롬돋움" pitchFamily="18" charset="-127"/>
              <a:cs typeface="함초롬돋움" pitchFamily="18" charset="-127"/>
            </a:endParaRPr>
          </a:p>
        </p:txBody>
      </p:sp>
      <p:pic>
        <p:nvPicPr>
          <p:cNvPr id="31750" name="Picture 6" descr="http://www.lostmemory.kr/ze/xe/files/attach/images/8789/973/008/roots.jpg"/>
          <p:cNvPicPr>
            <a:picLocks noChangeAspect="1" noChangeArrowheads="1"/>
          </p:cNvPicPr>
          <p:nvPr/>
        </p:nvPicPr>
        <p:blipFill>
          <a:blip r:embed="rId2" cstate="print"/>
          <a:srcRect/>
          <a:stretch>
            <a:fillRect/>
          </a:stretch>
        </p:blipFill>
        <p:spPr bwMode="auto">
          <a:xfrm>
            <a:off x="5796136" y="3762653"/>
            <a:ext cx="2952635" cy="2376264"/>
          </a:xfrm>
          <a:prstGeom prst="rect">
            <a:avLst/>
          </a:prstGeom>
          <a:noFill/>
        </p:spPr>
      </p:pic>
      <p:grpSp>
        <p:nvGrpSpPr>
          <p:cNvPr id="11" name="그룹 10"/>
          <p:cNvGrpSpPr/>
          <p:nvPr/>
        </p:nvGrpSpPr>
        <p:grpSpPr>
          <a:xfrm>
            <a:off x="875159" y="1388343"/>
            <a:ext cx="168449" cy="168449"/>
            <a:chOff x="1332927" y="5764932"/>
            <a:chExt cx="168449" cy="168449"/>
          </a:xfrm>
        </p:grpSpPr>
        <p:sp>
          <p:nvSpPr>
            <p:cNvPr id="12" name="타원 11"/>
            <p:cNvSpPr/>
            <p:nvPr/>
          </p:nvSpPr>
          <p:spPr>
            <a:xfrm>
              <a:off x="1332927" y="5764932"/>
              <a:ext cx="168449" cy="168449"/>
            </a:xfrm>
            <a:prstGeom prst="ellipse">
              <a:avLst/>
            </a:prstGeom>
            <a:solidFill>
              <a:srgbClr val="0099CC"/>
            </a:solidFill>
            <a:ln w="25400" cap="flat" cmpd="sng" algn="ctr">
              <a:noFill/>
              <a:prstDash val="solid"/>
            </a:ln>
            <a:effectLst/>
          </p:spPr>
          <p:txBody>
            <a:bodyPr rtlCol="0" anchor="ctr"/>
            <a:lstStyle/>
            <a:p>
              <a:pPr algn="ctr" latinLnBrk="0">
                <a:defRPr/>
              </a:pPr>
              <a:endParaRPr lang="ko-KR" altLang="en-US" kern="0">
                <a:solidFill>
                  <a:sysClr val="window" lastClr="FFFFFF"/>
                </a:solidFill>
                <a:latin typeface="Arial Unicode MS" pitchFamily="50" charset="-127"/>
                <a:ea typeface="Arial Unicode MS" pitchFamily="50" charset="-127"/>
                <a:cs typeface="Arial Unicode MS" pitchFamily="50" charset="-127"/>
              </a:endParaRPr>
            </a:p>
          </p:txBody>
        </p:sp>
        <p:sp>
          <p:nvSpPr>
            <p:cNvPr id="13" name="타원 12"/>
            <p:cNvSpPr/>
            <p:nvPr/>
          </p:nvSpPr>
          <p:spPr>
            <a:xfrm>
              <a:off x="1380976" y="5812981"/>
              <a:ext cx="72352" cy="72352"/>
            </a:xfrm>
            <a:prstGeom prst="ellipse">
              <a:avLst/>
            </a:prstGeom>
            <a:solidFill>
              <a:sysClr val="window" lastClr="FFFFFF"/>
            </a:solidFill>
            <a:ln w="25400" cap="flat" cmpd="sng" algn="ctr">
              <a:noFill/>
              <a:prstDash val="solid"/>
            </a:ln>
            <a:effectLst/>
          </p:spPr>
          <p:txBody>
            <a:bodyPr rtlCol="0" anchor="ctr"/>
            <a:lstStyle/>
            <a:p>
              <a:pPr algn="ctr" latinLnBrk="0">
                <a:defRPr/>
              </a:pPr>
              <a:endParaRPr lang="ko-KR" altLang="en-US" kern="0">
                <a:solidFill>
                  <a:sysClr val="window" lastClr="FFFFFF"/>
                </a:solidFill>
                <a:latin typeface="Arial Unicode MS" pitchFamily="50" charset="-127"/>
                <a:ea typeface="Arial Unicode MS" pitchFamily="50" charset="-127"/>
                <a:cs typeface="Arial Unicode MS" pitchFamily="50" charset="-127"/>
              </a:endParaRPr>
            </a:p>
          </p:txBody>
        </p:sp>
      </p:grpSp>
      <p:grpSp>
        <p:nvGrpSpPr>
          <p:cNvPr id="14" name="그룹 13"/>
          <p:cNvGrpSpPr/>
          <p:nvPr/>
        </p:nvGrpSpPr>
        <p:grpSpPr>
          <a:xfrm>
            <a:off x="875159" y="2684487"/>
            <a:ext cx="168449" cy="168449"/>
            <a:chOff x="1332927" y="5764932"/>
            <a:chExt cx="168449" cy="168449"/>
          </a:xfrm>
        </p:grpSpPr>
        <p:sp>
          <p:nvSpPr>
            <p:cNvPr id="15" name="타원 14"/>
            <p:cNvSpPr/>
            <p:nvPr/>
          </p:nvSpPr>
          <p:spPr>
            <a:xfrm>
              <a:off x="1332927" y="5764932"/>
              <a:ext cx="168449" cy="168449"/>
            </a:xfrm>
            <a:prstGeom prst="ellipse">
              <a:avLst/>
            </a:prstGeom>
            <a:solidFill>
              <a:srgbClr val="0099CC"/>
            </a:solidFill>
            <a:ln w="25400" cap="flat" cmpd="sng" algn="ctr">
              <a:noFill/>
              <a:prstDash val="solid"/>
            </a:ln>
            <a:effectLst/>
          </p:spPr>
          <p:txBody>
            <a:bodyPr rtlCol="0" anchor="ctr"/>
            <a:lstStyle/>
            <a:p>
              <a:pPr algn="ctr" latinLnBrk="0">
                <a:defRPr/>
              </a:pPr>
              <a:endParaRPr lang="ko-KR" altLang="en-US" kern="0">
                <a:solidFill>
                  <a:sysClr val="window" lastClr="FFFFFF"/>
                </a:solidFill>
                <a:latin typeface="Arial Unicode MS" pitchFamily="50" charset="-127"/>
                <a:ea typeface="Arial Unicode MS" pitchFamily="50" charset="-127"/>
                <a:cs typeface="Arial Unicode MS" pitchFamily="50" charset="-127"/>
              </a:endParaRPr>
            </a:p>
          </p:txBody>
        </p:sp>
        <p:sp>
          <p:nvSpPr>
            <p:cNvPr id="16" name="타원 15"/>
            <p:cNvSpPr/>
            <p:nvPr/>
          </p:nvSpPr>
          <p:spPr>
            <a:xfrm>
              <a:off x="1380976" y="5812981"/>
              <a:ext cx="72352" cy="72352"/>
            </a:xfrm>
            <a:prstGeom prst="ellipse">
              <a:avLst/>
            </a:prstGeom>
            <a:solidFill>
              <a:sysClr val="window" lastClr="FFFFFF"/>
            </a:solidFill>
            <a:ln w="25400" cap="flat" cmpd="sng" algn="ctr">
              <a:noFill/>
              <a:prstDash val="solid"/>
            </a:ln>
            <a:effectLst/>
          </p:spPr>
          <p:txBody>
            <a:bodyPr rtlCol="0" anchor="ctr"/>
            <a:lstStyle/>
            <a:p>
              <a:pPr algn="ctr" latinLnBrk="0">
                <a:defRPr/>
              </a:pPr>
              <a:endParaRPr lang="ko-KR" altLang="en-US" kern="0">
                <a:solidFill>
                  <a:sysClr val="window" lastClr="FFFFFF"/>
                </a:solidFill>
                <a:latin typeface="Arial Unicode MS" pitchFamily="50" charset="-127"/>
                <a:ea typeface="Arial Unicode MS" pitchFamily="50" charset="-127"/>
                <a:cs typeface="Arial Unicode MS" pitchFamily="50" charset="-127"/>
              </a:endParaRPr>
            </a:p>
          </p:txBody>
        </p:sp>
      </p:grpSp>
      <p:grpSp>
        <p:nvGrpSpPr>
          <p:cNvPr id="17" name="그룹 16"/>
          <p:cNvGrpSpPr/>
          <p:nvPr/>
        </p:nvGrpSpPr>
        <p:grpSpPr>
          <a:xfrm>
            <a:off x="875159" y="4124647"/>
            <a:ext cx="168449" cy="168449"/>
            <a:chOff x="1332927" y="5764932"/>
            <a:chExt cx="168449" cy="168449"/>
          </a:xfrm>
        </p:grpSpPr>
        <p:sp>
          <p:nvSpPr>
            <p:cNvPr id="18" name="타원 17"/>
            <p:cNvSpPr/>
            <p:nvPr/>
          </p:nvSpPr>
          <p:spPr>
            <a:xfrm>
              <a:off x="1332927" y="5764932"/>
              <a:ext cx="168449" cy="168449"/>
            </a:xfrm>
            <a:prstGeom prst="ellipse">
              <a:avLst/>
            </a:prstGeom>
            <a:solidFill>
              <a:srgbClr val="0099CC"/>
            </a:solidFill>
            <a:ln w="25400" cap="flat" cmpd="sng" algn="ctr">
              <a:noFill/>
              <a:prstDash val="solid"/>
            </a:ln>
            <a:effectLst/>
          </p:spPr>
          <p:txBody>
            <a:bodyPr rtlCol="0" anchor="ctr"/>
            <a:lstStyle/>
            <a:p>
              <a:pPr algn="ctr" latinLnBrk="0">
                <a:defRPr/>
              </a:pPr>
              <a:endParaRPr lang="ko-KR" altLang="en-US" kern="0">
                <a:solidFill>
                  <a:sysClr val="window" lastClr="FFFFFF"/>
                </a:solidFill>
                <a:latin typeface="Arial Unicode MS" pitchFamily="50" charset="-127"/>
                <a:ea typeface="Arial Unicode MS" pitchFamily="50" charset="-127"/>
                <a:cs typeface="Arial Unicode MS" pitchFamily="50" charset="-127"/>
              </a:endParaRPr>
            </a:p>
          </p:txBody>
        </p:sp>
        <p:sp>
          <p:nvSpPr>
            <p:cNvPr id="19" name="타원 18"/>
            <p:cNvSpPr/>
            <p:nvPr/>
          </p:nvSpPr>
          <p:spPr>
            <a:xfrm>
              <a:off x="1380976" y="5812981"/>
              <a:ext cx="72352" cy="72352"/>
            </a:xfrm>
            <a:prstGeom prst="ellipse">
              <a:avLst/>
            </a:prstGeom>
            <a:solidFill>
              <a:sysClr val="window" lastClr="FFFFFF"/>
            </a:solidFill>
            <a:ln w="25400" cap="flat" cmpd="sng" algn="ctr">
              <a:noFill/>
              <a:prstDash val="solid"/>
            </a:ln>
            <a:effectLst/>
          </p:spPr>
          <p:txBody>
            <a:bodyPr rtlCol="0" anchor="ctr"/>
            <a:lstStyle/>
            <a:p>
              <a:pPr algn="ctr" latinLnBrk="0">
                <a:defRPr/>
              </a:pPr>
              <a:endParaRPr lang="ko-KR" altLang="en-US" kern="0">
                <a:solidFill>
                  <a:sysClr val="window" lastClr="FFFFFF"/>
                </a:solidFill>
                <a:latin typeface="Arial Unicode MS" pitchFamily="50" charset="-127"/>
                <a:ea typeface="Arial Unicode MS" pitchFamily="50" charset="-127"/>
                <a:cs typeface="Arial Unicode MS" pitchFamily="50" charset="-127"/>
              </a:endParaRPr>
            </a:p>
          </p:txBody>
        </p:sp>
      </p:grpSp>
      <p:grpSp>
        <p:nvGrpSpPr>
          <p:cNvPr id="20" name="그룹 19"/>
          <p:cNvGrpSpPr/>
          <p:nvPr/>
        </p:nvGrpSpPr>
        <p:grpSpPr>
          <a:xfrm>
            <a:off x="875159" y="5348783"/>
            <a:ext cx="168449" cy="168449"/>
            <a:chOff x="1332927" y="5764932"/>
            <a:chExt cx="168449" cy="168449"/>
          </a:xfrm>
        </p:grpSpPr>
        <p:sp>
          <p:nvSpPr>
            <p:cNvPr id="21" name="타원 20"/>
            <p:cNvSpPr/>
            <p:nvPr/>
          </p:nvSpPr>
          <p:spPr>
            <a:xfrm>
              <a:off x="1332927" y="5764932"/>
              <a:ext cx="168449" cy="168449"/>
            </a:xfrm>
            <a:prstGeom prst="ellipse">
              <a:avLst/>
            </a:prstGeom>
            <a:solidFill>
              <a:srgbClr val="0099CC"/>
            </a:solidFill>
            <a:ln w="25400" cap="flat" cmpd="sng" algn="ctr">
              <a:noFill/>
              <a:prstDash val="solid"/>
            </a:ln>
            <a:effectLst/>
          </p:spPr>
          <p:txBody>
            <a:bodyPr rtlCol="0" anchor="ctr"/>
            <a:lstStyle/>
            <a:p>
              <a:pPr algn="ctr" latinLnBrk="0">
                <a:defRPr/>
              </a:pPr>
              <a:endParaRPr lang="ko-KR" altLang="en-US" kern="0">
                <a:solidFill>
                  <a:sysClr val="window" lastClr="FFFFFF"/>
                </a:solidFill>
                <a:latin typeface="Arial Unicode MS" pitchFamily="50" charset="-127"/>
                <a:ea typeface="Arial Unicode MS" pitchFamily="50" charset="-127"/>
                <a:cs typeface="Arial Unicode MS" pitchFamily="50" charset="-127"/>
              </a:endParaRPr>
            </a:p>
          </p:txBody>
        </p:sp>
        <p:sp>
          <p:nvSpPr>
            <p:cNvPr id="22" name="타원 21"/>
            <p:cNvSpPr/>
            <p:nvPr/>
          </p:nvSpPr>
          <p:spPr>
            <a:xfrm>
              <a:off x="1380976" y="5812981"/>
              <a:ext cx="72352" cy="72352"/>
            </a:xfrm>
            <a:prstGeom prst="ellipse">
              <a:avLst/>
            </a:prstGeom>
            <a:solidFill>
              <a:sysClr val="window" lastClr="FFFFFF"/>
            </a:solidFill>
            <a:ln w="25400" cap="flat" cmpd="sng" algn="ctr">
              <a:noFill/>
              <a:prstDash val="solid"/>
            </a:ln>
            <a:effectLst/>
          </p:spPr>
          <p:txBody>
            <a:bodyPr rtlCol="0" anchor="ctr"/>
            <a:lstStyle/>
            <a:p>
              <a:pPr algn="ctr" latinLnBrk="0">
                <a:defRPr/>
              </a:pPr>
              <a:endParaRPr lang="ko-KR" altLang="en-US" kern="0">
                <a:solidFill>
                  <a:sysClr val="window" lastClr="FFFFFF"/>
                </a:solidFill>
                <a:latin typeface="Arial Unicode MS" pitchFamily="50" charset="-127"/>
                <a:ea typeface="Arial Unicode MS" pitchFamily="50" charset="-127"/>
                <a:cs typeface="Arial Unicode MS" pitchFamily="50" charset="-127"/>
              </a:endParaRPr>
            </a:p>
          </p:txBody>
        </p:sp>
      </p:grpSp>
    </p:spTree>
    <p:extLst>
      <p:ext uri="{BB962C8B-B14F-4D97-AF65-F5344CB8AC3E}">
        <p14:creationId xmlns:p14="http://schemas.microsoft.com/office/powerpoint/2010/main" val="1375421786"/>
      </p:ext>
    </p:extLst>
  </p:cSld>
  <p:clrMapOvr>
    <a:masterClrMapping/>
  </p:clrMapOvr>
  <p:transition>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4" name="Picture 4"/>
          <p:cNvPicPr>
            <a:picLocks noChangeAspect="1" noChangeArrowheads="1"/>
          </p:cNvPicPr>
          <p:nvPr/>
        </p:nvPicPr>
        <p:blipFill>
          <a:blip r:embed="rId2" cstate="print"/>
          <a:srcRect/>
          <a:stretch>
            <a:fillRect/>
          </a:stretch>
        </p:blipFill>
        <p:spPr bwMode="auto">
          <a:xfrm>
            <a:off x="3966344" y="1870224"/>
            <a:ext cx="438150" cy="3990975"/>
          </a:xfrm>
          <a:prstGeom prst="rect">
            <a:avLst/>
          </a:prstGeom>
          <a:noFill/>
          <a:ln w="9525">
            <a:noFill/>
            <a:miter lim="800000"/>
            <a:headEnd/>
            <a:tailEnd/>
          </a:ln>
        </p:spPr>
      </p:pic>
      <p:graphicFrame>
        <p:nvGraphicFramePr>
          <p:cNvPr id="5" name="표 4"/>
          <p:cNvGraphicFramePr>
            <a:graphicFrameLocks noGrp="1"/>
          </p:cNvGraphicFramePr>
          <p:nvPr/>
        </p:nvGraphicFramePr>
        <p:xfrm>
          <a:off x="395536" y="1628864"/>
          <a:ext cx="8424937" cy="4470400"/>
        </p:xfrm>
        <a:graphic>
          <a:graphicData uri="http://schemas.openxmlformats.org/drawingml/2006/table">
            <a:tbl>
              <a:tblPr firstRow="1" bandRow="1">
                <a:effectLst>
                  <a:outerShdw blurRad="50800" dist="63500" dir="2700000" algn="tl" rotWithShape="0">
                    <a:prstClr val="black">
                      <a:alpha val="40000"/>
                    </a:prstClr>
                  </a:outerShdw>
                </a:effectLst>
                <a:tableStyleId>{5C22544A-7EE6-4342-B048-85BDC9FD1C3A}</a:tableStyleId>
              </a:tblPr>
              <a:tblGrid>
                <a:gridCol w="2321624"/>
                <a:gridCol w="1730296"/>
                <a:gridCol w="827523"/>
                <a:gridCol w="2119535"/>
                <a:gridCol w="1425959"/>
              </a:tblGrid>
              <a:tr h="762000">
                <a:tc>
                  <a:txBody>
                    <a:bodyPr/>
                    <a:lstStyle/>
                    <a:p>
                      <a:pPr algn="ctr" latinLnBrk="1"/>
                      <a:r>
                        <a:rPr lang="ko-KR" altLang="en-US" sz="2000" dirty="0" smtClean="0"/>
                        <a:t>남자</a:t>
                      </a:r>
                      <a:endParaRPr lang="en-US" altLang="ko-KR" sz="2000" dirty="0" smtClean="0"/>
                    </a:p>
                    <a:p>
                      <a:pPr marL="0" marR="0" indent="0" algn="ctr" defTabSz="914400" rtl="0" eaLnBrk="1" fontAlgn="auto" latinLnBrk="1" hangingPunct="1">
                        <a:lnSpc>
                          <a:spcPct val="100000"/>
                        </a:lnSpc>
                        <a:spcBef>
                          <a:spcPts val="0"/>
                        </a:spcBef>
                        <a:spcAft>
                          <a:spcPts val="0"/>
                        </a:spcAft>
                        <a:buClrTx/>
                        <a:buSzTx/>
                        <a:buFontTx/>
                        <a:buNone/>
                        <a:tabLst/>
                        <a:defRPr/>
                      </a:pPr>
                      <a:r>
                        <a:rPr lang="ko-KR" altLang="en-US" sz="2000" b="1" kern="1200" dirty="0" smtClean="0">
                          <a:solidFill>
                            <a:schemeClr val="lt1"/>
                          </a:solidFill>
                          <a:latin typeface="+mn-lt"/>
                          <a:ea typeface="+mn-ea"/>
                          <a:cs typeface="+mn-cs"/>
                        </a:rPr>
                        <a:t>주요사인</a:t>
                      </a:r>
                      <a:endParaRPr lang="ko-KR" altLang="en-US" sz="2000" dirty="0"/>
                    </a:p>
                  </a:txBody>
                  <a:tcPr anchor="ctr">
                    <a:lnR w="12700" cap="flat" cmpd="sng" algn="ctr">
                      <a:solidFill>
                        <a:schemeClr val="tx1"/>
                      </a:solidFill>
                      <a:prstDash val="solid"/>
                      <a:round/>
                      <a:headEnd type="none" w="med" len="med"/>
                      <a:tailEnd type="none" w="med" len="med"/>
                    </a:lnR>
                    <a:solidFill>
                      <a:srgbClr val="00B0F0"/>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800" b="1" kern="1200" dirty="0" smtClean="0">
                          <a:solidFill>
                            <a:schemeClr val="lt1"/>
                          </a:solidFill>
                          <a:latin typeface="+mn-lt"/>
                          <a:ea typeface="+mn-ea"/>
                          <a:cs typeface="+mn-cs"/>
                        </a:rPr>
                        <a:t>10</a:t>
                      </a:r>
                      <a:r>
                        <a:rPr lang="ko-KR" altLang="en-US" sz="1800" b="1" kern="1200" dirty="0" smtClean="0">
                          <a:solidFill>
                            <a:schemeClr val="lt1"/>
                          </a:solidFill>
                          <a:latin typeface="+mn-lt"/>
                          <a:ea typeface="+mn-ea"/>
                          <a:cs typeface="+mn-cs"/>
                        </a:rPr>
                        <a:t>만 명당</a:t>
                      </a:r>
                      <a:endParaRPr lang="en-US" altLang="ko-KR" sz="1800" b="1" kern="1200" dirty="0" smtClean="0">
                        <a:solidFill>
                          <a:schemeClr val="lt1"/>
                        </a:solidFill>
                        <a:latin typeface="+mn-lt"/>
                        <a:ea typeface="+mn-ea"/>
                        <a:cs typeface="+mn-cs"/>
                      </a:endParaRPr>
                    </a:p>
                    <a:p>
                      <a:pPr marL="0" marR="0" indent="0" algn="ctr" defTabSz="914400" rtl="0" eaLnBrk="1" fontAlgn="auto" latinLnBrk="1" hangingPunct="1">
                        <a:lnSpc>
                          <a:spcPct val="100000"/>
                        </a:lnSpc>
                        <a:spcBef>
                          <a:spcPts val="0"/>
                        </a:spcBef>
                        <a:spcAft>
                          <a:spcPts val="0"/>
                        </a:spcAft>
                        <a:buClrTx/>
                        <a:buSzTx/>
                        <a:buFontTx/>
                        <a:buNone/>
                        <a:tabLst/>
                        <a:defRPr/>
                      </a:pPr>
                      <a:r>
                        <a:rPr lang="ko-KR" altLang="en-US" sz="1800" b="1" kern="1200" dirty="0" smtClean="0">
                          <a:solidFill>
                            <a:schemeClr val="lt1"/>
                          </a:solidFill>
                          <a:latin typeface="+mn-lt"/>
                          <a:ea typeface="+mn-ea"/>
                          <a:cs typeface="+mn-cs"/>
                        </a:rPr>
                        <a:t>사망률</a:t>
                      </a:r>
                      <a:endParaRPr lang="ko-KR"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B0F0"/>
                    </a:solidFill>
                  </a:tcPr>
                </a:tc>
                <a:tc>
                  <a:txBody>
                    <a:bodyPr/>
                    <a:lstStyle/>
                    <a:p>
                      <a:pPr algn="ctr" latinLnBrk="1"/>
                      <a:endParaRPr lang="en-US" altLang="ko-KR" dirty="0" smtClean="0"/>
                    </a:p>
                    <a:p>
                      <a:pPr algn="ctr" latinLnBrk="1"/>
                      <a:r>
                        <a:rPr lang="ko-KR" altLang="en-US" dirty="0" smtClean="0"/>
                        <a:t>순위</a:t>
                      </a:r>
                      <a:endParaRPr lang="ko-KR"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75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ko-KR" altLang="en-US" sz="2000" b="1" kern="1200" dirty="0" smtClean="0">
                          <a:solidFill>
                            <a:schemeClr val="lt1"/>
                          </a:solidFill>
                          <a:latin typeface="+mn-lt"/>
                          <a:ea typeface="+mn-ea"/>
                          <a:cs typeface="+mn-cs"/>
                        </a:rPr>
                        <a:t>여자</a:t>
                      </a:r>
                      <a:endParaRPr lang="en-US" altLang="ko-KR" sz="2000" b="1" kern="1200" dirty="0" smtClean="0">
                        <a:solidFill>
                          <a:schemeClr val="lt1"/>
                        </a:solidFill>
                        <a:latin typeface="+mn-lt"/>
                        <a:ea typeface="+mn-ea"/>
                        <a:cs typeface="+mn-cs"/>
                      </a:endParaRPr>
                    </a:p>
                    <a:p>
                      <a:pPr marL="0" marR="0" indent="0" algn="ctr" defTabSz="914400" rtl="0" eaLnBrk="1" fontAlgn="auto" latinLnBrk="1" hangingPunct="1">
                        <a:lnSpc>
                          <a:spcPct val="100000"/>
                        </a:lnSpc>
                        <a:spcBef>
                          <a:spcPts val="0"/>
                        </a:spcBef>
                        <a:spcAft>
                          <a:spcPts val="0"/>
                        </a:spcAft>
                        <a:buClrTx/>
                        <a:buSzTx/>
                        <a:buFontTx/>
                        <a:buNone/>
                        <a:tabLst/>
                        <a:defRPr/>
                      </a:pPr>
                      <a:r>
                        <a:rPr lang="ko-KR" altLang="en-US" sz="2000" b="1" kern="1200" dirty="0" smtClean="0">
                          <a:solidFill>
                            <a:schemeClr val="lt1"/>
                          </a:solidFill>
                          <a:latin typeface="+mn-lt"/>
                          <a:ea typeface="+mn-ea"/>
                          <a:cs typeface="+mn-cs"/>
                        </a:rPr>
                        <a:t>주요사인</a:t>
                      </a:r>
                      <a:endParaRPr lang="ko-KR" altLang="en-US" sz="2400" dirty="0"/>
                    </a:p>
                  </a:txBody>
                  <a:tcPr anchor="ctr">
                    <a:lnL w="12700" cap="flat" cmpd="sng" algn="ctr">
                      <a:solidFill>
                        <a:schemeClr val="tx1"/>
                      </a:solidFill>
                      <a:prstDash val="solid"/>
                      <a:round/>
                      <a:headEnd type="none" w="med" len="med"/>
                      <a:tailEnd type="none" w="med" len="med"/>
                    </a:lnL>
                    <a:solidFill>
                      <a:srgbClr val="FF9900"/>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800" b="1" kern="1200" dirty="0" smtClean="0">
                          <a:solidFill>
                            <a:schemeClr val="lt1"/>
                          </a:solidFill>
                          <a:latin typeface="+mn-lt"/>
                          <a:ea typeface="+mn-ea"/>
                          <a:cs typeface="+mn-cs"/>
                        </a:rPr>
                        <a:t>10</a:t>
                      </a:r>
                      <a:r>
                        <a:rPr lang="ko-KR" altLang="en-US" sz="1800" b="1" kern="1200" dirty="0" smtClean="0">
                          <a:solidFill>
                            <a:schemeClr val="lt1"/>
                          </a:solidFill>
                          <a:latin typeface="+mn-lt"/>
                          <a:ea typeface="+mn-ea"/>
                          <a:cs typeface="+mn-cs"/>
                        </a:rPr>
                        <a:t>만 명당</a:t>
                      </a:r>
                      <a:endParaRPr lang="en-US" altLang="ko-KR" sz="1800" b="1" kern="1200" dirty="0" smtClean="0">
                        <a:solidFill>
                          <a:schemeClr val="lt1"/>
                        </a:solidFill>
                        <a:latin typeface="+mn-lt"/>
                        <a:ea typeface="+mn-ea"/>
                        <a:cs typeface="+mn-cs"/>
                      </a:endParaRPr>
                    </a:p>
                    <a:p>
                      <a:pPr marL="0" marR="0" indent="0" algn="ctr" defTabSz="914400" rtl="0" eaLnBrk="1" fontAlgn="auto" latinLnBrk="1" hangingPunct="1">
                        <a:lnSpc>
                          <a:spcPct val="100000"/>
                        </a:lnSpc>
                        <a:spcBef>
                          <a:spcPts val="0"/>
                        </a:spcBef>
                        <a:spcAft>
                          <a:spcPts val="0"/>
                        </a:spcAft>
                        <a:buClrTx/>
                        <a:buSzTx/>
                        <a:buFontTx/>
                        <a:buNone/>
                        <a:tabLst/>
                        <a:defRPr/>
                      </a:pPr>
                      <a:r>
                        <a:rPr lang="ko-KR" altLang="en-US" sz="1800" b="1" kern="1200" dirty="0" smtClean="0">
                          <a:solidFill>
                            <a:schemeClr val="lt1"/>
                          </a:solidFill>
                          <a:latin typeface="+mn-lt"/>
                          <a:ea typeface="+mn-ea"/>
                          <a:cs typeface="+mn-cs"/>
                        </a:rPr>
                        <a:t>사망률</a:t>
                      </a:r>
                      <a:endParaRPr lang="ko-KR" altLang="en-US" dirty="0" smtClean="0"/>
                    </a:p>
                  </a:txBody>
                  <a:tcPr anchor="ctr">
                    <a:solidFill>
                      <a:srgbClr val="FF9900"/>
                    </a:solidFill>
                  </a:tcPr>
                </a:tc>
              </a:tr>
              <a:tr h="370840">
                <a:tc>
                  <a:txBody>
                    <a:bodyPr/>
                    <a:lstStyle/>
                    <a:p>
                      <a:pPr latinLnBrk="1"/>
                      <a:r>
                        <a:rPr lang="ko-KR" altLang="en-US" b="1" dirty="0" smtClean="0">
                          <a:solidFill>
                            <a:schemeClr val="tx1"/>
                          </a:solidFill>
                        </a:rPr>
                        <a:t>암</a:t>
                      </a:r>
                      <a:endParaRPr lang="ko-KR" altLang="en-US" b="1" dirty="0">
                        <a:solidFill>
                          <a:schemeClr val="tx1"/>
                        </a:solidFill>
                      </a:endParaRPr>
                    </a:p>
                  </a:txBody>
                  <a:tcPr/>
                </a:tc>
                <a:tc>
                  <a:txBody>
                    <a:bodyPr/>
                    <a:lstStyle/>
                    <a:p>
                      <a:pPr algn="ctr"/>
                      <a:r>
                        <a:rPr lang="en-US" altLang="ko-KR" b="1" dirty="0" smtClean="0">
                          <a:solidFill>
                            <a:schemeClr val="tx1"/>
                          </a:solidFill>
                        </a:rPr>
                        <a:t>184.5</a:t>
                      </a:r>
                      <a:endParaRPr lang="ko-KR" altLang="en-US" b="1"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pPr algn="ctr"/>
                      <a:r>
                        <a:rPr lang="en-US" altLang="ko-KR" sz="1800" b="1" kern="1200" dirty="0" smtClean="0">
                          <a:solidFill>
                            <a:schemeClr val="tx1"/>
                          </a:solidFill>
                          <a:latin typeface="+mn-lt"/>
                          <a:ea typeface="+mn-ea"/>
                          <a:cs typeface="+mn-cs"/>
                        </a:rPr>
                        <a:t>1</a:t>
                      </a:r>
                      <a:endParaRPr lang="ko-KR" altLang="en-US" sz="1800" b="1" kern="1200" dirty="0" smtClean="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60000"/>
                        <a:lumOff val="40000"/>
                      </a:schemeClr>
                    </a:solidFill>
                  </a:tcPr>
                </a:tc>
                <a:tc>
                  <a:txBody>
                    <a:bodyPr/>
                    <a:lstStyle/>
                    <a:p>
                      <a:pPr marL="0" algn="ctr" defTabSz="914400" rtl="0" eaLnBrk="1" latinLnBrk="1" hangingPunct="1"/>
                      <a:r>
                        <a:rPr lang="ko-KR" altLang="en-US" sz="1800" b="1" kern="1200" dirty="0" smtClean="0">
                          <a:solidFill>
                            <a:schemeClr val="tx1"/>
                          </a:solidFill>
                          <a:latin typeface="+mn-lt"/>
                          <a:ea typeface="+mn-ea"/>
                          <a:cs typeface="+mn-cs"/>
                        </a:rPr>
                        <a:t>암</a:t>
                      </a:r>
                      <a:endParaRPr lang="ko-KR"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tcPr>
                </a:tc>
                <a:tc>
                  <a:txBody>
                    <a:bodyPr/>
                    <a:lstStyle/>
                    <a:p>
                      <a:pPr marL="0" algn="ctr" defTabSz="914400" rtl="0" eaLnBrk="1" latinLnBrk="1" hangingPunct="1"/>
                      <a:r>
                        <a:rPr lang="en-US" altLang="ko-KR" sz="1800" b="1" kern="1200" dirty="0" smtClean="0">
                          <a:solidFill>
                            <a:schemeClr val="tx1"/>
                          </a:solidFill>
                          <a:latin typeface="+mn-lt"/>
                          <a:ea typeface="+mn-ea"/>
                          <a:cs typeface="+mn-cs"/>
                        </a:rPr>
                        <a:t>108.5</a:t>
                      </a:r>
                    </a:p>
                  </a:txBody>
                  <a:tcPr/>
                </a:tc>
              </a:tr>
              <a:tr h="370840">
                <a:tc>
                  <a:txBody>
                    <a:bodyPr/>
                    <a:lstStyle/>
                    <a:p>
                      <a:pPr latinLnBrk="1"/>
                      <a:r>
                        <a:rPr lang="ko-KR" altLang="en-US" b="1" dirty="0" smtClean="0">
                          <a:solidFill>
                            <a:schemeClr val="tx1"/>
                          </a:solidFill>
                        </a:rPr>
                        <a:t>심장질환</a:t>
                      </a:r>
                      <a:endParaRPr lang="ko-KR" altLang="en-US" b="1" dirty="0">
                        <a:solidFill>
                          <a:schemeClr val="tx1"/>
                        </a:solidFill>
                      </a:endParaRPr>
                    </a:p>
                  </a:txBody>
                  <a:tcPr/>
                </a:tc>
                <a:tc>
                  <a:txBody>
                    <a:bodyPr/>
                    <a:lstStyle/>
                    <a:p>
                      <a:pPr algn="ctr"/>
                      <a:r>
                        <a:rPr lang="en-US" altLang="ko-KR" b="1" dirty="0" smtClean="0">
                          <a:solidFill>
                            <a:schemeClr val="tx1"/>
                          </a:solidFill>
                        </a:rPr>
                        <a:t>51.8</a:t>
                      </a:r>
                      <a:endParaRPr lang="ko-KR" altLang="en-US" b="1"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pPr algn="ctr"/>
                      <a:r>
                        <a:rPr lang="en-US" altLang="ko-KR" sz="1800" b="1" kern="1200" dirty="0" smtClean="0">
                          <a:solidFill>
                            <a:schemeClr val="tx1"/>
                          </a:solidFill>
                          <a:latin typeface="+mn-lt"/>
                          <a:ea typeface="+mn-ea"/>
                          <a:cs typeface="+mn-cs"/>
                        </a:rPr>
                        <a:t>2</a:t>
                      </a:r>
                      <a:endParaRPr lang="ko-KR" altLang="en-US" sz="1800" b="1" kern="1200" dirty="0" smtClean="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60000"/>
                        <a:lumOff val="40000"/>
                      </a:schemeClr>
                    </a:solidFill>
                  </a:tcPr>
                </a:tc>
                <a:tc>
                  <a:txBody>
                    <a:bodyPr/>
                    <a:lstStyle/>
                    <a:p>
                      <a:pPr marL="0" algn="ctr" defTabSz="914400" rtl="0" eaLnBrk="1" latinLnBrk="1" hangingPunct="1"/>
                      <a:r>
                        <a:rPr lang="ko-KR" altLang="en-US" sz="1800" b="1" kern="1200" dirty="0" smtClean="0">
                          <a:solidFill>
                            <a:schemeClr val="tx1"/>
                          </a:solidFill>
                          <a:latin typeface="+mn-lt"/>
                          <a:ea typeface="+mn-ea"/>
                          <a:cs typeface="+mn-cs"/>
                        </a:rPr>
                        <a:t>심장질환</a:t>
                      </a:r>
                      <a:endParaRPr lang="ko-KR"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tcPr>
                </a:tc>
                <a:tc>
                  <a:txBody>
                    <a:bodyPr/>
                    <a:lstStyle/>
                    <a:p>
                      <a:pPr marL="0" algn="ctr" defTabSz="914400" rtl="0" eaLnBrk="1" latinLnBrk="1" hangingPunct="1"/>
                      <a:r>
                        <a:rPr lang="en-US" altLang="ko-KR" sz="1800" b="1" kern="1200" dirty="0" smtClean="0">
                          <a:solidFill>
                            <a:schemeClr val="tx1"/>
                          </a:solidFill>
                          <a:latin typeface="+mn-lt"/>
                          <a:ea typeface="+mn-ea"/>
                          <a:cs typeface="+mn-cs"/>
                        </a:rPr>
                        <a:t>53.2</a:t>
                      </a:r>
                      <a:endParaRPr lang="ko-KR" altLang="en-US" sz="1800" b="1" kern="1200" dirty="0">
                        <a:solidFill>
                          <a:schemeClr val="tx1"/>
                        </a:solidFill>
                        <a:latin typeface="+mn-lt"/>
                        <a:ea typeface="+mn-ea"/>
                        <a:cs typeface="+mn-cs"/>
                      </a:endParaRPr>
                    </a:p>
                  </a:txBody>
                  <a:tcPr/>
                </a:tc>
              </a:tr>
              <a:tr h="370840">
                <a:tc>
                  <a:txBody>
                    <a:bodyPr/>
                    <a:lstStyle/>
                    <a:p>
                      <a:pPr latinLnBrk="1"/>
                      <a:r>
                        <a:rPr lang="ko-KR" altLang="en-US" b="1" dirty="0" smtClean="0">
                          <a:solidFill>
                            <a:schemeClr val="tx1"/>
                          </a:solidFill>
                        </a:rPr>
                        <a:t>뇌혈관질환</a:t>
                      </a:r>
                      <a:endParaRPr lang="ko-KR" altLang="en-US" b="1" dirty="0">
                        <a:solidFill>
                          <a:schemeClr val="tx1"/>
                        </a:solidFill>
                      </a:endParaRPr>
                    </a:p>
                  </a:txBody>
                  <a:tcPr/>
                </a:tc>
                <a:tc>
                  <a:txBody>
                    <a:bodyPr/>
                    <a:lstStyle/>
                    <a:p>
                      <a:pPr algn="ctr"/>
                      <a:r>
                        <a:rPr lang="en-US" altLang="ko-KR" b="1" dirty="0" smtClean="0">
                          <a:solidFill>
                            <a:schemeClr val="tx1"/>
                          </a:solidFill>
                        </a:rPr>
                        <a:t>49.2</a:t>
                      </a:r>
                      <a:endParaRPr lang="ko-KR" altLang="en-US" b="1"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pPr algn="ctr"/>
                      <a:r>
                        <a:rPr lang="en-US" altLang="ko-KR" sz="1800" b="1" kern="1200" dirty="0" smtClean="0">
                          <a:solidFill>
                            <a:schemeClr val="tx1"/>
                          </a:solidFill>
                          <a:latin typeface="+mn-lt"/>
                          <a:ea typeface="+mn-ea"/>
                          <a:cs typeface="+mn-cs"/>
                        </a:rPr>
                        <a:t>3</a:t>
                      </a:r>
                      <a:endParaRPr lang="ko-KR" altLang="en-US" sz="1800" b="1" kern="1200" dirty="0" smtClean="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60000"/>
                        <a:lumOff val="40000"/>
                      </a:schemeClr>
                    </a:solidFill>
                  </a:tcPr>
                </a:tc>
                <a:tc>
                  <a:txBody>
                    <a:bodyPr/>
                    <a:lstStyle/>
                    <a:p>
                      <a:pPr marL="0" algn="ctr" defTabSz="914400" rtl="0" eaLnBrk="1" latinLnBrk="1" hangingPunct="1"/>
                      <a:r>
                        <a:rPr lang="ko-KR" altLang="en-US" sz="1800" b="1" kern="1200" dirty="0" smtClean="0">
                          <a:solidFill>
                            <a:schemeClr val="tx1"/>
                          </a:solidFill>
                          <a:latin typeface="+mn-lt"/>
                          <a:ea typeface="+mn-ea"/>
                          <a:cs typeface="+mn-cs"/>
                        </a:rPr>
                        <a:t>뇌혈관질환</a:t>
                      </a:r>
                      <a:endParaRPr lang="ko-KR"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tcPr>
                </a:tc>
                <a:tc>
                  <a:txBody>
                    <a:bodyPr/>
                    <a:lstStyle/>
                    <a:p>
                      <a:pPr marL="0" algn="ctr" defTabSz="914400" rtl="0" eaLnBrk="1" latinLnBrk="1" hangingPunct="1"/>
                      <a:r>
                        <a:rPr lang="en-US" altLang="ko-KR" sz="1800" b="1" kern="1200" dirty="0" smtClean="0">
                          <a:solidFill>
                            <a:schemeClr val="tx1"/>
                          </a:solidFill>
                          <a:latin typeface="+mn-lt"/>
                          <a:ea typeface="+mn-ea"/>
                          <a:cs typeface="+mn-cs"/>
                        </a:rPr>
                        <a:t>53.1</a:t>
                      </a:r>
                      <a:endParaRPr lang="ko-KR" altLang="en-US" sz="1800" b="1" kern="1200" dirty="0">
                        <a:solidFill>
                          <a:schemeClr val="tx1"/>
                        </a:solidFill>
                        <a:latin typeface="+mn-lt"/>
                        <a:ea typeface="+mn-ea"/>
                        <a:cs typeface="+mn-cs"/>
                      </a:endParaRPr>
                    </a:p>
                  </a:txBody>
                  <a:tcPr/>
                </a:tc>
              </a:tr>
              <a:tr h="370840">
                <a:tc>
                  <a:txBody>
                    <a:bodyPr/>
                    <a:lstStyle/>
                    <a:p>
                      <a:r>
                        <a:rPr lang="ko-KR" altLang="en-US" b="1" dirty="0" smtClean="0">
                          <a:solidFill>
                            <a:schemeClr val="tx1"/>
                          </a:solidFill>
                        </a:rPr>
                        <a:t>자살</a:t>
                      </a:r>
                      <a:endParaRPr lang="ko-KR" altLang="en-US" b="1" dirty="0">
                        <a:solidFill>
                          <a:schemeClr val="tx1"/>
                        </a:solidFill>
                      </a:endParaRPr>
                    </a:p>
                  </a:txBody>
                  <a:tcPr/>
                </a:tc>
                <a:tc>
                  <a:txBody>
                    <a:bodyPr/>
                    <a:lstStyle/>
                    <a:p>
                      <a:pPr algn="ctr"/>
                      <a:r>
                        <a:rPr lang="en-US" altLang="ko-KR" b="1" dirty="0" smtClean="0">
                          <a:solidFill>
                            <a:schemeClr val="tx1"/>
                          </a:solidFill>
                        </a:rPr>
                        <a:t>38.2</a:t>
                      </a:r>
                      <a:endParaRPr lang="ko-KR" altLang="en-US" b="1"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pPr algn="ctr"/>
                      <a:r>
                        <a:rPr lang="en-US" altLang="ko-KR" sz="1800" b="1" kern="1200" dirty="0" smtClean="0">
                          <a:solidFill>
                            <a:schemeClr val="tx1"/>
                          </a:solidFill>
                          <a:latin typeface="+mn-lt"/>
                          <a:ea typeface="+mn-ea"/>
                          <a:cs typeface="+mn-cs"/>
                        </a:rPr>
                        <a:t>4</a:t>
                      </a:r>
                      <a:endParaRPr lang="ko-KR" altLang="en-US" sz="1800" b="1" kern="1200" dirty="0" smtClean="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60000"/>
                        <a:lumOff val="40000"/>
                      </a:schemeClr>
                    </a:solidFill>
                  </a:tcPr>
                </a:tc>
                <a:tc>
                  <a:txBody>
                    <a:bodyPr/>
                    <a:lstStyle/>
                    <a:p>
                      <a:pPr marL="0" algn="ctr" defTabSz="914400" rtl="0" eaLnBrk="1" latinLnBrk="1" hangingPunct="1"/>
                      <a:r>
                        <a:rPr lang="ko-KR" altLang="en-US" sz="1800" b="1" kern="1200" dirty="0" smtClean="0">
                          <a:solidFill>
                            <a:schemeClr val="tx1"/>
                          </a:solidFill>
                          <a:latin typeface="+mn-lt"/>
                          <a:ea typeface="+mn-ea"/>
                          <a:cs typeface="+mn-cs"/>
                        </a:rPr>
                        <a:t>당뇨병</a:t>
                      </a:r>
                      <a:endParaRPr lang="ko-KR"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tcPr>
                </a:tc>
                <a:tc>
                  <a:txBody>
                    <a:bodyPr/>
                    <a:lstStyle/>
                    <a:p>
                      <a:pPr marL="0" algn="ctr" defTabSz="914400" rtl="0" eaLnBrk="1" latinLnBrk="1" hangingPunct="1"/>
                      <a:r>
                        <a:rPr lang="en-US" altLang="ko-KR" sz="1800" b="1" kern="1200" dirty="0" smtClean="0">
                          <a:solidFill>
                            <a:schemeClr val="tx1"/>
                          </a:solidFill>
                          <a:latin typeface="+mn-lt"/>
                          <a:ea typeface="+mn-ea"/>
                          <a:cs typeface="+mn-cs"/>
                        </a:rPr>
                        <a:t>22.7</a:t>
                      </a:r>
                      <a:endParaRPr lang="ko-KR" altLang="en-US" sz="1800" b="1" kern="1200" dirty="0">
                        <a:solidFill>
                          <a:schemeClr val="tx1"/>
                        </a:solidFill>
                        <a:latin typeface="+mn-lt"/>
                        <a:ea typeface="+mn-ea"/>
                        <a:cs typeface="+mn-cs"/>
                      </a:endParaRPr>
                    </a:p>
                  </a:txBody>
                  <a:tcPr/>
                </a:tc>
              </a:tr>
              <a:tr h="370840">
                <a:tc>
                  <a:txBody>
                    <a:bodyPr/>
                    <a:lstStyle/>
                    <a:p>
                      <a:pPr latinLnBrk="1"/>
                      <a:r>
                        <a:rPr lang="ko-KR" altLang="en-US" b="1" dirty="0" smtClean="0">
                          <a:solidFill>
                            <a:schemeClr val="tx1"/>
                          </a:solidFill>
                        </a:rPr>
                        <a:t>당뇨병</a:t>
                      </a:r>
                      <a:endParaRPr lang="ko-KR" altLang="en-US" b="1" dirty="0">
                        <a:solidFill>
                          <a:schemeClr val="tx1"/>
                        </a:solidFill>
                      </a:endParaRPr>
                    </a:p>
                  </a:txBody>
                  <a:tcPr/>
                </a:tc>
                <a:tc>
                  <a:txBody>
                    <a:bodyPr/>
                    <a:lstStyle/>
                    <a:p>
                      <a:pPr algn="ctr"/>
                      <a:r>
                        <a:rPr lang="en-US" altLang="ko-KR" b="1" dirty="0" smtClean="0">
                          <a:solidFill>
                            <a:schemeClr val="tx1"/>
                          </a:solidFill>
                        </a:rPr>
                        <a:t>23.2</a:t>
                      </a:r>
                      <a:endParaRPr lang="ko-KR" altLang="en-US" b="1"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pPr algn="ctr"/>
                      <a:r>
                        <a:rPr lang="en-US" altLang="ko-KR" sz="1800" b="1" kern="1200" dirty="0" smtClean="0">
                          <a:solidFill>
                            <a:schemeClr val="tx1"/>
                          </a:solidFill>
                          <a:latin typeface="+mn-lt"/>
                          <a:ea typeface="+mn-ea"/>
                          <a:cs typeface="+mn-cs"/>
                        </a:rPr>
                        <a:t>5</a:t>
                      </a:r>
                      <a:endParaRPr lang="ko-KR" altLang="en-US" sz="1800" b="1" kern="1200" dirty="0" smtClean="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60000"/>
                        <a:lumOff val="40000"/>
                      </a:schemeClr>
                    </a:solidFill>
                  </a:tcPr>
                </a:tc>
                <a:tc>
                  <a:txBody>
                    <a:bodyPr/>
                    <a:lstStyle/>
                    <a:p>
                      <a:pPr marL="0" algn="ctr" defTabSz="914400" rtl="0" eaLnBrk="1" latinLnBrk="1" hangingPunct="1"/>
                      <a:r>
                        <a:rPr lang="ko-KR" altLang="en-US" sz="1800" b="1" kern="1200" dirty="0" smtClean="0">
                          <a:solidFill>
                            <a:schemeClr val="tx1"/>
                          </a:solidFill>
                          <a:latin typeface="+mn-lt"/>
                          <a:ea typeface="+mn-ea"/>
                          <a:cs typeface="+mn-cs"/>
                        </a:rPr>
                        <a:t>폐렴</a:t>
                      </a:r>
                      <a:endParaRPr lang="ko-KR"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tcPr>
                </a:tc>
                <a:tc>
                  <a:txBody>
                    <a:bodyPr/>
                    <a:lstStyle/>
                    <a:p>
                      <a:pPr marL="0" algn="ctr" defTabSz="914400" rtl="0" eaLnBrk="1" latinLnBrk="1" hangingPunct="1"/>
                      <a:r>
                        <a:rPr lang="en-US" altLang="ko-KR" sz="1800" b="1" kern="1200" dirty="0" smtClean="0">
                          <a:solidFill>
                            <a:schemeClr val="tx1"/>
                          </a:solidFill>
                          <a:latin typeface="+mn-lt"/>
                          <a:ea typeface="+mn-ea"/>
                          <a:cs typeface="+mn-cs"/>
                        </a:rPr>
                        <a:t>20.3</a:t>
                      </a:r>
                      <a:endParaRPr lang="ko-KR" altLang="en-US" sz="1800" b="1" kern="1200" dirty="0">
                        <a:solidFill>
                          <a:schemeClr val="tx1"/>
                        </a:solidFill>
                        <a:latin typeface="+mn-lt"/>
                        <a:ea typeface="+mn-ea"/>
                        <a:cs typeface="+mn-cs"/>
                      </a:endParaRPr>
                    </a:p>
                  </a:txBody>
                  <a:tcPr/>
                </a:tc>
              </a:tr>
              <a:tr h="370840">
                <a:tc>
                  <a:txBody>
                    <a:bodyPr/>
                    <a:lstStyle/>
                    <a:p>
                      <a:pPr latinLnBrk="1"/>
                      <a:r>
                        <a:rPr lang="ko-KR" altLang="en-US" b="1" dirty="0" smtClean="0">
                          <a:solidFill>
                            <a:schemeClr val="tx1"/>
                          </a:solidFill>
                        </a:rPr>
                        <a:t>간질환</a:t>
                      </a:r>
                      <a:endParaRPr lang="ko-KR" altLang="en-US" b="1" dirty="0">
                        <a:solidFill>
                          <a:schemeClr val="tx1"/>
                        </a:solidFill>
                      </a:endParaRPr>
                    </a:p>
                  </a:txBody>
                  <a:tcPr/>
                </a:tc>
                <a:tc>
                  <a:txBody>
                    <a:bodyPr/>
                    <a:lstStyle/>
                    <a:p>
                      <a:pPr algn="ctr"/>
                      <a:r>
                        <a:rPr lang="en-US" altLang="ko-KR" b="1" dirty="0" smtClean="0">
                          <a:solidFill>
                            <a:schemeClr val="tx1"/>
                          </a:solidFill>
                        </a:rPr>
                        <a:t>21.3</a:t>
                      </a:r>
                      <a:endParaRPr lang="ko-KR" altLang="en-US" b="1"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pPr algn="ctr"/>
                      <a:r>
                        <a:rPr lang="en-US" altLang="ko-KR" sz="1800" b="1" kern="1200" dirty="0" smtClean="0">
                          <a:solidFill>
                            <a:schemeClr val="tx1"/>
                          </a:solidFill>
                          <a:latin typeface="+mn-lt"/>
                          <a:ea typeface="+mn-ea"/>
                          <a:cs typeface="+mn-cs"/>
                        </a:rPr>
                        <a:t>6</a:t>
                      </a:r>
                      <a:endParaRPr lang="ko-KR" altLang="en-US" sz="1800" b="1" kern="1200" dirty="0" smtClean="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60000"/>
                        <a:lumOff val="40000"/>
                      </a:schemeClr>
                    </a:solidFill>
                  </a:tcPr>
                </a:tc>
                <a:tc>
                  <a:txBody>
                    <a:bodyPr/>
                    <a:lstStyle/>
                    <a:p>
                      <a:pPr marL="0" algn="ctr" defTabSz="914400" rtl="0" eaLnBrk="1" latinLnBrk="1" hangingPunct="1"/>
                      <a:r>
                        <a:rPr lang="ko-KR" altLang="en-US" sz="1800" b="1" kern="1200" dirty="0" smtClean="0">
                          <a:solidFill>
                            <a:schemeClr val="tx1"/>
                          </a:solidFill>
                          <a:latin typeface="+mn-lt"/>
                          <a:ea typeface="+mn-ea"/>
                          <a:cs typeface="+mn-cs"/>
                        </a:rPr>
                        <a:t>자살</a:t>
                      </a:r>
                      <a:endParaRPr lang="ko-KR"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tcPr>
                </a:tc>
                <a:tc>
                  <a:txBody>
                    <a:bodyPr/>
                    <a:lstStyle/>
                    <a:p>
                      <a:pPr marL="0" algn="ctr" defTabSz="914400" rtl="0" eaLnBrk="1" latinLnBrk="1" hangingPunct="1"/>
                      <a:r>
                        <a:rPr lang="en-US" altLang="ko-KR" sz="1800" b="1" kern="1200" dirty="0" smtClean="0">
                          <a:solidFill>
                            <a:schemeClr val="tx1"/>
                          </a:solidFill>
                          <a:latin typeface="+mn-lt"/>
                          <a:ea typeface="+mn-ea"/>
                          <a:cs typeface="+mn-cs"/>
                        </a:rPr>
                        <a:t>18.0</a:t>
                      </a:r>
                      <a:endParaRPr lang="ko-KR" altLang="en-US" sz="1800" b="1" kern="1200" dirty="0">
                        <a:solidFill>
                          <a:schemeClr val="tx1"/>
                        </a:solidFill>
                        <a:latin typeface="+mn-lt"/>
                        <a:ea typeface="+mn-ea"/>
                        <a:cs typeface="+mn-cs"/>
                      </a:endParaRPr>
                    </a:p>
                  </a:txBody>
                  <a:tcPr/>
                </a:tc>
              </a:tr>
              <a:tr h="370840">
                <a:tc>
                  <a:txBody>
                    <a:bodyPr/>
                    <a:lstStyle/>
                    <a:p>
                      <a:pPr latinLnBrk="1"/>
                      <a:r>
                        <a:rPr lang="ko-KR" altLang="en-US" b="1" dirty="0" smtClean="0">
                          <a:solidFill>
                            <a:schemeClr val="tx1"/>
                          </a:solidFill>
                        </a:rPr>
                        <a:t>폐렴</a:t>
                      </a:r>
                      <a:endParaRPr lang="ko-KR" altLang="en-US" b="1" dirty="0">
                        <a:solidFill>
                          <a:schemeClr val="tx1"/>
                        </a:solidFill>
                      </a:endParaRPr>
                    </a:p>
                  </a:txBody>
                  <a:tcPr/>
                </a:tc>
                <a:tc>
                  <a:txBody>
                    <a:bodyPr/>
                    <a:lstStyle/>
                    <a:p>
                      <a:pPr algn="ctr"/>
                      <a:r>
                        <a:rPr lang="en-US" altLang="ko-KR" b="1" dirty="0" smtClean="0">
                          <a:solidFill>
                            <a:schemeClr val="tx1"/>
                          </a:solidFill>
                        </a:rPr>
                        <a:t>20.7</a:t>
                      </a:r>
                      <a:endParaRPr lang="ko-KR" altLang="en-US" b="1"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pPr algn="ctr"/>
                      <a:r>
                        <a:rPr lang="en-US" altLang="ko-KR" sz="1800" b="1" kern="1200" dirty="0" smtClean="0">
                          <a:solidFill>
                            <a:schemeClr val="tx1"/>
                          </a:solidFill>
                          <a:latin typeface="+mn-lt"/>
                          <a:ea typeface="+mn-ea"/>
                          <a:cs typeface="+mn-cs"/>
                        </a:rPr>
                        <a:t>7</a:t>
                      </a:r>
                      <a:endParaRPr lang="ko-KR"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60000"/>
                        <a:lumOff val="40000"/>
                      </a:schemeClr>
                    </a:solidFill>
                  </a:tcPr>
                </a:tc>
                <a:tc>
                  <a:txBody>
                    <a:bodyPr/>
                    <a:lstStyle/>
                    <a:p>
                      <a:pPr marL="0" algn="ctr" defTabSz="914400" rtl="0" eaLnBrk="1" latinLnBrk="1" hangingPunct="1"/>
                      <a:r>
                        <a:rPr lang="ko-KR" altLang="en-US" sz="1800" b="1" kern="1200" dirty="0" smtClean="0">
                          <a:solidFill>
                            <a:schemeClr val="tx1"/>
                          </a:solidFill>
                          <a:latin typeface="+mn-lt"/>
                          <a:ea typeface="+mn-ea"/>
                          <a:cs typeface="+mn-cs"/>
                        </a:rPr>
                        <a:t>고혈압성질환</a:t>
                      </a:r>
                      <a:endParaRPr lang="ko-KR"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tcPr>
                </a:tc>
                <a:tc>
                  <a:txBody>
                    <a:bodyPr/>
                    <a:lstStyle/>
                    <a:p>
                      <a:pPr marL="0" algn="ctr" defTabSz="914400" rtl="0" eaLnBrk="1" latinLnBrk="1" hangingPunct="1"/>
                      <a:r>
                        <a:rPr lang="en-US" altLang="ko-KR" sz="1800" b="1" kern="1200" dirty="0" smtClean="0">
                          <a:solidFill>
                            <a:schemeClr val="tx1"/>
                          </a:solidFill>
                          <a:latin typeface="+mn-lt"/>
                          <a:ea typeface="+mn-ea"/>
                          <a:cs typeface="+mn-cs"/>
                        </a:rPr>
                        <a:t>14.4</a:t>
                      </a:r>
                      <a:endParaRPr lang="ko-KR" altLang="en-US" sz="1800" b="1" kern="1200" dirty="0">
                        <a:solidFill>
                          <a:schemeClr val="tx1"/>
                        </a:solidFill>
                        <a:latin typeface="+mn-lt"/>
                        <a:ea typeface="+mn-ea"/>
                        <a:cs typeface="+mn-cs"/>
                      </a:endParaRPr>
                    </a:p>
                  </a:txBody>
                  <a:tcPr/>
                </a:tc>
              </a:tr>
              <a:tr h="37084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ko-KR" altLang="en-US" sz="1800" b="1" kern="1200" dirty="0" err="1" smtClean="0">
                          <a:solidFill>
                            <a:schemeClr val="tx1"/>
                          </a:solidFill>
                          <a:latin typeface="+mn-lt"/>
                          <a:ea typeface="+mn-ea"/>
                          <a:cs typeface="+mn-cs"/>
                        </a:rPr>
                        <a:t>만성하기도질환</a:t>
                      </a:r>
                      <a:endParaRPr lang="ko-KR" altLang="en-US" sz="1800" b="1" kern="1200" dirty="0" smtClean="0">
                        <a:solidFill>
                          <a:schemeClr val="tx1"/>
                        </a:solidFill>
                        <a:latin typeface="+mn-lt"/>
                        <a:ea typeface="+mn-ea"/>
                        <a:cs typeface="+mn-cs"/>
                      </a:endParaRPr>
                    </a:p>
                  </a:txBody>
                  <a:tcPr/>
                </a:tc>
                <a:tc>
                  <a:txBody>
                    <a:bodyPr/>
                    <a:lstStyle/>
                    <a:p>
                      <a:pPr algn="ctr"/>
                      <a:r>
                        <a:rPr lang="en-US" altLang="ko-KR" b="1" dirty="0" smtClean="0">
                          <a:solidFill>
                            <a:schemeClr val="tx1"/>
                          </a:solidFill>
                        </a:rPr>
                        <a:t>19.2</a:t>
                      </a:r>
                      <a:endParaRPr lang="ko-KR" altLang="en-US" b="1"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pPr algn="ctr"/>
                      <a:r>
                        <a:rPr lang="en-US" altLang="ko-KR" sz="1800" b="1" kern="1200" dirty="0" smtClean="0">
                          <a:solidFill>
                            <a:schemeClr val="tx1"/>
                          </a:solidFill>
                          <a:latin typeface="+mn-lt"/>
                          <a:ea typeface="+mn-ea"/>
                          <a:cs typeface="+mn-cs"/>
                        </a:rPr>
                        <a:t>8</a:t>
                      </a:r>
                      <a:endParaRPr lang="ko-KR" altLang="en-US" sz="1800" b="1" kern="1200" dirty="0" smtClean="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60000"/>
                        <a:lumOff val="40000"/>
                      </a:schemeClr>
                    </a:solidFill>
                  </a:tcPr>
                </a:tc>
                <a:tc>
                  <a:txBody>
                    <a:bodyPr/>
                    <a:lstStyle/>
                    <a:p>
                      <a:pPr marL="0" algn="ctr" defTabSz="914400" rtl="0" eaLnBrk="1" latinLnBrk="1" hangingPunct="1"/>
                      <a:r>
                        <a:rPr lang="ko-KR" altLang="en-US" sz="1800" b="1" kern="1200" dirty="0" err="1" smtClean="0">
                          <a:solidFill>
                            <a:schemeClr val="tx1"/>
                          </a:solidFill>
                          <a:latin typeface="+mn-lt"/>
                          <a:ea typeface="+mn-ea"/>
                          <a:cs typeface="+mn-cs"/>
                        </a:rPr>
                        <a:t>만성하기도질환</a:t>
                      </a:r>
                      <a:endParaRPr lang="ko-KR"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tcPr>
                </a:tc>
                <a:tc>
                  <a:txBody>
                    <a:bodyPr/>
                    <a:lstStyle/>
                    <a:p>
                      <a:pPr marL="0" algn="ctr" defTabSz="914400" rtl="0" eaLnBrk="1" latinLnBrk="1" hangingPunct="1"/>
                      <a:r>
                        <a:rPr lang="en-US" altLang="ko-KR" sz="1800" b="1" kern="1200" dirty="0" smtClean="0">
                          <a:solidFill>
                            <a:schemeClr val="tx1"/>
                          </a:solidFill>
                          <a:latin typeface="+mn-lt"/>
                          <a:ea typeface="+mn-ea"/>
                          <a:cs typeface="+mn-cs"/>
                        </a:rPr>
                        <a:t>11.9</a:t>
                      </a:r>
                      <a:endParaRPr lang="ko-KR" altLang="en-US" sz="1800" b="1" kern="1200" dirty="0">
                        <a:solidFill>
                          <a:schemeClr val="tx1"/>
                        </a:solidFill>
                        <a:latin typeface="+mn-lt"/>
                        <a:ea typeface="+mn-ea"/>
                        <a:cs typeface="+mn-cs"/>
                      </a:endParaRPr>
                    </a:p>
                  </a:txBody>
                  <a:tcPr/>
                </a:tc>
              </a:tr>
              <a:tr h="37084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ko-KR" altLang="en-US" sz="1800" b="1" kern="1200" dirty="0" smtClean="0">
                          <a:solidFill>
                            <a:schemeClr val="tx1"/>
                          </a:solidFill>
                          <a:latin typeface="+mn-lt"/>
                          <a:ea typeface="+mn-ea"/>
                          <a:cs typeface="+mn-cs"/>
                        </a:rPr>
                        <a:t>운수사고</a:t>
                      </a:r>
                    </a:p>
                  </a:txBody>
                  <a:tcPr/>
                </a:tc>
                <a:tc>
                  <a:txBody>
                    <a:bodyPr/>
                    <a:lstStyle/>
                    <a:p>
                      <a:pPr algn="ctr"/>
                      <a:r>
                        <a:rPr lang="en-US" altLang="ko-KR" b="1" dirty="0" smtClean="0">
                          <a:solidFill>
                            <a:schemeClr val="tx1"/>
                          </a:solidFill>
                        </a:rPr>
                        <a:t>19.0</a:t>
                      </a:r>
                      <a:endParaRPr lang="ko-KR" altLang="en-US" b="1"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pPr algn="ctr"/>
                      <a:r>
                        <a:rPr lang="en-US" altLang="ko-KR" sz="1800" b="1" kern="1200" dirty="0" smtClean="0">
                          <a:solidFill>
                            <a:schemeClr val="tx1"/>
                          </a:solidFill>
                          <a:latin typeface="+mn-lt"/>
                          <a:ea typeface="+mn-ea"/>
                          <a:cs typeface="+mn-cs"/>
                        </a:rPr>
                        <a:t>9</a:t>
                      </a:r>
                      <a:endParaRPr lang="ko-KR" altLang="en-US" sz="1800" b="1" kern="1200" dirty="0" smtClean="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60000"/>
                        <a:lumOff val="40000"/>
                      </a:schemeClr>
                    </a:solidFill>
                  </a:tcPr>
                </a:tc>
                <a:tc>
                  <a:txBody>
                    <a:bodyPr/>
                    <a:lstStyle/>
                    <a:p>
                      <a:pPr marL="0" algn="ctr" defTabSz="914400" rtl="0" eaLnBrk="1" latinLnBrk="1" hangingPunct="1"/>
                      <a:r>
                        <a:rPr lang="ko-KR" altLang="en-US" sz="1800" b="1" kern="1200" dirty="0" smtClean="0">
                          <a:solidFill>
                            <a:schemeClr val="tx1"/>
                          </a:solidFill>
                          <a:latin typeface="+mn-lt"/>
                          <a:ea typeface="+mn-ea"/>
                          <a:cs typeface="+mn-cs"/>
                        </a:rPr>
                        <a:t>알츠하이머병</a:t>
                      </a:r>
                      <a:endParaRPr lang="ko-KR"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tcPr>
                </a:tc>
                <a:tc>
                  <a:txBody>
                    <a:bodyPr/>
                    <a:lstStyle/>
                    <a:p>
                      <a:pPr marL="0" algn="ctr" defTabSz="914400" rtl="0" eaLnBrk="1" latinLnBrk="1" hangingPunct="1"/>
                      <a:r>
                        <a:rPr lang="en-US" altLang="ko-KR" sz="1800" b="1" kern="1200" dirty="0" smtClean="0">
                          <a:solidFill>
                            <a:schemeClr val="tx1"/>
                          </a:solidFill>
                          <a:latin typeface="+mn-lt"/>
                          <a:ea typeface="+mn-ea"/>
                          <a:cs typeface="+mn-cs"/>
                        </a:rPr>
                        <a:t>9.5</a:t>
                      </a:r>
                      <a:endParaRPr lang="ko-KR" altLang="en-US" sz="1800" b="1" kern="1200" dirty="0">
                        <a:solidFill>
                          <a:schemeClr val="tx1"/>
                        </a:solidFill>
                        <a:latin typeface="+mn-lt"/>
                        <a:ea typeface="+mn-ea"/>
                        <a:cs typeface="+mn-cs"/>
                      </a:endParaRPr>
                    </a:p>
                  </a:txBody>
                  <a:tcPr/>
                </a:tc>
              </a:tr>
              <a:tr h="37084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ko-KR" altLang="en-US" sz="1800" b="1" kern="1200" dirty="0" smtClean="0">
                          <a:solidFill>
                            <a:schemeClr val="tx1"/>
                          </a:solidFill>
                          <a:latin typeface="+mn-lt"/>
                          <a:ea typeface="+mn-ea"/>
                          <a:cs typeface="+mn-cs"/>
                        </a:rPr>
                        <a:t>고혈압성질환</a:t>
                      </a:r>
                    </a:p>
                  </a:txBody>
                  <a:tcPr/>
                </a:tc>
                <a:tc>
                  <a:txBody>
                    <a:bodyPr/>
                    <a:lstStyle/>
                    <a:p>
                      <a:pPr algn="ctr"/>
                      <a:r>
                        <a:rPr lang="en-US" altLang="ko-KR" b="1" dirty="0" smtClean="0">
                          <a:solidFill>
                            <a:schemeClr val="tx1"/>
                          </a:solidFill>
                        </a:rPr>
                        <a:t>6.4</a:t>
                      </a:r>
                      <a:endParaRPr lang="ko-KR" altLang="en-US" b="1"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pPr algn="ctr"/>
                      <a:r>
                        <a:rPr lang="en-US" altLang="ko-KR" sz="1800" b="1" kern="1200" dirty="0" smtClean="0">
                          <a:solidFill>
                            <a:schemeClr val="tx1"/>
                          </a:solidFill>
                          <a:latin typeface="+mn-lt"/>
                          <a:ea typeface="+mn-ea"/>
                          <a:cs typeface="+mn-cs"/>
                        </a:rPr>
                        <a:t>10</a:t>
                      </a:r>
                      <a:endParaRPr lang="ko-KR" altLang="en-US" sz="1800" b="1" kern="1200" dirty="0" smtClean="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60000"/>
                        <a:lumOff val="40000"/>
                      </a:schemeClr>
                    </a:solidFill>
                  </a:tcPr>
                </a:tc>
                <a:tc>
                  <a:txBody>
                    <a:bodyPr/>
                    <a:lstStyle/>
                    <a:p>
                      <a:pPr marL="0" algn="ctr" defTabSz="914400" rtl="0" eaLnBrk="1" latinLnBrk="1" hangingPunct="1"/>
                      <a:r>
                        <a:rPr lang="ko-KR" altLang="en-US" sz="1800" b="1" kern="1200" dirty="0" smtClean="0">
                          <a:solidFill>
                            <a:schemeClr val="tx1"/>
                          </a:solidFill>
                          <a:latin typeface="+mn-lt"/>
                          <a:ea typeface="+mn-ea"/>
                          <a:cs typeface="+mn-cs"/>
                        </a:rPr>
                        <a:t>운수사고</a:t>
                      </a:r>
                      <a:endParaRPr lang="ko-KR"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tcPr>
                </a:tc>
                <a:tc>
                  <a:txBody>
                    <a:bodyPr/>
                    <a:lstStyle/>
                    <a:p>
                      <a:pPr marL="0" algn="ctr" defTabSz="914400" rtl="0" eaLnBrk="1" latinLnBrk="1" hangingPunct="1"/>
                      <a:r>
                        <a:rPr lang="en-US" altLang="ko-KR" sz="1800" b="1" kern="1200" dirty="0" smtClean="0">
                          <a:solidFill>
                            <a:schemeClr val="tx1"/>
                          </a:solidFill>
                          <a:latin typeface="+mn-lt"/>
                          <a:ea typeface="+mn-ea"/>
                          <a:cs typeface="+mn-cs"/>
                        </a:rPr>
                        <a:t>6.8</a:t>
                      </a:r>
                      <a:endParaRPr lang="ko-KR" altLang="en-US" sz="1800" b="1" kern="1200" dirty="0">
                        <a:solidFill>
                          <a:schemeClr val="tx1"/>
                        </a:solidFill>
                        <a:latin typeface="+mn-lt"/>
                        <a:ea typeface="+mn-ea"/>
                        <a:cs typeface="+mn-cs"/>
                      </a:endParaRPr>
                    </a:p>
                  </a:txBody>
                  <a:tcPr/>
                </a:tc>
              </a:tr>
            </a:tbl>
          </a:graphicData>
        </a:graphic>
      </p:graphicFrame>
      <p:sp>
        <p:nvSpPr>
          <p:cNvPr id="6" name="TextBox 5"/>
          <p:cNvSpPr txBox="1"/>
          <p:nvPr/>
        </p:nvSpPr>
        <p:spPr>
          <a:xfrm>
            <a:off x="1187624" y="98629"/>
            <a:ext cx="7919864" cy="954107"/>
          </a:xfrm>
          <a:prstGeom prst="rect">
            <a:avLst/>
          </a:prstGeom>
          <a:noFill/>
        </p:spPr>
        <p:txBody>
          <a:bodyPr wrap="square" rtlCol="0">
            <a:spAutoFit/>
            <a:scene3d>
              <a:camera prst="orthographicFront"/>
              <a:lightRig rig="threePt" dir="t"/>
            </a:scene3d>
            <a:sp3d extrusionH="57150">
              <a:bevelT w="38100" h="38100"/>
            </a:sp3d>
          </a:bodyPr>
          <a:lstStyle/>
          <a:p>
            <a:r>
              <a:rPr lang="ko-KR" altLang="en-US" sz="3200" b="1" dirty="0" smtClean="0">
                <a:solidFill>
                  <a:srgbClr val="0070C0"/>
                </a:solidFill>
              </a:rPr>
              <a:t>한국 </a:t>
            </a:r>
            <a:r>
              <a:rPr lang="en-US" altLang="ko-KR" sz="3200" b="1" dirty="0" smtClean="0">
                <a:solidFill>
                  <a:srgbClr val="0070C0"/>
                </a:solidFill>
              </a:rPr>
              <a:t>2012</a:t>
            </a:r>
            <a:r>
              <a:rPr lang="ko-KR" altLang="en-US" sz="3200" b="1" dirty="0" smtClean="0">
                <a:solidFill>
                  <a:srgbClr val="0070C0"/>
                </a:solidFill>
              </a:rPr>
              <a:t>년 남녀 주요사망원인</a:t>
            </a:r>
            <a:endParaRPr lang="en-US" altLang="ko-KR" sz="3200" b="1" dirty="0" smtClean="0">
              <a:solidFill>
                <a:srgbClr val="0070C0"/>
              </a:solidFill>
            </a:endParaRPr>
          </a:p>
          <a:p>
            <a:r>
              <a:rPr lang="en-US" altLang="ko-KR" sz="2400" b="1" dirty="0" smtClean="0">
                <a:solidFill>
                  <a:srgbClr val="0070C0"/>
                </a:solidFill>
              </a:rPr>
              <a:t>(</a:t>
            </a:r>
            <a:r>
              <a:rPr lang="ko-KR" altLang="en-US" sz="2400" b="1" dirty="0" smtClean="0">
                <a:solidFill>
                  <a:srgbClr val="0070C0"/>
                </a:solidFill>
              </a:rPr>
              <a:t>통계청 </a:t>
            </a:r>
            <a:r>
              <a:rPr lang="en-US" altLang="ko-KR" sz="2400" b="1" dirty="0" smtClean="0">
                <a:solidFill>
                  <a:srgbClr val="0070C0"/>
                </a:solidFill>
              </a:rPr>
              <a:t>2012</a:t>
            </a:r>
            <a:r>
              <a:rPr lang="ko-KR" altLang="en-US" sz="2400" b="1" dirty="0" smtClean="0">
                <a:solidFill>
                  <a:srgbClr val="0070C0"/>
                </a:solidFill>
              </a:rPr>
              <a:t>년 사망원인통계 </a:t>
            </a:r>
            <a:r>
              <a:rPr lang="en-US" altLang="ko-KR" sz="2400" b="1" dirty="0" smtClean="0">
                <a:solidFill>
                  <a:srgbClr val="0070C0"/>
                </a:solidFill>
              </a:rPr>
              <a:t>2013.9.25)</a:t>
            </a:r>
            <a:endParaRPr lang="ko-KR" altLang="en-US" sz="2400" b="1" dirty="0">
              <a:solidFill>
                <a:srgbClr val="0070C0"/>
              </a:solidFill>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1686" y="764704"/>
            <a:ext cx="9155685" cy="1200329"/>
          </a:xfrm>
          <a:prstGeom prst="rect">
            <a:avLst/>
          </a:prstGeom>
          <a:noFill/>
        </p:spPr>
        <p:txBody>
          <a:bodyPr wrap="square" rtlCol="0">
            <a:spAutoFit/>
            <a:scene3d>
              <a:camera prst="orthographicFront"/>
              <a:lightRig rig="threePt" dir="t"/>
            </a:scene3d>
            <a:sp3d extrusionH="57150">
              <a:bevelT w="38100" h="38100"/>
            </a:sp3d>
          </a:bodyPr>
          <a:lstStyle/>
          <a:p>
            <a:pPr algn="ctr"/>
            <a:r>
              <a:rPr lang="ko-KR" altLang="en-US" sz="3600" b="1" dirty="0" err="1" smtClean="0">
                <a:solidFill>
                  <a:srgbClr val="0070C0"/>
                </a:solidFill>
              </a:rPr>
              <a:t>암정복</a:t>
            </a:r>
            <a:r>
              <a:rPr lang="ko-KR" altLang="en-US" sz="3600" b="1" dirty="0" smtClean="0">
                <a:solidFill>
                  <a:srgbClr val="0070C0"/>
                </a:solidFill>
              </a:rPr>
              <a:t> 가능한가</a:t>
            </a:r>
            <a:r>
              <a:rPr lang="en-US" altLang="ko-KR" sz="3600" b="1" dirty="0" smtClean="0">
                <a:solidFill>
                  <a:srgbClr val="0070C0"/>
                </a:solidFill>
              </a:rPr>
              <a:t>? </a:t>
            </a:r>
          </a:p>
          <a:p>
            <a:pPr algn="ctr"/>
            <a:r>
              <a:rPr lang="ko-KR" altLang="en-US" sz="3600" b="1" dirty="0" smtClean="0">
                <a:solidFill>
                  <a:srgbClr val="0070C0"/>
                </a:solidFill>
              </a:rPr>
              <a:t>예</a:t>
            </a:r>
            <a:r>
              <a:rPr lang="en-US" altLang="ko-KR" sz="3600" b="1" dirty="0" smtClean="0">
                <a:solidFill>
                  <a:srgbClr val="0070C0"/>
                </a:solidFill>
              </a:rPr>
              <a:t>, 100% </a:t>
            </a:r>
            <a:r>
              <a:rPr lang="ko-KR" altLang="en-US" sz="3600" b="1" dirty="0" smtClean="0">
                <a:solidFill>
                  <a:srgbClr val="0070C0"/>
                </a:solidFill>
              </a:rPr>
              <a:t>가능합니다</a:t>
            </a:r>
            <a:r>
              <a:rPr lang="en-US" altLang="ko-KR" sz="3600" b="1" dirty="0" smtClean="0">
                <a:solidFill>
                  <a:srgbClr val="0070C0"/>
                </a:solidFill>
              </a:rPr>
              <a:t>!</a:t>
            </a:r>
            <a:endParaRPr lang="ko-KR" altLang="en-US" sz="3600" b="1" dirty="0">
              <a:solidFill>
                <a:srgbClr val="0070C0"/>
              </a:solidFill>
            </a:endParaRPr>
          </a:p>
        </p:txBody>
      </p:sp>
      <p:pic>
        <p:nvPicPr>
          <p:cNvPr id="6" name="그림 5" descr="who-logo.jpg"/>
          <p:cNvPicPr>
            <a:picLocks noChangeAspect="1"/>
          </p:cNvPicPr>
          <p:nvPr/>
        </p:nvPicPr>
        <p:blipFill>
          <a:blip r:embed="rId2" cstate="print"/>
          <a:stretch>
            <a:fillRect/>
          </a:stretch>
        </p:blipFill>
        <p:spPr>
          <a:xfrm>
            <a:off x="7092280" y="548971"/>
            <a:ext cx="1665521" cy="1416062"/>
          </a:xfrm>
          <a:prstGeom prst="rect">
            <a:avLst/>
          </a:prstGeom>
          <a:ln>
            <a:noFill/>
          </a:ln>
          <a:effectLst>
            <a:outerShdw blurRad="292100" dist="139700" dir="2700000" algn="tl" rotWithShape="0">
              <a:srgbClr val="333333">
                <a:alpha val="65000"/>
              </a:srgbClr>
            </a:outerShdw>
          </a:effectLst>
        </p:spPr>
      </p:pic>
      <p:sp>
        <p:nvSpPr>
          <p:cNvPr id="8" name="직사각형 7"/>
          <p:cNvSpPr/>
          <p:nvPr/>
        </p:nvSpPr>
        <p:spPr>
          <a:xfrm>
            <a:off x="924393" y="2372693"/>
            <a:ext cx="7416800" cy="3232150"/>
          </a:xfrm>
          <a:prstGeom prst="rect">
            <a:avLst/>
          </a:prstGeom>
        </p:spPr>
        <p:txBody>
          <a:bodyPr>
            <a:spAutoFit/>
          </a:bodyPr>
          <a:lstStyle/>
          <a:p>
            <a:pPr>
              <a:lnSpc>
                <a:spcPct val="150000"/>
              </a:lnSpc>
              <a:defRPr/>
            </a:pPr>
            <a:r>
              <a:rPr lang="en-US" altLang="ko-KR" sz="3400" b="1" dirty="0">
                <a:effectLst>
                  <a:outerShdw blurRad="38100" dist="38100" dir="2700000" algn="tl">
                    <a:srgbClr val="000000">
                      <a:alpha val="43137"/>
                    </a:srgbClr>
                  </a:outerShdw>
                </a:effectLst>
                <a:latin typeface="+mn-ea"/>
              </a:rPr>
              <a:t>WHO </a:t>
            </a:r>
            <a:r>
              <a:rPr lang="ko-KR" altLang="en-US" sz="3400" b="1" dirty="0">
                <a:effectLst>
                  <a:outerShdw blurRad="38100" dist="38100" dir="2700000" algn="tl">
                    <a:srgbClr val="000000">
                      <a:alpha val="43137"/>
                    </a:srgbClr>
                  </a:outerShdw>
                </a:effectLst>
                <a:latin typeface="+mn-ea"/>
              </a:rPr>
              <a:t>에 의하면 암발생의 </a:t>
            </a:r>
            <a:endParaRPr lang="en-US" altLang="ko-KR" sz="3400" b="1" dirty="0">
              <a:effectLst>
                <a:outerShdw blurRad="38100" dist="38100" dir="2700000" algn="tl">
                  <a:srgbClr val="000000">
                    <a:alpha val="43137"/>
                  </a:srgbClr>
                </a:outerShdw>
              </a:effectLst>
              <a:latin typeface="+mn-ea"/>
            </a:endParaRPr>
          </a:p>
          <a:p>
            <a:pPr>
              <a:lnSpc>
                <a:spcPct val="150000"/>
              </a:lnSpc>
              <a:defRPr/>
            </a:pPr>
            <a:r>
              <a:rPr lang="en-US" altLang="ko-KR" sz="3400" b="1" dirty="0">
                <a:solidFill>
                  <a:srgbClr val="FF0000"/>
                </a:solidFill>
                <a:effectLst>
                  <a:outerShdw blurRad="38100" dist="38100" dir="2700000" algn="tl">
                    <a:srgbClr val="000000">
                      <a:alpha val="43137"/>
                    </a:srgbClr>
                  </a:outerShdw>
                </a:effectLst>
                <a:latin typeface="+mn-ea"/>
              </a:rPr>
              <a:t>1/3</a:t>
            </a:r>
            <a:r>
              <a:rPr lang="en-US" altLang="ko-KR" sz="3400" b="1" dirty="0">
                <a:effectLst>
                  <a:outerShdw blurRad="38100" dist="38100" dir="2700000" algn="tl">
                    <a:srgbClr val="000000">
                      <a:alpha val="43137"/>
                    </a:srgbClr>
                  </a:outerShdw>
                </a:effectLst>
                <a:latin typeface="+mn-ea"/>
              </a:rPr>
              <a:t> </a:t>
            </a:r>
            <a:r>
              <a:rPr lang="ko-KR" altLang="en-US" sz="3400" b="1" dirty="0">
                <a:effectLst>
                  <a:outerShdw blurRad="38100" dist="38100" dir="2700000" algn="tl">
                    <a:srgbClr val="000000">
                      <a:alpha val="43137"/>
                    </a:srgbClr>
                  </a:outerShdw>
                </a:effectLst>
                <a:latin typeface="+mn-ea"/>
              </a:rPr>
              <a:t>은 생활습관 변화로 예방 가능</a:t>
            </a:r>
            <a:r>
              <a:rPr lang="en-US" altLang="ko-KR" sz="3400" b="1" dirty="0">
                <a:effectLst>
                  <a:outerShdw blurRad="38100" dist="38100" dir="2700000" algn="tl">
                    <a:srgbClr val="000000">
                      <a:alpha val="43137"/>
                    </a:srgbClr>
                  </a:outerShdw>
                </a:effectLst>
                <a:latin typeface="+mn-ea"/>
              </a:rPr>
              <a:t> </a:t>
            </a:r>
          </a:p>
          <a:p>
            <a:pPr>
              <a:lnSpc>
                <a:spcPct val="150000"/>
              </a:lnSpc>
              <a:defRPr/>
            </a:pPr>
            <a:r>
              <a:rPr lang="en-US" altLang="ko-KR" sz="3400" b="1" dirty="0">
                <a:solidFill>
                  <a:srgbClr val="FF0000"/>
                </a:solidFill>
                <a:effectLst>
                  <a:outerShdw blurRad="38100" dist="38100" dir="2700000" algn="tl">
                    <a:srgbClr val="000000">
                      <a:alpha val="43137"/>
                    </a:srgbClr>
                  </a:outerShdw>
                </a:effectLst>
                <a:latin typeface="+mn-ea"/>
              </a:rPr>
              <a:t>1/3</a:t>
            </a:r>
            <a:r>
              <a:rPr lang="en-US" altLang="ko-KR" sz="3400" b="1" dirty="0">
                <a:effectLst>
                  <a:outerShdw blurRad="38100" dist="38100" dir="2700000" algn="tl">
                    <a:srgbClr val="000000">
                      <a:alpha val="43137"/>
                    </a:srgbClr>
                  </a:outerShdw>
                </a:effectLst>
                <a:latin typeface="+mn-ea"/>
              </a:rPr>
              <a:t> </a:t>
            </a:r>
            <a:r>
              <a:rPr lang="ko-KR" altLang="en-US" sz="3400" b="1" dirty="0">
                <a:effectLst>
                  <a:outerShdw blurRad="38100" dist="38100" dir="2700000" algn="tl">
                    <a:srgbClr val="000000">
                      <a:alpha val="43137"/>
                    </a:srgbClr>
                  </a:outerShdw>
                </a:effectLst>
                <a:latin typeface="+mn-ea"/>
              </a:rPr>
              <a:t>은 조기검진으로 완치 가능</a:t>
            </a:r>
            <a:r>
              <a:rPr lang="en-US" altLang="ko-KR" sz="3400" b="1" dirty="0">
                <a:effectLst>
                  <a:outerShdw blurRad="38100" dist="38100" dir="2700000" algn="tl">
                    <a:srgbClr val="000000">
                      <a:alpha val="43137"/>
                    </a:srgbClr>
                  </a:outerShdw>
                </a:effectLst>
                <a:latin typeface="+mn-ea"/>
              </a:rPr>
              <a:t> </a:t>
            </a:r>
          </a:p>
          <a:p>
            <a:pPr>
              <a:lnSpc>
                <a:spcPct val="150000"/>
              </a:lnSpc>
              <a:defRPr/>
            </a:pPr>
            <a:r>
              <a:rPr lang="en-US" altLang="ko-KR" sz="3400" b="1" dirty="0">
                <a:solidFill>
                  <a:srgbClr val="FF0000"/>
                </a:solidFill>
                <a:effectLst>
                  <a:outerShdw blurRad="38100" dist="38100" dir="2700000" algn="tl">
                    <a:srgbClr val="000000">
                      <a:alpha val="43137"/>
                    </a:srgbClr>
                  </a:outerShdw>
                </a:effectLst>
                <a:latin typeface="+mn-ea"/>
              </a:rPr>
              <a:t>1/3</a:t>
            </a:r>
            <a:r>
              <a:rPr lang="en-US" altLang="ko-KR" sz="3400" b="1" dirty="0">
                <a:effectLst>
                  <a:outerShdw blurRad="38100" dist="38100" dir="2700000" algn="tl">
                    <a:srgbClr val="000000">
                      <a:alpha val="43137"/>
                    </a:srgbClr>
                  </a:outerShdw>
                </a:effectLst>
                <a:latin typeface="+mn-ea"/>
              </a:rPr>
              <a:t> </a:t>
            </a:r>
            <a:r>
              <a:rPr lang="ko-KR" altLang="en-US" sz="3400" b="1" dirty="0">
                <a:effectLst>
                  <a:outerShdw blurRad="38100" dist="38100" dir="2700000" algn="tl">
                    <a:srgbClr val="000000">
                      <a:alpha val="43137"/>
                    </a:srgbClr>
                  </a:outerShdw>
                </a:effectLst>
                <a:latin typeface="+mn-ea"/>
              </a:rPr>
              <a:t>도 적절한 치료로 완화 가능</a:t>
            </a:r>
          </a:p>
        </p:txBody>
      </p:sp>
    </p:spTree>
    <p:extLst>
      <p:ext uri="{BB962C8B-B14F-4D97-AF65-F5344CB8AC3E}">
        <p14:creationId xmlns:p14="http://schemas.microsoft.com/office/powerpoint/2010/main" val="9379618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4"/>
          <p:cNvGrpSpPr/>
          <p:nvPr/>
        </p:nvGrpSpPr>
        <p:grpSpPr>
          <a:xfrm>
            <a:off x="-29058" y="-27384"/>
            <a:ext cx="9176878" cy="7056784"/>
            <a:chOff x="-29058" y="27384"/>
            <a:chExt cx="9176878" cy="6877050"/>
          </a:xfrm>
        </p:grpSpPr>
        <p:pic>
          <p:nvPicPr>
            <p:cNvPr id="9" name="Picture 2" descr="C:\Users\Public\Documents\wa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5242"/>
            <a:stretch/>
          </p:blipFill>
          <p:spPr bwMode="auto">
            <a:xfrm>
              <a:off x="-29058" y="46434"/>
              <a:ext cx="645458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Public\Documents\wa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5242"/>
            <a:stretch/>
          </p:blipFill>
          <p:spPr bwMode="auto">
            <a:xfrm>
              <a:off x="637692" y="27384"/>
              <a:ext cx="645458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Public\Documents\wa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5242"/>
            <a:stretch/>
          </p:blipFill>
          <p:spPr bwMode="auto">
            <a:xfrm>
              <a:off x="1645804" y="27384"/>
              <a:ext cx="645458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C:\Users\Public\Documents\wa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5242"/>
            <a:stretch/>
          </p:blipFill>
          <p:spPr bwMode="auto">
            <a:xfrm>
              <a:off x="2693232" y="27384"/>
              <a:ext cx="6454588" cy="68580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683568" y="980728"/>
            <a:ext cx="748923" cy="769441"/>
          </a:xfrm>
          <a:prstGeom prst="rect">
            <a:avLst/>
          </a:prstGeom>
          <a:noFill/>
        </p:spPr>
        <p:txBody>
          <a:bodyPr wrap="none" rtlCol="0">
            <a:spAutoFit/>
          </a:bodyPr>
          <a:lstStyle/>
          <a:p>
            <a:pPr fontAlgn="base">
              <a:spcBef>
                <a:spcPct val="0"/>
              </a:spcBef>
              <a:spcAft>
                <a:spcPct val="0"/>
              </a:spcAft>
            </a:pPr>
            <a:r>
              <a:rPr kumimoji="1" lang="ko-KR" altLang="en-US" sz="4400" b="1" dirty="0" smtClean="0">
                <a:solidFill>
                  <a:prstClr val="white"/>
                </a:solidFill>
                <a:latin typeface="HY헤드라인M" pitchFamily="18" charset="-127"/>
                <a:ea typeface="태 나무" panose="02030603000101010101" pitchFamily="18" charset="-127"/>
              </a:rPr>
              <a:t>암</a:t>
            </a:r>
            <a:endParaRPr kumimoji="1" lang="ko-KR" altLang="en-US" sz="4400" b="1" dirty="0">
              <a:solidFill>
                <a:prstClr val="white"/>
              </a:solidFill>
              <a:latin typeface="HY헤드라인M" pitchFamily="18" charset="-127"/>
              <a:ea typeface="태 나무" panose="02030603000101010101" pitchFamily="18" charset="-127"/>
            </a:endParaRPr>
          </a:p>
        </p:txBody>
      </p:sp>
      <p:sp>
        <p:nvSpPr>
          <p:cNvPr id="12" name="TextBox 11"/>
          <p:cNvSpPr txBox="1"/>
          <p:nvPr/>
        </p:nvSpPr>
        <p:spPr>
          <a:xfrm>
            <a:off x="1518821" y="957468"/>
            <a:ext cx="1313180" cy="769441"/>
          </a:xfrm>
          <a:prstGeom prst="rect">
            <a:avLst/>
          </a:prstGeom>
          <a:noFill/>
        </p:spPr>
        <p:txBody>
          <a:bodyPr wrap="none" rtlCol="0">
            <a:spAutoFit/>
          </a:bodyPr>
          <a:lstStyle/>
          <a:p>
            <a:pPr fontAlgn="base">
              <a:spcBef>
                <a:spcPct val="0"/>
              </a:spcBef>
              <a:spcAft>
                <a:spcPct val="0"/>
              </a:spcAft>
            </a:pPr>
            <a:r>
              <a:rPr kumimoji="1" lang="ko-KR" altLang="en-US" sz="4400" b="1" dirty="0" smtClean="0">
                <a:solidFill>
                  <a:prstClr val="white"/>
                </a:solidFill>
                <a:latin typeface="HY헤드라인M" pitchFamily="18" charset="-127"/>
                <a:ea typeface="태 나무" panose="02030603000101010101" pitchFamily="18" charset="-127"/>
              </a:rPr>
              <a:t>걱정</a:t>
            </a:r>
            <a:endParaRPr kumimoji="1" lang="ko-KR" altLang="en-US" sz="4400" b="1" dirty="0">
              <a:solidFill>
                <a:prstClr val="white"/>
              </a:solidFill>
              <a:latin typeface="HY헤드라인M" pitchFamily="18" charset="-127"/>
              <a:ea typeface="태 나무" panose="02030603000101010101" pitchFamily="18" charset="-127"/>
            </a:endParaRPr>
          </a:p>
        </p:txBody>
      </p:sp>
      <p:sp>
        <p:nvSpPr>
          <p:cNvPr id="13" name="TextBox 12"/>
          <p:cNvSpPr txBox="1"/>
          <p:nvPr/>
        </p:nvSpPr>
        <p:spPr>
          <a:xfrm>
            <a:off x="2894925" y="957468"/>
            <a:ext cx="1313180" cy="769441"/>
          </a:xfrm>
          <a:prstGeom prst="rect">
            <a:avLst/>
          </a:prstGeom>
          <a:noFill/>
        </p:spPr>
        <p:txBody>
          <a:bodyPr wrap="none" rtlCol="0">
            <a:spAutoFit/>
          </a:bodyPr>
          <a:lstStyle/>
          <a:p>
            <a:pPr fontAlgn="base">
              <a:spcBef>
                <a:spcPct val="0"/>
              </a:spcBef>
              <a:spcAft>
                <a:spcPct val="0"/>
              </a:spcAft>
            </a:pPr>
            <a:r>
              <a:rPr kumimoji="1" lang="ko-KR" altLang="en-US" sz="4400" b="1" dirty="0" smtClean="0">
                <a:solidFill>
                  <a:prstClr val="white"/>
                </a:solidFill>
                <a:latin typeface="HY헤드라인M" pitchFamily="18" charset="-127"/>
                <a:ea typeface="태 나무" panose="02030603000101010101" pitchFamily="18" charset="-127"/>
              </a:rPr>
              <a:t>없는</a:t>
            </a:r>
            <a:endParaRPr kumimoji="1" lang="ko-KR" altLang="en-US" sz="4400" b="1" dirty="0">
              <a:solidFill>
                <a:prstClr val="white"/>
              </a:solidFill>
              <a:latin typeface="HY헤드라인M" pitchFamily="18" charset="-127"/>
              <a:ea typeface="태 나무" panose="02030603000101010101" pitchFamily="18" charset="-127"/>
            </a:endParaRPr>
          </a:p>
        </p:txBody>
      </p:sp>
      <p:sp>
        <p:nvSpPr>
          <p:cNvPr id="14" name="TextBox 13"/>
          <p:cNvSpPr txBox="1"/>
          <p:nvPr/>
        </p:nvSpPr>
        <p:spPr>
          <a:xfrm>
            <a:off x="775900" y="1879308"/>
            <a:ext cx="5145574" cy="923330"/>
          </a:xfrm>
          <a:prstGeom prst="rect">
            <a:avLst/>
          </a:prstGeom>
          <a:noFill/>
        </p:spPr>
        <p:txBody>
          <a:bodyPr wrap="square" rtlCol="0">
            <a:spAutoFit/>
          </a:bodyPr>
          <a:lstStyle/>
          <a:p>
            <a:pPr fontAlgn="base">
              <a:spcBef>
                <a:spcPct val="0"/>
              </a:spcBef>
              <a:spcAft>
                <a:spcPct val="0"/>
              </a:spcAft>
            </a:pPr>
            <a:r>
              <a:rPr kumimoji="1" lang="ko-KR" altLang="en-US" sz="5400" b="1" dirty="0" smtClean="0">
                <a:solidFill>
                  <a:prstClr val="white"/>
                </a:solidFill>
                <a:latin typeface="HY헤드라인M" pitchFamily="18" charset="-127"/>
                <a:ea typeface="태 나무" panose="02030603000101010101" pitchFamily="18" charset="-127"/>
              </a:rPr>
              <a:t>행복한 세상</a:t>
            </a:r>
            <a:endParaRPr kumimoji="1" lang="ko-KR" altLang="en-US" sz="5400" b="1" dirty="0">
              <a:solidFill>
                <a:prstClr val="white"/>
              </a:solidFill>
              <a:latin typeface="HY헤드라인M" pitchFamily="18" charset="-127"/>
              <a:ea typeface="태 나무" panose="02030603000101010101" pitchFamily="18" charset="-127"/>
            </a:endParaRPr>
          </a:p>
        </p:txBody>
      </p:sp>
      <p:sp>
        <p:nvSpPr>
          <p:cNvPr id="2" name="자유형 1"/>
          <p:cNvSpPr/>
          <p:nvPr/>
        </p:nvSpPr>
        <p:spPr>
          <a:xfrm>
            <a:off x="1490870" y="1172816"/>
            <a:ext cx="1331843" cy="233107"/>
          </a:xfrm>
          <a:custGeom>
            <a:avLst/>
            <a:gdLst>
              <a:gd name="connsiteX0" fmla="*/ 0 w 1517808"/>
              <a:gd name="connsiteY0" fmla="*/ 274583 h 348664"/>
              <a:gd name="connsiteX1" fmla="*/ 715617 w 1517808"/>
              <a:gd name="connsiteY1" fmla="*/ 334218 h 348664"/>
              <a:gd name="connsiteX2" fmla="*/ 1441173 w 1517808"/>
              <a:gd name="connsiteY2" fmla="*/ 36044 h 348664"/>
              <a:gd name="connsiteX3" fmla="*/ 1461052 w 1517808"/>
              <a:gd name="connsiteY3" fmla="*/ 16166 h 348664"/>
            </a:gdLst>
            <a:ahLst/>
            <a:cxnLst>
              <a:cxn ang="0">
                <a:pos x="connsiteX0" y="connsiteY0"/>
              </a:cxn>
              <a:cxn ang="0">
                <a:pos x="connsiteX1" y="connsiteY1"/>
              </a:cxn>
              <a:cxn ang="0">
                <a:pos x="connsiteX2" y="connsiteY2"/>
              </a:cxn>
              <a:cxn ang="0">
                <a:pos x="connsiteX3" y="connsiteY3"/>
              </a:cxn>
            </a:cxnLst>
            <a:rect l="l" t="t" r="r" b="b"/>
            <a:pathLst>
              <a:path w="1517808" h="348664">
                <a:moveTo>
                  <a:pt x="0" y="274583"/>
                </a:moveTo>
                <a:cubicBezTo>
                  <a:pt x="237711" y="324278"/>
                  <a:pt x="475422" y="373974"/>
                  <a:pt x="715617" y="334218"/>
                </a:cubicBezTo>
                <a:cubicBezTo>
                  <a:pt x="955812" y="294462"/>
                  <a:pt x="1316934" y="89053"/>
                  <a:pt x="1441173" y="36044"/>
                </a:cubicBezTo>
                <a:cubicBezTo>
                  <a:pt x="1565412" y="-16965"/>
                  <a:pt x="1513232" y="-400"/>
                  <a:pt x="1461052" y="16166"/>
                </a:cubicBezTo>
              </a:path>
            </a:pathLst>
          </a:custGeom>
          <a:noFill/>
          <a:ln>
            <a:solidFill>
              <a:srgbClr val="FF5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b="1">
              <a:solidFill>
                <a:prstClr val="white"/>
              </a:solidFill>
            </a:endParaRPr>
          </a:p>
        </p:txBody>
      </p:sp>
    </p:spTree>
    <p:extLst>
      <p:ext uri="{BB962C8B-B14F-4D97-AF65-F5344CB8AC3E}">
        <p14:creationId xmlns:p14="http://schemas.microsoft.com/office/powerpoint/2010/main" val="104057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259632" y="406405"/>
            <a:ext cx="7704856" cy="646331"/>
          </a:xfrm>
          <a:prstGeom prst="rect">
            <a:avLst/>
          </a:prstGeom>
          <a:noFill/>
        </p:spPr>
        <p:txBody>
          <a:bodyPr wrap="square" rtlCol="0">
            <a:spAutoFit/>
            <a:scene3d>
              <a:camera prst="orthographicFront"/>
              <a:lightRig rig="threePt" dir="t"/>
            </a:scene3d>
            <a:sp3d extrusionH="57150">
              <a:bevelT w="38100" h="38100"/>
            </a:sp3d>
          </a:bodyPr>
          <a:lstStyle/>
          <a:p>
            <a:r>
              <a:rPr lang="ko-KR" altLang="en-US" sz="3600" b="1" dirty="0" smtClean="0">
                <a:solidFill>
                  <a:srgbClr val="0070C0"/>
                </a:solidFill>
              </a:rPr>
              <a:t>암에 대한 새로운 이해</a:t>
            </a:r>
            <a:endParaRPr lang="ko-KR" altLang="en-US" sz="2800" b="1" spc="-300" dirty="0">
              <a:solidFill>
                <a:srgbClr val="0070C0"/>
              </a:solidFill>
            </a:endParaRPr>
          </a:p>
        </p:txBody>
      </p:sp>
      <p:sp>
        <p:nvSpPr>
          <p:cNvPr id="20" name="직사각형 19"/>
          <p:cNvSpPr/>
          <p:nvPr/>
        </p:nvSpPr>
        <p:spPr bwMode="auto">
          <a:xfrm>
            <a:off x="1813286" y="1772816"/>
            <a:ext cx="5304657" cy="815801"/>
          </a:xfrm>
          <a:prstGeom prst="rect">
            <a:avLst/>
          </a:prstGeom>
        </p:spPr>
        <p:txBody>
          <a:bodyPr wrap="none">
            <a:spAutoFit/>
          </a:bodyPr>
          <a:lstStyle/>
          <a:p>
            <a:pPr marL="342900" indent="-342900" fontAlgn="base">
              <a:lnSpc>
                <a:spcPct val="150000"/>
              </a:lnSpc>
              <a:spcBef>
                <a:spcPct val="20000"/>
              </a:spcBef>
              <a:spcAft>
                <a:spcPct val="0"/>
              </a:spcAft>
              <a:buClr>
                <a:srgbClr val="94CAE8"/>
              </a:buClr>
              <a:buSzPct val="115000"/>
              <a:defRPr/>
            </a:pPr>
            <a:r>
              <a:rPr lang="ko-KR" altLang="en-US" sz="3600" b="1" dirty="0">
                <a:effectLst>
                  <a:outerShdw blurRad="38100" dist="38100" dir="2700000" algn="tl">
                    <a:srgbClr val="C0C0C0"/>
                  </a:outerShdw>
                </a:effectLst>
                <a:latin typeface="+mj-lt"/>
                <a:ea typeface="함초롬돋움" pitchFamily="18" charset="-127"/>
                <a:cs typeface="함초롬돋움" pitchFamily="18" charset="-127"/>
              </a:rPr>
              <a:t>암은 오래 살면 생기는 병</a:t>
            </a:r>
          </a:p>
        </p:txBody>
      </p:sp>
      <p:sp>
        <p:nvSpPr>
          <p:cNvPr id="21" name="직사각형 20"/>
          <p:cNvSpPr/>
          <p:nvPr/>
        </p:nvSpPr>
        <p:spPr bwMode="auto">
          <a:xfrm>
            <a:off x="1797412" y="2636614"/>
            <a:ext cx="6808274" cy="815801"/>
          </a:xfrm>
          <a:prstGeom prst="rect">
            <a:avLst/>
          </a:prstGeom>
        </p:spPr>
        <p:txBody>
          <a:bodyPr wrap="none">
            <a:spAutoFit/>
          </a:bodyPr>
          <a:lstStyle/>
          <a:p>
            <a:pPr marL="342900" indent="-342900" fontAlgn="base">
              <a:lnSpc>
                <a:spcPct val="150000"/>
              </a:lnSpc>
              <a:spcBef>
                <a:spcPct val="20000"/>
              </a:spcBef>
              <a:spcAft>
                <a:spcPct val="0"/>
              </a:spcAft>
              <a:buClr>
                <a:srgbClr val="94CAE8"/>
              </a:buClr>
              <a:buSzPct val="115000"/>
              <a:defRPr/>
            </a:pPr>
            <a:r>
              <a:rPr lang="ko-KR" altLang="en-US" sz="3600" b="1" dirty="0">
                <a:effectLst>
                  <a:outerShdw blurRad="38100" dist="38100" dir="2700000" algn="tl">
                    <a:srgbClr val="C0C0C0"/>
                  </a:outerShdw>
                </a:effectLst>
                <a:latin typeface="+mj-lt"/>
                <a:ea typeface="함초롬돋움" pitchFamily="18" charset="-127"/>
                <a:cs typeface="함초롬돋움" pitchFamily="18" charset="-127"/>
              </a:rPr>
              <a:t>암은 오랜 시간에 걸쳐 생기는 병</a:t>
            </a:r>
          </a:p>
        </p:txBody>
      </p:sp>
      <p:sp>
        <p:nvSpPr>
          <p:cNvPr id="22" name="직사각형 21"/>
          <p:cNvSpPr/>
          <p:nvPr/>
        </p:nvSpPr>
        <p:spPr bwMode="auto">
          <a:xfrm>
            <a:off x="1797411" y="3534543"/>
            <a:ext cx="5751896" cy="923330"/>
          </a:xfrm>
          <a:prstGeom prst="rect">
            <a:avLst/>
          </a:prstGeom>
        </p:spPr>
        <p:txBody>
          <a:bodyPr wrap="none">
            <a:spAutoFit/>
          </a:bodyPr>
          <a:lstStyle/>
          <a:p>
            <a:pPr marL="342900" indent="-342900" fontAlgn="base">
              <a:lnSpc>
                <a:spcPct val="150000"/>
              </a:lnSpc>
              <a:spcBef>
                <a:spcPct val="20000"/>
              </a:spcBef>
              <a:spcAft>
                <a:spcPct val="0"/>
              </a:spcAft>
              <a:buClr>
                <a:srgbClr val="94CAE8"/>
              </a:buClr>
              <a:buSzPct val="115000"/>
              <a:defRPr/>
            </a:pPr>
            <a:r>
              <a:rPr lang="ko-KR" altLang="en-US" sz="3600" b="1" dirty="0">
                <a:effectLst>
                  <a:outerShdw blurRad="38100" dist="38100" dir="2700000" algn="tl">
                    <a:srgbClr val="C0C0C0"/>
                  </a:outerShdw>
                </a:effectLst>
                <a:latin typeface="+mj-lt"/>
                <a:ea typeface="함초롬돋움" pitchFamily="18" charset="-127"/>
                <a:cs typeface="함초롬돋움" pitchFamily="18" charset="-127"/>
              </a:rPr>
              <a:t>암은 예방할 수 있는 만성병</a:t>
            </a:r>
          </a:p>
        </p:txBody>
      </p:sp>
      <p:sp>
        <p:nvSpPr>
          <p:cNvPr id="23" name="직사각형 22"/>
          <p:cNvSpPr/>
          <p:nvPr/>
        </p:nvSpPr>
        <p:spPr bwMode="auto">
          <a:xfrm>
            <a:off x="1806936" y="4436814"/>
            <a:ext cx="5751896" cy="815801"/>
          </a:xfrm>
          <a:prstGeom prst="rect">
            <a:avLst/>
          </a:prstGeom>
        </p:spPr>
        <p:txBody>
          <a:bodyPr wrap="none">
            <a:spAutoFit/>
          </a:bodyPr>
          <a:lstStyle/>
          <a:p>
            <a:pPr marL="342900" indent="-342900" fontAlgn="base">
              <a:lnSpc>
                <a:spcPct val="150000"/>
              </a:lnSpc>
              <a:spcBef>
                <a:spcPct val="20000"/>
              </a:spcBef>
              <a:spcAft>
                <a:spcPct val="0"/>
              </a:spcAft>
              <a:buClr>
                <a:srgbClr val="94CAE8"/>
              </a:buClr>
              <a:buSzPct val="115000"/>
              <a:defRPr/>
            </a:pPr>
            <a:r>
              <a:rPr lang="ko-KR" altLang="en-US" sz="3600" b="1" dirty="0" smtClean="0">
                <a:effectLst>
                  <a:outerShdw blurRad="38100" dist="38100" dir="2700000" algn="tl">
                    <a:srgbClr val="C0C0C0"/>
                  </a:outerShdw>
                </a:effectLst>
                <a:latin typeface="+mj-lt"/>
                <a:ea typeface="함초롬돋움" pitchFamily="18" charset="-127"/>
                <a:cs typeface="함초롬돋움" pitchFamily="18" charset="-127"/>
              </a:rPr>
              <a:t>암은 유전자 변화에 의한 병</a:t>
            </a:r>
            <a:endParaRPr lang="ko-KR" altLang="en-US" sz="3600" b="1" dirty="0">
              <a:effectLst>
                <a:outerShdw blurRad="38100" dist="38100" dir="2700000" algn="tl">
                  <a:srgbClr val="C0C0C0"/>
                </a:outerShdw>
              </a:effectLst>
              <a:latin typeface="+mj-lt"/>
              <a:ea typeface="함초롬돋움" pitchFamily="18" charset="-127"/>
              <a:cs typeface="함초롬돋움" pitchFamily="18" charset="-127"/>
            </a:endParaRPr>
          </a:p>
        </p:txBody>
      </p:sp>
      <p:pic>
        <p:nvPicPr>
          <p:cNvPr id="24" name="그림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6341" y="2132856"/>
            <a:ext cx="285339" cy="319926"/>
          </a:xfrm>
          <a:prstGeom prst="rect">
            <a:avLst/>
          </a:prstGeom>
        </p:spPr>
      </p:pic>
      <p:pic>
        <p:nvPicPr>
          <p:cNvPr id="25" name="그림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6341" y="3037066"/>
            <a:ext cx="285339" cy="319926"/>
          </a:xfrm>
          <a:prstGeom prst="rect">
            <a:avLst/>
          </a:prstGeom>
        </p:spPr>
      </p:pic>
      <p:pic>
        <p:nvPicPr>
          <p:cNvPr id="26" name="그림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6341" y="3897857"/>
            <a:ext cx="285339" cy="319926"/>
          </a:xfrm>
          <a:prstGeom prst="rect">
            <a:avLst/>
          </a:prstGeom>
        </p:spPr>
      </p:pic>
      <p:pic>
        <p:nvPicPr>
          <p:cNvPr id="27" name="그림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6341" y="4837266"/>
            <a:ext cx="285339" cy="319926"/>
          </a:xfrm>
          <a:prstGeom prst="rect">
            <a:avLst/>
          </a:prstGeom>
        </p:spPr>
      </p:pic>
    </p:spTree>
    <p:extLst>
      <p:ext uri="{BB962C8B-B14F-4D97-AF65-F5344CB8AC3E}">
        <p14:creationId xmlns:p14="http://schemas.microsoft.com/office/powerpoint/2010/main" val="37915310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직사각형 11"/>
          <p:cNvSpPr/>
          <p:nvPr/>
        </p:nvSpPr>
        <p:spPr>
          <a:xfrm>
            <a:off x="0" y="309078"/>
            <a:ext cx="9144000" cy="1129796"/>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latinLnBrk="0">
              <a:lnSpc>
                <a:spcPct val="110000"/>
              </a:lnSpc>
              <a:spcBef>
                <a:spcPts val="0"/>
              </a:spcBef>
              <a:spcAft>
                <a:spcPts val="0"/>
              </a:spcAft>
              <a:buClr>
                <a:srgbClr val="94CAE8"/>
              </a:buClr>
              <a:buSzPct val="90000"/>
              <a:defRPr/>
            </a:pPr>
            <a:r>
              <a:rPr kumimoji="0" lang="ko-KR" altLang="en-US" sz="3200" b="1" kern="0" spc="-150" dirty="0" smtClean="0">
                <a:ln w="11430"/>
                <a:solidFill>
                  <a:srgbClr val="0070C0"/>
                </a:solidFill>
                <a:cs typeface="Tahoma" pitchFamily="34" charset="0"/>
              </a:rPr>
              <a:t>연령군별 주요 암 발생률 및 사망률 </a:t>
            </a:r>
            <a:r>
              <a:rPr kumimoji="0" lang="ko-KR" altLang="en-US" sz="3200" b="1" kern="0" spc="-150" dirty="0" err="1" smtClean="0">
                <a:ln w="11430"/>
                <a:solidFill>
                  <a:srgbClr val="0070C0"/>
                </a:solidFill>
                <a:cs typeface="Tahoma" pitchFamily="34" charset="0"/>
              </a:rPr>
              <a:t>예측치</a:t>
            </a:r>
            <a:endParaRPr kumimoji="0" lang="en-US" altLang="ko-KR" sz="3200" b="1" kern="0" spc="-150" dirty="0" smtClean="0">
              <a:ln w="11430"/>
              <a:solidFill>
                <a:srgbClr val="0070C0"/>
              </a:solidFill>
              <a:cs typeface="Tahoma" pitchFamily="34" charset="0"/>
            </a:endParaRPr>
          </a:p>
          <a:p>
            <a:pPr algn="ctr" fontAlgn="auto" latinLnBrk="0">
              <a:lnSpc>
                <a:spcPct val="110000"/>
              </a:lnSpc>
              <a:spcBef>
                <a:spcPts val="0"/>
              </a:spcBef>
              <a:spcAft>
                <a:spcPts val="0"/>
              </a:spcAft>
              <a:buClr>
                <a:srgbClr val="94CAE8"/>
              </a:buClr>
              <a:buSzPct val="90000"/>
              <a:defRPr/>
            </a:pPr>
            <a:r>
              <a:rPr kumimoji="0" lang="en-US" altLang="ko-KR" sz="3200" b="1" kern="0" spc="-150" dirty="0" smtClean="0">
                <a:ln w="11430"/>
                <a:solidFill>
                  <a:srgbClr val="0070C0"/>
                </a:solidFill>
                <a:cs typeface="Tahoma" pitchFamily="34" charset="0"/>
              </a:rPr>
              <a:t>2012</a:t>
            </a:r>
            <a:r>
              <a:rPr kumimoji="0" lang="ko-KR" altLang="en-US" sz="3200" b="1" kern="0" spc="-150" dirty="0" smtClean="0">
                <a:ln w="11430"/>
                <a:solidFill>
                  <a:srgbClr val="0070C0"/>
                </a:solidFill>
                <a:cs typeface="Tahoma" pitchFamily="34" charset="0"/>
              </a:rPr>
              <a:t>년 남자</a:t>
            </a:r>
            <a:endParaRPr kumimoji="0" lang="en-US" altLang="ko-KR" sz="3200" b="1" kern="0" spc="-150" dirty="0">
              <a:ln w="11430"/>
              <a:solidFill>
                <a:srgbClr val="0070C0"/>
              </a:solidFill>
              <a:cs typeface="Tahoma" pitchFamily="34" charset="0"/>
            </a:endParaRPr>
          </a:p>
        </p:txBody>
      </p:sp>
      <p:sp>
        <p:nvSpPr>
          <p:cNvPr id="27" name="TextBox 26"/>
          <p:cNvSpPr txBox="1"/>
          <p:nvPr/>
        </p:nvSpPr>
        <p:spPr>
          <a:xfrm>
            <a:off x="430213" y="6092825"/>
            <a:ext cx="8534400" cy="431800"/>
          </a:xfrm>
          <a:prstGeom prst="rect">
            <a:avLst/>
          </a:prstGeom>
          <a:noFill/>
        </p:spPr>
        <p:txBody>
          <a:bodyPr>
            <a:spAutoFit/>
          </a:bodyPr>
          <a:lstStyle/>
          <a:p>
            <a:pPr fontAlgn="auto" latinLnBrk="0">
              <a:spcBef>
                <a:spcPts val="0"/>
              </a:spcBef>
              <a:spcAft>
                <a:spcPts val="0"/>
              </a:spcAft>
              <a:defRPr/>
            </a:pPr>
            <a:r>
              <a:rPr kumimoji="0" lang="ko-KR" altLang="en-US" sz="1100" kern="0" dirty="0">
                <a:solidFill>
                  <a:sysClr val="windowText" lastClr="000000"/>
                </a:solidFill>
                <a:latin typeface="Times New Roman"/>
                <a:ea typeface="맑은 고딕" pitchFamily="50" charset="-127"/>
                <a:cs typeface="Times New Roman"/>
              </a:rPr>
              <a:t>▪ </a:t>
            </a:r>
            <a:r>
              <a:rPr kumimoji="0" lang="ko-KR" altLang="en-US" sz="1100" kern="0" dirty="0" err="1">
                <a:solidFill>
                  <a:sysClr val="windowText" lastClr="000000"/>
                </a:solidFill>
                <a:latin typeface="맑은 고딕" pitchFamily="50" charset="-127"/>
                <a:ea typeface="맑은 고딕" pitchFamily="50" charset="-127"/>
              </a:rPr>
              <a:t>자료원</a:t>
            </a:r>
            <a:r>
              <a:rPr kumimoji="0" lang="en-US" altLang="ko-KR" sz="1100" kern="0" dirty="0">
                <a:solidFill>
                  <a:sysClr val="windowText" lastClr="000000"/>
                </a:solidFill>
                <a:latin typeface="맑은 고딕" pitchFamily="50" charset="-127"/>
                <a:ea typeface="맑은 고딕" pitchFamily="50" charset="-127"/>
              </a:rPr>
              <a:t>: Jung KW, Park S, Won YJ, Kong HJ, Lee JY, </a:t>
            </a:r>
            <a:r>
              <a:rPr kumimoji="0" lang="en-US" altLang="ko-KR" sz="1100" kern="0" dirty="0" err="1">
                <a:solidFill>
                  <a:sysClr val="windowText" lastClr="000000"/>
                </a:solidFill>
                <a:latin typeface="맑은 고딕" pitchFamily="50" charset="-127"/>
                <a:ea typeface="맑은 고딕" pitchFamily="50" charset="-127"/>
              </a:rPr>
              <a:t>Seo</a:t>
            </a:r>
            <a:r>
              <a:rPr kumimoji="0" lang="en-US" altLang="ko-KR" sz="1100" kern="0" dirty="0">
                <a:solidFill>
                  <a:sysClr val="windowText" lastClr="000000"/>
                </a:solidFill>
                <a:latin typeface="맑은 고딕" pitchFamily="50" charset="-127"/>
                <a:ea typeface="맑은 고딕" pitchFamily="50" charset="-127"/>
              </a:rPr>
              <a:t> HG, Lee JS.</a:t>
            </a:r>
          </a:p>
          <a:p>
            <a:pPr fontAlgn="auto" latinLnBrk="0">
              <a:spcBef>
                <a:spcPts val="0"/>
              </a:spcBef>
              <a:spcAft>
                <a:spcPts val="0"/>
              </a:spcAft>
              <a:defRPr/>
            </a:pPr>
            <a:r>
              <a:rPr kumimoji="0" lang="en-US" altLang="ko-KR" sz="1100" kern="0" dirty="0">
                <a:solidFill>
                  <a:sysClr val="windowText" lastClr="000000"/>
                </a:solidFill>
                <a:latin typeface="맑은 고딕" pitchFamily="50" charset="-127"/>
                <a:ea typeface="맑은 고딕" pitchFamily="50" charset="-127"/>
              </a:rPr>
              <a:t>            Prediction of cancer incidence and mortality in Korea, 2012. Cancer Res Treat. 2012 Mar;44(1):25-31</a:t>
            </a:r>
            <a:endParaRPr kumimoji="0" lang="ko-KR" altLang="en-US" sz="1100" kern="0" dirty="0">
              <a:solidFill>
                <a:sysClr val="windowText" lastClr="000000"/>
              </a:solidFill>
              <a:latin typeface="맑은 고딕" pitchFamily="50" charset="-127"/>
              <a:ea typeface="맑은 고딕" pitchFamily="50" charset="-127"/>
            </a:endParaRPr>
          </a:p>
        </p:txBody>
      </p:sp>
      <p:grpSp>
        <p:nvGrpSpPr>
          <p:cNvPr id="2" name="그룹 31"/>
          <p:cNvGrpSpPr/>
          <p:nvPr/>
        </p:nvGrpSpPr>
        <p:grpSpPr>
          <a:xfrm>
            <a:off x="35496" y="1772807"/>
            <a:ext cx="4694727" cy="3600881"/>
            <a:chOff x="35496" y="1826324"/>
            <a:chExt cx="4796255" cy="3547364"/>
          </a:xfrm>
        </p:grpSpPr>
        <p:sp>
          <p:nvSpPr>
            <p:cNvPr id="6" name="TextBox 5"/>
            <p:cNvSpPr txBox="1"/>
            <p:nvPr/>
          </p:nvSpPr>
          <p:spPr>
            <a:xfrm>
              <a:off x="4255688" y="3054152"/>
              <a:ext cx="576063" cy="230832"/>
            </a:xfrm>
            <a:prstGeom prst="rect">
              <a:avLst/>
            </a:prstGeom>
            <a:noFill/>
          </p:spPr>
          <p:txBody>
            <a:bodyPr wrap="square">
              <a:spAutoFit/>
            </a:bodyPr>
            <a:lstStyle/>
            <a:p>
              <a:pPr fontAlgn="auto" latinLnBrk="0">
                <a:spcBef>
                  <a:spcPts val="0"/>
                </a:spcBef>
                <a:spcAft>
                  <a:spcPts val="0"/>
                </a:spcAft>
                <a:defRPr/>
              </a:pPr>
              <a:r>
                <a:rPr kumimoji="0" lang="ko-KR" altLang="en-US" sz="900" kern="0" dirty="0">
                  <a:solidFill>
                    <a:schemeClr val="bg1">
                      <a:lumMod val="50000"/>
                    </a:schemeClr>
                  </a:solidFill>
                  <a:latin typeface="함초롬돋움" pitchFamily="18" charset="-127"/>
                  <a:ea typeface="함초롬돋움" pitchFamily="18" charset="-127"/>
                  <a:cs typeface="함초롬돋움" pitchFamily="18" charset="-127"/>
                </a:rPr>
                <a:t>폐</a:t>
              </a:r>
            </a:p>
          </p:txBody>
        </p:sp>
        <p:sp>
          <p:nvSpPr>
            <p:cNvPr id="7" name="TextBox 6"/>
            <p:cNvSpPr txBox="1"/>
            <p:nvPr/>
          </p:nvSpPr>
          <p:spPr>
            <a:xfrm>
              <a:off x="4255688" y="3558208"/>
              <a:ext cx="576063" cy="230832"/>
            </a:xfrm>
            <a:prstGeom prst="rect">
              <a:avLst/>
            </a:prstGeom>
            <a:noFill/>
          </p:spPr>
          <p:txBody>
            <a:bodyPr wrap="square">
              <a:spAutoFit/>
            </a:bodyPr>
            <a:lstStyle/>
            <a:p>
              <a:pPr fontAlgn="auto" latinLnBrk="0">
                <a:spcBef>
                  <a:spcPts val="0"/>
                </a:spcBef>
                <a:spcAft>
                  <a:spcPts val="0"/>
                </a:spcAft>
                <a:defRPr/>
              </a:pPr>
              <a:r>
                <a:rPr kumimoji="0" lang="ko-KR" altLang="en-US" sz="900" kern="0" dirty="0">
                  <a:solidFill>
                    <a:schemeClr val="bg1">
                      <a:lumMod val="50000"/>
                    </a:schemeClr>
                  </a:solidFill>
                  <a:latin typeface="함초롬돋움" pitchFamily="18" charset="-127"/>
                  <a:ea typeface="함초롬돋움" pitchFamily="18" charset="-127"/>
                  <a:cs typeface="함초롬돋움" pitchFamily="18" charset="-127"/>
                </a:rPr>
                <a:t>위</a:t>
              </a:r>
            </a:p>
          </p:txBody>
        </p:sp>
        <p:sp>
          <p:nvSpPr>
            <p:cNvPr id="8" name="TextBox 7"/>
            <p:cNvSpPr txBox="1"/>
            <p:nvPr/>
          </p:nvSpPr>
          <p:spPr>
            <a:xfrm>
              <a:off x="4193107" y="4293096"/>
              <a:ext cx="432048" cy="230832"/>
            </a:xfrm>
            <a:prstGeom prst="rect">
              <a:avLst/>
            </a:prstGeom>
            <a:noFill/>
          </p:spPr>
          <p:txBody>
            <a:bodyPr wrap="square">
              <a:spAutoFit/>
            </a:bodyPr>
            <a:lstStyle/>
            <a:p>
              <a:pPr algn="ctr" fontAlgn="auto" latinLnBrk="0">
                <a:spcBef>
                  <a:spcPts val="0"/>
                </a:spcBef>
                <a:spcAft>
                  <a:spcPts val="0"/>
                </a:spcAft>
                <a:defRPr/>
              </a:pPr>
              <a:r>
                <a:rPr kumimoji="0" lang="ko-KR" altLang="en-US" sz="900" kern="0" dirty="0" smtClean="0">
                  <a:solidFill>
                    <a:schemeClr val="bg1">
                      <a:lumMod val="50000"/>
                    </a:schemeClr>
                  </a:solidFill>
                  <a:latin typeface="함초롬돋움" pitchFamily="18" charset="-127"/>
                  <a:ea typeface="함초롬돋움" pitchFamily="18" charset="-127"/>
                  <a:cs typeface="함초롬돋움" pitchFamily="18" charset="-127"/>
                </a:rPr>
                <a:t>간</a:t>
              </a:r>
              <a:endParaRPr kumimoji="0" lang="ko-KR" altLang="en-US" sz="900" kern="0" dirty="0">
                <a:solidFill>
                  <a:schemeClr val="bg1">
                    <a:lumMod val="50000"/>
                  </a:schemeClr>
                </a:solidFill>
                <a:latin typeface="함초롬돋움" pitchFamily="18" charset="-127"/>
                <a:ea typeface="함초롬돋움" pitchFamily="18" charset="-127"/>
                <a:cs typeface="함초롬돋움" pitchFamily="18" charset="-127"/>
              </a:endParaRPr>
            </a:p>
          </p:txBody>
        </p:sp>
        <p:sp>
          <p:nvSpPr>
            <p:cNvPr id="9" name="TextBox 8"/>
            <p:cNvSpPr txBox="1"/>
            <p:nvPr/>
          </p:nvSpPr>
          <p:spPr>
            <a:xfrm>
              <a:off x="4211960" y="3717032"/>
              <a:ext cx="576263" cy="230832"/>
            </a:xfrm>
            <a:prstGeom prst="rect">
              <a:avLst/>
            </a:prstGeom>
            <a:noFill/>
          </p:spPr>
          <p:txBody>
            <a:bodyPr>
              <a:spAutoFit/>
            </a:bodyPr>
            <a:lstStyle/>
            <a:p>
              <a:pPr fontAlgn="auto" latinLnBrk="0">
                <a:spcBef>
                  <a:spcPts val="0"/>
                </a:spcBef>
                <a:spcAft>
                  <a:spcPts val="0"/>
                </a:spcAft>
                <a:defRPr/>
              </a:pPr>
              <a:r>
                <a:rPr kumimoji="0" lang="ko-KR" altLang="en-US" sz="900" kern="0" dirty="0" smtClean="0">
                  <a:solidFill>
                    <a:schemeClr val="bg1">
                      <a:lumMod val="50000"/>
                    </a:schemeClr>
                  </a:solidFill>
                  <a:latin typeface="함초롬돋움" pitchFamily="18" charset="-127"/>
                  <a:ea typeface="함초롬돋움" pitchFamily="18" charset="-127"/>
                  <a:cs typeface="함초롬돋움" pitchFamily="18" charset="-127"/>
                </a:rPr>
                <a:t>대</a:t>
              </a:r>
              <a:r>
                <a:rPr kumimoji="0" lang="ko-KR" altLang="en-US" sz="900" kern="0" dirty="0">
                  <a:solidFill>
                    <a:schemeClr val="bg1">
                      <a:lumMod val="50000"/>
                    </a:schemeClr>
                  </a:solidFill>
                  <a:latin typeface="함초롬돋움" pitchFamily="18" charset="-127"/>
                  <a:ea typeface="함초롬돋움" pitchFamily="18" charset="-127"/>
                  <a:cs typeface="함초롬돋움" pitchFamily="18" charset="-127"/>
                </a:rPr>
                <a:t>장</a:t>
              </a:r>
              <a:endParaRPr kumimoji="0" lang="en-US" altLang="ko-KR" sz="900" kern="0" dirty="0">
                <a:solidFill>
                  <a:schemeClr val="bg1">
                    <a:lumMod val="50000"/>
                  </a:schemeClr>
                </a:solidFill>
                <a:latin typeface="함초롬돋움" pitchFamily="18" charset="-127"/>
                <a:ea typeface="함초롬돋움" pitchFamily="18" charset="-127"/>
                <a:cs typeface="함초롬돋움" pitchFamily="18" charset="-127"/>
              </a:endParaRPr>
            </a:p>
          </p:txBody>
        </p:sp>
        <p:sp>
          <p:nvSpPr>
            <p:cNvPr id="10" name="TextBox 9"/>
            <p:cNvSpPr txBox="1"/>
            <p:nvPr/>
          </p:nvSpPr>
          <p:spPr>
            <a:xfrm>
              <a:off x="4147891" y="3909556"/>
              <a:ext cx="576064" cy="227401"/>
            </a:xfrm>
            <a:prstGeom prst="rect">
              <a:avLst/>
            </a:prstGeom>
            <a:noFill/>
          </p:spPr>
          <p:txBody>
            <a:bodyPr wrap="square">
              <a:spAutoFit/>
            </a:bodyPr>
            <a:lstStyle/>
            <a:p>
              <a:pPr algn="ctr" fontAlgn="auto" latinLnBrk="0">
                <a:spcBef>
                  <a:spcPts val="0"/>
                </a:spcBef>
                <a:spcAft>
                  <a:spcPts val="0"/>
                </a:spcAft>
                <a:defRPr/>
              </a:pPr>
              <a:r>
                <a:rPr kumimoji="0" lang="ko-KR" altLang="en-US" sz="900" kern="0" dirty="0" smtClean="0">
                  <a:solidFill>
                    <a:schemeClr val="bg1">
                      <a:lumMod val="50000"/>
                    </a:schemeClr>
                  </a:solidFill>
                  <a:latin typeface="함초롬돋움" pitchFamily="18" charset="-127"/>
                  <a:ea typeface="함초롬돋움" pitchFamily="18" charset="-127"/>
                  <a:cs typeface="함초롬돋움" pitchFamily="18" charset="-127"/>
                </a:rPr>
                <a:t>전립선</a:t>
              </a:r>
              <a:endParaRPr kumimoji="0" lang="ko-KR" altLang="en-US" sz="900" kern="0" dirty="0">
                <a:solidFill>
                  <a:schemeClr val="bg1">
                    <a:lumMod val="50000"/>
                  </a:schemeClr>
                </a:solidFill>
                <a:latin typeface="함초롬돋움" pitchFamily="18" charset="-127"/>
                <a:ea typeface="함초롬돋움" pitchFamily="18" charset="-127"/>
                <a:cs typeface="함초롬돋움" pitchFamily="18" charset="-127"/>
              </a:endParaRPr>
            </a:p>
          </p:txBody>
        </p:sp>
        <p:sp>
          <p:nvSpPr>
            <p:cNvPr id="14" name="직사각형 13"/>
            <p:cNvSpPr/>
            <p:nvPr/>
          </p:nvSpPr>
          <p:spPr>
            <a:xfrm>
              <a:off x="1619672" y="1826324"/>
              <a:ext cx="1819778" cy="576084"/>
            </a:xfrm>
            <a:prstGeom prst="rect">
              <a:avLst/>
            </a:prstGeom>
          </p:spPr>
          <p:txBody>
            <a:bodyPr wrap="none">
              <a:spAutoFit/>
            </a:bodyPr>
            <a:lstStyle/>
            <a:p>
              <a:r>
                <a:rPr kumimoji="0" lang="ko-KR" altLang="en-US" kern="0" spc="-150" dirty="0" smtClean="0">
                  <a:ln w="11430"/>
                  <a:solidFill>
                    <a:schemeClr val="bg1">
                      <a:lumMod val="50000"/>
                    </a:schemeClr>
                  </a:solidFill>
                  <a:latin typeface="함초롬돋움" pitchFamily="18" charset="-127"/>
                  <a:ea typeface="함초롬돋움" pitchFamily="18" charset="-127"/>
                  <a:cs typeface="함초롬돋움" pitchFamily="18" charset="-127"/>
                </a:rPr>
                <a:t>연령군별 발생률 </a:t>
              </a:r>
              <a:endParaRPr kumimoji="0" lang="en-US" altLang="ko-KR" kern="0" spc="-150" dirty="0" smtClean="0">
                <a:ln w="11430"/>
                <a:solidFill>
                  <a:schemeClr val="bg1">
                    <a:lumMod val="50000"/>
                  </a:schemeClr>
                </a:solidFill>
                <a:latin typeface="함초롬돋움" pitchFamily="18" charset="-127"/>
                <a:ea typeface="함초롬돋움" pitchFamily="18" charset="-127"/>
                <a:cs typeface="함초롬돋움" pitchFamily="18" charset="-127"/>
              </a:endParaRPr>
            </a:p>
            <a:p>
              <a:pPr algn="ctr"/>
              <a:r>
                <a:rPr kumimoji="0" lang="en-US" altLang="ko-KR" sz="1400" kern="0" dirty="0" smtClean="0">
                  <a:ln w="11430"/>
                  <a:solidFill>
                    <a:schemeClr val="bg1">
                      <a:lumMod val="50000"/>
                    </a:schemeClr>
                  </a:solidFill>
                  <a:latin typeface="함초롬돋움" pitchFamily="18" charset="-127"/>
                  <a:ea typeface="함초롬돋움" pitchFamily="18" charset="-127"/>
                  <a:cs typeface="함초롬돋움" pitchFamily="18" charset="-127"/>
                </a:rPr>
                <a:t>(10</a:t>
              </a:r>
              <a:r>
                <a:rPr kumimoji="0" lang="ko-KR" altLang="en-US" sz="1400" kern="0" dirty="0" smtClean="0">
                  <a:ln w="11430"/>
                  <a:solidFill>
                    <a:schemeClr val="bg1">
                      <a:lumMod val="50000"/>
                    </a:schemeClr>
                  </a:solidFill>
                  <a:latin typeface="함초롬돋움" pitchFamily="18" charset="-127"/>
                  <a:ea typeface="함초롬돋움" pitchFamily="18" charset="-127"/>
                  <a:cs typeface="함초롬돋움" pitchFamily="18" charset="-127"/>
                </a:rPr>
                <a:t>만 명당</a:t>
              </a:r>
              <a:r>
                <a:rPr kumimoji="0" lang="en-US" altLang="ko-KR" sz="1400" kern="0" dirty="0" smtClean="0">
                  <a:ln w="11430"/>
                  <a:solidFill>
                    <a:schemeClr val="bg1">
                      <a:lumMod val="50000"/>
                    </a:schemeClr>
                  </a:solidFill>
                  <a:latin typeface="함초롬돋움" pitchFamily="18" charset="-127"/>
                  <a:ea typeface="함초롬돋움" pitchFamily="18" charset="-127"/>
                  <a:cs typeface="함초롬돋움" pitchFamily="18" charset="-127"/>
                </a:rPr>
                <a:t>)</a:t>
              </a:r>
              <a:endParaRPr lang="ko-KR" altLang="en-US" sz="1400" dirty="0">
                <a:solidFill>
                  <a:schemeClr val="bg1">
                    <a:lumMod val="50000"/>
                  </a:schemeClr>
                </a:solidFill>
                <a:latin typeface="함초롬돋움" pitchFamily="18" charset="-127"/>
                <a:ea typeface="함초롬돋움" pitchFamily="18" charset="-127"/>
                <a:cs typeface="함초롬돋움" pitchFamily="18" charset="-127"/>
              </a:endParaRPr>
            </a:p>
          </p:txBody>
        </p:sp>
        <p:graphicFrame>
          <p:nvGraphicFramePr>
            <p:cNvPr id="25" name="차트 20"/>
            <p:cNvGraphicFramePr>
              <a:graphicFrameLocks/>
            </p:cNvGraphicFramePr>
            <p:nvPr/>
          </p:nvGraphicFramePr>
          <p:xfrm>
            <a:off x="35496" y="2498725"/>
            <a:ext cx="4446588" cy="2874963"/>
          </p:xfrm>
          <a:graphic>
            <a:graphicData uri="http://schemas.openxmlformats.org/presentationml/2006/ole">
              <mc:AlternateContent xmlns:mc="http://schemas.openxmlformats.org/markup-compatibility/2006">
                <mc:Choice xmlns:v="urn:schemas-microsoft-com:vml" Requires="v">
                  <p:oleObj spid="_x0000_s120870" name="Worksheet" r:id="rId5" imgW="6675699" imgH="4163929" progId="Excel.Sheet.8">
                    <p:embed/>
                  </p:oleObj>
                </mc:Choice>
                <mc:Fallback>
                  <p:oleObj name="Worksheet" r:id="rId5" imgW="6675699" imgH="4163929" progId="Excel.Sheet.8">
                    <p:embed/>
                    <p:pic>
                      <p:nvPicPr>
                        <p:cNvPr id="0" name="Picture 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96" y="2498725"/>
                          <a:ext cx="4446588" cy="2874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3" name="그룹 32"/>
          <p:cNvGrpSpPr/>
          <p:nvPr/>
        </p:nvGrpSpPr>
        <p:grpSpPr>
          <a:xfrm>
            <a:off x="4561851" y="1772816"/>
            <a:ext cx="4582150" cy="3600276"/>
            <a:chOff x="4561850" y="1826324"/>
            <a:chExt cx="4681243" cy="3546768"/>
          </a:xfrm>
        </p:grpSpPr>
        <p:sp>
          <p:nvSpPr>
            <p:cNvPr id="15" name="직사각형 14"/>
            <p:cNvSpPr/>
            <p:nvPr/>
          </p:nvSpPr>
          <p:spPr>
            <a:xfrm>
              <a:off x="5940152" y="1826324"/>
              <a:ext cx="1819778" cy="576084"/>
            </a:xfrm>
            <a:prstGeom prst="rect">
              <a:avLst/>
            </a:prstGeom>
          </p:spPr>
          <p:txBody>
            <a:bodyPr wrap="none">
              <a:spAutoFit/>
            </a:bodyPr>
            <a:lstStyle/>
            <a:p>
              <a:r>
                <a:rPr kumimoji="0" lang="ko-KR" altLang="en-US" kern="0" spc="-150" dirty="0" smtClean="0">
                  <a:ln w="11430"/>
                  <a:solidFill>
                    <a:schemeClr val="bg1">
                      <a:lumMod val="50000"/>
                    </a:schemeClr>
                  </a:solidFill>
                  <a:latin typeface="함초롬돋움" pitchFamily="18" charset="-127"/>
                  <a:ea typeface="함초롬돋움" pitchFamily="18" charset="-127"/>
                  <a:cs typeface="함초롬돋움" pitchFamily="18" charset="-127"/>
                </a:rPr>
                <a:t>연령군별 사망률 </a:t>
              </a:r>
              <a:endParaRPr kumimoji="0" lang="en-US" altLang="ko-KR" kern="0" spc="-150" dirty="0" smtClean="0">
                <a:ln w="11430"/>
                <a:solidFill>
                  <a:schemeClr val="bg1">
                    <a:lumMod val="50000"/>
                  </a:schemeClr>
                </a:solidFill>
                <a:latin typeface="함초롬돋움" pitchFamily="18" charset="-127"/>
                <a:ea typeface="함초롬돋움" pitchFamily="18" charset="-127"/>
                <a:cs typeface="함초롬돋움" pitchFamily="18" charset="-127"/>
              </a:endParaRPr>
            </a:p>
            <a:p>
              <a:pPr algn="ctr"/>
              <a:r>
                <a:rPr kumimoji="0" lang="en-US" altLang="ko-KR" sz="1400" kern="0" dirty="0" smtClean="0">
                  <a:ln w="11430"/>
                  <a:solidFill>
                    <a:schemeClr val="bg1">
                      <a:lumMod val="50000"/>
                    </a:schemeClr>
                  </a:solidFill>
                  <a:latin typeface="함초롬돋움" pitchFamily="18" charset="-127"/>
                  <a:ea typeface="함초롬돋움" pitchFamily="18" charset="-127"/>
                  <a:cs typeface="함초롬돋움" pitchFamily="18" charset="-127"/>
                </a:rPr>
                <a:t>(10</a:t>
              </a:r>
              <a:r>
                <a:rPr kumimoji="0" lang="ko-KR" altLang="en-US" sz="1400" kern="0" dirty="0" smtClean="0">
                  <a:ln w="11430"/>
                  <a:solidFill>
                    <a:schemeClr val="bg1">
                      <a:lumMod val="50000"/>
                    </a:schemeClr>
                  </a:solidFill>
                  <a:latin typeface="함초롬돋움" pitchFamily="18" charset="-127"/>
                  <a:ea typeface="함초롬돋움" pitchFamily="18" charset="-127"/>
                  <a:cs typeface="함초롬돋움" pitchFamily="18" charset="-127"/>
                </a:rPr>
                <a:t>만 명당</a:t>
              </a:r>
              <a:r>
                <a:rPr kumimoji="0" lang="en-US" altLang="ko-KR" sz="1400" kern="0" dirty="0" smtClean="0">
                  <a:ln w="11430"/>
                  <a:solidFill>
                    <a:schemeClr val="bg1">
                      <a:lumMod val="50000"/>
                    </a:schemeClr>
                  </a:solidFill>
                  <a:latin typeface="함초롬돋움" pitchFamily="18" charset="-127"/>
                  <a:ea typeface="함초롬돋움" pitchFamily="18" charset="-127"/>
                  <a:cs typeface="함초롬돋움" pitchFamily="18" charset="-127"/>
                </a:rPr>
                <a:t>)</a:t>
              </a:r>
              <a:endParaRPr lang="ko-KR" altLang="en-US" sz="1400" dirty="0">
                <a:solidFill>
                  <a:schemeClr val="bg1">
                    <a:lumMod val="50000"/>
                  </a:schemeClr>
                </a:solidFill>
                <a:latin typeface="함초롬돋움" pitchFamily="18" charset="-127"/>
                <a:ea typeface="함초롬돋움" pitchFamily="18" charset="-127"/>
                <a:cs typeface="함초롬돋움" pitchFamily="18" charset="-127"/>
              </a:endParaRPr>
            </a:p>
          </p:txBody>
        </p:sp>
        <p:graphicFrame>
          <p:nvGraphicFramePr>
            <p:cNvPr id="27653" name="차트 17"/>
            <p:cNvGraphicFramePr>
              <a:graphicFrameLocks/>
            </p:cNvGraphicFramePr>
            <p:nvPr/>
          </p:nvGraphicFramePr>
          <p:xfrm>
            <a:off x="4561850" y="2498328"/>
            <a:ext cx="4446364" cy="2874764"/>
          </p:xfrm>
          <a:graphic>
            <a:graphicData uri="http://schemas.openxmlformats.org/presentationml/2006/ole">
              <mc:AlternateContent xmlns:mc="http://schemas.openxmlformats.org/markup-compatibility/2006">
                <mc:Choice xmlns:v="urn:schemas-microsoft-com:vml" Requires="v">
                  <p:oleObj spid="_x0000_s120871" r:id="rId8" imgW="6675699" imgH="4163929" progId="Excel.Sheet.8">
                    <p:embed/>
                  </p:oleObj>
                </mc:Choice>
                <mc:Fallback>
                  <p:oleObj r:id="rId8" imgW="6675699" imgH="4163929" progId="Excel.Sheet.8">
                    <p:embed/>
                    <p:pic>
                      <p:nvPicPr>
                        <p:cNvPr id="0" name="Picture 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61850" y="2498328"/>
                          <a:ext cx="4446364" cy="28747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 name="TextBox 25"/>
            <p:cNvSpPr txBox="1"/>
            <p:nvPr/>
          </p:nvSpPr>
          <p:spPr>
            <a:xfrm>
              <a:off x="8776747" y="2996952"/>
              <a:ext cx="367254" cy="230832"/>
            </a:xfrm>
            <a:prstGeom prst="rect">
              <a:avLst/>
            </a:prstGeom>
            <a:noFill/>
          </p:spPr>
          <p:txBody>
            <a:bodyPr wrap="square">
              <a:spAutoFit/>
            </a:bodyPr>
            <a:lstStyle/>
            <a:p>
              <a:pPr fontAlgn="auto" latinLnBrk="0">
                <a:spcBef>
                  <a:spcPts val="0"/>
                </a:spcBef>
                <a:spcAft>
                  <a:spcPts val="0"/>
                </a:spcAft>
                <a:defRPr/>
              </a:pPr>
              <a:r>
                <a:rPr kumimoji="0" lang="ko-KR" altLang="en-US" sz="900" kern="0" dirty="0">
                  <a:solidFill>
                    <a:schemeClr val="bg1">
                      <a:lumMod val="50000"/>
                    </a:schemeClr>
                  </a:solidFill>
                  <a:latin typeface="함초롬돋움" pitchFamily="18" charset="-127"/>
                  <a:ea typeface="함초롬돋움" pitchFamily="18" charset="-127"/>
                  <a:cs typeface="함초롬돋움" pitchFamily="18" charset="-127"/>
                </a:rPr>
                <a:t>폐</a:t>
              </a:r>
            </a:p>
          </p:txBody>
        </p:sp>
        <p:sp>
          <p:nvSpPr>
            <p:cNvPr id="28" name="TextBox 27"/>
            <p:cNvSpPr txBox="1"/>
            <p:nvPr/>
          </p:nvSpPr>
          <p:spPr>
            <a:xfrm>
              <a:off x="8776747" y="3501008"/>
              <a:ext cx="367254" cy="230832"/>
            </a:xfrm>
            <a:prstGeom prst="rect">
              <a:avLst/>
            </a:prstGeom>
            <a:noFill/>
          </p:spPr>
          <p:txBody>
            <a:bodyPr wrap="square">
              <a:spAutoFit/>
            </a:bodyPr>
            <a:lstStyle/>
            <a:p>
              <a:pPr fontAlgn="auto" latinLnBrk="0">
                <a:spcBef>
                  <a:spcPts val="0"/>
                </a:spcBef>
                <a:spcAft>
                  <a:spcPts val="0"/>
                </a:spcAft>
                <a:defRPr/>
              </a:pPr>
              <a:r>
                <a:rPr kumimoji="0" lang="ko-KR" altLang="en-US" sz="900" kern="0" dirty="0">
                  <a:solidFill>
                    <a:schemeClr val="bg1">
                      <a:lumMod val="50000"/>
                    </a:schemeClr>
                  </a:solidFill>
                  <a:latin typeface="함초롬돋움" pitchFamily="18" charset="-127"/>
                  <a:ea typeface="함초롬돋움" pitchFamily="18" charset="-127"/>
                  <a:cs typeface="함초롬돋움" pitchFamily="18" charset="-127"/>
                </a:rPr>
                <a:t>위</a:t>
              </a:r>
            </a:p>
          </p:txBody>
        </p:sp>
        <p:sp>
          <p:nvSpPr>
            <p:cNvPr id="29" name="TextBox 28"/>
            <p:cNvSpPr txBox="1"/>
            <p:nvPr/>
          </p:nvSpPr>
          <p:spPr>
            <a:xfrm>
              <a:off x="8682475" y="4221088"/>
              <a:ext cx="432048" cy="230832"/>
            </a:xfrm>
            <a:prstGeom prst="rect">
              <a:avLst/>
            </a:prstGeom>
            <a:noFill/>
          </p:spPr>
          <p:txBody>
            <a:bodyPr wrap="square">
              <a:spAutoFit/>
            </a:bodyPr>
            <a:lstStyle/>
            <a:p>
              <a:pPr algn="ctr" fontAlgn="auto" latinLnBrk="0">
                <a:spcBef>
                  <a:spcPts val="0"/>
                </a:spcBef>
                <a:spcAft>
                  <a:spcPts val="0"/>
                </a:spcAft>
                <a:defRPr/>
              </a:pPr>
              <a:r>
                <a:rPr kumimoji="0" lang="ko-KR" altLang="en-US" sz="900" kern="0" dirty="0" smtClean="0">
                  <a:solidFill>
                    <a:schemeClr val="bg1">
                      <a:lumMod val="50000"/>
                    </a:schemeClr>
                  </a:solidFill>
                  <a:latin typeface="함초롬돋움" pitchFamily="18" charset="-127"/>
                  <a:ea typeface="함초롬돋움" pitchFamily="18" charset="-127"/>
                  <a:cs typeface="함초롬돋움" pitchFamily="18" charset="-127"/>
                </a:rPr>
                <a:t>간</a:t>
              </a:r>
              <a:endParaRPr kumimoji="0" lang="ko-KR" altLang="en-US" sz="900" kern="0" dirty="0">
                <a:solidFill>
                  <a:schemeClr val="bg1">
                    <a:lumMod val="50000"/>
                  </a:schemeClr>
                </a:solidFill>
                <a:latin typeface="함초롬돋움" pitchFamily="18" charset="-127"/>
                <a:ea typeface="함초롬돋움" pitchFamily="18" charset="-127"/>
                <a:cs typeface="함초롬돋움" pitchFamily="18" charset="-127"/>
              </a:endParaRPr>
            </a:p>
          </p:txBody>
        </p:sp>
        <p:sp>
          <p:nvSpPr>
            <p:cNvPr id="30" name="TextBox 29"/>
            <p:cNvSpPr txBox="1"/>
            <p:nvPr/>
          </p:nvSpPr>
          <p:spPr>
            <a:xfrm>
              <a:off x="8704738" y="3789040"/>
              <a:ext cx="467543" cy="230832"/>
            </a:xfrm>
            <a:prstGeom prst="rect">
              <a:avLst/>
            </a:prstGeom>
            <a:noFill/>
          </p:spPr>
          <p:txBody>
            <a:bodyPr wrap="square">
              <a:spAutoFit/>
            </a:bodyPr>
            <a:lstStyle/>
            <a:p>
              <a:pPr algn="ctr" fontAlgn="auto" latinLnBrk="0">
                <a:spcBef>
                  <a:spcPts val="0"/>
                </a:spcBef>
                <a:spcAft>
                  <a:spcPts val="0"/>
                </a:spcAft>
                <a:defRPr/>
              </a:pPr>
              <a:r>
                <a:rPr kumimoji="0" lang="ko-KR" altLang="en-US" sz="900" kern="0" dirty="0" smtClean="0">
                  <a:solidFill>
                    <a:schemeClr val="bg1">
                      <a:lumMod val="50000"/>
                    </a:schemeClr>
                  </a:solidFill>
                  <a:latin typeface="함초롬돋움" pitchFamily="18" charset="-127"/>
                  <a:ea typeface="함초롬돋움" pitchFamily="18" charset="-127"/>
                  <a:cs typeface="함초롬돋움" pitchFamily="18" charset="-127"/>
                </a:rPr>
                <a:t>대</a:t>
              </a:r>
              <a:r>
                <a:rPr kumimoji="0" lang="ko-KR" altLang="en-US" sz="900" kern="0" dirty="0">
                  <a:solidFill>
                    <a:schemeClr val="bg1">
                      <a:lumMod val="50000"/>
                    </a:schemeClr>
                  </a:solidFill>
                  <a:latin typeface="함초롬돋움" pitchFamily="18" charset="-127"/>
                  <a:ea typeface="함초롬돋움" pitchFamily="18" charset="-127"/>
                  <a:cs typeface="함초롬돋움" pitchFamily="18" charset="-127"/>
                </a:rPr>
                <a:t>장</a:t>
              </a:r>
              <a:endParaRPr kumimoji="0" lang="en-US" altLang="ko-KR" sz="900" kern="0" dirty="0">
                <a:solidFill>
                  <a:schemeClr val="bg1">
                    <a:lumMod val="50000"/>
                  </a:schemeClr>
                </a:solidFill>
                <a:latin typeface="함초롬돋움" pitchFamily="18" charset="-127"/>
                <a:ea typeface="함초롬돋움" pitchFamily="18" charset="-127"/>
                <a:cs typeface="함초롬돋움" pitchFamily="18" charset="-127"/>
              </a:endParaRPr>
            </a:p>
          </p:txBody>
        </p:sp>
        <p:sp>
          <p:nvSpPr>
            <p:cNvPr id="31" name="TextBox 30"/>
            <p:cNvSpPr txBox="1"/>
            <p:nvPr/>
          </p:nvSpPr>
          <p:spPr>
            <a:xfrm>
              <a:off x="8667029" y="4015864"/>
              <a:ext cx="576064" cy="227401"/>
            </a:xfrm>
            <a:prstGeom prst="rect">
              <a:avLst/>
            </a:prstGeom>
            <a:noFill/>
          </p:spPr>
          <p:txBody>
            <a:bodyPr wrap="square">
              <a:spAutoFit/>
            </a:bodyPr>
            <a:lstStyle/>
            <a:p>
              <a:pPr algn="ctr" fontAlgn="auto" latinLnBrk="0">
                <a:spcBef>
                  <a:spcPts val="0"/>
                </a:spcBef>
                <a:spcAft>
                  <a:spcPts val="0"/>
                </a:spcAft>
                <a:defRPr/>
              </a:pPr>
              <a:r>
                <a:rPr kumimoji="0" lang="ko-KR" altLang="en-US" sz="900" kern="0" dirty="0" smtClean="0">
                  <a:solidFill>
                    <a:schemeClr val="bg1">
                      <a:lumMod val="50000"/>
                    </a:schemeClr>
                  </a:solidFill>
                  <a:latin typeface="함초롬돋움" pitchFamily="18" charset="-127"/>
                  <a:ea typeface="함초롬돋움" pitchFamily="18" charset="-127"/>
                  <a:cs typeface="함초롬돋움" pitchFamily="18" charset="-127"/>
                </a:rPr>
                <a:t>전립선</a:t>
              </a:r>
              <a:endParaRPr kumimoji="0" lang="ko-KR" altLang="en-US" sz="900" kern="0" dirty="0">
                <a:solidFill>
                  <a:schemeClr val="bg1">
                    <a:lumMod val="50000"/>
                  </a:schemeClr>
                </a:solidFill>
                <a:latin typeface="함초롬돋움" pitchFamily="18" charset="-127"/>
                <a:ea typeface="함초롬돋움" pitchFamily="18" charset="-127"/>
                <a:cs typeface="함초롬돋움" pitchFamily="18" charset="-127"/>
              </a:endParaRPr>
            </a:p>
          </p:txBody>
        </p:sp>
      </p:grpSp>
    </p:spTree>
    <p:extLst>
      <p:ext uri="{BB962C8B-B14F-4D97-AF65-F5344CB8AC3E}">
        <p14:creationId xmlns:p14="http://schemas.microsoft.com/office/powerpoint/2010/main" val="214317954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rotWithShape="1">
          <a:blip r:embed="rId2" cstate="print"/>
          <a:srcRect l="1426" t="4021" r="2241" b="5260"/>
          <a:stretch/>
        </p:blipFill>
        <p:spPr bwMode="auto">
          <a:xfrm>
            <a:off x="0" y="0"/>
            <a:ext cx="9155410" cy="3857248"/>
          </a:xfrm>
          <a:prstGeom prst="rect">
            <a:avLst/>
          </a:prstGeom>
          <a:noFill/>
          <a:ln w="9525">
            <a:noFill/>
            <a:miter lim="800000"/>
            <a:headEnd/>
            <a:tailEnd/>
          </a:ln>
        </p:spPr>
      </p:pic>
      <p:sp>
        <p:nvSpPr>
          <p:cNvPr id="4" name="TextBox 3"/>
          <p:cNvSpPr txBox="1"/>
          <p:nvPr/>
        </p:nvSpPr>
        <p:spPr>
          <a:xfrm>
            <a:off x="7989388" y="3584049"/>
            <a:ext cx="1119116" cy="276999"/>
          </a:xfrm>
          <a:prstGeom prst="rect">
            <a:avLst/>
          </a:prstGeom>
          <a:noFill/>
        </p:spPr>
        <p:txBody>
          <a:bodyPr wrap="square" rtlCol="0">
            <a:spAutoFit/>
            <a:scene3d>
              <a:camera prst="orthographicFront"/>
              <a:lightRig rig="threePt" dir="t"/>
            </a:scene3d>
            <a:sp3d extrusionH="57150">
              <a:bevelT w="38100" h="38100"/>
            </a:sp3d>
          </a:bodyPr>
          <a:lstStyle/>
          <a:p>
            <a:pPr algn="ctr"/>
            <a:r>
              <a:rPr lang="en-US" altLang="ko-KR" sz="1200" b="1" spc="-150" dirty="0" smtClean="0">
                <a:solidFill>
                  <a:srgbClr val="0070C0"/>
                </a:solidFill>
              </a:rPr>
              <a:t>(2013. 10. 25</a:t>
            </a:r>
            <a:r>
              <a:rPr lang="en-US" altLang="ko-KR" sz="1200" b="1" dirty="0" smtClean="0">
                <a:solidFill>
                  <a:srgbClr val="0070C0"/>
                </a:solidFill>
              </a:rPr>
              <a:t>)</a:t>
            </a:r>
            <a:endParaRPr lang="en-US" altLang="ko-KR" sz="1400" b="1" dirty="0">
              <a:solidFill>
                <a:srgbClr val="0070C0"/>
              </a:solidFill>
            </a:endParaRPr>
          </a:p>
        </p:txBody>
      </p:sp>
      <p:pic>
        <p:nvPicPr>
          <p:cNvPr id="181250" name="Picture 2"/>
          <p:cNvPicPr>
            <a:picLocks noChangeAspect="1" noChangeArrowheads="1"/>
          </p:cNvPicPr>
          <p:nvPr/>
        </p:nvPicPr>
        <p:blipFill>
          <a:blip r:embed="rId3" cstate="print">
            <a:lum bright="10000"/>
          </a:blip>
          <a:srcRect/>
          <a:stretch>
            <a:fillRect/>
          </a:stretch>
        </p:blipFill>
        <p:spPr bwMode="auto">
          <a:xfrm>
            <a:off x="1907704" y="4077072"/>
            <a:ext cx="5070393" cy="2492896"/>
          </a:xfrm>
          <a:prstGeom prst="rect">
            <a:avLst/>
          </a:prstGeom>
          <a:noFill/>
          <a:ln w="9525">
            <a:noFill/>
            <a:miter lim="800000"/>
            <a:headEnd/>
            <a:tailEnd/>
          </a:ln>
        </p:spPr>
      </p:pic>
    </p:spTree>
    <p:extLst>
      <p:ext uri="{BB962C8B-B14F-4D97-AF65-F5344CB8AC3E}">
        <p14:creationId xmlns:p14="http://schemas.microsoft.com/office/powerpoint/2010/main" val="24520825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직사각형 11"/>
          <p:cNvSpPr/>
          <p:nvPr/>
        </p:nvSpPr>
        <p:spPr>
          <a:xfrm>
            <a:off x="0" y="332656"/>
            <a:ext cx="9144000" cy="1175706"/>
          </a:xfrm>
          <a:prstGeom prst="rect">
            <a:avLst/>
          </a:prstGeom>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latinLnBrk="0">
              <a:lnSpc>
                <a:spcPct val="110000"/>
              </a:lnSpc>
              <a:spcBef>
                <a:spcPts val="0"/>
              </a:spcBef>
              <a:spcAft>
                <a:spcPts val="0"/>
              </a:spcAft>
              <a:buClr>
                <a:srgbClr val="94CAE8"/>
              </a:buClr>
              <a:buSzPct val="90000"/>
              <a:defRPr/>
            </a:pPr>
            <a:r>
              <a:rPr kumimoji="0" lang="ko-KR" altLang="en-US" sz="3200" b="1" kern="0" spc="-150" dirty="0" smtClean="0">
                <a:ln w="11430"/>
                <a:solidFill>
                  <a:srgbClr val="0070C0"/>
                </a:solidFill>
                <a:cs typeface="Tahoma" pitchFamily="34" charset="0"/>
              </a:rPr>
              <a:t>연령군별 주요 암 발생률 및 사망률 </a:t>
            </a:r>
            <a:r>
              <a:rPr kumimoji="0" lang="ko-KR" altLang="en-US" sz="3200" b="1" kern="0" spc="-150" dirty="0" err="1" smtClean="0">
                <a:ln w="11430"/>
                <a:solidFill>
                  <a:srgbClr val="0070C0"/>
                </a:solidFill>
                <a:cs typeface="Tahoma" pitchFamily="34" charset="0"/>
              </a:rPr>
              <a:t>예측치</a:t>
            </a:r>
            <a:endParaRPr kumimoji="0" lang="en-US" altLang="ko-KR" sz="3200" b="1" kern="0" spc="-150" dirty="0" smtClean="0">
              <a:ln w="11430"/>
              <a:solidFill>
                <a:srgbClr val="0070C0"/>
              </a:solidFill>
              <a:cs typeface="Tahoma" pitchFamily="34" charset="0"/>
            </a:endParaRPr>
          </a:p>
          <a:p>
            <a:pPr algn="ctr" fontAlgn="auto" latinLnBrk="0">
              <a:lnSpc>
                <a:spcPct val="110000"/>
              </a:lnSpc>
              <a:spcBef>
                <a:spcPts val="0"/>
              </a:spcBef>
              <a:spcAft>
                <a:spcPts val="0"/>
              </a:spcAft>
              <a:buClr>
                <a:srgbClr val="94CAE8"/>
              </a:buClr>
              <a:buSzPct val="90000"/>
              <a:defRPr/>
            </a:pPr>
            <a:r>
              <a:rPr kumimoji="0" lang="en-US" altLang="ko-KR" sz="3200" b="1" kern="0" spc="-150" dirty="0" smtClean="0">
                <a:ln w="11430"/>
                <a:solidFill>
                  <a:srgbClr val="0070C0"/>
                </a:solidFill>
                <a:cs typeface="Tahoma" pitchFamily="34" charset="0"/>
              </a:rPr>
              <a:t>2012</a:t>
            </a:r>
            <a:r>
              <a:rPr kumimoji="0" lang="ko-KR" altLang="en-US" sz="3200" b="1" kern="0" spc="-150" dirty="0" smtClean="0">
                <a:ln w="11430"/>
                <a:solidFill>
                  <a:srgbClr val="0070C0"/>
                </a:solidFill>
                <a:cs typeface="Tahoma" pitchFamily="34" charset="0"/>
              </a:rPr>
              <a:t>년 여자</a:t>
            </a:r>
            <a:endParaRPr kumimoji="0" lang="en-US" altLang="ko-KR" sz="3200" b="1" kern="0" spc="-150" dirty="0">
              <a:ln w="11430"/>
              <a:solidFill>
                <a:srgbClr val="0070C0"/>
              </a:solidFill>
              <a:cs typeface="Tahoma" pitchFamily="34" charset="0"/>
            </a:endParaRPr>
          </a:p>
        </p:txBody>
      </p:sp>
      <p:sp>
        <p:nvSpPr>
          <p:cNvPr id="27" name="TextBox 26"/>
          <p:cNvSpPr txBox="1"/>
          <p:nvPr/>
        </p:nvSpPr>
        <p:spPr>
          <a:xfrm>
            <a:off x="430213" y="6092825"/>
            <a:ext cx="8534400" cy="431800"/>
          </a:xfrm>
          <a:prstGeom prst="rect">
            <a:avLst/>
          </a:prstGeom>
          <a:noFill/>
        </p:spPr>
        <p:txBody>
          <a:bodyPr>
            <a:spAutoFit/>
          </a:bodyPr>
          <a:lstStyle/>
          <a:p>
            <a:pPr fontAlgn="auto" latinLnBrk="0">
              <a:spcBef>
                <a:spcPts val="0"/>
              </a:spcBef>
              <a:spcAft>
                <a:spcPts val="0"/>
              </a:spcAft>
              <a:defRPr/>
            </a:pPr>
            <a:r>
              <a:rPr kumimoji="0" lang="ko-KR" altLang="en-US" sz="1100" kern="0" dirty="0">
                <a:solidFill>
                  <a:sysClr val="windowText" lastClr="000000"/>
                </a:solidFill>
                <a:latin typeface="Times New Roman"/>
                <a:ea typeface="맑은 고딕" pitchFamily="50" charset="-127"/>
                <a:cs typeface="Times New Roman"/>
              </a:rPr>
              <a:t>▪ </a:t>
            </a:r>
            <a:r>
              <a:rPr kumimoji="0" lang="ko-KR" altLang="en-US" sz="1100" kern="0" dirty="0" err="1">
                <a:solidFill>
                  <a:sysClr val="windowText" lastClr="000000"/>
                </a:solidFill>
                <a:latin typeface="맑은 고딕" pitchFamily="50" charset="-127"/>
                <a:ea typeface="맑은 고딕" pitchFamily="50" charset="-127"/>
              </a:rPr>
              <a:t>자료원</a:t>
            </a:r>
            <a:r>
              <a:rPr kumimoji="0" lang="en-US" altLang="ko-KR" sz="1100" kern="0" dirty="0">
                <a:solidFill>
                  <a:sysClr val="windowText" lastClr="000000"/>
                </a:solidFill>
                <a:latin typeface="맑은 고딕" pitchFamily="50" charset="-127"/>
                <a:ea typeface="맑은 고딕" pitchFamily="50" charset="-127"/>
              </a:rPr>
              <a:t>: Jung KW, Park S, Won YJ, Kong HJ, Lee JY, </a:t>
            </a:r>
            <a:r>
              <a:rPr kumimoji="0" lang="en-US" altLang="ko-KR" sz="1100" kern="0" dirty="0" err="1">
                <a:solidFill>
                  <a:sysClr val="windowText" lastClr="000000"/>
                </a:solidFill>
                <a:latin typeface="맑은 고딕" pitchFamily="50" charset="-127"/>
                <a:ea typeface="맑은 고딕" pitchFamily="50" charset="-127"/>
              </a:rPr>
              <a:t>Seo</a:t>
            </a:r>
            <a:r>
              <a:rPr kumimoji="0" lang="en-US" altLang="ko-KR" sz="1100" kern="0" dirty="0">
                <a:solidFill>
                  <a:sysClr val="windowText" lastClr="000000"/>
                </a:solidFill>
                <a:latin typeface="맑은 고딕" pitchFamily="50" charset="-127"/>
                <a:ea typeface="맑은 고딕" pitchFamily="50" charset="-127"/>
              </a:rPr>
              <a:t> HG, Lee JS.</a:t>
            </a:r>
          </a:p>
          <a:p>
            <a:pPr fontAlgn="auto" latinLnBrk="0">
              <a:spcBef>
                <a:spcPts val="0"/>
              </a:spcBef>
              <a:spcAft>
                <a:spcPts val="0"/>
              </a:spcAft>
              <a:defRPr/>
            </a:pPr>
            <a:r>
              <a:rPr kumimoji="0" lang="en-US" altLang="ko-KR" sz="1100" kern="0" dirty="0">
                <a:solidFill>
                  <a:sysClr val="windowText" lastClr="000000"/>
                </a:solidFill>
                <a:latin typeface="맑은 고딕" pitchFamily="50" charset="-127"/>
                <a:ea typeface="맑은 고딕" pitchFamily="50" charset="-127"/>
              </a:rPr>
              <a:t>            Prediction of cancer incidence and mortality in Korea, 2012. Cancer Res Treat. 2012 Mar;44(1):25-31</a:t>
            </a:r>
            <a:endParaRPr kumimoji="0" lang="ko-KR" altLang="en-US" sz="1100" kern="0" dirty="0">
              <a:solidFill>
                <a:sysClr val="windowText" lastClr="000000"/>
              </a:solidFill>
              <a:latin typeface="맑은 고딕" pitchFamily="50" charset="-127"/>
              <a:ea typeface="맑은 고딕" pitchFamily="50" charset="-127"/>
            </a:endParaRPr>
          </a:p>
        </p:txBody>
      </p:sp>
      <p:grpSp>
        <p:nvGrpSpPr>
          <p:cNvPr id="2" name="그룹 22"/>
          <p:cNvGrpSpPr/>
          <p:nvPr/>
        </p:nvGrpSpPr>
        <p:grpSpPr>
          <a:xfrm>
            <a:off x="42852" y="1826324"/>
            <a:ext cx="4601231" cy="3546892"/>
            <a:chOff x="42852" y="1556792"/>
            <a:chExt cx="4601231" cy="3546892"/>
          </a:xfrm>
        </p:grpSpPr>
        <p:graphicFrame>
          <p:nvGraphicFramePr>
            <p:cNvPr id="6148" name="차트 19"/>
            <p:cNvGraphicFramePr>
              <a:graphicFrameLocks/>
            </p:cNvGraphicFramePr>
            <p:nvPr/>
          </p:nvGraphicFramePr>
          <p:xfrm>
            <a:off x="42852" y="1988840"/>
            <a:ext cx="4169692" cy="3114844"/>
          </p:xfrm>
          <a:graphic>
            <a:graphicData uri="http://schemas.openxmlformats.org/presentationml/2006/ole">
              <mc:AlternateContent xmlns:mc="http://schemas.openxmlformats.org/markup-compatibility/2006">
                <mc:Choice xmlns:v="urn:schemas-microsoft-com:vml" Requires="v">
                  <p:oleObj spid="_x0000_s121894" r:id="rId5" imgW="6675699" imgH="4163929" progId="Excel.Sheet.8">
                    <p:embed/>
                  </p:oleObj>
                </mc:Choice>
                <mc:Fallback>
                  <p:oleObj r:id="rId5" imgW="6675699" imgH="4163929" progId="Excel.Sheet.8">
                    <p:embed/>
                    <p:pic>
                      <p:nvPicPr>
                        <p:cNvPr id="0" name="Picture 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52" y="1988840"/>
                          <a:ext cx="4169692" cy="311484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3995937" y="2996952"/>
              <a:ext cx="576063" cy="230832"/>
            </a:xfrm>
            <a:prstGeom prst="rect">
              <a:avLst/>
            </a:prstGeom>
            <a:noFill/>
          </p:spPr>
          <p:txBody>
            <a:bodyPr wrap="square">
              <a:spAutoFit/>
            </a:bodyPr>
            <a:lstStyle/>
            <a:p>
              <a:pPr fontAlgn="auto" latinLnBrk="0">
                <a:spcBef>
                  <a:spcPts val="0"/>
                </a:spcBef>
                <a:spcAft>
                  <a:spcPts val="0"/>
                </a:spcAft>
                <a:defRPr/>
              </a:pPr>
              <a:r>
                <a:rPr kumimoji="0" lang="ko-KR" altLang="en-US" sz="900" kern="0" dirty="0">
                  <a:solidFill>
                    <a:schemeClr val="bg1">
                      <a:lumMod val="50000"/>
                    </a:schemeClr>
                  </a:solidFill>
                  <a:latin typeface="함초롬돋움" pitchFamily="18" charset="-127"/>
                  <a:ea typeface="함초롬돋움" pitchFamily="18" charset="-127"/>
                  <a:cs typeface="함초롬돋움" pitchFamily="18" charset="-127"/>
                </a:rPr>
                <a:t>폐</a:t>
              </a:r>
            </a:p>
          </p:txBody>
        </p:sp>
        <p:sp>
          <p:nvSpPr>
            <p:cNvPr id="7" name="TextBox 6"/>
            <p:cNvSpPr txBox="1"/>
            <p:nvPr/>
          </p:nvSpPr>
          <p:spPr>
            <a:xfrm>
              <a:off x="3995937" y="3342184"/>
              <a:ext cx="576063" cy="230832"/>
            </a:xfrm>
            <a:prstGeom prst="rect">
              <a:avLst/>
            </a:prstGeom>
            <a:noFill/>
          </p:spPr>
          <p:txBody>
            <a:bodyPr wrap="square">
              <a:spAutoFit/>
            </a:bodyPr>
            <a:lstStyle/>
            <a:p>
              <a:pPr fontAlgn="auto" latinLnBrk="0">
                <a:spcBef>
                  <a:spcPts val="0"/>
                </a:spcBef>
                <a:spcAft>
                  <a:spcPts val="0"/>
                </a:spcAft>
                <a:defRPr/>
              </a:pPr>
              <a:r>
                <a:rPr kumimoji="0" lang="ko-KR" altLang="en-US" sz="900" kern="0" dirty="0">
                  <a:solidFill>
                    <a:schemeClr val="bg1">
                      <a:lumMod val="50000"/>
                    </a:schemeClr>
                  </a:solidFill>
                  <a:latin typeface="함초롬돋움" pitchFamily="18" charset="-127"/>
                  <a:ea typeface="함초롬돋움" pitchFamily="18" charset="-127"/>
                  <a:cs typeface="함초롬돋움" pitchFamily="18" charset="-127"/>
                </a:rPr>
                <a:t>위</a:t>
              </a:r>
            </a:p>
          </p:txBody>
        </p:sp>
        <p:sp>
          <p:nvSpPr>
            <p:cNvPr id="8" name="TextBox 7"/>
            <p:cNvSpPr txBox="1"/>
            <p:nvPr/>
          </p:nvSpPr>
          <p:spPr>
            <a:xfrm>
              <a:off x="3923928" y="2708920"/>
              <a:ext cx="576063" cy="230832"/>
            </a:xfrm>
            <a:prstGeom prst="rect">
              <a:avLst/>
            </a:prstGeom>
            <a:noFill/>
          </p:spPr>
          <p:txBody>
            <a:bodyPr wrap="square">
              <a:spAutoFit/>
            </a:bodyPr>
            <a:lstStyle/>
            <a:p>
              <a:pPr fontAlgn="auto" latinLnBrk="0">
                <a:spcBef>
                  <a:spcPts val="0"/>
                </a:spcBef>
                <a:spcAft>
                  <a:spcPts val="0"/>
                </a:spcAft>
                <a:defRPr/>
              </a:pPr>
              <a:r>
                <a:rPr kumimoji="0" lang="ko-KR" altLang="en-US" sz="900" kern="0" dirty="0">
                  <a:solidFill>
                    <a:schemeClr val="bg1">
                      <a:lumMod val="50000"/>
                    </a:schemeClr>
                  </a:solidFill>
                  <a:latin typeface="함초롬돋움" pitchFamily="18" charset="-127"/>
                  <a:ea typeface="함초롬돋움" pitchFamily="18" charset="-127"/>
                  <a:cs typeface="함초롬돋움" pitchFamily="18" charset="-127"/>
                </a:rPr>
                <a:t>대장</a:t>
              </a:r>
            </a:p>
          </p:txBody>
        </p:sp>
        <p:sp>
          <p:nvSpPr>
            <p:cNvPr id="9" name="TextBox 8"/>
            <p:cNvSpPr txBox="1"/>
            <p:nvPr/>
          </p:nvSpPr>
          <p:spPr>
            <a:xfrm>
              <a:off x="3995737" y="3918248"/>
              <a:ext cx="576263" cy="230832"/>
            </a:xfrm>
            <a:prstGeom prst="rect">
              <a:avLst/>
            </a:prstGeom>
            <a:noFill/>
          </p:spPr>
          <p:txBody>
            <a:bodyPr>
              <a:spAutoFit/>
            </a:bodyPr>
            <a:lstStyle/>
            <a:p>
              <a:pPr fontAlgn="auto" latinLnBrk="0">
                <a:spcBef>
                  <a:spcPts val="0"/>
                </a:spcBef>
                <a:spcAft>
                  <a:spcPts val="0"/>
                </a:spcAft>
                <a:defRPr/>
              </a:pPr>
              <a:r>
                <a:rPr kumimoji="0" lang="ko-KR" altLang="en-US" sz="900" kern="0" dirty="0">
                  <a:solidFill>
                    <a:schemeClr val="bg1">
                      <a:lumMod val="50000"/>
                    </a:schemeClr>
                  </a:solidFill>
                  <a:latin typeface="함초롬돋움" pitchFamily="18" charset="-127"/>
                  <a:ea typeface="함초롬돋움" pitchFamily="18" charset="-127"/>
                  <a:cs typeface="함초롬돋움" pitchFamily="18" charset="-127"/>
                </a:rPr>
                <a:t>간</a:t>
              </a:r>
              <a:endParaRPr kumimoji="0" lang="en-US" altLang="ko-KR" sz="900" kern="0" dirty="0">
                <a:solidFill>
                  <a:schemeClr val="bg1">
                    <a:lumMod val="50000"/>
                  </a:schemeClr>
                </a:solidFill>
                <a:latin typeface="함초롬돋움" pitchFamily="18" charset="-127"/>
                <a:ea typeface="함초롬돋움" pitchFamily="18" charset="-127"/>
                <a:cs typeface="함초롬돋움" pitchFamily="18" charset="-127"/>
              </a:endParaRPr>
            </a:p>
          </p:txBody>
        </p:sp>
        <p:sp>
          <p:nvSpPr>
            <p:cNvPr id="10" name="TextBox 9"/>
            <p:cNvSpPr txBox="1"/>
            <p:nvPr/>
          </p:nvSpPr>
          <p:spPr>
            <a:xfrm>
              <a:off x="3859858" y="4125580"/>
              <a:ext cx="784225" cy="230832"/>
            </a:xfrm>
            <a:prstGeom prst="rect">
              <a:avLst/>
            </a:prstGeom>
            <a:noFill/>
          </p:spPr>
          <p:txBody>
            <a:bodyPr>
              <a:spAutoFit/>
            </a:bodyPr>
            <a:lstStyle/>
            <a:p>
              <a:pPr fontAlgn="auto" latinLnBrk="0">
                <a:spcBef>
                  <a:spcPts val="0"/>
                </a:spcBef>
                <a:spcAft>
                  <a:spcPts val="0"/>
                </a:spcAft>
                <a:defRPr/>
              </a:pPr>
              <a:r>
                <a:rPr kumimoji="0" lang="ko-KR" altLang="en-US" sz="900" kern="0" dirty="0">
                  <a:solidFill>
                    <a:schemeClr val="bg1">
                      <a:lumMod val="50000"/>
                    </a:schemeClr>
                  </a:solidFill>
                  <a:latin typeface="함초롬돋움" pitchFamily="18" charset="-127"/>
                  <a:ea typeface="함초롬돋움" pitchFamily="18" charset="-127"/>
                  <a:cs typeface="함초롬돋움" pitchFamily="18" charset="-127"/>
                </a:rPr>
                <a:t>자궁경부</a:t>
              </a:r>
            </a:p>
          </p:txBody>
        </p:sp>
        <p:sp>
          <p:nvSpPr>
            <p:cNvPr id="11" name="TextBox 10"/>
            <p:cNvSpPr txBox="1"/>
            <p:nvPr/>
          </p:nvSpPr>
          <p:spPr>
            <a:xfrm>
              <a:off x="2195736" y="2492896"/>
              <a:ext cx="576064" cy="230832"/>
            </a:xfrm>
            <a:prstGeom prst="rect">
              <a:avLst/>
            </a:prstGeom>
            <a:noFill/>
          </p:spPr>
          <p:txBody>
            <a:bodyPr wrap="square">
              <a:spAutoFit/>
            </a:bodyPr>
            <a:lstStyle/>
            <a:p>
              <a:pPr fontAlgn="auto" latinLnBrk="0">
                <a:spcBef>
                  <a:spcPts val="0"/>
                </a:spcBef>
                <a:spcAft>
                  <a:spcPts val="0"/>
                </a:spcAft>
                <a:defRPr/>
              </a:pPr>
              <a:r>
                <a:rPr kumimoji="0" lang="ko-KR" altLang="en-US" sz="900" kern="0" dirty="0">
                  <a:solidFill>
                    <a:schemeClr val="bg1">
                      <a:lumMod val="50000"/>
                    </a:schemeClr>
                  </a:solidFill>
                  <a:latin typeface="함초롬돋움" pitchFamily="18" charset="-127"/>
                  <a:ea typeface="함초롬돋움" pitchFamily="18" charset="-127"/>
                  <a:cs typeface="함초롬돋움" pitchFamily="18" charset="-127"/>
                </a:rPr>
                <a:t>갑상선</a:t>
              </a:r>
            </a:p>
          </p:txBody>
        </p:sp>
        <p:sp>
          <p:nvSpPr>
            <p:cNvPr id="13" name="TextBox 12"/>
            <p:cNvSpPr txBox="1"/>
            <p:nvPr/>
          </p:nvSpPr>
          <p:spPr>
            <a:xfrm>
              <a:off x="2195537" y="3645024"/>
              <a:ext cx="432247" cy="230832"/>
            </a:xfrm>
            <a:prstGeom prst="rect">
              <a:avLst/>
            </a:prstGeom>
            <a:noFill/>
          </p:spPr>
          <p:txBody>
            <a:bodyPr wrap="square">
              <a:spAutoFit/>
            </a:bodyPr>
            <a:lstStyle/>
            <a:p>
              <a:pPr fontAlgn="auto" latinLnBrk="0">
                <a:spcBef>
                  <a:spcPts val="0"/>
                </a:spcBef>
                <a:spcAft>
                  <a:spcPts val="0"/>
                </a:spcAft>
                <a:defRPr/>
              </a:pPr>
              <a:r>
                <a:rPr kumimoji="0" lang="ko-KR" altLang="en-US" sz="900" kern="0" dirty="0">
                  <a:solidFill>
                    <a:schemeClr val="bg1">
                      <a:lumMod val="50000"/>
                    </a:schemeClr>
                  </a:solidFill>
                  <a:latin typeface="함초롬돋움" pitchFamily="18" charset="-127"/>
                  <a:ea typeface="함초롬돋움" pitchFamily="18" charset="-127"/>
                  <a:cs typeface="함초롬돋움" pitchFamily="18" charset="-127"/>
                </a:rPr>
                <a:t>유방</a:t>
              </a:r>
              <a:endParaRPr kumimoji="0" lang="en-US" altLang="ko-KR" sz="900" kern="0" dirty="0">
                <a:solidFill>
                  <a:schemeClr val="bg1">
                    <a:lumMod val="50000"/>
                  </a:schemeClr>
                </a:solidFill>
                <a:latin typeface="함초롬돋움" pitchFamily="18" charset="-127"/>
                <a:ea typeface="함초롬돋움" pitchFamily="18" charset="-127"/>
                <a:cs typeface="함초롬돋움" pitchFamily="18" charset="-127"/>
              </a:endParaRPr>
            </a:p>
          </p:txBody>
        </p:sp>
        <p:sp>
          <p:nvSpPr>
            <p:cNvPr id="14" name="직사각형 13"/>
            <p:cNvSpPr/>
            <p:nvPr/>
          </p:nvSpPr>
          <p:spPr>
            <a:xfrm>
              <a:off x="1619672" y="1556792"/>
              <a:ext cx="1781257" cy="584775"/>
            </a:xfrm>
            <a:prstGeom prst="rect">
              <a:avLst/>
            </a:prstGeom>
          </p:spPr>
          <p:txBody>
            <a:bodyPr wrap="none">
              <a:spAutoFit/>
            </a:bodyPr>
            <a:lstStyle/>
            <a:p>
              <a:r>
                <a:rPr kumimoji="0" lang="ko-KR" altLang="en-US" kern="0" spc="-150" dirty="0" smtClean="0">
                  <a:ln w="11430"/>
                  <a:solidFill>
                    <a:schemeClr val="bg1">
                      <a:lumMod val="50000"/>
                    </a:schemeClr>
                  </a:solidFill>
                  <a:latin typeface="함초롬돋움" pitchFamily="18" charset="-127"/>
                  <a:ea typeface="함초롬돋움" pitchFamily="18" charset="-127"/>
                  <a:cs typeface="함초롬돋움" pitchFamily="18" charset="-127"/>
                </a:rPr>
                <a:t>연령군별 발생률 </a:t>
              </a:r>
              <a:endParaRPr kumimoji="0" lang="en-US" altLang="ko-KR" kern="0" spc="-150" dirty="0" smtClean="0">
                <a:ln w="11430"/>
                <a:solidFill>
                  <a:schemeClr val="bg1">
                    <a:lumMod val="50000"/>
                  </a:schemeClr>
                </a:solidFill>
                <a:latin typeface="함초롬돋움" pitchFamily="18" charset="-127"/>
                <a:ea typeface="함초롬돋움" pitchFamily="18" charset="-127"/>
                <a:cs typeface="함초롬돋움" pitchFamily="18" charset="-127"/>
              </a:endParaRPr>
            </a:p>
            <a:p>
              <a:pPr algn="ctr"/>
              <a:r>
                <a:rPr kumimoji="0" lang="en-US" altLang="ko-KR" sz="1400" kern="0" dirty="0" smtClean="0">
                  <a:ln w="11430"/>
                  <a:solidFill>
                    <a:schemeClr val="bg1">
                      <a:lumMod val="50000"/>
                    </a:schemeClr>
                  </a:solidFill>
                  <a:latin typeface="함초롬돋움" pitchFamily="18" charset="-127"/>
                  <a:ea typeface="함초롬돋움" pitchFamily="18" charset="-127"/>
                  <a:cs typeface="함초롬돋움" pitchFamily="18" charset="-127"/>
                </a:rPr>
                <a:t>(10</a:t>
              </a:r>
              <a:r>
                <a:rPr kumimoji="0" lang="ko-KR" altLang="en-US" sz="1400" kern="0" dirty="0" smtClean="0">
                  <a:ln w="11430"/>
                  <a:solidFill>
                    <a:schemeClr val="bg1">
                      <a:lumMod val="50000"/>
                    </a:schemeClr>
                  </a:solidFill>
                  <a:latin typeface="함초롬돋움" pitchFamily="18" charset="-127"/>
                  <a:ea typeface="함초롬돋움" pitchFamily="18" charset="-127"/>
                  <a:cs typeface="함초롬돋움" pitchFamily="18" charset="-127"/>
                </a:rPr>
                <a:t>만 명당</a:t>
              </a:r>
              <a:r>
                <a:rPr kumimoji="0" lang="en-US" altLang="ko-KR" sz="1400" kern="0" dirty="0" smtClean="0">
                  <a:ln w="11430"/>
                  <a:solidFill>
                    <a:schemeClr val="bg1">
                      <a:lumMod val="50000"/>
                    </a:schemeClr>
                  </a:solidFill>
                  <a:latin typeface="함초롬돋움" pitchFamily="18" charset="-127"/>
                  <a:ea typeface="함초롬돋움" pitchFamily="18" charset="-127"/>
                  <a:cs typeface="함초롬돋움" pitchFamily="18" charset="-127"/>
                </a:rPr>
                <a:t>)</a:t>
              </a:r>
              <a:endParaRPr lang="ko-KR" altLang="en-US" sz="1400" dirty="0">
                <a:solidFill>
                  <a:schemeClr val="bg1">
                    <a:lumMod val="50000"/>
                  </a:schemeClr>
                </a:solidFill>
                <a:latin typeface="함초롬돋움" pitchFamily="18" charset="-127"/>
                <a:ea typeface="함초롬돋움" pitchFamily="18" charset="-127"/>
                <a:cs typeface="함초롬돋움" pitchFamily="18" charset="-127"/>
              </a:endParaRPr>
            </a:p>
          </p:txBody>
        </p:sp>
      </p:grpSp>
      <p:grpSp>
        <p:nvGrpSpPr>
          <p:cNvPr id="3" name="그룹 23"/>
          <p:cNvGrpSpPr/>
          <p:nvPr/>
        </p:nvGrpSpPr>
        <p:grpSpPr>
          <a:xfrm>
            <a:off x="4355976" y="1826324"/>
            <a:ext cx="4888606" cy="3537838"/>
            <a:chOff x="4427984" y="1556792"/>
            <a:chExt cx="4888606" cy="3537838"/>
          </a:xfrm>
        </p:grpSpPr>
        <p:graphicFrame>
          <p:nvGraphicFramePr>
            <p:cNvPr id="27651" name="차트 21"/>
            <p:cNvGraphicFramePr>
              <a:graphicFrameLocks/>
            </p:cNvGraphicFramePr>
            <p:nvPr/>
          </p:nvGraphicFramePr>
          <p:xfrm>
            <a:off x="4427984" y="1988840"/>
            <a:ext cx="4529148" cy="3105790"/>
          </p:xfrm>
          <a:graphic>
            <a:graphicData uri="http://schemas.openxmlformats.org/presentationml/2006/ole">
              <mc:AlternateContent xmlns:mc="http://schemas.openxmlformats.org/markup-compatibility/2006">
                <mc:Choice xmlns:v="urn:schemas-microsoft-com:vml" Requires="v">
                  <p:oleObj spid="_x0000_s121895" r:id="rId8" imgW="6675699" imgH="4163929" progId="Excel.Sheet.8">
                    <p:embed/>
                  </p:oleObj>
                </mc:Choice>
                <mc:Fallback>
                  <p:oleObj r:id="rId8" imgW="6675699" imgH="4163929" progId="Excel.Sheet.8">
                    <p:embed/>
                    <p:pic>
                      <p:nvPicPr>
                        <p:cNvPr id="0" name="Picture 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27984" y="1988840"/>
                          <a:ext cx="4529148" cy="31057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직사각형 14"/>
            <p:cNvSpPr/>
            <p:nvPr/>
          </p:nvSpPr>
          <p:spPr>
            <a:xfrm>
              <a:off x="6012160" y="1556792"/>
              <a:ext cx="1781257" cy="584775"/>
            </a:xfrm>
            <a:prstGeom prst="rect">
              <a:avLst/>
            </a:prstGeom>
          </p:spPr>
          <p:txBody>
            <a:bodyPr wrap="none">
              <a:spAutoFit/>
            </a:bodyPr>
            <a:lstStyle/>
            <a:p>
              <a:r>
                <a:rPr kumimoji="0" lang="ko-KR" altLang="en-US" kern="0" spc="-150" dirty="0" smtClean="0">
                  <a:ln w="11430"/>
                  <a:solidFill>
                    <a:schemeClr val="bg1">
                      <a:lumMod val="50000"/>
                    </a:schemeClr>
                  </a:solidFill>
                  <a:latin typeface="함초롬돋움" pitchFamily="18" charset="-127"/>
                  <a:ea typeface="함초롬돋움" pitchFamily="18" charset="-127"/>
                  <a:cs typeface="함초롬돋움" pitchFamily="18" charset="-127"/>
                </a:rPr>
                <a:t>연령군별 사망률 </a:t>
              </a:r>
              <a:endParaRPr kumimoji="0" lang="en-US" altLang="ko-KR" kern="0" spc="-150" dirty="0" smtClean="0">
                <a:ln w="11430"/>
                <a:solidFill>
                  <a:schemeClr val="bg1">
                    <a:lumMod val="50000"/>
                  </a:schemeClr>
                </a:solidFill>
                <a:latin typeface="함초롬돋움" pitchFamily="18" charset="-127"/>
                <a:ea typeface="함초롬돋움" pitchFamily="18" charset="-127"/>
                <a:cs typeface="함초롬돋움" pitchFamily="18" charset="-127"/>
              </a:endParaRPr>
            </a:p>
            <a:p>
              <a:pPr algn="ctr"/>
              <a:r>
                <a:rPr kumimoji="0" lang="en-US" altLang="ko-KR" sz="1400" kern="0" dirty="0" smtClean="0">
                  <a:ln w="11430"/>
                  <a:solidFill>
                    <a:schemeClr val="bg1">
                      <a:lumMod val="50000"/>
                    </a:schemeClr>
                  </a:solidFill>
                  <a:latin typeface="함초롬돋움" pitchFamily="18" charset="-127"/>
                  <a:ea typeface="함초롬돋움" pitchFamily="18" charset="-127"/>
                  <a:cs typeface="함초롬돋움" pitchFamily="18" charset="-127"/>
                </a:rPr>
                <a:t>(10</a:t>
              </a:r>
              <a:r>
                <a:rPr kumimoji="0" lang="ko-KR" altLang="en-US" sz="1400" kern="0" dirty="0" smtClean="0">
                  <a:ln w="11430"/>
                  <a:solidFill>
                    <a:schemeClr val="bg1">
                      <a:lumMod val="50000"/>
                    </a:schemeClr>
                  </a:solidFill>
                  <a:latin typeface="함초롬돋움" pitchFamily="18" charset="-127"/>
                  <a:ea typeface="함초롬돋움" pitchFamily="18" charset="-127"/>
                  <a:cs typeface="함초롬돋움" pitchFamily="18" charset="-127"/>
                </a:rPr>
                <a:t>만 명당</a:t>
              </a:r>
              <a:r>
                <a:rPr kumimoji="0" lang="en-US" altLang="ko-KR" sz="1400" kern="0" dirty="0" smtClean="0">
                  <a:ln w="11430"/>
                  <a:solidFill>
                    <a:schemeClr val="bg1">
                      <a:lumMod val="50000"/>
                    </a:schemeClr>
                  </a:solidFill>
                  <a:latin typeface="함초롬돋움" pitchFamily="18" charset="-127"/>
                  <a:ea typeface="함초롬돋움" pitchFamily="18" charset="-127"/>
                  <a:cs typeface="함초롬돋움" pitchFamily="18" charset="-127"/>
                </a:rPr>
                <a:t>)</a:t>
              </a:r>
              <a:endParaRPr lang="ko-KR" altLang="en-US" sz="1400" dirty="0">
                <a:solidFill>
                  <a:schemeClr val="bg1">
                    <a:lumMod val="50000"/>
                  </a:schemeClr>
                </a:solidFill>
                <a:latin typeface="함초롬돋움" pitchFamily="18" charset="-127"/>
                <a:ea typeface="함초롬돋움" pitchFamily="18" charset="-127"/>
                <a:cs typeface="함초롬돋움" pitchFamily="18" charset="-127"/>
              </a:endParaRPr>
            </a:p>
          </p:txBody>
        </p:sp>
        <p:sp>
          <p:nvSpPr>
            <p:cNvPr id="16" name="TextBox 15"/>
            <p:cNvSpPr txBox="1"/>
            <p:nvPr/>
          </p:nvSpPr>
          <p:spPr>
            <a:xfrm>
              <a:off x="8740527" y="2780928"/>
              <a:ext cx="576063" cy="230832"/>
            </a:xfrm>
            <a:prstGeom prst="rect">
              <a:avLst/>
            </a:prstGeom>
            <a:noFill/>
          </p:spPr>
          <p:txBody>
            <a:bodyPr wrap="square">
              <a:spAutoFit/>
            </a:bodyPr>
            <a:lstStyle/>
            <a:p>
              <a:pPr fontAlgn="auto" latinLnBrk="0">
                <a:spcBef>
                  <a:spcPts val="0"/>
                </a:spcBef>
                <a:spcAft>
                  <a:spcPts val="0"/>
                </a:spcAft>
                <a:defRPr/>
              </a:pPr>
              <a:r>
                <a:rPr kumimoji="0" lang="ko-KR" altLang="en-US" sz="900" kern="0" dirty="0">
                  <a:solidFill>
                    <a:schemeClr val="bg1">
                      <a:lumMod val="50000"/>
                    </a:schemeClr>
                  </a:solidFill>
                  <a:latin typeface="함초롬돋움" pitchFamily="18" charset="-127"/>
                  <a:ea typeface="함초롬돋움" pitchFamily="18" charset="-127"/>
                  <a:cs typeface="함초롬돋움" pitchFamily="18" charset="-127"/>
                </a:rPr>
                <a:t>폐</a:t>
              </a:r>
            </a:p>
          </p:txBody>
        </p:sp>
        <p:sp>
          <p:nvSpPr>
            <p:cNvPr id="17" name="TextBox 16"/>
            <p:cNvSpPr txBox="1"/>
            <p:nvPr/>
          </p:nvSpPr>
          <p:spPr>
            <a:xfrm>
              <a:off x="8740527" y="3342184"/>
              <a:ext cx="576063" cy="230832"/>
            </a:xfrm>
            <a:prstGeom prst="rect">
              <a:avLst/>
            </a:prstGeom>
            <a:noFill/>
          </p:spPr>
          <p:txBody>
            <a:bodyPr wrap="square">
              <a:spAutoFit/>
            </a:bodyPr>
            <a:lstStyle/>
            <a:p>
              <a:pPr fontAlgn="auto" latinLnBrk="0">
                <a:spcBef>
                  <a:spcPts val="0"/>
                </a:spcBef>
                <a:spcAft>
                  <a:spcPts val="0"/>
                </a:spcAft>
                <a:defRPr/>
              </a:pPr>
              <a:r>
                <a:rPr kumimoji="0" lang="ko-KR" altLang="en-US" sz="900" kern="0" dirty="0">
                  <a:solidFill>
                    <a:schemeClr val="bg1">
                      <a:lumMod val="50000"/>
                    </a:schemeClr>
                  </a:solidFill>
                  <a:latin typeface="함초롬돋움" pitchFamily="18" charset="-127"/>
                  <a:ea typeface="함초롬돋움" pitchFamily="18" charset="-127"/>
                  <a:cs typeface="함초롬돋움" pitchFamily="18" charset="-127"/>
                </a:rPr>
                <a:t>위</a:t>
              </a:r>
            </a:p>
          </p:txBody>
        </p:sp>
        <p:sp>
          <p:nvSpPr>
            <p:cNvPr id="18" name="TextBox 17"/>
            <p:cNvSpPr txBox="1"/>
            <p:nvPr/>
          </p:nvSpPr>
          <p:spPr>
            <a:xfrm>
              <a:off x="8729611" y="3054152"/>
              <a:ext cx="576063" cy="230832"/>
            </a:xfrm>
            <a:prstGeom prst="rect">
              <a:avLst/>
            </a:prstGeom>
            <a:noFill/>
          </p:spPr>
          <p:txBody>
            <a:bodyPr wrap="square">
              <a:spAutoFit/>
            </a:bodyPr>
            <a:lstStyle/>
            <a:p>
              <a:pPr fontAlgn="auto" latinLnBrk="0">
                <a:spcBef>
                  <a:spcPts val="0"/>
                </a:spcBef>
                <a:spcAft>
                  <a:spcPts val="0"/>
                </a:spcAft>
                <a:defRPr/>
              </a:pPr>
              <a:r>
                <a:rPr kumimoji="0" lang="ko-KR" altLang="en-US" sz="900" kern="0" dirty="0">
                  <a:solidFill>
                    <a:schemeClr val="bg1">
                      <a:lumMod val="50000"/>
                    </a:schemeClr>
                  </a:solidFill>
                  <a:latin typeface="함초롬돋움" pitchFamily="18" charset="-127"/>
                  <a:ea typeface="함초롬돋움" pitchFamily="18" charset="-127"/>
                  <a:cs typeface="함초롬돋움" pitchFamily="18" charset="-127"/>
                </a:rPr>
                <a:t>대장</a:t>
              </a:r>
            </a:p>
          </p:txBody>
        </p:sp>
        <p:sp>
          <p:nvSpPr>
            <p:cNvPr id="19" name="TextBox 18"/>
            <p:cNvSpPr txBox="1"/>
            <p:nvPr/>
          </p:nvSpPr>
          <p:spPr>
            <a:xfrm>
              <a:off x="8740327" y="3918248"/>
              <a:ext cx="576263" cy="230832"/>
            </a:xfrm>
            <a:prstGeom prst="rect">
              <a:avLst/>
            </a:prstGeom>
            <a:noFill/>
          </p:spPr>
          <p:txBody>
            <a:bodyPr>
              <a:spAutoFit/>
            </a:bodyPr>
            <a:lstStyle/>
            <a:p>
              <a:pPr fontAlgn="auto" latinLnBrk="0">
                <a:spcBef>
                  <a:spcPts val="0"/>
                </a:spcBef>
                <a:spcAft>
                  <a:spcPts val="0"/>
                </a:spcAft>
                <a:defRPr/>
              </a:pPr>
              <a:r>
                <a:rPr kumimoji="0" lang="ko-KR" altLang="en-US" sz="900" kern="0" dirty="0">
                  <a:solidFill>
                    <a:schemeClr val="bg1">
                      <a:lumMod val="50000"/>
                    </a:schemeClr>
                  </a:solidFill>
                  <a:latin typeface="함초롬돋움" pitchFamily="18" charset="-127"/>
                  <a:ea typeface="함초롬돋움" pitchFamily="18" charset="-127"/>
                  <a:cs typeface="함초롬돋움" pitchFamily="18" charset="-127"/>
                </a:rPr>
                <a:t>간</a:t>
              </a:r>
              <a:endParaRPr kumimoji="0" lang="en-US" altLang="ko-KR" sz="900" kern="0" dirty="0">
                <a:solidFill>
                  <a:schemeClr val="bg1">
                    <a:lumMod val="50000"/>
                  </a:schemeClr>
                </a:solidFill>
                <a:latin typeface="함초롬돋움" pitchFamily="18" charset="-127"/>
                <a:ea typeface="함초롬돋움" pitchFamily="18" charset="-127"/>
                <a:cs typeface="함초롬돋움" pitchFamily="18" charset="-127"/>
              </a:endParaRPr>
            </a:p>
          </p:txBody>
        </p:sp>
        <p:sp>
          <p:nvSpPr>
            <p:cNvPr id="20" name="TextBox 19"/>
            <p:cNvSpPr txBox="1"/>
            <p:nvPr/>
          </p:nvSpPr>
          <p:spPr>
            <a:xfrm>
              <a:off x="8532441" y="4177361"/>
              <a:ext cx="720079" cy="230832"/>
            </a:xfrm>
            <a:prstGeom prst="rect">
              <a:avLst/>
            </a:prstGeom>
            <a:noFill/>
          </p:spPr>
          <p:txBody>
            <a:bodyPr wrap="square">
              <a:spAutoFit/>
            </a:bodyPr>
            <a:lstStyle/>
            <a:p>
              <a:pPr algn="ctr" fontAlgn="auto" latinLnBrk="0">
                <a:spcBef>
                  <a:spcPts val="0"/>
                </a:spcBef>
                <a:spcAft>
                  <a:spcPts val="0"/>
                </a:spcAft>
                <a:defRPr/>
              </a:pPr>
              <a:r>
                <a:rPr kumimoji="0" lang="ko-KR" altLang="en-US" sz="900" kern="0" dirty="0">
                  <a:solidFill>
                    <a:schemeClr val="bg1">
                      <a:lumMod val="50000"/>
                    </a:schemeClr>
                  </a:solidFill>
                  <a:latin typeface="함초롬돋움" pitchFamily="18" charset="-127"/>
                  <a:ea typeface="함초롬돋움" pitchFamily="18" charset="-127"/>
                  <a:cs typeface="함초롬돋움" pitchFamily="18" charset="-127"/>
                </a:rPr>
                <a:t>자궁경부</a:t>
              </a:r>
            </a:p>
          </p:txBody>
        </p:sp>
        <p:sp>
          <p:nvSpPr>
            <p:cNvPr id="21" name="TextBox 20"/>
            <p:cNvSpPr txBox="1"/>
            <p:nvPr/>
          </p:nvSpPr>
          <p:spPr>
            <a:xfrm>
              <a:off x="8595021" y="4456604"/>
              <a:ext cx="576064" cy="230832"/>
            </a:xfrm>
            <a:prstGeom prst="rect">
              <a:avLst/>
            </a:prstGeom>
            <a:noFill/>
          </p:spPr>
          <p:txBody>
            <a:bodyPr wrap="square">
              <a:spAutoFit/>
            </a:bodyPr>
            <a:lstStyle/>
            <a:p>
              <a:pPr algn="ctr" fontAlgn="auto" latinLnBrk="0">
                <a:spcBef>
                  <a:spcPts val="0"/>
                </a:spcBef>
                <a:spcAft>
                  <a:spcPts val="0"/>
                </a:spcAft>
                <a:defRPr/>
              </a:pPr>
              <a:r>
                <a:rPr kumimoji="0" lang="ko-KR" altLang="en-US" sz="900" kern="0" dirty="0">
                  <a:solidFill>
                    <a:schemeClr val="bg1">
                      <a:lumMod val="50000"/>
                    </a:schemeClr>
                  </a:solidFill>
                  <a:latin typeface="함초롬돋움" pitchFamily="18" charset="-127"/>
                  <a:ea typeface="함초롬돋움" pitchFamily="18" charset="-127"/>
                  <a:cs typeface="함초롬돋움" pitchFamily="18" charset="-127"/>
                </a:rPr>
                <a:t>갑상선</a:t>
              </a:r>
            </a:p>
          </p:txBody>
        </p:sp>
        <p:sp>
          <p:nvSpPr>
            <p:cNvPr id="22" name="TextBox 21"/>
            <p:cNvSpPr txBox="1"/>
            <p:nvPr/>
          </p:nvSpPr>
          <p:spPr>
            <a:xfrm>
              <a:off x="8676257" y="4315996"/>
              <a:ext cx="432247" cy="230832"/>
            </a:xfrm>
            <a:prstGeom prst="rect">
              <a:avLst/>
            </a:prstGeom>
            <a:noFill/>
          </p:spPr>
          <p:txBody>
            <a:bodyPr wrap="square">
              <a:spAutoFit/>
            </a:bodyPr>
            <a:lstStyle/>
            <a:p>
              <a:pPr fontAlgn="auto" latinLnBrk="0">
                <a:spcBef>
                  <a:spcPts val="0"/>
                </a:spcBef>
                <a:spcAft>
                  <a:spcPts val="0"/>
                </a:spcAft>
                <a:defRPr/>
              </a:pPr>
              <a:r>
                <a:rPr kumimoji="0" lang="ko-KR" altLang="en-US" sz="900" kern="0" dirty="0">
                  <a:solidFill>
                    <a:schemeClr val="bg1">
                      <a:lumMod val="50000"/>
                    </a:schemeClr>
                  </a:solidFill>
                  <a:latin typeface="함초롬돋움" pitchFamily="18" charset="-127"/>
                  <a:ea typeface="함초롬돋움" pitchFamily="18" charset="-127"/>
                  <a:cs typeface="함초롬돋움" pitchFamily="18" charset="-127"/>
                </a:rPr>
                <a:t>유방</a:t>
              </a:r>
              <a:endParaRPr kumimoji="0" lang="en-US" altLang="ko-KR" sz="900" kern="0" dirty="0">
                <a:solidFill>
                  <a:schemeClr val="bg1">
                    <a:lumMod val="50000"/>
                  </a:schemeClr>
                </a:solidFill>
                <a:latin typeface="함초롬돋움" pitchFamily="18" charset="-127"/>
                <a:ea typeface="함초롬돋움" pitchFamily="18" charset="-127"/>
                <a:cs typeface="함초롬돋움" pitchFamily="18" charset="-127"/>
              </a:endParaRPr>
            </a:p>
          </p:txBody>
        </p:sp>
      </p:grpSp>
    </p:spTree>
    <p:extLst>
      <p:ext uri="{BB962C8B-B14F-4D97-AF65-F5344CB8AC3E}">
        <p14:creationId xmlns:p14="http://schemas.microsoft.com/office/powerpoint/2010/main" val="3372901515"/>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직사각형 11"/>
          <p:cNvSpPr/>
          <p:nvPr/>
        </p:nvSpPr>
        <p:spPr>
          <a:xfrm>
            <a:off x="729751" y="1734147"/>
            <a:ext cx="7164288" cy="4392488"/>
          </a:xfrm>
          <a:prstGeom prst="rect">
            <a:avLst/>
          </a:prstGeom>
          <a:solidFill>
            <a:srgbClr val="FFFFFF">
              <a:alpha val="55000"/>
            </a:srgbClr>
          </a:solidFill>
          <a:ln w="25400" cap="flat" cmpd="sng" algn="ctr">
            <a:noFill/>
            <a:prstDash val="solid"/>
          </a:ln>
          <a:effectLst/>
        </p:spPr>
        <p:txBody>
          <a:bodyPr rtlCol="0" anchor="t"/>
          <a:lstStyle/>
          <a:p>
            <a:pPr algn="ctr" fontAlgn="auto" latinLnBrk="0">
              <a:lnSpc>
                <a:spcPct val="150000"/>
              </a:lnSpc>
              <a:spcBef>
                <a:spcPts val="0"/>
              </a:spcBef>
              <a:spcAft>
                <a:spcPts val="0"/>
              </a:spcAft>
              <a:defRPr/>
            </a:pPr>
            <a:endParaRPr kumimoji="0" lang="ko-KR" altLang="en-US" sz="1200" b="0" kern="0" dirty="0">
              <a:solidFill>
                <a:srgbClr val="FFFFFF">
                  <a:alpha val="99000"/>
                </a:srgbClr>
              </a:solidFill>
              <a:latin typeface="굴림"/>
              <a:ea typeface="굴림"/>
            </a:endParaRPr>
          </a:p>
        </p:txBody>
      </p:sp>
      <p:sp>
        <p:nvSpPr>
          <p:cNvPr id="5"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1" name="Text Box 3"/>
          <p:cNvSpPr txBox="1">
            <a:spLocks noChangeArrowheads="1"/>
          </p:cNvSpPr>
          <p:nvPr/>
        </p:nvSpPr>
        <p:spPr bwMode="auto">
          <a:xfrm>
            <a:off x="1416389" y="1484784"/>
            <a:ext cx="7116051" cy="4425827"/>
          </a:xfrm>
          <a:prstGeom prst="rect">
            <a:avLst/>
          </a:prstGeom>
          <a:noFill/>
          <a:ln w="9525">
            <a:noFill/>
            <a:miter lim="800000"/>
            <a:headEnd/>
            <a:tailEnd/>
          </a:ln>
          <a:effectLst/>
        </p:spPr>
        <p:txBody>
          <a:bodyPr wrap="none">
            <a:spAutoFit/>
          </a:bodyPr>
          <a:lstStyle/>
          <a:p>
            <a:pPr>
              <a:lnSpc>
                <a:spcPct val="160000"/>
              </a:lnSpc>
              <a:defRPr/>
            </a:pPr>
            <a:r>
              <a:rPr kumimoji="0" lang="en-US" altLang="ko-KR" sz="3600" b="1" dirty="0">
                <a:latin typeface="맑은 고딕" pitchFamily="50" charset="-127"/>
                <a:ea typeface="맑은 고딕" pitchFamily="50" charset="-127"/>
              </a:rPr>
              <a:t> </a:t>
            </a:r>
            <a:r>
              <a:rPr kumimoji="0" lang="ko-KR" altLang="en-US" sz="3600" b="1" dirty="0">
                <a:latin typeface="맑은 고딕" pitchFamily="50" charset="-127"/>
                <a:ea typeface="맑은 고딕" pitchFamily="50" charset="-127"/>
              </a:rPr>
              <a:t>암은 갑자기 생기지 </a:t>
            </a:r>
            <a:r>
              <a:rPr kumimoji="0" lang="ko-KR" altLang="en-US" sz="3600" b="1" dirty="0" smtClean="0">
                <a:latin typeface="맑은 고딕" pitchFamily="50" charset="-127"/>
                <a:ea typeface="맑은 고딕" pitchFamily="50" charset="-127"/>
              </a:rPr>
              <a:t>않는다</a:t>
            </a:r>
            <a:r>
              <a:rPr kumimoji="0" lang="en-US" altLang="ko-KR" sz="3600" b="1" dirty="0" smtClean="0">
                <a:latin typeface="맑은 고딕" pitchFamily="50" charset="-127"/>
                <a:ea typeface="맑은 고딕" pitchFamily="50" charset="-127"/>
              </a:rPr>
              <a:t>.</a:t>
            </a:r>
            <a:endParaRPr kumimoji="0" lang="ko-KR" altLang="en-US" sz="3600" b="1" dirty="0">
              <a:latin typeface="맑은 고딕" pitchFamily="50" charset="-127"/>
              <a:ea typeface="맑은 고딕" pitchFamily="50" charset="-127"/>
            </a:endParaRPr>
          </a:p>
          <a:p>
            <a:pPr>
              <a:lnSpc>
                <a:spcPct val="160000"/>
              </a:lnSpc>
              <a:defRPr/>
            </a:pPr>
            <a:r>
              <a:rPr kumimoji="0" lang="ko-KR" altLang="en-US" sz="3600" b="1" dirty="0">
                <a:latin typeface="맑은 고딕" pitchFamily="50" charset="-127"/>
                <a:ea typeface="맑은 고딕" pitchFamily="50" charset="-127"/>
              </a:rPr>
              <a:t> 암은 수술 없이도 나을 수 </a:t>
            </a:r>
            <a:r>
              <a:rPr kumimoji="0" lang="ko-KR" altLang="en-US" sz="3600" b="1" dirty="0" smtClean="0">
                <a:latin typeface="맑은 고딕" pitchFamily="50" charset="-127"/>
                <a:ea typeface="맑은 고딕" pitchFamily="50" charset="-127"/>
              </a:rPr>
              <a:t>있다</a:t>
            </a:r>
            <a:r>
              <a:rPr kumimoji="0" lang="en-US" altLang="ko-KR" sz="3600" b="1" dirty="0" smtClean="0">
                <a:latin typeface="맑은 고딕" pitchFamily="50" charset="-127"/>
                <a:ea typeface="맑은 고딕" pitchFamily="50" charset="-127"/>
              </a:rPr>
              <a:t>.</a:t>
            </a:r>
            <a:endParaRPr kumimoji="0" lang="ko-KR" altLang="en-US" sz="3600" b="1" dirty="0">
              <a:latin typeface="맑은 고딕" pitchFamily="50" charset="-127"/>
              <a:ea typeface="맑은 고딕" pitchFamily="50" charset="-127"/>
            </a:endParaRPr>
          </a:p>
          <a:p>
            <a:pPr>
              <a:lnSpc>
                <a:spcPct val="160000"/>
              </a:lnSpc>
              <a:defRPr/>
            </a:pPr>
            <a:r>
              <a:rPr kumimoji="0" lang="ko-KR" altLang="en-US" sz="3600" b="1" dirty="0">
                <a:latin typeface="맑은 고딕" pitchFamily="50" charset="-127"/>
                <a:ea typeface="맑은 고딕" pitchFamily="50" charset="-127"/>
              </a:rPr>
              <a:t> 암은 치료 가능한 </a:t>
            </a:r>
            <a:r>
              <a:rPr kumimoji="0" lang="ko-KR" altLang="en-US" sz="3600" b="1" dirty="0" smtClean="0">
                <a:latin typeface="맑은 고딕" pitchFamily="50" charset="-127"/>
                <a:ea typeface="맑은 고딕" pitchFamily="50" charset="-127"/>
              </a:rPr>
              <a:t>만성병이다</a:t>
            </a:r>
            <a:r>
              <a:rPr kumimoji="0" lang="en-US" altLang="ko-KR" sz="3600" b="1" dirty="0" smtClean="0">
                <a:latin typeface="맑은 고딕" pitchFamily="50" charset="-127"/>
                <a:ea typeface="맑은 고딕" pitchFamily="50" charset="-127"/>
              </a:rPr>
              <a:t>.</a:t>
            </a:r>
            <a:endParaRPr kumimoji="0" lang="ko-KR" altLang="en-US" sz="3600" b="1" dirty="0">
              <a:latin typeface="맑은 고딕" pitchFamily="50" charset="-127"/>
              <a:ea typeface="맑은 고딕" pitchFamily="50" charset="-127"/>
            </a:endParaRPr>
          </a:p>
          <a:p>
            <a:pPr>
              <a:lnSpc>
                <a:spcPct val="160000"/>
              </a:lnSpc>
              <a:defRPr/>
            </a:pPr>
            <a:r>
              <a:rPr kumimoji="0" lang="ko-KR" altLang="en-US" sz="3600" b="1" dirty="0">
                <a:latin typeface="맑은 고딕" pitchFamily="50" charset="-127"/>
                <a:ea typeface="맑은 고딕" pitchFamily="50" charset="-127"/>
              </a:rPr>
              <a:t> </a:t>
            </a:r>
            <a:r>
              <a:rPr kumimoji="0" lang="ko-KR" altLang="en-US" sz="3600" b="1" dirty="0" smtClean="0">
                <a:latin typeface="맑은 고딕" pitchFamily="50" charset="-127"/>
                <a:ea typeface="맑은 고딕" pitchFamily="50" charset="-127"/>
              </a:rPr>
              <a:t>암은 치료하지 </a:t>
            </a:r>
            <a:r>
              <a:rPr kumimoji="0" lang="ko-KR" altLang="en-US" sz="3600" b="1" dirty="0">
                <a:latin typeface="맑은 고딕" pitchFamily="50" charset="-127"/>
                <a:ea typeface="맑은 고딕" pitchFamily="50" charset="-127"/>
              </a:rPr>
              <a:t>않는 </a:t>
            </a:r>
            <a:r>
              <a:rPr kumimoji="0" lang="ko-KR" altLang="en-US" sz="3600" b="1" dirty="0" smtClean="0">
                <a:latin typeface="맑은 고딕" pitchFamily="50" charset="-127"/>
                <a:ea typeface="맑은 고딕" pitchFamily="50" charset="-127"/>
              </a:rPr>
              <a:t>것도 치료다</a:t>
            </a:r>
            <a:r>
              <a:rPr kumimoji="0" lang="en-US" altLang="ko-KR" sz="3600" b="1" dirty="0" smtClean="0">
                <a:latin typeface="맑은 고딕" pitchFamily="50" charset="-127"/>
                <a:ea typeface="맑은 고딕" pitchFamily="50" charset="-127"/>
              </a:rPr>
              <a:t>.</a:t>
            </a:r>
          </a:p>
          <a:p>
            <a:pPr>
              <a:lnSpc>
                <a:spcPct val="160000"/>
              </a:lnSpc>
              <a:defRPr/>
            </a:pPr>
            <a:r>
              <a:rPr lang="en-US" altLang="ko-KR" sz="3200" b="1" dirty="0">
                <a:latin typeface="맑은 고딕" pitchFamily="50" charset="-127"/>
                <a:ea typeface="맑은 고딕" pitchFamily="50" charset="-127"/>
              </a:rPr>
              <a:t> </a:t>
            </a:r>
            <a:r>
              <a:rPr lang="en-US" altLang="ko-KR" sz="3200" b="1" dirty="0" smtClean="0">
                <a:latin typeface="맑은 고딕" pitchFamily="50" charset="-127"/>
                <a:ea typeface="맑은 고딕" pitchFamily="50" charset="-127"/>
              </a:rPr>
              <a:t>  </a:t>
            </a:r>
            <a:r>
              <a:rPr kumimoji="0" lang="en-US" altLang="ko-KR" sz="3200" b="1" dirty="0" smtClean="0">
                <a:latin typeface="맑은 고딕" pitchFamily="50" charset="-127"/>
                <a:ea typeface="맑은 고딕" pitchFamily="50" charset="-127"/>
              </a:rPr>
              <a:t>- </a:t>
            </a:r>
            <a:r>
              <a:rPr kumimoji="0" lang="la-Latn" altLang="ko-KR" sz="3200" b="1" dirty="0">
                <a:latin typeface="맑은 고딕" pitchFamily="50" charset="-127"/>
                <a:ea typeface="맑은 고딕" pitchFamily="50" charset="-127"/>
              </a:rPr>
              <a:t>Primum non nocere</a:t>
            </a:r>
            <a:endParaRPr kumimoji="0" lang="ko-KR" altLang="en-US" sz="3200" b="1" dirty="0">
              <a:latin typeface="맑은 고딕" pitchFamily="50" charset="-127"/>
              <a:ea typeface="맑은 고딕" pitchFamily="50" charset="-127"/>
            </a:endParaRPr>
          </a:p>
        </p:txBody>
      </p:sp>
      <p:sp>
        <p:nvSpPr>
          <p:cNvPr id="6" name="TextBox 5"/>
          <p:cNvSpPr txBox="1"/>
          <p:nvPr/>
        </p:nvSpPr>
        <p:spPr>
          <a:xfrm>
            <a:off x="1152128" y="334397"/>
            <a:ext cx="8388424" cy="646331"/>
          </a:xfrm>
          <a:prstGeom prst="rect">
            <a:avLst/>
          </a:prstGeom>
          <a:noFill/>
        </p:spPr>
        <p:txBody>
          <a:bodyPr wrap="square" rtlCol="0">
            <a:spAutoFit/>
            <a:scene3d>
              <a:camera prst="orthographicFront"/>
              <a:lightRig rig="threePt" dir="t"/>
            </a:scene3d>
            <a:sp3d extrusionH="57150">
              <a:bevelT w="38100" h="38100"/>
            </a:sp3d>
          </a:bodyPr>
          <a:lstStyle/>
          <a:p>
            <a:r>
              <a:rPr lang="ko-KR" altLang="en-US" sz="3600" b="1" dirty="0" smtClean="0">
                <a:solidFill>
                  <a:srgbClr val="0070C0"/>
                </a:solidFill>
              </a:rPr>
              <a:t>암에 대한 긍정적 인식</a:t>
            </a:r>
            <a:endParaRPr lang="ko-KR" altLang="en-US" sz="3600" b="1" spc="-300" dirty="0">
              <a:solidFill>
                <a:srgbClr val="0070C0"/>
              </a:solidFill>
            </a:endParaRPr>
          </a:p>
        </p:txBody>
      </p:sp>
      <p:pic>
        <p:nvPicPr>
          <p:cNvPr id="8" name="그림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783" y="1806155"/>
            <a:ext cx="285339" cy="319926"/>
          </a:xfrm>
          <a:prstGeom prst="rect">
            <a:avLst/>
          </a:prstGeom>
        </p:spPr>
      </p:pic>
      <p:pic>
        <p:nvPicPr>
          <p:cNvPr id="9" name="그림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783" y="2710365"/>
            <a:ext cx="285339" cy="319926"/>
          </a:xfrm>
          <a:prstGeom prst="rect">
            <a:avLst/>
          </a:prstGeom>
        </p:spPr>
      </p:pic>
      <p:pic>
        <p:nvPicPr>
          <p:cNvPr id="10" name="그림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783" y="3571156"/>
            <a:ext cx="285339" cy="319926"/>
          </a:xfrm>
          <a:prstGeom prst="rect">
            <a:avLst/>
          </a:prstGeom>
        </p:spPr>
      </p:pic>
      <p:pic>
        <p:nvPicPr>
          <p:cNvPr id="13" name="그림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783" y="4510565"/>
            <a:ext cx="285339" cy="319926"/>
          </a:xfrm>
          <a:prstGeom prst="rect">
            <a:avLst/>
          </a:prstGeom>
        </p:spPr>
      </p:pic>
    </p:spTree>
    <p:extLst>
      <p:ext uri="{BB962C8B-B14F-4D97-AF65-F5344CB8AC3E}">
        <p14:creationId xmlns:p14="http://schemas.microsoft.com/office/powerpoint/2010/main" val="3647745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187624" y="179929"/>
            <a:ext cx="8388424" cy="600164"/>
          </a:xfrm>
          <a:prstGeom prst="rect">
            <a:avLst/>
          </a:prstGeom>
          <a:noFill/>
        </p:spPr>
        <p:txBody>
          <a:bodyPr wrap="square" rtlCol="0">
            <a:spAutoFit/>
            <a:scene3d>
              <a:camera prst="orthographicFront"/>
              <a:lightRig rig="threePt" dir="t"/>
            </a:scene3d>
            <a:sp3d extrusionH="57150">
              <a:bevelT w="38100" h="38100"/>
            </a:sp3d>
          </a:bodyPr>
          <a:lstStyle/>
          <a:p>
            <a:r>
              <a:rPr lang="ko-KR" altLang="en-US" sz="3200" b="1" dirty="0" smtClean="0">
                <a:solidFill>
                  <a:srgbClr val="0070C0"/>
                </a:solidFill>
              </a:rPr>
              <a:t>연도별 성별 </a:t>
            </a:r>
            <a:r>
              <a:rPr lang="ko-KR" altLang="en-US" sz="3200" b="1" dirty="0" err="1" smtClean="0">
                <a:solidFill>
                  <a:srgbClr val="0070C0"/>
                </a:solidFill>
              </a:rPr>
              <a:t>암발생자수</a:t>
            </a:r>
            <a:r>
              <a:rPr lang="ko-KR" altLang="en-US" sz="3200" b="1" dirty="0" smtClean="0">
                <a:solidFill>
                  <a:srgbClr val="0070C0"/>
                </a:solidFill>
              </a:rPr>
              <a:t> 추이 </a:t>
            </a:r>
            <a:endParaRPr lang="ko-KR" altLang="en-US" sz="3200" b="1" dirty="0">
              <a:solidFill>
                <a:srgbClr val="0070C0"/>
              </a:solidFill>
            </a:endParaRPr>
          </a:p>
        </p:txBody>
      </p:sp>
      <p:sp>
        <p:nvSpPr>
          <p:cNvPr id="44" name="Rectangle 35"/>
          <p:cNvSpPr/>
          <p:nvPr/>
        </p:nvSpPr>
        <p:spPr>
          <a:xfrm>
            <a:off x="0" y="5877272"/>
            <a:ext cx="9144000" cy="369332"/>
          </a:xfrm>
          <a:prstGeom prst="rect">
            <a:avLst/>
          </a:prstGeom>
        </p:spPr>
        <p:txBody>
          <a:bodyPr wrap="square">
            <a:spAutoFit/>
          </a:bodyPr>
          <a:lstStyle/>
          <a:p>
            <a:pPr algn="ctr" latinLnBrk="0">
              <a:defRPr/>
            </a:pPr>
            <a:r>
              <a:rPr lang="en-US" altLang="ko-KR" b="1" dirty="0" smtClean="0">
                <a:latin typeface="+mj-lt"/>
                <a:ea typeface="함초롬돋움" pitchFamily="18" charset="-127"/>
                <a:cs typeface="함초롬돋움" pitchFamily="18" charset="-127"/>
              </a:rPr>
              <a:t>※</a:t>
            </a:r>
            <a:r>
              <a:rPr lang="ko-KR" altLang="en-US" b="1" dirty="0" smtClean="0">
                <a:latin typeface="+mj-lt"/>
                <a:ea typeface="함초롬돋움" pitchFamily="18" charset="-127"/>
                <a:cs typeface="함초롬돋움" pitchFamily="18" charset="-127"/>
              </a:rPr>
              <a:t> </a:t>
            </a:r>
            <a:r>
              <a:rPr lang="en-US" altLang="ko-KR" b="1" dirty="0" smtClean="0">
                <a:latin typeface="+mj-lt"/>
                <a:ea typeface="함초롬돋움" pitchFamily="18" charset="-127"/>
                <a:cs typeface="함초롬돋움" pitchFamily="18" charset="-127"/>
              </a:rPr>
              <a:t>2000</a:t>
            </a:r>
            <a:r>
              <a:rPr lang="ko-KR" altLang="en-US" b="1" dirty="0" smtClean="0">
                <a:latin typeface="+mj-lt"/>
                <a:ea typeface="함초롬돋움" pitchFamily="18" charset="-127"/>
                <a:cs typeface="함초롬돋움" pitchFamily="18" charset="-127"/>
              </a:rPr>
              <a:t>년 대비 암 발생건수는 </a:t>
            </a:r>
            <a:r>
              <a:rPr lang="en-US" altLang="ko-KR" b="1" dirty="0" smtClean="0">
                <a:latin typeface="+mj-lt"/>
                <a:ea typeface="함초롬돋움" pitchFamily="18" charset="-127"/>
                <a:cs typeface="함초롬돋움" pitchFamily="18" charset="-127"/>
              </a:rPr>
              <a:t>98.5% </a:t>
            </a:r>
            <a:r>
              <a:rPr lang="ko-KR" altLang="en-US" b="1" dirty="0" smtClean="0">
                <a:latin typeface="+mj-lt"/>
                <a:ea typeface="함초롬돋움" pitchFamily="18" charset="-127"/>
                <a:cs typeface="함초롬돋움" pitchFamily="18" charset="-127"/>
              </a:rPr>
              <a:t>증가</a:t>
            </a:r>
            <a:endParaRPr lang="en-US" altLang="ko-KR" b="1" dirty="0">
              <a:latin typeface="+mj-lt"/>
              <a:ea typeface="함초롬돋움" pitchFamily="18" charset="-127"/>
              <a:cs typeface="함초롬돋움" pitchFamily="18" charset="-127"/>
            </a:endParaRPr>
          </a:p>
        </p:txBody>
      </p:sp>
      <p:sp>
        <p:nvSpPr>
          <p:cNvPr id="45" name="Text Box 84"/>
          <p:cNvSpPr txBox="1">
            <a:spLocks noChangeArrowheads="1"/>
          </p:cNvSpPr>
          <p:nvPr/>
        </p:nvSpPr>
        <p:spPr bwMode="auto">
          <a:xfrm>
            <a:off x="7371515" y="1401700"/>
            <a:ext cx="1357477" cy="276999"/>
          </a:xfrm>
          <a:prstGeom prst="rect">
            <a:avLst/>
          </a:prstGeom>
          <a:noFill/>
          <a:ln w="9525">
            <a:noFill/>
            <a:miter lim="800000"/>
            <a:headEnd/>
            <a:tailEnd/>
          </a:ln>
          <a:effectLst/>
        </p:spPr>
        <p:txBody>
          <a:bodyPr wrap="square">
            <a:spAutoFit/>
          </a:bodyPr>
          <a:lstStyle/>
          <a:p>
            <a:pPr algn="ctr">
              <a:spcBef>
                <a:spcPct val="50000"/>
              </a:spcBef>
              <a:defRPr/>
            </a:pPr>
            <a:r>
              <a:rPr lang="en-US" altLang="ko-KR" sz="1200" b="1" dirty="0" smtClean="0">
                <a:solidFill>
                  <a:srgbClr val="000000"/>
                </a:solidFill>
                <a:latin typeface="맑은 고딕" pitchFamily="50" charset="-127"/>
                <a:ea typeface="맑은 고딕" pitchFamily="50" charset="-127"/>
              </a:rPr>
              <a:t>(</a:t>
            </a:r>
            <a:r>
              <a:rPr lang="ko-KR" altLang="en-US" sz="1200" b="1" dirty="0" smtClean="0">
                <a:solidFill>
                  <a:srgbClr val="000000"/>
                </a:solidFill>
                <a:latin typeface="맑은 고딕" pitchFamily="50" charset="-127"/>
                <a:ea typeface="맑은 고딕" pitchFamily="50" charset="-127"/>
              </a:rPr>
              <a:t>단위</a:t>
            </a:r>
            <a:r>
              <a:rPr lang="en-US" altLang="ko-KR" sz="1200" b="1" dirty="0" smtClean="0">
                <a:solidFill>
                  <a:srgbClr val="000000"/>
                </a:solidFill>
                <a:latin typeface="맑은 고딕" pitchFamily="50" charset="-127"/>
                <a:ea typeface="맑은 고딕" pitchFamily="50" charset="-127"/>
              </a:rPr>
              <a:t>: </a:t>
            </a:r>
            <a:r>
              <a:rPr lang="ko-KR" altLang="en-US" sz="1200" b="1" dirty="0" smtClean="0">
                <a:solidFill>
                  <a:srgbClr val="000000"/>
                </a:solidFill>
                <a:latin typeface="맑은 고딕" pitchFamily="50" charset="-127"/>
                <a:ea typeface="맑은 고딕" pitchFamily="50" charset="-127"/>
              </a:rPr>
              <a:t>명</a:t>
            </a:r>
            <a:r>
              <a:rPr lang="en-US" altLang="ko-KR" sz="1200" b="1" dirty="0" smtClean="0">
                <a:solidFill>
                  <a:srgbClr val="000000"/>
                </a:solidFill>
                <a:latin typeface="맑은 고딕" pitchFamily="50" charset="-127"/>
                <a:ea typeface="맑은 고딕" pitchFamily="50" charset="-127"/>
              </a:rPr>
              <a:t>)</a:t>
            </a:r>
            <a:endParaRPr lang="en-US" altLang="ko-KR" sz="1200" b="1" dirty="0">
              <a:solidFill>
                <a:srgbClr val="000000"/>
              </a:solidFill>
              <a:latin typeface="맑은 고딕" pitchFamily="50" charset="-127"/>
              <a:ea typeface="맑은 고딕" pitchFamily="50" charset="-127"/>
            </a:endParaRPr>
          </a:p>
        </p:txBody>
      </p:sp>
      <p:graphicFrame>
        <p:nvGraphicFramePr>
          <p:cNvPr id="46" name="차트 8"/>
          <p:cNvGraphicFramePr>
            <a:graphicFrameLocks/>
          </p:cNvGraphicFramePr>
          <p:nvPr>
            <p:extLst>
              <p:ext uri="{D42A27DB-BD31-4B8C-83A1-F6EECF244321}">
                <p14:modId xmlns:p14="http://schemas.microsoft.com/office/powerpoint/2010/main" val="3932660796"/>
              </p:ext>
            </p:extLst>
          </p:nvPr>
        </p:nvGraphicFramePr>
        <p:xfrm>
          <a:off x="674256" y="1687463"/>
          <a:ext cx="3643312" cy="41036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7" name="Object 5"/>
          <p:cNvGraphicFramePr>
            <a:graphicFrameLocks/>
          </p:cNvGraphicFramePr>
          <p:nvPr>
            <p:extLst>
              <p:ext uri="{D42A27DB-BD31-4B8C-83A1-F6EECF244321}">
                <p14:modId xmlns:p14="http://schemas.microsoft.com/office/powerpoint/2010/main" val="3025572040"/>
              </p:ext>
            </p:extLst>
          </p:nvPr>
        </p:nvGraphicFramePr>
        <p:xfrm>
          <a:off x="4633227" y="1687463"/>
          <a:ext cx="3643312" cy="4103688"/>
        </p:xfrm>
        <a:graphic>
          <a:graphicData uri="http://schemas.openxmlformats.org/drawingml/2006/chart">
            <c:chart xmlns:c="http://schemas.openxmlformats.org/drawingml/2006/chart" xmlns:r="http://schemas.openxmlformats.org/officeDocument/2006/relationships" r:id="rId3"/>
          </a:graphicData>
        </a:graphic>
      </p:graphicFrame>
      <p:sp>
        <p:nvSpPr>
          <p:cNvPr id="48" name="TextBox 6"/>
          <p:cNvSpPr txBox="1">
            <a:spLocks noChangeArrowheads="1"/>
          </p:cNvSpPr>
          <p:nvPr/>
        </p:nvSpPr>
        <p:spPr bwMode="auto">
          <a:xfrm>
            <a:off x="4120480" y="1731260"/>
            <a:ext cx="792088" cy="3591561"/>
          </a:xfrm>
          <a:prstGeom prst="rect">
            <a:avLst/>
          </a:prstGeom>
          <a:noFill/>
          <a:ln w="9525">
            <a:noFill/>
            <a:miter lim="800000"/>
            <a:headEnd/>
            <a:tailEnd/>
          </a:ln>
        </p:spPr>
        <p:txBody>
          <a:bodyPr wrap="square">
            <a:spAutoFit/>
          </a:bodyPr>
          <a:lstStyle/>
          <a:p>
            <a:pPr algn="ctr">
              <a:lnSpc>
                <a:spcPts val="2150"/>
              </a:lnSpc>
            </a:pPr>
            <a:r>
              <a:rPr lang="en-US" altLang="ko-KR" sz="1000" b="1" dirty="0" smtClean="0">
                <a:solidFill>
                  <a:srgbClr val="000000"/>
                </a:solidFill>
                <a:latin typeface="맑은 고딕" pitchFamily="50" charset="-127"/>
                <a:ea typeface="맑은 고딕" pitchFamily="50" charset="-127"/>
              </a:rPr>
              <a:t>2010</a:t>
            </a:r>
            <a:r>
              <a:rPr lang="ko-KR" altLang="en-US" sz="1000" b="1" dirty="0" smtClean="0">
                <a:solidFill>
                  <a:srgbClr val="000000"/>
                </a:solidFill>
                <a:latin typeface="맑은 고딕" pitchFamily="50" charset="-127"/>
                <a:ea typeface="맑은 고딕" pitchFamily="50" charset="-127"/>
              </a:rPr>
              <a:t>년</a:t>
            </a:r>
            <a:endParaRPr lang="en-US" altLang="ko-KR" sz="1000" b="1" dirty="0" smtClean="0">
              <a:solidFill>
                <a:srgbClr val="000000"/>
              </a:solidFill>
              <a:latin typeface="맑은 고딕" pitchFamily="50" charset="-127"/>
              <a:ea typeface="맑은 고딕" pitchFamily="50" charset="-127"/>
            </a:endParaRPr>
          </a:p>
          <a:p>
            <a:pPr algn="ctr">
              <a:lnSpc>
                <a:spcPts val="2200"/>
              </a:lnSpc>
            </a:pPr>
            <a:r>
              <a:rPr lang="en-US" altLang="ko-KR" sz="1000" b="1" dirty="0" smtClean="0">
                <a:solidFill>
                  <a:srgbClr val="000000"/>
                </a:solidFill>
                <a:latin typeface="맑은 고딕" pitchFamily="50" charset="-127"/>
                <a:ea typeface="맑은 고딕" pitchFamily="50" charset="-127"/>
              </a:rPr>
              <a:t>2009</a:t>
            </a:r>
            <a:r>
              <a:rPr lang="ko-KR" altLang="en-US" sz="1000" b="1" dirty="0" smtClean="0">
                <a:solidFill>
                  <a:srgbClr val="000000"/>
                </a:solidFill>
                <a:latin typeface="맑은 고딕" pitchFamily="50" charset="-127"/>
                <a:ea typeface="맑은 고딕" pitchFamily="50" charset="-127"/>
              </a:rPr>
              <a:t>년</a:t>
            </a:r>
            <a:endParaRPr lang="en-US" altLang="ko-KR" sz="1000" b="1" dirty="0" smtClean="0">
              <a:solidFill>
                <a:srgbClr val="000000"/>
              </a:solidFill>
              <a:latin typeface="맑은 고딕" pitchFamily="50" charset="-127"/>
              <a:ea typeface="맑은 고딕" pitchFamily="50" charset="-127"/>
            </a:endParaRPr>
          </a:p>
          <a:p>
            <a:pPr algn="ctr">
              <a:lnSpc>
                <a:spcPts val="2250"/>
              </a:lnSpc>
            </a:pPr>
            <a:r>
              <a:rPr lang="en-US" altLang="ko-KR" sz="1000" b="1" dirty="0" smtClean="0">
                <a:solidFill>
                  <a:srgbClr val="000000"/>
                </a:solidFill>
                <a:latin typeface="맑은 고딕" pitchFamily="50" charset="-127"/>
                <a:ea typeface="맑은 고딕" pitchFamily="50" charset="-127"/>
              </a:rPr>
              <a:t>2008</a:t>
            </a:r>
            <a:r>
              <a:rPr lang="ko-KR" altLang="en-US" sz="1000" b="1" dirty="0" smtClean="0">
                <a:solidFill>
                  <a:srgbClr val="000000"/>
                </a:solidFill>
                <a:latin typeface="맑은 고딕" pitchFamily="50" charset="-127"/>
                <a:ea typeface="맑은 고딕" pitchFamily="50" charset="-127"/>
              </a:rPr>
              <a:t>년</a:t>
            </a:r>
            <a:endParaRPr lang="en-US" altLang="ko-KR" sz="1000" b="1" dirty="0" smtClean="0">
              <a:solidFill>
                <a:srgbClr val="000000"/>
              </a:solidFill>
              <a:latin typeface="맑은 고딕" pitchFamily="50" charset="-127"/>
              <a:ea typeface="맑은 고딕" pitchFamily="50" charset="-127"/>
            </a:endParaRPr>
          </a:p>
          <a:p>
            <a:pPr algn="ctr">
              <a:lnSpc>
                <a:spcPts val="2250"/>
              </a:lnSpc>
            </a:pPr>
            <a:r>
              <a:rPr lang="en-US" altLang="ko-KR" sz="1000" b="1" dirty="0" smtClean="0">
                <a:solidFill>
                  <a:srgbClr val="000000"/>
                </a:solidFill>
                <a:latin typeface="맑은 고딕" pitchFamily="50" charset="-127"/>
                <a:ea typeface="맑은 고딕" pitchFamily="50" charset="-127"/>
              </a:rPr>
              <a:t>2007</a:t>
            </a:r>
            <a:r>
              <a:rPr lang="ko-KR" altLang="en-US" sz="1000" b="1" dirty="0">
                <a:solidFill>
                  <a:srgbClr val="000000"/>
                </a:solidFill>
                <a:latin typeface="맑은 고딕" pitchFamily="50" charset="-127"/>
                <a:ea typeface="맑은 고딕" pitchFamily="50" charset="-127"/>
              </a:rPr>
              <a:t>년</a:t>
            </a:r>
            <a:endParaRPr lang="en-US" altLang="ko-KR" sz="1000" b="1" dirty="0">
              <a:solidFill>
                <a:srgbClr val="000000"/>
              </a:solidFill>
              <a:latin typeface="맑은 고딕" pitchFamily="50" charset="-127"/>
              <a:ea typeface="맑은 고딕" pitchFamily="50" charset="-127"/>
            </a:endParaRPr>
          </a:p>
          <a:p>
            <a:pPr algn="ctr">
              <a:lnSpc>
                <a:spcPts val="2250"/>
              </a:lnSpc>
            </a:pPr>
            <a:r>
              <a:rPr lang="en-US" altLang="ko-KR" sz="1000" b="1" dirty="0">
                <a:solidFill>
                  <a:srgbClr val="000000"/>
                </a:solidFill>
                <a:latin typeface="맑은 고딕" pitchFamily="50" charset="-127"/>
                <a:ea typeface="맑은 고딕" pitchFamily="50" charset="-127"/>
              </a:rPr>
              <a:t>2006</a:t>
            </a:r>
            <a:r>
              <a:rPr lang="ko-KR" altLang="en-US" sz="1000" b="1" dirty="0">
                <a:solidFill>
                  <a:srgbClr val="000000"/>
                </a:solidFill>
                <a:latin typeface="맑은 고딕" pitchFamily="50" charset="-127"/>
                <a:ea typeface="맑은 고딕" pitchFamily="50" charset="-127"/>
              </a:rPr>
              <a:t>년</a:t>
            </a:r>
            <a:endParaRPr lang="en-US" altLang="ko-KR" sz="1000" b="1" dirty="0">
              <a:solidFill>
                <a:srgbClr val="000000"/>
              </a:solidFill>
              <a:latin typeface="맑은 고딕" pitchFamily="50" charset="-127"/>
              <a:ea typeface="맑은 고딕" pitchFamily="50" charset="-127"/>
            </a:endParaRPr>
          </a:p>
          <a:p>
            <a:pPr algn="ctr">
              <a:lnSpc>
                <a:spcPts val="2250"/>
              </a:lnSpc>
            </a:pPr>
            <a:r>
              <a:rPr lang="en-US" altLang="ko-KR" sz="1000" b="1" dirty="0">
                <a:solidFill>
                  <a:srgbClr val="000000"/>
                </a:solidFill>
                <a:latin typeface="맑은 고딕" pitchFamily="50" charset="-127"/>
                <a:ea typeface="맑은 고딕" pitchFamily="50" charset="-127"/>
              </a:rPr>
              <a:t>2005</a:t>
            </a:r>
            <a:r>
              <a:rPr lang="ko-KR" altLang="en-US" sz="1000" b="1" dirty="0">
                <a:solidFill>
                  <a:srgbClr val="000000"/>
                </a:solidFill>
                <a:latin typeface="맑은 고딕" pitchFamily="50" charset="-127"/>
                <a:ea typeface="맑은 고딕" pitchFamily="50" charset="-127"/>
              </a:rPr>
              <a:t>년</a:t>
            </a:r>
            <a:endParaRPr lang="en-US" altLang="ko-KR" sz="1000" b="1" dirty="0">
              <a:solidFill>
                <a:srgbClr val="000000"/>
              </a:solidFill>
              <a:latin typeface="맑은 고딕" pitchFamily="50" charset="-127"/>
              <a:ea typeface="맑은 고딕" pitchFamily="50" charset="-127"/>
            </a:endParaRPr>
          </a:p>
          <a:p>
            <a:pPr algn="ctr">
              <a:lnSpc>
                <a:spcPts val="2250"/>
              </a:lnSpc>
            </a:pPr>
            <a:r>
              <a:rPr lang="en-US" altLang="ko-KR" sz="1000" b="1" dirty="0">
                <a:solidFill>
                  <a:srgbClr val="000000"/>
                </a:solidFill>
                <a:latin typeface="맑은 고딕" pitchFamily="50" charset="-127"/>
                <a:ea typeface="맑은 고딕" pitchFamily="50" charset="-127"/>
              </a:rPr>
              <a:t>2004</a:t>
            </a:r>
            <a:r>
              <a:rPr lang="ko-KR" altLang="en-US" sz="1000" b="1" dirty="0">
                <a:solidFill>
                  <a:srgbClr val="000000"/>
                </a:solidFill>
                <a:latin typeface="맑은 고딕" pitchFamily="50" charset="-127"/>
                <a:ea typeface="맑은 고딕" pitchFamily="50" charset="-127"/>
              </a:rPr>
              <a:t>년</a:t>
            </a:r>
            <a:endParaRPr lang="en-US" altLang="ko-KR" sz="1000" b="1" dirty="0">
              <a:solidFill>
                <a:srgbClr val="000000"/>
              </a:solidFill>
              <a:latin typeface="맑은 고딕" pitchFamily="50" charset="-127"/>
              <a:ea typeface="맑은 고딕" pitchFamily="50" charset="-127"/>
            </a:endParaRPr>
          </a:p>
          <a:p>
            <a:pPr algn="ctr">
              <a:lnSpc>
                <a:spcPts val="2250"/>
              </a:lnSpc>
            </a:pPr>
            <a:r>
              <a:rPr lang="en-US" altLang="ko-KR" sz="1000" b="1" dirty="0">
                <a:solidFill>
                  <a:srgbClr val="000000"/>
                </a:solidFill>
                <a:latin typeface="맑은 고딕" pitchFamily="50" charset="-127"/>
                <a:ea typeface="맑은 고딕" pitchFamily="50" charset="-127"/>
              </a:rPr>
              <a:t>2003</a:t>
            </a:r>
            <a:r>
              <a:rPr lang="ko-KR" altLang="en-US" sz="1000" b="1" dirty="0">
                <a:solidFill>
                  <a:srgbClr val="000000"/>
                </a:solidFill>
                <a:latin typeface="맑은 고딕" pitchFamily="50" charset="-127"/>
                <a:ea typeface="맑은 고딕" pitchFamily="50" charset="-127"/>
              </a:rPr>
              <a:t>년</a:t>
            </a:r>
            <a:endParaRPr lang="en-US" altLang="ko-KR" sz="1000" b="1" dirty="0">
              <a:solidFill>
                <a:srgbClr val="000000"/>
              </a:solidFill>
              <a:latin typeface="맑은 고딕" pitchFamily="50" charset="-127"/>
              <a:ea typeface="맑은 고딕" pitchFamily="50" charset="-127"/>
            </a:endParaRPr>
          </a:p>
          <a:p>
            <a:pPr algn="ctr">
              <a:lnSpc>
                <a:spcPts val="2150"/>
              </a:lnSpc>
            </a:pPr>
            <a:r>
              <a:rPr lang="en-US" altLang="ko-KR" sz="1000" b="1" dirty="0">
                <a:solidFill>
                  <a:srgbClr val="000000"/>
                </a:solidFill>
                <a:latin typeface="맑은 고딕" pitchFamily="50" charset="-127"/>
                <a:ea typeface="맑은 고딕" pitchFamily="50" charset="-127"/>
              </a:rPr>
              <a:t>2002</a:t>
            </a:r>
            <a:r>
              <a:rPr lang="ko-KR" altLang="en-US" sz="1000" b="1" dirty="0">
                <a:solidFill>
                  <a:srgbClr val="000000"/>
                </a:solidFill>
                <a:latin typeface="맑은 고딕" pitchFamily="50" charset="-127"/>
                <a:ea typeface="맑은 고딕" pitchFamily="50" charset="-127"/>
              </a:rPr>
              <a:t>년</a:t>
            </a:r>
            <a:endParaRPr lang="en-US" altLang="ko-KR" sz="1000" b="1" dirty="0">
              <a:solidFill>
                <a:srgbClr val="000000"/>
              </a:solidFill>
              <a:latin typeface="맑은 고딕" pitchFamily="50" charset="-127"/>
              <a:ea typeface="맑은 고딕" pitchFamily="50" charset="-127"/>
            </a:endParaRPr>
          </a:p>
          <a:p>
            <a:pPr algn="ctr">
              <a:lnSpc>
                <a:spcPts val="2250"/>
              </a:lnSpc>
            </a:pPr>
            <a:r>
              <a:rPr lang="en-US" altLang="ko-KR" sz="1000" b="1" dirty="0">
                <a:solidFill>
                  <a:srgbClr val="000000"/>
                </a:solidFill>
                <a:latin typeface="맑은 고딕" pitchFamily="50" charset="-127"/>
                <a:ea typeface="맑은 고딕" pitchFamily="50" charset="-127"/>
              </a:rPr>
              <a:t>2001</a:t>
            </a:r>
            <a:r>
              <a:rPr lang="ko-KR" altLang="en-US" sz="1000" b="1" dirty="0">
                <a:solidFill>
                  <a:srgbClr val="000000"/>
                </a:solidFill>
                <a:latin typeface="맑은 고딕" pitchFamily="50" charset="-127"/>
                <a:ea typeface="맑은 고딕" pitchFamily="50" charset="-127"/>
              </a:rPr>
              <a:t>년</a:t>
            </a:r>
            <a:endParaRPr lang="en-US" altLang="ko-KR" sz="1000" b="1" dirty="0">
              <a:solidFill>
                <a:srgbClr val="000000"/>
              </a:solidFill>
              <a:latin typeface="맑은 고딕" pitchFamily="50" charset="-127"/>
              <a:ea typeface="맑은 고딕" pitchFamily="50" charset="-127"/>
            </a:endParaRPr>
          </a:p>
          <a:p>
            <a:pPr algn="ctr">
              <a:lnSpc>
                <a:spcPts val="2250"/>
              </a:lnSpc>
            </a:pPr>
            <a:r>
              <a:rPr lang="en-US" altLang="ko-KR" sz="1000" b="1" dirty="0">
                <a:solidFill>
                  <a:srgbClr val="000000"/>
                </a:solidFill>
                <a:latin typeface="맑은 고딕" pitchFamily="50" charset="-127"/>
                <a:ea typeface="맑은 고딕" pitchFamily="50" charset="-127"/>
              </a:rPr>
              <a:t>2000</a:t>
            </a:r>
            <a:r>
              <a:rPr lang="ko-KR" altLang="en-US" sz="1000" b="1" dirty="0">
                <a:solidFill>
                  <a:srgbClr val="000000"/>
                </a:solidFill>
                <a:latin typeface="맑은 고딕" pitchFamily="50" charset="-127"/>
                <a:ea typeface="맑은 고딕" pitchFamily="50" charset="-127"/>
              </a:rPr>
              <a:t>년</a:t>
            </a:r>
            <a:endParaRPr lang="en-US" altLang="ko-KR" sz="1000" b="1" dirty="0">
              <a:solidFill>
                <a:srgbClr val="000000"/>
              </a:solidFill>
              <a:latin typeface="맑은 고딕" pitchFamily="50" charset="-127"/>
              <a:ea typeface="맑은 고딕" pitchFamily="50" charset="-127"/>
            </a:endParaRPr>
          </a:p>
          <a:p>
            <a:pPr algn="ctr">
              <a:lnSpc>
                <a:spcPts val="2250"/>
              </a:lnSpc>
            </a:pPr>
            <a:r>
              <a:rPr lang="en-US" altLang="ko-KR" sz="1000" b="1" dirty="0">
                <a:solidFill>
                  <a:srgbClr val="000000"/>
                </a:solidFill>
                <a:latin typeface="맑은 고딕" pitchFamily="50" charset="-127"/>
                <a:ea typeface="맑은 고딕" pitchFamily="50" charset="-127"/>
              </a:rPr>
              <a:t>1999</a:t>
            </a:r>
            <a:r>
              <a:rPr lang="ko-KR" altLang="en-US" sz="1000" b="1" dirty="0">
                <a:solidFill>
                  <a:srgbClr val="000000"/>
                </a:solidFill>
                <a:latin typeface="맑은 고딕" pitchFamily="50" charset="-127"/>
                <a:ea typeface="맑은 고딕" pitchFamily="50" charset="-127"/>
              </a:rPr>
              <a:t>년</a:t>
            </a:r>
            <a:endParaRPr lang="en-US" altLang="ko-KR" sz="1000" b="1" dirty="0">
              <a:solidFill>
                <a:srgbClr val="000000"/>
              </a:solidFill>
              <a:latin typeface="맑은 고딕" pitchFamily="50" charset="-127"/>
              <a:ea typeface="맑은 고딕" pitchFamily="50" charset="-127"/>
            </a:endParaRPr>
          </a:p>
        </p:txBody>
      </p:sp>
      <p:sp>
        <p:nvSpPr>
          <p:cNvPr id="49" name="TextBox 7"/>
          <p:cNvSpPr txBox="1">
            <a:spLocks noChangeArrowheads="1"/>
          </p:cNvSpPr>
          <p:nvPr/>
        </p:nvSpPr>
        <p:spPr bwMode="auto">
          <a:xfrm>
            <a:off x="2674506" y="1272517"/>
            <a:ext cx="810344" cy="307777"/>
          </a:xfrm>
          <a:prstGeom prst="rect">
            <a:avLst/>
          </a:prstGeom>
          <a:noFill/>
          <a:ln w="9525">
            <a:noFill/>
            <a:miter lim="800000"/>
            <a:headEnd/>
            <a:tailEnd/>
          </a:ln>
        </p:spPr>
        <p:txBody>
          <a:bodyPr wrap="square">
            <a:spAutoFit/>
          </a:bodyPr>
          <a:lstStyle/>
          <a:p>
            <a:r>
              <a:rPr kumimoji="0" lang="ko-KR" altLang="en-US" sz="1400" b="1" dirty="0">
                <a:solidFill>
                  <a:srgbClr val="000000"/>
                </a:solidFill>
                <a:latin typeface="맑은 고딕" pitchFamily="50" charset="-127"/>
                <a:ea typeface="맑은 고딕" pitchFamily="50" charset="-127"/>
              </a:rPr>
              <a:t>남자</a:t>
            </a:r>
          </a:p>
        </p:txBody>
      </p:sp>
      <p:sp>
        <p:nvSpPr>
          <p:cNvPr id="51" name="TextBox 8"/>
          <p:cNvSpPr txBox="1">
            <a:spLocks noChangeArrowheads="1"/>
          </p:cNvSpPr>
          <p:nvPr/>
        </p:nvSpPr>
        <p:spPr bwMode="auto">
          <a:xfrm>
            <a:off x="5679389" y="1272517"/>
            <a:ext cx="756022" cy="307777"/>
          </a:xfrm>
          <a:prstGeom prst="rect">
            <a:avLst/>
          </a:prstGeom>
          <a:noFill/>
          <a:ln w="9525">
            <a:noFill/>
            <a:miter lim="800000"/>
            <a:headEnd/>
            <a:tailEnd/>
          </a:ln>
        </p:spPr>
        <p:txBody>
          <a:bodyPr wrap="square">
            <a:spAutoFit/>
          </a:bodyPr>
          <a:lstStyle/>
          <a:p>
            <a:r>
              <a:rPr kumimoji="0" lang="ko-KR" altLang="en-US" sz="1400" b="1" dirty="0">
                <a:solidFill>
                  <a:srgbClr val="000000"/>
                </a:solidFill>
                <a:latin typeface="맑은 고딕" pitchFamily="50" charset="-127"/>
                <a:ea typeface="맑은 고딕" pitchFamily="50" charset="-127"/>
              </a:rPr>
              <a:t>여자</a:t>
            </a:r>
          </a:p>
        </p:txBody>
      </p:sp>
      <p:graphicFrame>
        <p:nvGraphicFramePr>
          <p:cNvPr id="52" name="표 51"/>
          <p:cNvGraphicFramePr>
            <a:graphicFrameLocks noGrp="1"/>
          </p:cNvGraphicFramePr>
          <p:nvPr>
            <p:extLst>
              <p:ext uri="{D42A27DB-BD31-4B8C-83A1-F6EECF244321}">
                <p14:modId xmlns:p14="http://schemas.microsoft.com/office/powerpoint/2010/main" val="964844577"/>
              </p:ext>
            </p:extLst>
          </p:nvPr>
        </p:nvGraphicFramePr>
        <p:xfrm>
          <a:off x="7484163" y="1761736"/>
          <a:ext cx="685800" cy="3456384"/>
        </p:xfrm>
        <a:graphic>
          <a:graphicData uri="http://schemas.openxmlformats.org/drawingml/2006/table">
            <a:tbl>
              <a:tblPr/>
              <a:tblGrid>
                <a:gridCol w="685800"/>
              </a:tblGrid>
              <a:tr h="288032">
                <a:tc>
                  <a:txBody>
                    <a:bodyPr/>
                    <a:lstStyle>
                      <a:lvl1pPr marL="0" algn="l" defTabSz="914400" rtl="0" eaLnBrk="1" latinLnBrk="1" hangingPunct="1">
                        <a:defRPr sz="1800" kern="1200">
                          <a:solidFill>
                            <a:schemeClr val="tx1"/>
                          </a:solidFill>
                          <a:latin typeface="맑은 고딕"/>
                        </a:defRPr>
                      </a:lvl1pPr>
                      <a:lvl2pPr marL="457200" algn="l" defTabSz="914400" rtl="0" eaLnBrk="1" latinLnBrk="1" hangingPunct="1">
                        <a:defRPr sz="1800" kern="1200">
                          <a:solidFill>
                            <a:schemeClr val="tx1"/>
                          </a:solidFill>
                          <a:latin typeface="맑은 고딕"/>
                        </a:defRPr>
                      </a:lvl2pPr>
                      <a:lvl3pPr marL="914400" algn="l" defTabSz="914400" rtl="0" eaLnBrk="1" latinLnBrk="1" hangingPunct="1">
                        <a:defRPr sz="1800" kern="1200">
                          <a:solidFill>
                            <a:schemeClr val="tx1"/>
                          </a:solidFill>
                          <a:latin typeface="맑은 고딕"/>
                        </a:defRPr>
                      </a:lvl3pPr>
                      <a:lvl4pPr marL="1371600" algn="l" defTabSz="914400" rtl="0" eaLnBrk="1" latinLnBrk="1" hangingPunct="1">
                        <a:defRPr sz="1800" kern="1200">
                          <a:solidFill>
                            <a:schemeClr val="tx1"/>
                          </a:solidFill>
                          <a:latin typeface="맑은 고딕"/>
                        </a:defRPr>
                      </a:lvl4pPr>
                      <a:lvl5pPr marL="1828800" algn="l" defTabSz="914400" rtl="0" eaLnBrk="1" latinLnBrk="1" hangingPunct="1">
                        <a:defRPr sz="1800" kern="1200">
                          <a:solidFill>
                            <a:schemeClr val="tx1"/>
                          </a:solidFill>
                          <a:latin typeface="맑은 고딕"/>
                        </a:defRPr>
                      </a:lvl5pPr>
                      <a:lvl6pPr marL="2286000" algn="l" defTabSz="914400" rtl="0" eaLnBrk="1" latinLnBrk="1" hangingPunct="1">
                        <a:defRPr sz="1800" kern="1200">
                          <a:solidFill>
                            <a:schemeClr val="tx1"/>
                          </a:solidFill>
                          <a:latin typeface="맑은 고딕"/>
                        </a:defRPr>
                      </a:lvl6pPr>
                      <a:lvl7pPr marL="2743200" algn="l" defTabSz="914400" rtl="0" eaLnBrk="1" latinLnBrk="1" hangingPunct="1">
                        <a:defRPr sz="1800" kern="1200">
                          <a:solidFill>
                            <a:schemeClr val="tx1"/>
                          </a:solidFill>
                          <a:latin typeface="맑은 고딕"/>
                        </a:defRPr>
                      </a:lvl7pPr>
                      <a:lvl8pPr marL="3200400" algn="l" defTabSz="914400" rtl="0" eaLnBrk="1" latinLnBrk="1" hangingPunct="1">
                        <a:defRPr sz="1800" kern="1200">
                          <a:solidFill>
                            <a:schemeClr val="tx1"/>
                          </a:solidFill>
                          <a:latin typeface="맑은 고딕"/>
                        </a:defRPr>
                      </a:lvl8pPr>
                      <a:lvl9pPr marL="3657600" algn="l" defTabSz="914400" rtl="0" eaLnBrk="1" latinLnBrk="1" hangingPunct="1">
                        <a:defRPr sz="1800" kern="1200">
                          <a:solidFill>
                            <a:schemeClr val="tx1"/>
                          </a:solidFill>
                          <a:latin typeface="맑은 고딕"/>
                        </a:defRPr>
                      </a:lvl9pPr>
                    </a:lstStyle>
                    <a:p>
                      <a:pPr algn="r" fontAlgn="ctr"/>
                      <a:r>
                        <a:rPr lang="en-US" altLang="ko-KR" sz="1200" b="1" i="0" u="none" strike="noStrike" dirty="0">
                          <a:solidFill>
                            <a:srgbClr val="000000"/>
                          </a:solidFill>
                          <a:latin typeface="맑은 고딕"/>
                        </a:rPr>
                        <a:t>99,039 </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tr>
              <a:tr h="288032">
                <a:tc>
                  <a:txBody>
                    <a:bodyPr/>
                    <a:lstStyle>
                      <a:lvl1pPr marL="0" algn="l" defTabSz="914400" rtl="0" eaLnBrk="1" latinLnBrk="1" hangingPunct="1">
                        <a:defRPr sz="1800" kern="1200">
                          <a:solidFill>
                            <a:schemeClr val="tx1"/>
                          </a:solidFill>
                          <a:latin typeface="맑은 고딕"/>
                        </a:defRPr>
                      </a:lvl1pPr>
                      <a:lvl2pPr marL="457200" algn="l" defTabSz="914400" rtl="0" eaLnBrk="1" latinLnBrk="1" hangingPunct="1">
                        <a:defRPr sz="1800" kern="1200">
                          <a:solidFill>
                            <a:schemeClr val="tx1"/>
                          </a:solidFill>
                          <a:latin typeface="맑은 고딕"/>
                        </a:defRPr>
                      </a:lvl2pPr>
                      <a:lvl3pPr marL="914400" algn="l" defTabSz="914400" rtl="0" eaLnBrk="1" latinLnBrk="1" hangingPunct="1">
                        <a:defRPr sz="1800" kern="1200">
                          <a:solidFill>
                            <a:schemeClr val="tx1"/>
                          </a:solidFill>
                          <a:latin typeface="맑은 고딕"/>
                        </a:defRPr>
                      </a:lvl3pPr>
                      <a:lvl4pPr marL="1371600" algn="l" defTabSz="914400" rtl="0" eaLnBrk="1" latinLnBrk="1" hangingPunct="1">
                        <a:defRPr sz="1800" kern="1200">
                          <a:solidFill>
                            <a:schemeClr val="tx1"/>
                          </a:solidFill>
                          <a:latin typeface="맑은 고딕"/>
                        </a:defRPr>
                      </a:lvl4pPr>
                      <a:lvl5pPr marL="1828800" algn="l" defTabSz="914400" rtl="0" eaLnBrk="1" latinLnBrk="1" hangingPunct="1">
                        <a:defRPr sz="1800" kern="1200">
                          <a:solidFill>
                            <a:schemeClr val="tx1"/>
                          </a:solidFill>
                          <a:latin typeface="맑은 고딕"/>
                        </a:defRPr>
                      </a:lvl5pPr>
                      <a:lvl6pPr marL="2286000" algn="l" defTabSz="914400" rtl="0" eaLnBrk="1" latinLnBrk="1" hangingPunct="1">
                        <a:defRPr sz="1800" kern="1200">
                          <a:solidFill>
                            <a:schemeClr val="tx1"/>
                          </a:solidFill>
                          <a:latin typeface="맑은 고딕"/>
                        </a:defRPr>
                      </a:lvl6pPr>
                      <a:lvl7pPr marL="2743200" algn="l" defTabSz="914400" rtl="0" eaLnBrk="1" latinLnBrk="1" hangingPunct="1">
                        <a:defRPr sz="1800" kern="1200">
                          <a:solidFill>
                            <a:schemeClr val="tx1"/>
                          </a:solidFill>
                          <a:latin typeface="맑은 고딕"/>
                        </a:defRPr>
                      </a:lvl7pPr>
                      <a:lvl8pPr marL="3200400" algn="l" defTabSz="914400" rtl="0" eaLnBrk="1" latinLnBrk="1" hangingPunct="1">
                        <a:defRPr sz="1800" kern="1200">
                          <a:solidFill>
                            <a:schemeClr val="tx1"/>
                          </a:solidFill>
                          <a:latin typeface="맑은 고딕"/>
                        </a:defRPr>
                      </a:lvl8pPr>
                      <a:lvl9pPr marL="3657600" algn="l" defTabSz="914400" rtl="0" eaLnBrk="1" latinLnBrk="1" hangingPunct="1">
                        <a:defRPr sz="1800" kern="1200">
                          <a:solidFill>
                            <a:schemeClr val="tx1"/>
                          </a:solidFill>
                          <a:latin typeface="맑은 고딕"/>
                        </a:defRPr>
                      </a:lvl9pPr>
                    </a:lstStyle>
                    <a:p>
                      <a:pPr algn="r" fontAlgn="ctr"/>
                      <a:r>
                        <a:rPr lang="en-US" altLang="ko-KR" sz="1200" b="1" i="0" u="none" strike="noStrike" dirty="0">
                          <a:solidFill>
                            <a:srgbClr val="000000"/>
                          </a:solidFill>
                          <a:latin typeface="맑은 고딕"/>
                        </a:rPr>
                        <a:t>94,273 </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tr>
              <a:tr h="288032">
                <a:tc>
                  <a:txBody>
                    <a:bodyPr/>
                    <a:lstStyle>
                      <a:lvl1pPr marL="0" algn="l" defTabSz="914400" rtl="0" eaLnBrk="1" latinLnBrk="1" hangingPunct="1">
                        <a:defRPr sz="1800" kern="1200">
                          <a:solidFill>
                            <a:schemeClr val="tx1"/>
                          </a:solidFill>
                          <a:latin typeface="맑은 고딕"/>
                        </a:defRPr>
                      </a:lvl1pPr>
                      <a:lvl2pPr marL="457200" algn="l" defTabSz="914400" rtl="0" eaLnBrk="1" latinLnBrk="1" hangingPunct="1">
                        <a:defRPr sz="1800" kern="1200">
                          <a:solidFill>
                            <a:schemeClr val="tx1"/>
                          </a:solidFill>
                          <a:latin typeface="맑은 고딕"/>
                        </a:defRPr>
                      </a:lvl2pPr>
                      <a:lvl3pPr marL="914400" algn="l" defTabSz="914400" rtl="0" eaLnBrk="1" latinLnBrk="1" hangingPunct="1">
                        <a:defRPr sz="1800" kern="1200">
                          <a:solidFill>
                            <a:schemeClr val="tx1"/>
                          </a:solidFill>
                          <a:latin typeface="맑은 고딕"/>
                        </a:defRPr>
                      </a:lvl3pPr>
                      <a:lvl4pPr marL="1371600" algn="l" defTabSz="914400" rtl="0" eaLnBrk="1" latinLnBrk="1" hangingPunct="1">
                        <a:defRPr sz="1800" kern="1200">
                          <a:solidFill>
                            <a:schemeClr val="tx1"/>
                          </a:solidFill>
                          <a:latin typeface="맑은 고딕"/>
                        </a:defRPr>
                      </a:lvl4pPr>
                      <a:lvl5pPr marL="1828800" algn="l" defTabSz="914400" rtl="0" eaLnBrk="1" latinLnBrk="1" hangingPunct="1">
                        <a:defRPr sz="1800" kern="1200">
                          <a:solidFill>
                            <a:schemeClr val="tx1"/>
                          </a:solidFill>
                          <a:latin typeface="맑은 고딕"/>
                        </a:defRPr>
                      </a:lvl5pPr>
                      <a:lvl6pPr marL="2286000" algn="l" defTabSz="914400" rtl="0" eaLnBrk="1" latinLnBrk="1" hangingPunct="1">
                        <a:defRPr sz="1800" kern="1200">
                          <a:solidFill>
                            <a:schemeClr val="tx1"/>
                          </a:solidFill>
                          <a:latin typeface="맑은 고딕"/>
                        </a:defRPr>
                      </a:lvl6pPr>
                      <a:lvl7pPr marL="2743200" algn="l" defTabSz="914400" rtl="0" eaLnBrk="1" latinLnBrk="1" hangingPunct="1">
                        <a:defRPr sz="1800" kern="1200">
                          <a:solidFill>
                            <a:schemeClr val="tx1"/>
                          </a:solidFill>
                          <a:latin typeface="맑은 고딕"/>
                        </a:defRPr>
                      </a:lvl7pPr>
                      <a:lvl8pPr marL="3200400" algn="l" defTabSz="914400" rtl="0" eaLnBrk="1" latinLnBrk="1" hangingPunct="1">
                        <a:defRPr sz="1800" kern="1200">
                          <a:solidFill>
                            <a:schemeClr val="tx1"/>
                          </a:solidFill>
                          <a:latin typeface="맑은 고딕"/>
                        </a:defRPr>
                      </a:lvl8pPr>
                      <a:lvl9pPr marL="3657600" algn="l" defTabSz="914400" rtl="0" eaLnBrk="1" latinLnBrk="1" hangingPunct="1">
                        <a:defRPr sz="1800" kern="1200">
                          <a:solidFill>
                            <a:schemeClr val="tx1"/>
                          </a:solidFill>
                          <a:latin typeface="맑은 고딕"/>
                        </a:defRPr>
                      </a:lvl9pPr>
                    </a:lstStyle>
                    <a:p>
                      <a:pPr algn="r" fontAlgn="ctr"/>
                      <a:r>
                        <a:rPr lang="en-US" altLang="ko-KR" sz="1200" b="1" i="0" u="none" strike="noStrike" dirty="0">
                          <a:solidFill>
                            <a:srgbClr val="000000"/>
                          </a:solidFill>
                          <a:latin typeface="맑은 고딕"/>
                        </a:rPr>
                        <a:t>86,898 </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tr>
              <a:tr h="288032">
                <a:tc>
                  <a:txBody>
                    <a:bodyPr/>
                    <a:lstStyle>
                      <a:lvl1pPr marL="0" algn="l" defTabSz="914400" rtl="0" eaLnBrk="1" latinLnBrk="1" hangingPunct="1">
                        <a:defRPr sz="1800" kern="1200">
                          <a:solidFill>
                            <a:schemeClr val="tx1"/>
                          </a:solidFill>
                          <a:latin typeface="맑은 고딕"/>
                        </a:defRPr>
                      </a:lvl1pPr>
                      <a:lvl2pPr marL="457200" algn="l" defTabSz="914400" rtl="0" eaLnBrk="1" latinLnBrk="1" hangingPunct="1">
                        <a:defRPr sz="1800" kern="1200">
                          <a:solidFill>
                            <a:schemeClr val="tx1"/>
                          </a:solidFill>
                          <a:latin typeface="맑은 고딕"/>
                        </a:defRPr>
                      </a:lvl2pPr>
                      <a:lvl3pPr marL="914400" algn="l" defTabSz="914400" rtl="0" eaLnBrk="1" latinLnBrk="1" hangingPunct="1">
                        <a:defRPr sz="1800" kern="1200">
                          <a:solidFill>
                            <a:schemeClr val="tx1"/>
                          </a:solidFill>
                          <a:latin typeface="맑은 고딕"/>
                        </a:defRPr>
                      </a:lvl3pPr>
                      <a:lvl4pPr marL="1371600" algn="l" defTabSz="914400" rtl="0" eaLnBrk="1" latinLnBrk="1" hangingPunct="1">
                        <a:defRPr sz="1800" kern="1200">
                          <a:solidFill>
                            <a:schemeClr val="tx1"/>
                          </a:solidFill>
                          <a:latin typeface="맑은 고딕"/>
                        </a:defRPr>
                      </a:lvl4pPr>
                      <a:lvl5pPr marL="1828800" algn="l" defTabSz="914400" rtl="0" eaLnBrk="1" latinLnBrk="1" hangingPunct="1">
                        <a:defRPr sz="1800" kern="1200">
                          <a:solidFill>
                            <a:schemeClr val="tx1"/>
                          </a:solidFill>
                          <a:latin typeface="맑은 고딕"/>
                        </a:defRPr>
                      </a:lvl5pPr>
                      <a:lvl6pPr marL="2286000" algn="l" defTabSz="914400" rtl="0" eaLnBrk="1" latinLnBrk="1" hangingPunct="1">
                        <a:defRPr sz="1800" kern="1200">
                          <a:solidFill>
                            <a:schemeClr val="tx1"/>
                          </a:solidFill>
                          <a:latin typeface="맑은 고딕"/>
                        </a:defRPr>
                      </a:lvl6pPr>
                      <a:lvl7pPr marL="2743200" algn="l" defTabSz="914400" rtl="0" eaLnBrk="1" latinLnBrk="1" hangingPunct="1">
                        <a:defRPr sz="1800" kern="1200">
                          <a:solidFill>
                            <a:schemeClr val="tx1"/>
                          </a:solidFill>
                          <a:latin typeface="맑은 고딕"/>
                        </a:defRPr>
                      </a:lvl7pPr>
                      <a:lvl8pPr marL="3200400" algn="l" defTabSz="914400" rtl="0" eaLnBrk="1" latinLnBrk="1" hangingPunct="1">
                        <a:defRPr sz="1800" kern="1200">
                          <a:solidFill>
                            <a:schemeClr val="tx1"/>
                          </a:solidFill>
                          <a:latin typeface="맑은 고딕"/>
                        </a:defRPr>
                      </a:lvl8pPr>
                      <a:lvl9pPr marL="3657600" algn="l" defTabSz="914400" rtl="0" eaLnBrk="1" latinLnBrk="1" hangingPunct="1">
                        <a:defRPr sz="1800" kern="1200">
                          <a:solidFill>
                            <a:schemeClr val="tx1"/>
                          </a:solidFill>
                          <a:latin typeface="맑은 고딕"/>
                        </a:defRPr>
                      </a:lvl9pPr>
                    </a:lstStyle>
                    <a:p>
                      <a:pPr algn="r" fontAlgn="ctr"/>
                      <a:r>
                        <a:rPr lang="en-US" altLang="ko-KR" sz="1200" b="1" i="0" u="none" strike="noStrike" dirty="0">
                          <a:solidFill>
                            <a:srgbClr val="000000"/>
                          </a:solidFill>
                          <a:latin typeface="맑은 고딕"/>
                        </a:rPr>
                        <a:t>78,890 </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tr>
              <a:tr h="288032">
                <a:tc>
                  <a:txBody>
                    <a:bodyPr/>
                    <a:lstStyle>
                      <a:lvl1pPr marL="0" algn="l" defTabSz="914400" rtl="0" eaLnBrk="1" latinLnBrk="1" hangingPunct="1">
                        <a:defRPr sz="1800" kern="1200">
                          <a:solidFill>
                            <a:schemeClr val="tx1"/>
                          </a:solidFill>
                          <a:latin typeface="맑은 고딕"/>
                        </a:defRPr>
                      </a:lvl1pPr>
                      <a:lvl2pPr marL="457200" algn="l" defTabSz="914400" rtl="0" eaLnBrk="1" latinLnBrk="1" hangingPunct="1">
                        <a:defRPr sz="1800" kern="1200">
                          <a:solidFill>
                            <a:schemeClr val="tx1"/>
                          </a:solidFill>
                          <a:latin typeface="맑은 고딕"/>
                        </a:defRPr>
                      </a:lvl2pPr>
                      <a:lvl3pPr marL="914400" algn="l" defTabSz="914400" rtl="0" eaLnBrk="1" latinLnBrk="1" hangingPunct="1">
                        <a:defRPr sz="1800" kern="1200">
                          <a:solidFill>
                            <a:schemeClr val="tx1"/>
                          </a:solidFill>
                          <a:latin typeface="맑은 고딕"/>
                        </a:defRPr>
                      </a:lvl3pPr>
                      <a:lvl4pPr marL="1371600" algn="l" defTabSz="914400" rtl="0" eaLnBrk="1" latinLnBrk="1" hangingPunct="1">
                        <a:defRPr sz="1800" kern="1200">
                          <a:solidFill>
                            <a:schemeClr val="tx1"/>
                          </a:solidFill>
                          <a:latin typeface="맑은 고딕"/>
                        </a:defRPr>
                      </a:lvl4pPr>
                      <a:lvl5pPr marL="1828800" algn="l" defTabSz="914400" rtl="0" eaLnBrk="1" latinLnBrk="1" hangingPunct="1">
                        <a:defRPr sz="1800" kern="1200">
                          <a:solidFill>
                            <a:schemeClr val="tx1"/>
                          </a:solidFill>
                          <a:latin typeface="맑은 고딕"/>
                        </a:defRPr>
                      </a:lvl5pPr>
                      <a:lvl6pPr marL="2286000" algn="l" defTabSz="914400" rtl="0" eaLnBrk="1" latinLnBrk="1" hangingPunct="1">
                        <a:defRPr sz="1800" kern="1200">
                          <a:solidFill>
                            <a:schemeClr val="tx1"/>
                          </a:solidFill>
                          <a:latin typeface="맑은 고딕"/>
                        </a:defRPr>
                      </a:lvl6pPr>
                      <a:lvl7pPr marL="2743200" algn="l" defTabSz="914400" rtl="0" eaLnBrk="1" latinLnBrk="1" hangingPunct="1">
                        <a:defRPr sz="1800" kern="1200">
                          <a:solidFill>
                            <a:schemeClr val="tx1"/>
                          </a:solidFill>
                          <a:latin typeface="맑은 고딕"/>
                        </a:defRPr>
                      </a:lvl7pPr>
                      <a:lvl8pPr marL="3200400" algn="l" defTabSz="914400" rtl="0" eaLnBrk="1" latinLnBrk="1" hangingPunct="1">
                        <a:defRPr sz="1800" kern="1200">
                          <a:solidFill>
                            <a:schemeClr val="tx1"/>
                          </a:solidFill>
                          <a:latin typeface="맑은 고딕"/>
                        </a:defRPr>
                      </a:lvl8pPr>
                      <a:lvl9pPr marL="3657600" algn="l" defTabSz="914400" rtl="0" eaLnBrk="1" latinLnBrk="1" hangingPunct="1">
                        <a:defRPr sz="1800" kern="1200">
                          <a:solidFill>
                            <a:schemeClr val="tx1"/>
                          </a:solidFill>
                          <a:latin typeface="맑은 고딕"/>
                        </a:defRPr>
                      </a:lvl9pPr>
                    </a:lstStyle>
                    <a:p>
                      <a:pPr algn="r" fontAlgn="ctr"/>
                      <a:r>
                        <a:rPr lang="en-US" altLang="ko-KR" sz="1200" b="1" i="0" u="none" strike="noStrike" dirty="0">
                          <a:solidFill>
                            <a:srgbClr val="000000"/>
                          </a:solidFill>
                          <a:latin typeface="맑은 고딕"/>
                        </a:rPr>
                        <a:t>71,521 </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tr>
              <a:tr h="288032">
                <a:tc>
                  <a:txBody>
                    <a:bodyPr/>
                    <a:lstStyle>
                      <a:lvl1pPr marL="0" algn="l" defTabSz="914400" rtl="0" eaLnBrk="1" latinLnBrk="1" hangingPunct="1">
                        <a:defRPr sz="1800" kern="1200">
                          <a:solidFill>
                            <a:schemeClr val="tx1"/>
                          </a:solidFill>
                          <a:latin typeface="맑은 고딕"/>
                        </a:defRPr>
                      </a:lvl1pPr>
                      <a:lvl2pPr marL="457200" algn="l" defTabSz="914400" rtl="0" eaLnBrk="1" latinLnBrk="1" hangingPunct="1">
                        <a:defRPr sz="1800" kern="1200">
                          <a:solidFill>
                            <a:schemeClr val="tx1"/>
                          </a:solidFill>
                          <a:latin typeface="맑은 고딕"/>
                        </a:defRPr>
                      </a:lvl2pPr>
                      <a:lvl3pPr marL="914400" algn="l" defTabSz="914400" rtl="0" eaLnBrk="1" latinLnBrk="1" hangingPunct="1">
                        <a:defRPr sz="1800" kern="1200">
                          <a:solidFill>
                            <a:schemeClr val="tx1"/>
                          </a:solidFill>
                          <a:latin typeface="맑은 고딕"/>
                        </a:defRPr>
                      </a:lvl3pPr>
                      <a:lvl4pPr marL="1371600" algn="l" defTabSz="914400" rtl="0" eaLnBrk="1" latinLnBrk="1" hangingPunct="1">
                        <a:defRPr sz="1800" kern="1200">
                          <a:solidFill>
                            <a:schemeClr val="tx1"/>
                          </a:solidFill>
                          <a:latin typeface="맑은 고딕"/>
                        </a:defRPr>
                      </a:lvl4pPr>
                      <a:lvl5pPr marL="1828800" algn="l" defTabSz="914400" rtl="0" eaLnBrk="1" latinLnBrk="1" hangingPunct="1">
                        <a:defRPr sz="1800" kern="1200">
                          <a:solidFill>
                            <a:schemeClr val="tx1"/>
                          </a:solidFill>
                          <a:latin typeface="맑은 고딕"/>
                        </a:defRPr>
                      </a:lvl5pPr>
                      <a:lvl6pPr marL="2286000" algn="l" defTabSz="914400" rtl="0" eaLnBrk="1" latinLnBrk="1" hangingPunct="1">
                        <a:defRPr sz="1800" kern="1200">
                          <a:solidFill>
                            <a:schemeClr val="tx1"/>
                          </a:solidFill>
                          <a:latin typeface="맑은 고딕"/>
                        </a:defRPr>
                      </a:lvl6pPr>
                      <a:lvl7pPr marL="2743200" algn="l" defTabSz="914400" rtl="0" eaLnBrk="1" latinLnBrk="1" hangingPunct="1">
                        <a:defRPr sz="1800" kern="1200">
                          <a:solidFill>
                            <a:schemeClr val="tx1"/>
                          </a:solidFill>
                          <a:latin typeface="맑은 고딕"/>
                        </a:defRPr>
                      </a:lvl7pPr>
                      <a:lvl8pPr marL="3200400" algn="l" defTabSz="914400" rtl="0" eaLnBrk="1" latinLnBrk="1" hangingPunct="1">
                        <a:defRPr sz="1800" kern="1200">
                          <a:solidFill>
                            <a:schemeClr val="tx1"/>
                          </a:solidFill>
                          <a:latin typeface="맑은 고딕"/>
                        </a:defRPr>
                      </a:lvl8pPr>
                      <a:lvl9pPr marL="3657600" algn="l" defTabSz="914400" rtl="0" eaLnBrk="1" latinLnBrk="1" hangingPunct="1">
                        <a:defRPr sz="1800" kern="1200">
                          <a:solidFill>
                            <a:schemeClr val="tx1"/>
                          </a:solidFill>
                          <a:latin typeface="맑은 고딕"/>
                        </a:defRPr>
                      </a:lvl9pPr>
                    </a:lstStyle>
                    <a:p>
                      <a:pPr algn="r" fontAlgn="ctr"/>
                      <a:r>
                        <a:rPr lang="en-US" altLang="ko-KR" sz="1200" b="1" i="0" u="none" strike="noStrike" dirty="0">
                          <a:solidFill>
                            <a:srgbClr val="000000"/>
                          </a:solidFill>
                          <a:latin typeface="맑은 고딕"/>
                        </a:rPr>
                        <a:t>66,962 </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tr>
              <a:tr h="288032">
                <a:tc>
                  <a:txBody>
                    <a:bodyPr/>
                    <a:lstStyle>
                      <a:lvl1pPr marL="0" algn="l" defTabSz="914400" rtl="0" eaLnBrk="1" latinLnBrk="1" hangingPunct="1">
                        <a:defRPr sz="1800" kern="1200">
                          <a:solidFill>
                            <a:schemeClr val="tx1"/>
                          </a:solidFill>
                          <a:latin typeface="맑은 고딕"/>
                        </a:defRPr>
                      </a:lvl1pPr>
                      <a:lvl2pPr marL="457200" algn="l" defTabSz="914400" rtl="0" eaLnBrk="1" latinLnBrk="1" hangingPunct="1">
                        <a:defRPr sz="1800" kern="1200">
                          <a:solidFill>
                            <a:schemeClr val="tx1"/>
                          </a:solidFill>
                          <a:latin typeface="맑은 고딕"/>
                        </a:defRPr>
                      </a:lvl2pPr>
                      <a:lvl3pPr marL="914400" algn="l" defTabSz="914400" rtl="0" eaLnBrk="1" latinLnBrk="1" hangingPunct="1">
                        <a:defRPr sz="1800" kern="1200">
                          <a:solidFill>
                            <a:schemeClr val="tx1"/>
                          </a:solidFill>
                          <a:latin typeface="맑은 고딕"/>
                        </a:defRPr>
                      </a:lvl3pPr>
                      <a:lvl4pPr marL="1371600" algn="l" defTabSz="914400" rtl="0" eaLnBrk="1" latinLnBrk="1" hangingPunct="1">
                        <a:defRPr sz="1800" kern="1200">
                          <a:solidFill>
                            <a:schemeClr val="tx1"/>
                          </a:solidFill>
                          <a:latin typeface="맑은 고딕"/>
                        </a:defRPr>
                      </a:lvl4pPr>
                      <a:lvl5pPr marL="1828800" algn="l" defTabSz="914400" rtl="0" eaLnBrk="1" latinLnBrk="1" hangingPunct="1">
                        <a:defRPr sz="1800" kern="1200">
                          <a:solidFill>
                            <a:schemeClr val="tx1"/>
                          </a:solidFill>
                          <a:latin typeface="맑은 고딕"/>
                        </a:defRPr>
                      </a:lvl5pPr>
                      <a:lvl6pPr marL="2286000" algn="l" defTabSz="914400" rtl="0" eaLnBrk="1" latinLnBrk="1" hangingPunct="1">
                        <a:defRPr sz="1800" kern="1200">
                          <a:solidFill>
                            <a:schemeClr val="tx1"/>
                          </a:solidFill>
                          <a:latin typeface="맑은 고딕"/>
                        </a:defRPr>
                      </a:lvl6pPr>
                      <a:lvl7pPr marL="2743200" algn="l" defTabSz="914400" rtl="0" eaLnBrk="1" latinLnBrk="1" hangingPunct="1">
                        <a:defRPr sz="1800" kern="1200">
                          <a:solidFill>
                            <a:schemeClr val="tx1"/>
                          </a:solidFill>
                          <a:latin typeface="맑은 고딕"/>
                        </a:defRPr>
                      </a:lvl7pPr>
                      <a:lvl8pPr marL="3200400" algn="l" defTabSz="914400" rtl="0" eaLnBrk="1" latinLnBrk="1" hangingPunct="1">
                        <a:defRPr sz="1800" kern="1200">
                          <a:solidFill>
                            <a:schemeClr val="tx1"/>
                          </a:solidFill>
                          <a:latin typeface="맑은 고딕"/>
                        </a:defRPr>
                      </a:lvl8pPr>
                      <a:lvl9pPr marL="3657600" algn="l" defTabSz="914400" rtl="0" eaLnBrk="1" latinLnBrk="1" hangingPunct="1">
                        <a:defRPr sz="1800" kern="1200">
                          <a:solidFill>
                            <a:schemeClr val="tx1"/>
                          </a:solidFill>
                          <a:latin typeface="맑은 고딕"/>
                        </a:defRPr>
                      </a:lvl9pPr>
                    </a:lstStyle>
                    <a:p>
                      <a:pPr algn="r" fontAlgn="ctr"/>
                      <a:r>
                        <a:rPr lang="en-US" altLang="ko-KR" sz="1200" b="1" i="0" u="none" strike="noStrike" dirty="0">
                          <a:solidFill>
                            <a:srgbClr val="000000"/>
                          </a:solidFill>
                          <a:latin typeface="맑은 고딕"/>
                        </a:rPr>
                        <a:t>60,506 </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tr>
              <a:tr h="288032">
                <a:tc>
                  <a:txBody>
                    <a:bodyPr/>
                    <a:lstStyle>
                      <a:lvl1pPr marL="0" algn="l" defTabSz="914400" rtl="0" eaLnBrk="1" latinLnBrk="1" hangingPunct="1">
                        <a:defRPr sz="1800" kern="1200">
                          <a:solidFill>
                            <a:schemeClr val="tx1"/>
                          </a:solidFill>
                          <a:latin typeface="맑은 고딕"/>
                        </a:defRPr>
                      </a:lvl1pPr>
                      <a:lvl2pPr marL="457200" algn="l" defTabSz="914400" rtl="0" eaLnBrk="1" latinLnBrk="1" hangingPunct="1">
                        <a:defRPr sz="1800" kern="1200">
                          <a:solidFill>
                            <a:schemeClr val="tx1"/>
                          </a:solidFill>
                          <a:latin typeface="맑은 고딕"/>
                        </a:defRPr>
                      </a:lvl2pPr>
                      <a:lvl3pPr marL="914400" algn="l" defTabSz="914400" rtl="0" eaLnBrk="1" latinLnBrk="1" hangingPunct="1">
                        <a:defRPr sz="1800" kern="1200">
                          <a:solidFill>
                            <a:schemeClr val="tx1"/>
                          </a:solidFill>
                          <a:latin typeface="맑은 고딕"/>
                        </a:defRPr>
                      </a:lvl3pPr>
                      <a:lvl4pPr marL="1371600" algn="l" defTabSz="914400" rtl="0" eaLnBrk="1" latinLnBrk="1" hangingPunct="1">
                        <a:defRPr sz="1800" kern="1200">
                          <a:solidFill>
                            <a:schemeClr val="tx1"/>
                          </a:solidFill>
                          <a:latin typeface="맑은 고딕"/>
                        </a:defRPr>
                      </a:lvl4pPr>
                      <a:lvl5pPr marL="1828800" algn="l" defTabSz="914400" rtl="0" eaLnBrk="1" latinLnBrk="1" hangingPunct="1">
                        <a:defRPr sz="1800" kern="1200">
                          <a:solidFill>
                            <a:schemeClr val="tx1"/>
                          </a:solidFill>
                          <a:latin typeface="맑은 고딕"/>
                        </a:defRPr>
                      </a:lvl5pPr>
                      <a:lvl6pPr marL="2286000" algn="l" defTabSz="914400" rtl="0" eaLnBrk="1" latinLnBrk="1" hangingPunct="1">
                        <a:defRPr sz="1800" kern="1200">
                          <a:solidFill>
                            <a:schemeClr val="tx1"/>
                          </a:solidFill>
                          <a:latin typeface="맑은 고딕"/>
                        </a:defRPr>
                      </a:lvl6pPr>
                      <a:lvl7pPr marL="2743200" algn="l" defTabSz="914400" rtl="0" eaLnBrk="1" latinLnBrk="1" hangingPunct="1">
                        <a:defRPr sz="1800" kern="1200">
                          <a:solidFill>
                            <a:schemeClr val="tx1"/>
                          </a:solidFill>
                          <a:latin typeface="맑은 고딕"/>
                        </a:defRPr>
                      </a:lvl7pPr>
                      <a:lvl8pPr marL="3200400" algn="l" defTabSz="914400" rtl="0" eaLnBrk="1" latinLnBrk="1" hangingPunct="1">
                        <a:defRPr sz="1800" kern="1200">
                          <a:solidFill>
                            <a:schemeClr val="tx1"/>
                          </a:solidFill>
                          <a:latin typeface="맑은 고딕"/>
                        </a:defRPr>
                      </a:lvl8pPr>
                      <a:lvl9pPr marL="3657600" algn="l" defTabSz="914400" rtl="0" eaLnBrk="1" latinLnBrk="1" hangingPunct="1">
                        <a:defRPr sz="1800" kern="1200">
                          <a:solidFill>
                            <a:schemeClr val="tx1"/>
                          </a:solidFill>
                          <a:latin typeface="맑은 고딕"/>
                        </a:defRPr>
                      </a:lvl9pPr>
                    </a:lstStyle>
                    <a:p>
                      <a:pPr algn="r" fontAlgn="ctr"/>
                      <a:r>
                        <a:rPr lang="en-US" altLang="ko-KR" sz="1200" b="1" i="0" u="none" strike="noStrike" dirty="0">
                          <a:solidFill>
                            <a:srgbClr val="000000"/>
                          </a:solidFill>
                          <a:latin typeface="맑은 고딕"/>
                        </a:rPr>
                        <a:t>56,019 </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tr>
              <a:tr h="288032">
                <a:tc>
                  <a:txBody>
                    <a:bodyPr/>
                    <a:lstStyle>
                      <a:lvl1pPr marL="0" algn="l" defTabSz="914400" rtl="0" eaLnBrk="1" latinLnBrk="1" hangingPunct="1">
                        <a:defRPr sz="1800" kern="1200">
                          <a:solidFill>
                            <a:schemeClr val="tx1"/>
                          </a:solidFill>
                          <a:latin typeface="맑은 고딕"/>
                        </a:defRPr>
                      </a:lvl1pPr>
                      <a:lvl2pPr marL="457200" algn="l" defTabSz="914400" rtl="0" eaLnBrk="1" latinLnBrk="1" hangingPunct="1">
                        <a:defRPr sz="1800" kern="1200">
                          <a:solidFill>
                            <a:schemeClr val="tx1"/>
                          </a:solidFill>
                          <a:latin typeface="맑은 고딕"/>
                        </a:defRPr>
                      </a:lvl2pPr>
                      <a:lvl3pPr marL="914400" algn="l" defTabSz="914400" rtl="0" eaLnBrk="1" latinLnBrk="1" hangingPunct="1">
                        <a:defRPr sz="1800" kern="1200">
                          <a:solidFill>
                            <a:schemeClr val="tx1"/>
                          </a:solidFill>
                          <a:latin typeface="맑은 고딕"/>
                        </a:defRPr>
                      </a:lvl3pPr>
                      <a:lvl4pPr marL="1371600" algn="l" defTabSz="914400" rtl="0" eaLnBrk="1" latinLnBrk="1" hangingPunct="1">
                        <a:defRPr sz="1800" kern="1200">
                          <a:solidFill>
                            <a:schemeClr val="tx1"/>
                          </a:solidFill>
                          <a:latin typeface="맑은 고딕"/>
                        </a:defRPr>
                      </a:lvl4pPr>
                      <a:lvl5pPr marL="1828800" algn="l" defTabSz="914400" rtl="0" eaLnBrk="1" latinLnBrk="1" hangingPunct="1">
                        <a:defRPr sz="1800" kern="1200">
                          <a:solidFill>
                            <a:schemeClr val="tx1"/>
                          </a:solidFill>
                          <a:latin typeface="맑은 고딕"/>
                        </a:defRPr>
                      </a:lvl5pPr>
                      <a:lvl6pPr marL="2286000" algn="l" defTabSz="914400" rtl="0" eaLnBrk="1" latinLnBrk="1" hangingPunct="1">
                        <a:defRPr sz="1800" kern="1200">
                          <a:solidFill>
                            <a:schemeClr val="tx1"/>
                          </a:solidFill>
                          <a:latin typeface="맑은 고딕"/>
                        </a:defRPr>
                      </a:lvl6pPr>
                      <a:lvl7pPr marL="2743200" algn="l" defTabSz="914400" rtl="0" eaLnBrk="1" latinLnBrk="1" hangingPunct="1">
                        <a:defRPr sz="1800" kern="1200">
                          <a:solidFill>
                            <a:schemeClr val="tx1"/>
                          </a:solidFill>
                          <a:latin typeface="맑은 고딕"/>
                        </a:defRPr>
                      </a:lvl7pPr>
                      <a:lvl8pPr marL="3200400" algn="l" defTabSz="914400" rtl="0" eaLnBrk="1" latinLnBrk="1" hangingPunct="1">
                        <a:defRPr sz="1800" kern="1200">
                          <a:solidFill>
                            <a:schemeClr val="tx1"/>
                          </a:solidFill>
                          <a:latin typeface="맑은 고딕"/>
                        </a:defRPr>
                      </a:lvl8pPr>
                      <a:lvl9pPr marL="3657600" algn="l" defTabSz="914400" rtl="0" eaLnBrk="1" latinLnBrk="1" hangingPunct="1">
                        <a:defRPr sz="1800" kern="1200">
                          <a:solidFill>
                            <a:schemeClr val="tx1"/>
                          </a:solidFill>
                          <a:latin typeface="맑은 고딕"/>
                        </a:defRPr>
                      </a:lvl9pPr>
                    </a:lstStyle>
                    <a:p>
                      <a:pPr algn="r" fontAlgn="ctr"/>
                      <a:r>
                        <a:rPr lang="en-US" altLang="ko-KR" sz="1200" b="1" i="0" u="none" strike="noStrike" dirty="0">
                          <a:solidFill>
                            <a:srgbClr val="000000"/>
                          </a:solidFill>
                          <a:latin typeface="맑은 고딕"/>
                        </a:rPr>
                        <a:t>51,558 </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tr>
              <a:tr h="288032">
                <a:tc>
                  <a:txBody>
                    <a:bodyPr/>
                    <a:lstStyle>
                      <a:lvl1pPr marL="0" algn="l" defTabSz="914400" rtl="0" eaLnBrk="1" latinLnBrk="1" hangingPunct="1">
                        <a:defRPr sz="1800" kern="1200">
                          <a:solidFill>
                            <a:schemeClr val="tx1"/>
                          </a:solidFill>
                          <a:latin typeface="맑은 고딕"/>
                        </a:defRPr>
                      </a:lvl1pPr>
                      <a:lvl2pPr marL="457200" algn="l" defTabSz="914400" rtl="0" eaLnBrk="1" latinLnBrk="1" hangingPunct="1">
                        <a:defRPr sz="1800" kern="1200">
                          <a:solidFill>
                            <a:schemeClr val="tx1"/>
                          </a:solidFill>
                          <a:latin typeface="맑은 고딕"/>
                        </a:defRPr>
                      </a:lvl2pPr>
                      <a:lvl3pPr marL="914400" algn="l" defTabSz="914400" rtl="0" eaLnBrk="1" latinLnBrk="1" hangingPunct="1">
                        <a:defRPr sz="1800" kern="1200">
                          <a:solidFill>
                            <a:schemeClr val="tx1"/>
                          </a:solidFill>
                          <a:latin typeface="맑은 고딕"/>
                        </a:defRPr>
                      </a:lvl3pPr>
                      <a:lvl4pPr marL="1371600" algn="l" defTabSz="914400" rtl="0" eaLnBrk="1" latinLnBrk="1" hangingPunct="1">
                        <a:defRPr sz="1800" kern="1200">
                          <a:solidFill>
                            <a:schemeClr val="tx1"/>
                          </a:solidFill>
                          <a:latin typeface="맑은 고딕"/>
                        </a:defRPr>
                      </a:lvl4pPr>
                      <a:lvl5pPr marL="1828800" algn="l" defTabSz="914400" rtl="0" eaLnBrk="1" latinLnBrk="1" hangingPunct="1">
                        <a:defRPr sz="1800" kern="1200">
                          <a:solidFill>
                            <a:schemeClr val="tx1"/>
                          </a:solidFill>
                          <a:latin typeface="맑은 고딕"/>
                        </a:defRPr>
                      </a:lvl5pPr>
                      <a:lvl6pPr marL="2286000" algn="l" defTabSz="914400" rtl="0" eaLnBrk="1" latinLnBrk="1" hangingPunct="1">
                        <a:defRPr sz="1800" kern="1200">
                          <a:solidFill>
                            <a:schemeClr val="tx1"/>
                          </a:solidFill>
                          <a:latin typeface="맑은 고딕"/>
                        </a:defRPr>
                      </a:lvl6pPr>
                      <a:lvl7pPr marL="2743200" algn="l" defTabSz="914400" rtl="0" eaLnBrk="1" latinLnBrk="1" hangingPunct="1">
                        <a:defRPr sz="1800" kern="1200">
                          <a:solidFill>
                            <a:schemeClr val="tx1"/>
                          </a:solidFill>
                          <a:latin typeface="맑은 고딕"/>
                        </a:defRPr>
                      </a:lvl7pPr>
                      <a:lvl8pPr marL="3200400" algn="l" defTabSz="914400" rtl="0" eaLnBrk="1" latinLnBrk="1" hangingPunct="1">
                        <a:defRPr sz="1800" kern="1200">
                          <a:solidFill>
                            <a:schemeClr val="tx1"/>
                          </a:solidFill>
                          <a:latin typeface="맑은 고딕"/>
                        </a:defRPr>
                      </a:lvl8pPr>
                      <a:lvl9pPr marL="3657600" algn="l" defTabSz="914400" rtl="0" eaLnBrk="1" latinLnBrk="1" hangingPunct="1">
                        <a:defRPr sz="1800" kern="1200">
                          <a:solidFill>
                            <a:schemeClr val="tx1"/>
                          </a:solidFill>
                          <a:latin typeface="맑은 고딕"/>
                        </a:defRPr>
                      </a:lvl9pPr>
                    </a:lstStyle>
                    <a:p>
                      <a:pPr algn="r" fontAlgn="ctr"/>
                      <a:r>
                        <a:rPr lang="en-US" altLang="ko-KR" sz="1200" b="1" i="0" u="none" strike="noStrike" dirty="0">
                          <a:solidFill>
                            <a:srgbClr val="000000"/>
                          </a:solidFill>
                          <a:latin typeface="맑은 고딕"/>
                        </a:rPr>
                        <a:t>48,393 </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tr>
              <a:tr h="288032">
                <a:tc>
                  <a:txBody>
                    <a:bodyPr/>
                    <a:lstStyle>
                      <a:lvl1pPr marL="0" algn="l" defTabSz="914400" rtl="0" eaLnBrk="1" latinLnBrk="1" hangingPunct="1">
                        <a:defRPr sz="1800" kern="1200">
                          <a:solidFill>
                            <a:schemeClr val="tx1"/>
                          </a:solidFill>
                          <a:latin typeface="맑은 고딕"/>
                        </a:defRPr>
                      </a:lvl1pPr>
                      <a:lvl2pPr marL="457200" algn="l" defTabSz="914400" rtl="0" eaLnBrk="1" latinLnBrk="1" hangingPunct="1">
                        <a:defRPr sz="1800" kern="1200">
                          <a:solidFill>
                            <a:schemeClr val="tx1"/>
                          </a:solidFill>
                          <a:latin typeface="맑은 고딕"/>
                        </a:defRPr>
                      </a:lvl2pPr>
                      <a:lvl3pPr marL="914400" algn="l" defTabSz="914400" rtl="0" eaLnBrk="1" latinLnBrk="1" hangingPunct="1">
                        <a:defRPr sz="1800" kern="1200">
                          <a:solidFill>
                            <a:schemeClr val="tx1"/>
                          </a:solidFill>
                          <a:latin typeface="맑은 고딕"/>
                        </a:defRPr>
                      </a:lvl3pPr>
                      <a:lvl4pPr marL="1371600" algn="l" defTabSz="914400" rtl="0" eaLnBrk="1" latinLnBrk="1" hangingPunct="1">
                        <a:defRPr sz="1800" kern="1200">
                          <a:solidFill>
                            <a:schemeClr val="tx1"/>
                          </a:solidFill>
                          <a:latin typeface="맑은 고딕"/>
                        </a:defRPr>
                      </a:lvl4pPr>
                      <a:lvl5pPr marL="1828800" algn="l" defTabSz="914400" rtl="0" eaLnBrk="1" latinLnBrk="1" hangingPunct="1">
                        <a:defRPr sz="1800" kern="1200">
                          <a:solidFill>
                            <a:schemeClr val="tx1"/>
                          </a:solidFill>
                          <a:latin typeface="맑은 고딕"/>
                        </a:defRPr>
                      </a:lvl5pPr>
                      <a:lvl6pPr marL="2286000" algn="l" defTabSz="914400" rtl="0" eaLnBrk="1" latinLnBrk="1" hangingPunct="1">
                        <a:defRPr sz="1800" kern="1200">
                          <a:solidFill>
                            <a:schemeClr val="tx1"/>
                          </a:solidFill>
                          <a:latin typeface="맑은 고딕"/>
                        </a:defRPr>
                      </a:lvl6pPr>
                      <a:lvl7pPr marL="2743200" algn="l" defTabSz="914400" rtl="0" eaLnBrk="1" latinLnBrk="1" hangingPunct="1">
                        <a:defRPr sz="1800" kern="1200">
                          <a:solidFill>
                            <a:schemeClr val="tx1"/>
                          </a:solidFill>
                          <a:latin typeface="맑은 고딕"/>
                        </a:defRPr>
                      </a:lvl7pPr>
                      <a:lvl8pPr marL="3200400" algn="l" defTabSz="914400" rtl="0" eaLnBrk="1" latinLnBrk="1" hangingPunct="1">
                        <a:defRPr sz="1800" kern="1200">
                          <a:solidFill>
                            <a:schemeClr val="tx1"/>
                          </a:solidFill>
                          <a:latin typeface="맑은 고딕"/>
                        </a:defRPr>
                      </a:lvl8pPr>
                      <a:lvl9pPr marL="3657600" algn="l" defTabSz="914400" rtl="0" eaLnBrk="1" latinLnBrk="1" hangingPunct="1">
                        <a:defRPr sz="1800" kern="1200">
                          <a:solidFill>
                            <a:schemeClr val="tx1"/>
                          </a:solidFill>
                          <a:latin typeface="맑은 고딕"/>
                        </a:defRPr>
                      </a:lvl9pPr>
                    </a:lstStyle>
                    <a:p>
                      <a:pPr algn="r" fontAlgn="ctr"/>
                      <a:r>
                        <a:rPr lang="en-US" altLang="ko-KR" sz="1200" b="1" i="0" u="none" strike="noStrike" dirty="0">
                          <a:solidFill>
                            <a:srgbClr val="000000"/>
                          </a:solidFill>
                          <a:latin typeface="맑은 고딕"/>
                        </a:rPr>
                        <a:t>43,756 </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tr>
              <a:tr h="288032">
                <a:tc>
                  <a:txBody>
                    <a:bodyPr/>
                    <a:lstStyle>
                      <a:lvl1pPr marL="0" algn="l" defTabSz="914400" rtl="0" eaLnBrk="1" latinLnBrk="1" hangingPunct="1">
                        <a:defRPr sz="1800" kern="1200">
                          <a:solidFill>
                            <a:schemeClr val="tx1"/>
                          </a:solidFill>
                          <a:latin typeface="맑은 고딕"/>
                        </a:defRPr>
                      </a:lvl1pPr>
                      <a:lvl2pPr marL="457200" algn="l" defTabSz="914400" rtl="0" eaLnBrk="1" latinLnBrk="1" hangingPunct="1">
                        <a:defRPr sz="1800" kern="1200">
                          <a:solidFill>
                            <a:schemeClr val="tx1"/>
                          </a:solidFill>
                          <a:latin typeface="맑은 고딕"/>
                        </a:defRPr>
                      </a:lvl2pPr>
                      <a:lvl3pPr marL="914400" algn="l" defTabSz="914400" rtl="0" eaLnBrk="1" latinLnBrk="1" hangingPunct="1">
                        <a:defRPr sz="1800" kern="1200">
                          <a:solidFill>
                            <a:schemeClr val="tx1"/>
                          </a:solidFill>
                          <a:latin typeface="맑은 고딕"/>
                        </a:defRPr>
                      </a:lvl3pPr>
                      <a:lvl4pPr marL="1371600" algn="l" defTabSz="914400" rtl="0" eaLnBrk="1" latinLnBrk="1" hangingPunct="1">
                        <a:defRPr sz="1800" kern="1200">
                          <a:solidFill>
                            <a:schemeClr val="tx1"/>
                          </a:solidFill>
                          <a:latin typeface="맑은 고딕"/>
                        </a:defRPr>
                      </a:lvl4pPr>
                      <a:lvl5pPr marL="1828800" algn="l" defTabSz="914400" rtl="0" eaLnBrk="1" latinLnBrk="1" hangingPunct="1">
                        <a:defRPr sz="1800" kern="1200">
                          <a:solidFill>
                            <a:schemeClr val="tx1"/>
                          </a:solidFill>
                          <a:latin typeface="맑은 고딕"/>
                        </a:defRPr>
                      </a:lvl5pPr>
                      <a:lvl6pPr marL="2286000" algn="l" defTabSz="914400" rtl="0" eaLnBrk="1" latinLnBrk="1" hangingPunct="1">
                        <a:defRPr sz="1800" kern="1200">
                          <a:solidFill>
                            <a:schemeClr val="tx1"/>
                          </a:solidFill>
                          <a:latin typeface="맑은 고딕"/>
                        </a:defRPr>
                      </a:lvl6pPr>
                      <a:lvl7pPr marL="2743200" algn="l" defTabSz="914400" rtl="0" eaLnBrk="1" latinLnBrk="1" hangingPunct="1">
                        <a:defRPr sz="1800" kern="1200">
                          <a:solidFill>
                            <a:schemeClr val="tx1"/>
                          </a:solidFill>
                          <a:latin typeface="맑은 고딕"/>
                        </a:defRPr>
                      </a:lvl7pPr>
                      <a:lvl8pPr marL="3200400" algn="l" defTabSz="914400" rtl="0" eaLnBrk="1" latinLnBrk="1" hangingPunct="1">
                        <a:defRPr sz="1800" kern="1200">
                          <a:solidFill>
                            <a:schemeClr val="tx1"/>
                          </a:solidFill>
                          <a:latin typeface="맑은 고딕"/>
                        </a:defRPr>
                      </a:lvl8pPr>
                      <a:lvl9pPr marL="3657600" algn="l" defTabSz="914400" rtl="0" eaLnBrk="1" latinLnBrk="1" hangingPunct="1">
                        <a:defRPr sz="1800" kern="1200">
                          <a:solidFill>
                            <a:schemeClr val="tx1"/>
                          </a:solidFill>
                          <a:latin typeface="맑은 고딕"/>
                        </a:defRPr>
                      </a:lvl9pPr>
                    </a:lstStyle>
                    <a:p>
                      <a:pPr algn="r" fontAlgn="ctr"/>
                      <a:r>
                        <a:rPr lang="en-US" altLang="ko-KR" sz="1200" b="1" i="0" u="none" strike="noStrike" dirty="0">
                          <a:solidFill>
                            <a:srgbClr val="000000"/>
                          </a:solidFill>
                          <a:latin typeface="맑은 고딕"/>
                        </a:rPr>
                        <a:t>43,438 </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tr>
            </a:tbl>
          </a:graphicData>
        </a:graphic>
      </p:graphicFrame>
      <p:graphicFrame>
        <p:nvGraphicFramePr>
          <p:cNvPr id="53" name="표 52"/>
          <p:cNvGraphicFramePr>
            <a:graphicFrameLocks noGrp="1"/>
          </p:cNvGraphicFramePr>
          <p:nvPr>
            <p:extLst>
              <p:ext uri="{D42A27DB-BD31-4B8C-83A1-F6EECF244321}">
                <p14:modId xmlns:p14="http://schemas.microsoft.com/office/powerpoint/2010/main" val="3603474914"/>
              </p:ext>
            </p:extLst>
          </p:nvPr>
        </p:nvGraphicFramePr>
        <p:xfrm>
          <a:off x="448072" y="1761744"/>
          <a:ext cx="685800" cy="3456384"/>
        </p:xfrm>
        <a:graphic>
          <a:graphicData uri="http://schemas.openxmlformats.org/drawingml/2006/table">
            <a:tbl>
              <a:tblPr/>
              <a:tblGrid>
                <a:gridCol w="685800"/>
              </a:tblGrid>
              <a:tr h="288032">
                <a:tc>
                  <a:txBody>
                    <a:bodyPr/>
                    <a:lstStyle>
                      <a:lvl1pPr marL="0" algn="l" defTabSz="914400" rtl="0" eaLnBrk="1" latinLnBrk="1" hangingPunct="1">
                        <a:defRPr sz="1800" kern="1200">
                          <a:solidFill>
                            <a:schemeClr val="tx1"/>
                          </a:solidFill>
                          <a:latin typeface="맑은 고딕"/>
                        </a:defRPr>
                      </a:lvl1pPr>
                      <a:lvl2pPr marL="457200" algn="l" defTabSz="914400" rtl="0" eaLnBrk="1" latinLnBrk="1" hangingPunct="1">
                        <a:defRPr sz="1800" kern="1200">
                          <a:solidFill>
                            <a:schemeClr val="tx1"/>
                          </a:solidFill>
                          <a:latin typeface="맑은 고딕"/>
                        </a:defRPr>
                      </a:lvl2pPr>
                      <a:lvl3pPr marL="914400" algn="l" defTabSz="914400" rtl="0" eaLnBrk="1" latinLnBrk="1" hangingPunct="1">
                        <a:defRPr sz="1800" kern="1200">
                          <a:solidFill>
                            <a:schemeClr val="tx1"/>
                          </a:solidFill>
                          <a:latin typeface="맑은 고딕"/>
                        </a:defRPr>
                      </a:lvl3pPr>
                      <a:lvl4pPr marL="1371600" algn="l" defTabSz="914400" rtl="0" eaLnBrk="1" latinLnBrk="1" hangingPunct="1">
                        <a:defRPr sz="1800" kern="1200">
                          <a:solidFill>
                            <a:schemeClr val="tx1"/>
                          </a:solidFill>
                          <a:latin typeface="맑은 고딕"/>
                        </a:defRPr>
                      </a:lvl4pPr>
                      <a:lvl5pPr marL="1828800" algn="l" defTabSz="914400" rtl="0" eaLnBrk="1" latinLnBrk="1" hangingPunct="1">
                        <a:defRPr sz="1800" kern="1200">
                          <a:solidFill>
                            <a:schemeClr val="tx1"/>
                          </a:solidFill>
                          <a:latin typeface="맑은 고딕"/>
                        </a:defRPr>
                      </a:lvl5pPr>
                      <a:lvl6pPr marL="2286000" algn="l" defTabSz="914400" rtl="0" eaLnBrk="1" latinLnBrk="1" hangingPunct="1">
                        <a:defRPr sz="1800" kern="1200">
                          <a:solidFill>
                            <a:schemeClr val="tx1"/>
                          </a:solidFill>
                          <a:latin typeface="맑은 고딕"/>
                        </a:defRPr>
                      </a:lvl6pPr>
                      <a:lvl7pPr marL="2743200" algn="l" defTabSz="914400" rtl="0" eaLnBrk="1" latinLnBrk="1" hangingPunct="1">
                        <a:defRPr sz="1800" kern="1200">
                          <a:solidFill>
                            <a:schemeClr val="tx1"/>
                          </a:solidFill>
                          <a:latin typeface="맑은 고딕"/>
                        </a:defRPr>
                      </a:lvl7pPr>
                      <a:lvl8pPr marL="3200400" algn="l" defTabSz="914400" rtl="0" eaLnBrk="1" latinLnBrk="1" hangingPunct="1">
                        <a:defRPr sz="1800" kern="1200">
                          <a:solidFill>
                            <a:schemeClr val="tx1"/>
                          </a:solidFill>
                          <a:latin typeface="맑은 고딕"/>
                        </a:defRPr>
                      </a:lvl8pPr>
                      <a:lvl9pPr marL="3657600" algn="l" defTabSz="914400" rtl="0" eaLnBrk="1" latinLnBrk="1" hangingPunct="1">
                        <a:defRPr sz="1800" kern="1200">
                          <a:solidFill>
                            <a:schemeClr val="tx1"/>
                          </a:solidFill>
                          <a:latin typeface="맑은 고딕"/>
                        </a:defRPr>
                      </a:lvl9pPr>
                    </a:lstStyle>
                    <a:p>
                      <a:pPr algn="r" fontAlgn="ctr"/>
                      <a:r>
                        <a:rPr lang="en-US" altLang="ko-KR" sz="1200" b="1" i="0" u="none" strike="noStrike" dirty="0">
                          <a:solidFill>
                            <a:srgbClr val="000000"/>
                          </a:solidFill>
                          <a:latin typeface="맑은 고딕"/>
                        </a:rPr>
                        <a:t>103,014 </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tr>
              <a:tr h="288032">
                <a:tc>
                  <a:txBody>
                    <a:bodyPr/>
                    <a:lstStyle>
                      <a:lvl1pPr marL="0" algn="l" defTabSz="914400" rtl="0" eaLnBrk="1" latinLnBrk="1" hangingPunct="1">
                        <a:defRPr sz="1800" kern="1200">
                          <a:solidFill>
                            <a:schemeClr val="tx1"/>
                          </a:solidFill>
                          <a:latin typeface="맑은 고딕"/>
                        </a:defRPr>
                      </a:lvl1pPr>
                      <a:lvl2pPr marL="457200" algn="l" defTabSz="914400" rtl="0" eaLnBrk="1" latinLnBrk="1" hangingPunct="1">
                        <a:defRPr sz="1800" kern="1200">
                          <a:solidFill>
                            <a:schemeClr val="tx1"/>
                          </a:solidFill>
                          <a:latin typeface="맑은 고딕"/>
                        </a:defRPr>
                      </a:lvl2pPr>
                      <a:lvl3pPr marL="914400" algn="l" defTabSz="914400" rtl="0" eaLnBrk="1" latinLnBrk="1" hangingPunct="1">
                        <a:defRPr sz="1800" kern="1200">
                          <a:solidFill>
                            <a:schemeClr val="tx1"/>
                          </a:solidFill>
                          <a:latin typeface="맑은 고딕"/>
                        </a:defRPr>
                      </a:lvl3pPr>
                      <a:lvl4pPr marL="1371600" algn="l" defTabSz="914400" rtl="0" eaLnBrk="1" latinLnBrk="1" hangingPunct="1">
                        <a:defRPr sz="1800" kern="1200">
                          <a:solidFill>
                            <a:schemeClr val="tx1"/>
                          </a:solidFill>
                          <a:latin typeface="맑은 고딕"/>
                        </a:defRPr>
                      </a:lvl4pPr>
                      <a:lvl5pPr marL="1828800" algn="l" defTabSz="914400" rtl="0" eaLnBrk="1" latinLnBrk="1" hangingPunct="1">
                        <a:defRPr sz="1800" kern="1200">
                          <a:solidFill>
                            <a:schemeClr val="tx1"/>
                          </a:solidFill>
                          <a:latin typeface="맑은 고딕"/>
                        </a:defRPr>
                      </a:lvl5pPr>
                      <a:lvl6pPr marL="2286000" algn="l" defTabSz="914400" rtl="0" eaLnBrk="1" latinLnBrk="1" hangingPunct="1">
                        <a:defRPr sz="1800" kern="1200">
                          <a:solidFill>
                            <a:schemeClr val="tx1"/>
                          </a:solidFill>
                          <a:latin typeface="맑은 고딕"/>
                        </a:defRPr>
                      </a:lvl6pPr>
                      <a:lvl7pPr marL="2743200" algn="l" defTabSz="914400" rtl="0" eaLnBrk="1" latinLnBrk="1" hangingPunct="1">
                        <a:defRPr sz="1800" kern="1200">
                          <a:solidFill>
                            <a:schemeClr val="tx1"/>
                          </a:solidFill>
                          <a:latin typeface="맑은 고딕"/>
                        </a:defRPr>
                      </a:lvl7pPr>
                      <a:lvl8pPr marL="3200400" algn="l" defTabSz="914400" rtl="0" eaLnBrk="1" latinLnBrk="1" hangingPunct="1">
                        <a:defRPr sz="1800" kern="1200">
                          <a:solidFill>
                            <a:schemeClr val="tx1"/>
                          </a:solidFill>
                          <a:latin typeface="맑은 고딕"/>
                        </a:defRPr>
                      </a:lvl8pPr>
                      <a:lvl9pPr marL="3657600" algn="l" defTabSz="914400" rtl="0" eaLnBrk="1" latinLnBrk="1" hangingPunct="1">
                        <a:defRPr sz="1800" kern="1200">
                          <a:solidFill>
                            <a:schemeClr val="tx1"/>
                          </a:solidFill>
                          <a:latin typeface="맑은 고딕"/>
                        </a:defRPr>
                      </a:lvl9pPr>
                    </a:lstStyle>
                    <a:p>
                      <a:pPr algn="r" fontAlgn="ctr"/>
                      <a:r>
                        <a:rPr lang="en-US" altLang="ko-KR" sz="1200" b="1" i="0" u="none" strike="noStrike" dirty="0">
                          <a:solidFill>
                            <a:srgbClr val="000000"/>
                          </a:solidFill>
                          <a:latin typeface="맑은 고딕"/>
                        </a:rPr>
                        <a:t>100,086 </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tr>
              <a:tr h="288032">
                <a:tc>
                  <a:txBody>
                    <a:bodyPr/>
                    <a:lstStyle>
                      <a:lvl1pPr marL="0" algn="l" defTabSz="914400" rtl="0" eaLnBrk="1" latinLnBrk="1" hangingPunct="1">
                        <a:defRPr sz="1800" kern="1200">
                          <a:solidFill>
                            <a:schemeClr val="tx1"/>
                          </a:solidFill>
                          <a:latin typeface="맑은 고딕"/>
                        </a:defRPr>
                      </a:lvl1pPr>
                      <a:lvl2pPr marL="457200" algn="l" defTabSz="914400" rtl="0" eaLnBrk="1" latinLnBrk="1" hangingPunct="1">
                        <a:defRPr sz="1800" kern="1200">
                          <a:solidFill>
                            <a:schemeClr val="tx1"/>
                          </a:solidFill>
                          <a:latin typeface="맑은 고딕"/>
                        </a:defRPr>
                      </a:lvl2pPr>
                      <a:lvl3pPr marL="914400" algn="l" defTabSz="914400" rtl="0" eaLnBrk="1" latinLnBrk="1" hangingPunct="1">
                        <a:defRPr sz="1800" kern="1200">
                          <a:solidFill>
                            <a:schemeClr val="tx1"/>
                          </a:solidFill>
                          <a:latin typeface="맑은 고딕"/>
                        </a:defRPr>
                      </a:lvl3pPr>
                      <a:lvl4pPr marL="1371600" algn="l" defTabSz="914400" rtl="0" eaLnBrk="1" latinLnBrk="1" hangingPunct="1">
                        <a:defRPr sz="1800" kern="1200">
                          <a:solidFill>
                            <a:schemeClr val="tx1"/>
                          </a:solidFill>
                          <a:latin typeface="맑은 고딕"/>
                        </a:defRPr>
                      </a:lvl4pPr>
                      <a:lvl5pPr marL="1828800" algn="l" defTabSz="914400" rtl="0" eaLnBrk="1" latinLnBrk="1" hangingPunct="1">
                        <a:defRPr sz="1800" kern="1200">
                          <a:solidFill>
                            <a:schemeClr val="tx1"/>
                          </a:solidFill>
                          <a:latin typeface="맑은 고딕"/>
                        </a:defRPr>
                      </a:lvl5pPr>
                      <a:lvl6pPr marL="2286000" algn="l" defTabSz="914400" rtl="0" eaLnBrk="1" latinLnBrk="1" hangingPunct="1">
                        <a:defRPr sz="1800" kern="1200">
                          <a:solidFill>
                            <a:schemeClr val="tx1"/>
                          </a:solidFill>
                          <a:latin typeface="맑은 고딕"/>
                        </a:defRPr>
                      </a:lvl6pPr>
                      <a:lvl7pPr marL="2743200" algn="l" defTabSz="914400" rtl="0" eaLnBrk="1" latinLnBrk="1" hangingPunct="1">
                        <a:defRPr sz="1800" kern="1200">
                          <a:solidFill>
                            <a:schemeClr val="tx1"/>
                          </a:solidFill>
                          <a:latin typeface="맑은 고딕"/>
                        </a:defRPr>
                      </a:lvl7pPr>
                      <a:lvl8pPr marL="3200400" algn="l" defTabSz="914400" rtl="0" eaLnBrk="1" latinLnBrk="1" hangingPunct="1">
                        <a:defRPr sz="1800" kern="1200">
                          <a:solidFill>
                            <a:schemeClr val="tx1"/>
                          </a:solidFill>
                          <a:latin typeface="맑은 고딕"/>
                        </a:defRPr>
                      </a:lvl8pPr>
                      <a:lvl9pPr marL="3657600" algn="l" defTabSz="914400" rtl="0" eaLnBrk="1" latinLnBrk="1" hangingPunct="1">
                        <a:defRPr sz="1800" kern="1200">
                          <a:solidFill>
                            <a:schemeClr val="tx1"/>
                          </a:solidFill>
                          <a:latin typeface="맑은 고딕"/>
                        </a:defRPr>
                      </a:lvl9pPr>
                    </a:lstStyle>
                    <a:p>
                      <a:pPr algn="r" fontAlgn="ctr"/>
                      <a:r>
                        <a:rPr lang="en-US" altLang="ko-KR" sz="1200" b="1" i="0" u="none" strike="noStrike" dirty="0">
                          <a:solidFill>
                            <a:srgbClr val="000000"/>
                          </a:solidFill>
                          <a:latin typeface="맑은 고딕"/>
                        </a:rPr>
                        <a:t>94,187 </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tr>
              <a:tr h="288032">
                <a:tc>
                  <a:txBody>
                    <a:bodyPr/>
                    <a:lstStyle>
                      <a:lvl1pPr marL="0" algn="l" defTabSz="914400" rtl="0" eaLnBrk="1" latinLnBrk="1" hangingPunct="1">
                        <a:defRPr sz="1800" kern="1200">
                          <a:solidFill>
                            <a:schemeClr val="tx1"/>
                          </a:solidFill>
                          <a:latin typeface="맑은 고딕"/>
                        </a:defRPr>
                      </a:lvl1pPr>
                      <a:lvl2pPr marL="457200" algn="l" defTabSz="914400" rtl="0" eaLnBrk="1" latinLnBrk="1" hangingPunct="1">
                        <a:defRPr sz="1800" kern="1200">
                          <a:solidFill>
                            <a:schemeClr val="tx1"/>
                          </a:solidFill>
                          <a:latin typeface="맑은 고딕"/>
                        </a:defRPr>
                      </a:lvl2pPr>
                      <a:lvl3pPr marL="914400" algn="l" defTabSz="914400" rtl="0" eaLnBrk="1" latinLnBrk="1" hangingPunct="1">
                        <a:defRPr sz="1800" kern="1200">
                          <a:solidFill>
                            <a:schemeClr val="tx1"/>
                          </a:solidFill>
                          <a:latin typeface="맑은 고딕"/>
                        </a:defRPr>
                      </a:lvl3pPr>
                      <a:lvl4pPr marL="1371600" algn="l" defTabSz="914400" rtl="0" eaLnBrk="1" latinLnBrk="1" hangingPunct="1">
                        <a:defRPr sz="1800" kern="1200">
                          <a:solidFill>
                            <a:schemeClr val="tx1"/>
                          </a:solidFill>
                          <a:latin typeface="맑은 고딕"/>
                        </a:defRPr>
                      </a:lvl4pPr>
                      <a:lvl5pPr marL="1828800" algn="l" defTabSz="914400" rtl="0" eaLnBrk="1" latinLnBrk="1" hangingPunct="1">
                        <a:defRPr sz="1800" kern="1200">
                          <a:solidFill>
                            <a:schemeClr val="tx1"/>
                          </a:solidFill>
                          <a:latin typeface="맑은 고딕"/>
                        </a:defRPr>
                      </a:lvl5pPr>
                      <a:lvl6pPr marL="2286000" algn="l" defTabSz="914400" rtl="0" eaLnBrk="1" latinLnBrk="1" hangingPunct="1">
                        <a:defRPr sz="1800" kern="1200">
                          <a:solidFill>
                            <a:schemeClr val="tx1"/>
                          </a:solidFill>
                          <a:latin typeface="맑은 고딕"/>
                        </a:defRPr>
                      </a:lvl6pPr>
                      <a:lvl7pPr marL="2743200" algn="l" defTabSz="914400" rtl="0" eaLnBrk="1" latinLnBrk="1" hangingPunct="1">
                        <a:defRPr sz="1800" kern="1200">
                          <a:solidFill>
                            <a:schemeClr val="tx1"/>
                          </a:solidFill>
                          <a:latin typeface="맑은 고딕"/>
                        </a:defRPr>
                      </a:lvl7pPr>
                      <a:lvl8pPr marL="3200400" algn="l" defTabSz="914400" rtl="0" eaLnBrk="1" latinLnBrk="1" hangingPunct="1">
                        <a:defRPr sz="1800" kern="1200">
                          <a:solidFill>
                            <a:schemeClr val="tx1"/>
                          </a:solidFill>
                          <a:latin typeface="맑은 고딕"/>
                        </a:defRPr>
                      </a:lvl8pPr>
                      <a:lvl9pPr marL="3657600" algn="l" defTabSz="914400" rtl="0" eaLnBrk="1" latinLnBrk="1" hangingPunct="1">
                        <a:defRPr sz="1800" kern="1200">
                          <a:solidFill>
                            <a:schemeClr val="tx1"/>
                          </a:solidFill>
                          <a:latin typeface="맑은 고딕"/>
                        </a:defRPr>
                      </a:lvl9pPr>
                    </a:lstStyle>
                    <a:p>
                      <a:pPr algn="r" fontAlgn="ctr"/>
                      <a:r>
                        <a:rPr lang="en-US" altLang="ko-KR" sz="1200" b="1" i="0" u="none" strike="noStrike" dirty="0">
                          <a:solidFill>
                            <a:srgbClr val="000000"/>
                          </a:solidFill>
                          <a:latin typeface="맑은 고딕"/>
                        </a:rPr>
                        <a:t>87,998 </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tr>
              <a:tr h="288032">
                <a:tc>
                  <a:txBody>
                    <a:bodyPr/>
                    <a:lstStyle>
                      <a:lvl1pPr marL="0" algn="l" defTabSz="914400" rtl="0" eaLnBrk="1" latinLnBrk="1" hangingPunct="1">
                        <a:defRPr sz="1800" kern="1200">
                          <a:solidFill>
                            <a:schemeClr val="tx1"/>
                          </a:solidFill>
                          <a:latin typeface="맑은 고딕"/>
                        </a:defRPr>
                      </a:lvl1pPr>
                      <a:lvl2pPr marL="457200" algn="l" defTabSz="914400" rtl="0" eaLnBrk="1" latinLnBrk="1" hangingPunct="1">
                        <a:defRPr sz="1800" kern="1200">
                          <a:solidFill>
                            <a:schemeClr val="tx1"/>
                          </a:solidFill>
                          <a:latin typeface="맑은 고딕"/>
                        </a:defRPr>
                      </a:lvl2pPr>
                      <a:lvl3pPr marL="914400" algn="l" defTabSz="914400" rtl="0" eaLnBrk="1" latinLnBrk="1" hangingPunct="1">
                        <a:defRPr sz="1800" kern="1200">
                          <a:solidFill>
                            <a:schemeClr val="tx1"/>
                          </a:solidFill>
                          <a:latin typeface="맑은 고딕"/>
                        </a:defRPr>
                      </a:lvl3pPr>
                      <a:lvl4pPr marL="1371600" algn="l" defTabSz="914400" rtl="0" eaLnBrk="1" latinLnBrk="1" hangingPunct="1">
                        <a:defRPr sz="1800" kern="1200">
                          <a:solidFill>
                            <a:schemeClr val="tx1"/>
                          </a:solidFill>
                          <a:latin typeface="맑은 고딕"/>
                        </a:defRPr>
                      </a:lvl4pPr>
                      <a:lvl5pPr marL="1828800" algn="l" defTabSz="914400" rtl="0" eaLnBrk="1" latinLnBrk="1" hangingPunct="1">
                        <a:defRPr sz="1800" kern="1200">
                          <a:solidFill>
                            <a:schemeClr val="tx1"/>
                          </a:solidFill>
                          <a:latin typeface="맑은 고딕"/>
                        </a:defRPr>
                      </a:lvl5pPr>
                      <a:lvl6pPr marL="2286000" algn="l" defTabSz="914400" rtl="0" eaLnBrk="1" latinLnBrk="1" hangingPunct="1">
                        <a:defRPr sz="1800" kern="1200">
                          <a:solidFill>
                            <a:schemeClr val="tx1"/>
                          </a:solidFill>
                          <a:latin typeface="맑은 고딕"/>
                        </a:defRPr>
                      </a:lvl6pPr>
                      <a:lvl7pPr marL="2743200" algn="l" defTabSz="914400" rtl="0" eaLnBrk="1" latinLnBrk="1" hangingPunct="1">
                        <a:defRPr sz="1800" kern="1200">
                          <a:solidFill>
                            <a:schemeClr val="tx1"/>
                          </a:solidFill>
                          <a:latin typeface="맑은 고딕"/>
                        </a:defRPr>
                      </a:lvl7pPr>
                      <a:lvl8pPr marL="3200400" algn="l" defTabSz="914400" rtl="0" eaLnBrk="1" latinLnBrk="1" hangingPunct="1">
                        <a:defRPr sz="1800" kern="1200">
                          <a:solidFill>
                            <a:schemeClr val="tx1"/>
                          </a:solidFill>
                          <a:latin typeface="맑은 고딕"/>
                        </a:defRPr>
                      </a:lvl8pPr>
                      <a:lvl9pPr marL="3657600" algn="l" defTabSz="914400" rtl="0" eaLnBrk="1" latinLnBrk="1" hangingPunct="1">
                        <a:defRPr sz="1800" kern="1200">
                          <a:solidFill>
                            <a:schemeClr val="tx1"/>
                          </a:solidFill>
                          <a:latin typeface="맑은 고딕"/>
                        </a:defRPr>
                      </a:lvl9pPr>
                    </a:lstStyle>
                    <a:p>
                      <a:pPr algn="r" fontAlgn="ctr"/>
                      <a:r>
                        <a:rPr lang="en-US" altLang="ko-KR" sz="1200" b="1" i="0" u="none" strike="noStrike" dirty="0">
                          <a:solidFill>
                            <a:srgbClr val="000000"/>
                          </a:solidFill>
                          <a:latin typeface="맑은 고딕"/>
                        </a:rPr>
                        <a:t>82,604 </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tr>
              <a:tr h="288032">
                <a:tc>
                  <a:txBody>
                    <a:bodyPr/>
                    <a:lstStyle>
                      <a:lvl1pPr marL="0" algn="l" defTabSz="914400" rtl="0" eaLnBrk="1" latinLnBrk="1" hangingPunct="1">
                        <a:defRPr sz="1800" kern="1200">
                          <a:solidFill>
                            <a:schemeClr val="tx1"/>
                          </a:solidFill>
                          <a:latin typeface="맑은 고딕"/>
                        </a:defRPr>
                      </a:lvl1pPr>
                      <a:lvl2pPr marL="457200" algn="l" defTabSz="914400" rtl="0" eaLnBrk="1" latinLnBrk="1" hangingPunct="1">
                        <a:defRPr sz="1800" kern="1200">
                          <a:solidFill>
                            <a:schemeClr val="tx1"/>
                          </a:solidFill>
                          <a:latin typeface="맑은 고딕"/>
                        </a:defRPr>
                      </a:lvl2pPr>
                      <a:lvl3pPr marL="914400" algn="l" defTabSz="914400" rtl="0" eaLnBrk="1" latinLnBrk="1" hangingPunct="1">
                        <a:defRPr sz="1800" kern="1200">
                          <a:solidFill>
                            <a:schemeClr val="tx1"/>
                          </a:solidFill>
                          <a:latin typeface="맑은 고딕"/>
                        </a:defRPr>
                      </a:lvl3pPr>
                      <a:lvl4pPr marL="1371600" algn="l" defTabSz="914400" rtl="0" eaLnBrk="1" latinLnBrk="1" hangingPunct="1">
                        <a:defRPr sz="1800" kern="1200">
                          <a:solidFill>
                            <a:schemeClr val="tx1"/>
                          </a:solidFill>
                          <a:latin typeface="맑은 고딕"/>
                        </a:defRPr>
                      </a:lvl4pPr>
                      <a:lvl5pPr marL="1828800" algn="l" defTabSz="914400" rtl="0" eaLnBrk="1" latinLnBrk="1" hangingPunct="1">
                        <a:defRPr sz="1800" kern="1200">
                          <a:solidFill>
                            <a:schemeClr val="tx1"/>
                          </a:solidFill>
                          <a:latin typeface="맑은 고딕"/>
                        </a:defRPr>
                      </a:lvl5pPr>
                      <a:lvl6pPr marL="2286000" algn="l" defTabSz="914400" rtl="0" eaLnBrk="1" latinLnBrk="1" hangingPunct="1">
                        <a:defRPr sz="1800" kern="1200">
                          <a:solidFill>
                            <a:schemeClr val="tx1"/>
                          </a:solidFill>
                          <a:latin typeface="맑은 고딕"/>
                        </a:defRPr>
                      </a:lvl6pPr>
                      <a:lvl7pPr marL="2743200" algn="l" defTabSz="914400" rtl="0" eaLnBrk="1" latinLnBrk="1" hangingPunct="1">
                        <a:defRPr sz="1800" kern="1200">
                          <a:solidFill>
                            <a:schemeClr val="tx1"/>
                          </a:solidFill>
                          <a:latin typeface="맑은 고딕"/>
                        </a:defRPr>
                      </a:lvl7pPr>
                      <a:lvl8pPr marL="3200400" algn="l" defTabSz="914400" rtl="0" eaLnBrk="1" latinLnBrk="1" hangingPunct="1">
                        <a:defRPr sz="1800" kern="1200">
                          <a:solidFill>
                            <a:schemeClr val="tx1"/>
                          </a:solidFill>
                          <a:latin typeface="맑은 고딕"/>
                        </a:defRPr>
                      </a:lvl8pPr>
                      <a:lvl9pPr marL="3657600" algn="l" defTabSz="914400" rtl="0" eaLnBrk="1" latinLnBrk="1" hangingPunct="1">
                        <a:defRPr sz="1800" kern="1200">
                          <a:solidFill>
                            <a:schemeClr val="tx1"/>
                          </a:solidFill>
                          <a:latin typeface="맑은 고딕"/>
                        </a:defRPr>
                      </a:lvl9pPr>
                    </a:lstStyle>
                    <a:p>
                      <a:pPr algn="r" fontAlgn="ctr"/>
                      <a:r>
                        <a:rPr lang="en-US" altLang="ko-KR" sz="1200" b="1" i="0" u="none" strike="noStrike" dirty="0">
                          <a:solidFill>
                            <a:srgbClr val="000000"/>
                          </a:solidFill>
                          <a:latin typeface="맑은 고딕"/>
                        </a:rPr>
                        <a:t>79,542 </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tr>
              <a:tr h="288032">
                <a:tc>
                  <a:txBody>
                    <a:bodyPr/>
                    <a:lstStyle>
                      <a:lvl1pPr marL="0" algn="l" defTabSz="914400" rtl="0" eaLnBrk="1" latinLnBrk="1" hangingPunct="1">
                        <a:defRPr sz="1800" kern="1200">
                          <a:solidFill>
                            <a:schemeClr val="tx1"/>
                          </a:solidFill>
                          <a:latin typeface="맑은 고딕"/>
                        </a:defRPr>
                      </a:lvl1pPr>
                      <a:lvl2pPr marL="457200" algn="l" defTabSz="914400" rtl="0" eaLnBrk="1" latinLnBrk="1" hangingPunct="1">
                        <a:defRPr sz="1800" kern="1200">
                          <a:solidFill>
                            <a:schemeClr val="tx1"/>
                          </a:solidFill>
                          <a:latin typeface="맑은 고딕"/>
                        </a:defRPr>
                      </a:lvl2pPr>
                      <a:lvl3pPr marL="914400" algn="l" defTabSz="914400" rtl="0" eaLnBrk="1" latinLnBrk="1" hangingPunct="1">
                        <a:defRPr sz="1800" kern="1200">
                          <a:solidFill>
                            <a:schemeClr val="tx1"/>
                          </a:solidFill>
                          <a:latin typeface="맑은 고딕"/>
                        </a:defRPr>
                      </a:lvl3pPr>
                      <a:lvl4pPr marL="1371600" algn="l" defTabSz="914400" rtl="0" eaLnBrk="1" latinLnBrk="1" hangingPunct="1">
                        <a:defRPr sz="1800" kern="1200">
                          <a:solidFill>
                            <a:schemeClr val="tx1"/>
                          </a:solidFill>
                          <a:latin typeface="맑은 고딕"/>
                        </a:defRPr>
                      </a:lvl4pPr>
                      <a:lvl5pPr marL="1828800" algn="l" defTabSz="914400" rtl="0" eaLnBrk="1" latinLnBrk="1" hangingPunct="1">
                        <a:defRPr sz="1800" kern="1200">
                          <a:solidFill>
                            <a:schemeClr val="tx1"/>
                          </a:solidFill>
                          <a:latin typeface="맑은 고딕"/>
                        </a:defRPr>
                      </a:lvl5pPr>
                      <a:lvl6pPr marL="2286000" algn="l" defTabSz="914400" rtl="0" eaLnBrk="1" latinLnBrk="1" hangingPunct="1">
                        <a:defRPr sz="1800" kern="1200">
                          <a:solidFill>
                            <a:schemeClr val="tx1"/>
                          </a:solidFill>
                          <a:latin typeface="맑은 고딕"/>
                        </a:defRPr>
                      </a:lvl6pPr>
                      <a:lvl7pPr marL="2743200" algn="l" defTabSz="914400" rtl="0" eaLnBrk="1" latinLnBrk="1" hangingPunct="1">
                        <a:defRPr sz="1800" kern="1200">
                          <a:solidFill>
                            <a:schemeClr val="tx1"/>
                          </a:solidFill>
                          <a:latin typeface="맑은 고딕"/>
                        </a:defRPr>
                      </a:lvl7pPr>
                      <a:lvl8pPr marL="3200400" algn="l" defTabSz="914400" rtl="0" eaLnBrk="1" latinLnBrk="1" hangingPunct="1">
                        <a:defRPr sz="1800" kern="1200">
                          <a:solidFill>
                            <a:schemeClr val="tx1"/>
                          </a:solidFill>
                          <a:latin typeface="맑은 고딕"/>
                        </a:defRPr>
                      </a:lvl8pPr>
                      <a:lvl9pPr marL="3657600" algn="l" defTabSz="914400" rtl="0" eaLnBrk="1" latinLnBrk="1" hangingPunct="1">
                        <a:defRPr sz="1800" kern="1200">
                          <a:solidFill>
                            <a:schemeClr val="tx1"/>
                          </a:solidFill>
                          <a:latin typeface="맑은 고딕"/>
                        </a:defRPr>
                      </a:lvl9pPr>
                    </a:lstStyle>
                    <a:p>
                      <a:pPr algn="r" fontAlgn="ctr"/>
                      <a:r>
                        <a:rPr lang="en-US" altLang="ko-KR" sz="1200" b="1" i="0" u="none" strike="noStrike" dirty="0">
                          <a:solidFill>
                            <a:srgbClr val="000000"/>
                          </a:solidFill>
                          <a:latin typeface="맑은 고딕"/>
                        </a:rPr>
                        <a:t>73,622 </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tr>
              <a:tr h="288032">
                <a:tc>
                  <a:txBody>
                    <a:bodyPr/>
                    <a:lstStyle>
                      <a:lvl1pPr marL="0" algn="l" defTabSz="914400" rtl="0" eaLnBrk="1" latinLnBrk="1" hangingPunct="1">
                        <a:defRPr sz="1800" kern="1200">
                          <a:solidFill>
                            <a:schemeClr val="tx1"/>
                          </a:solidFill>
                          <a:latin typeface="맑은 고딕"/>
                        </a:defRPr>
                      </a:lvl1pPr>
                      <a:lvl2pPr marL="457200" algn="l" defTabSz="914400" rtl="0" eaLnBrk="1" latinLnBrk="1" hangingPunct="1">
                        <a:defRPr sz="1800" kern="1200">
                          <a:solidFill>
                            <a:schemeClr val="tx1"/>
                          </a:solidFill>
                          <a:latin typeface="맑은 고딕"/>
                        </a:defRPr>
                      </a:lvl2pPr>
                      <a:lvl3pPr marL="914400" algn="l" defTabSz="914400" rtl="0" eaLnBrk="1" latinLnBrk="1" hangingPunct="1">
                        <a:defRPr sz="1800" kern="1200">
                          <a:solidFill>
                            <a:schemeClr val="tx1"/>
                          </a:solidFill>
                          <a:latin typeface="맑은 고딕"/>
                        </a:defRPr>
                      </a:lvl3pPr>
                      <a:lvl4pPr marL="1371600" algn="l" defTabSz="914400" rtl="0" eaLnBrk="1" latinLnBrk="1" hangingPunct="1">
                        <a:defRPr sz="1800" kern="1200">
                          <a:solidFill>
                            <a:schemeClr val="tx1"/>
                          </a:solidFill>
                          <a:latin typeface="맑은 고딕"/>
                        </a:defRPr>
                      </a:lvl4pPr>
                      <a:lvl5pPr marL="1828800" algn="l" defTabSz="914400" rtl="0" eaLnBrk="1" latinLnBrk="1" hangingPunct="1">
                        <a:defRPr sz="1800" kern="1200">
                          <a:solidFill>
                            <a:schemeClr val="tx1"/>
                          </a:solidFill>
                          <a:latin typeface="맑은 고딕"/>
                        </a:defRPr>
                      </a:lvl5pPr>
                      <a:lvl6pPr marL="2286000" algn="l" defTabSz="914400" rtl="0" eaLnBrk="1" latinLnBrk="1" hangingPunct="1">
                        <a:defRPr sz="1800" kern="1200">
                          <a:solidFill>
                            <a:schemeClr val="tx1"/>
                          </a:solidFill>
                          <a:latin typeface="맑은 고딕"/>
                        </a:defRPr>
                      </a:lvl6pPr>
                      <a:lvl7pPr marL="2743200" algn="l" defTabSz="914400" rtl="0" eaLnBrk="1" latinLnBrk="1" hangingPunct="1">
                        <a:defRPr sz="1800" kern="1200">
                          <a:solidFill>
                            <a:schemeClr val="tx1"/>
                          </a:solidFill>
                          <a:latin typeface="맑은 고딕"/>
                        </a:defRPr>
                      </a:lvl7pPr>
                      <a:lvl8pPr marL="3200400" algn="l" defTabSz="914400" rtl="0" eaLnBrk="1" latinLnBrk="1" hangingPunct="1">
                        <a:defRPr sz="1800" kern="1200">
                          <a:solidFill>
                            <a:schemeClr val="tx1"/>
                          </a:solidFill>
                          <a:latin typeface="맑은 고딕"/>
                        </a:defRPr>
                      </a:lvl8pPr>
                      <a:lvl9pPr marL="3657600" algn="l" defTabSz="914400" rtl="0" eaLnBrk="1" latinLnBrk="1" hangingPunct="1">
                        <a:defRPr sz="1800" kern="1200">
                          <a:solidFill>
                            <a:schemeClr val="tx1"/>
                          </a:solidFill>
                          <a:latin typeface="맑은 고딕"/>
                        </a:defRPr>
                      </a:lvl9pPr>
                    </a:lstStyle>
                    <a:p>
                      <a:pPr algn="r" fontAlgn="ctr"/>
                      <a:r>
                        <a:rPr lang="en-US" altLang="ko-KR" sz="1200" b="1" i="0" u="none" strike="noStrike" dirty="0">
                          <a:solidFill>
                            <a:srgbClr val="000000"/>
                          </a:solidFill>
                          <a:latin typeface="맑은 고딕"/>
                        </a:rPr>
                        <a:t>69,425 </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tr>
              <a:tr h="288032">
                <a:tc>
                  <a:txBody>
                    <a:bodyPr/>
                    <a:lstStyle>
                      <a:lvl1pPr marL="0" algn="l" defTabSz="914400" rtl="0" eaLnBrk="1" latinLnBrk="1" hangingPunct="1">
                        <a:defRPr sz="1800" kern="1200">
                          <a:solidFill>
                            <a:schemeClr val="tx1"/>
                          </a:solidFill>
                          <a:latin typeface="맑은 고딕"/>
                        </a:defRPr>
                      </a:lvl1pPr>
                      <a:lvl2pPr marL="457200" algn="l" defTabSz="914400" rtl="0" eaLnBrk="1" latinLnBrk="1" hangingPunct="1">
                        <a:defRPr sz="1800" kern="1200">
                          <a:solidFill>
                            <a:schemeClr val="tx1"/>
                          </a:solidFill>
                          <a:latin typeface="맑은 고딕"/>
                        </a:defRPr>
                      </a:lvl2pPr>
                      <a:lvl3pPr marL="914400" algn="l" defTabSz="914400" rtl="0" eaLnBrk="1" latinLnBrk="1" hangingPunct="1">
                        <a:defRPr sz="1800" kern="1200">
                          <a:solidFill>
                            <a:schemeClr val="tx1"/>
                          </a:solidFill>
                          <a:latin typeface="맑은 고딕"/>
                        </a:defRPr>
                      </a:lvl3pPr>
                      <a:lvl4pPr marL="1371600" algn="l" defTabSz="914400" rtl="0" eaLnBrk="1" latinLnBrk="1" hangingPunct="1">
                        <a:defRPr sz="1800" kern="1200">
                          <a:solidFill>
                            <a:schemeClr val="tx1"/>
                          </a:solidFill>
                          <a:latin typeface="맑은 고딕"/>
                        </a:defRPr>
                      </a:lvl4pPr>
                      <a:lvl5pPr marL="1828800" algn="l" defTabSz="914400" rtl="0" eaLnBrk="1" latinLnBrk="1" hangingPunct="1">
                        <a:defRPr sz="1800" kern="1200">
                          <a:solidFill>
                            <a:schemeClr val="tx1"/>
                          </a:solidFill>
                          <a:latin typeface="맑은 고딕"/>
                        </a:defRPr>
                      </a:lvl5pPr>
                      <a:lvl6pPr marL="2286000" algn="l" defTabSz="914400" rtl="0" eaLnBrk="1" latinLnBrk="1" hangingPunct="1">
                        <a:defRPr sz="1800" kern="1200">
                          <a:solidFill>
                            <a:schemeClr val="tx1"/>
                          </a:solidFill>
                          <a:latin typeface="맑은 고딕"/>
                        </a:defRPr>
                      </a:lvl6pPr>
                      <a:lvl7pPr marL="2743200" algn="l" defTabSz="914400" rtl="0" eaLnBrk="1" latinLnBrk="1" hangingPunct="1">
                        <a:defRPr sz="1800" kern="1200">
                          <a:solidFill>
                            <a:schemeClr val="tx1"/>
                          </a:solidFill>
                          <a:latin typeface="맑은 고딕"/>
                        </a:defRPr>
                      </a:lvl7pPr>
                      <a:lvl8pPr marL="3200400" algn="l" defTabSz="914400" rtl="0" eaLnBrk="1" latinLnBrk="1" hangingPunct="1">
                        <a:defRPr sz="1800" kern="1200">
                          <a:solidFill>
                            <a:schemeClr val="tx1"/>
                          </a:solidFill>
                          <a:latin typeface="맑은 고딕"/>
                        </a:defRPr>
                      </a:lvl8pPr>
                      <a:lvl9pPr marL="3657600" algn="l" defTabSz="914400" rtl="0" eaLnBrk="1" latinLnBrk="1" hangingPunct="1">
                        <a:defRPr sz="1800" kern="1200">
                          <a:solidFill>
                            <a:schemeClr val="tx1"/>
                          </a:solidFill>
                          <a:latin typeface="맑은 고딕"/>
                        </a:defRPr>
                      </a:lvl9pPr>
                    </a:lstStyle>
                    <a:p>
                      <a:pPr algn="r" fontAlgn="ctr"/>
                      <a:r>
                        <a:rPr lang="en-US" altLang="ko-KR" sz="1200" b="1" i="0" u="none" strike="noStrike" dirty="0">
                          <a:solidFill>
                            <a:srgbClr val="000000"/>
                          </a:solidFill>
                          <a:latin typeface="맑은 고딕"/>
                        </a:rPr>
                        <a:t>65,531 </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tr>
              <a:tr h="288032">
                <a:tc>
                  <a:txBody>
                    <a:bodyPr/>
                    <a:lstStyle>
                      <a:lvl1pPr marL="0" algn="l" defTabSz="914400" rtl="0" eaLnBrk="1" latinLnBrk="1" hangingPunct="1">
                        <a:defRPr sz="1800" kern="1200">
                          <a:solidFill>
                            <a:schemeClr val="tx1"/>
                          </a:solidFill>
                          <a:latin typeface="맑은 고딕"/>
                        </a:defRPr>
                      </a:lvl1pPr>
                      <a:lvl2pPr marL="457200" algn="l" defTabSz="914400" rtl="0" eaLnBrk="1" latinLnBrk="1" hangingPunct="1">
                        <a:defRPr sz="1800" kern="1200">
                          <a:solidFill>
                            <a:schemeClr val="tx1"/>
                          </a:solidFill>
                          <a:latin typeface="맑은 고딕"/>
                        </a:defRPr>
                      </a:lvl2pPr>
                      <a:lvl3pPr marL="914400" algn="l" defTabSz="914400" rtl="0" eaLnBrk="1" latinLnBrk="1" hangingPunct="1">
                        <a:defRPr sz="1800" kern="1200">
                          <a:solidFill>
                            <a:schemeClr val="tx1"/>
                          </a:solidFill>
                          <a:latin typeface="맑은 고딕"/>
                        </a:defRPr>
                      </a:lvl3pPr>
                      <a:lvl4pPr marL="1371600" algn="l" defTabSz="914400" rtl="0" eaLnBrk="1" latinLnBrk="1" hangingPunct="1">
                        <a:defRPr sz="1800" kern="1200">
                          <a:solidFill>
                            <a:schemeClr val="tx1"/>
                          </a:solidFill>
                          <a:latin typeface="맑은 고딕"/>
                        </a:defRPr>
                      </a:lvl4pPr>
                      <a:lvl5pPr marL="1828800" algn="l" defTabSz="914400" rtl="0" eaLnBrk="1" latinLnBrk="1" hangingPunct="1">
                        <a:defRPr sz="1800" kern="1200">
                          <a:solidFill>
                            <a:schemeClr val="tx1"/>
                          </a:solidFill>
                          <a:latin typeface="맑은 고딕"/>
                        </a:defRPr>
                      </a:lvl5pPr>
                      <a:lvl6pPr marL="2286000" algn="l" defTabSz="914400" rtl="0" eaLnBrk="1" latinLnBrk="1" hangingPunct="1">
                        <a:defRPr sz="1800" kern="1200">
                          <a:solidFill>
                            <a:schemeClr val="tx1"/>
                          </a:solidFill>
                          <a:latin typeface="맑은 고딕"/>
                        </a:defRPr>
                      </a:lvl6pPr>
                      <a:lvl7pPr marL="2743200" algn="l" defTabSz="914400" rtl="0" eaLnBrk="1" latinLnBrk="1" hangingPunct="1">
                        <a:defRPr sz="1800" kern="1200">
                          <a:solidFill>
                            <a:schemeClr val="tx1"/>
                          </a:solidFill>
                          <a:latin typeface="맑은 고딕"/>
                        </a:defRPr>
                      </a:lvl7pPr>
                      <a:lvl8pPr marL="3200400" algn="l" defTabSz="914400" rtl="0" eaLnBrk="1" latinLnBrk="1" hangingPunct="1">
                        <a:defRPr sz="1800" kern="1200">
                          <a:solidFill>
                            <a:schemeClr val="tx1"/>
                          </a:solidFill>
                          <a:latin typeface="맑은 고딕"/>
                        </a:defRPr>
                      </a:lvl8pPr>
                      <a:lvl9pPr marL="3657600" algn="l" defTabSz="914400" rtl="0" eaLnBrk="1" latinLnBrk="1" hangingPunct="1">
                        <a:defRPr sz="1800" kern="1200">
                          <a:solidFill>
                            <a:schemeClr val="tx1"/>
                          </a:solidFill>
                          <a:latin typeface="맑은 고딕"/>
                        </a:defRPr>
                      </a:lvl9pPr>
                    </a:lstStyle>
                    <a:p>
                      <a:pPr algn="r" fontAlgn="ctr"/>
                      <a:r>
                        <a:rPr lang="en-US" altLang="ko-KR" sz="1200" b="1" i="0" u="none" strike="noStrike" dirty="0">
                          <a:solidFill>
                            <a:srgbClr val="000000"/>
                          </a:solidFill>
                          <a:latin typeface="맑은 고딕"/>
                        </a:rPr>
                        <a:t>62,841 </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tr>
              <a:tr h="288032">
                <a:tc>
                  <a:txBody>
                    <a:bodyPr/>
                    <a:lstStyle>
                      <a:lvl1pPr marL="0" algn="l" defTabSz="914400" rtl="0" eaLnBrk="1" latinLnBrk="1" hangingPunct="1">
                        <a:defRPr sz="1800" kern="1200">
                          <a:solidFill>
                            <a:schemeClr val="tx1"/>
                          </a:solidFill>
                          <a:latin typeface="맑은 고딕"/>
                        </a:defRPr>
                      </a:lvl1pPr>
                      <a:lvl2pPr marL="457200" algn="l" defTabSz="914400" rtl="0" eaLnBrk="1" latinLnBrk="1" hangingPunct="1">
                        <a:defRPr sz="1800" kern="1200">
                          <a:solidFill>
                            <a:schemeClr val="tx1"/>
                          </a:solidFill>
                          <a:latin typeface="맑은 고딕"/>
                        </a:defRPr>
                      </a:lvl2pPr>
                      <a:lvl3pPr marL="914400" algn="l" defTabSz="914400" rtl="0" eaLnBrk="1" latinLnBrk="1" hangingPunct="1">
                        <a:defRPr sz="1800" kern="1200">
                          <a:solidFill>
                            <a:schemeClr val="tx1"/>
                          </a:solidFill>
                          <a:latin typeface="맑은 고딕"/>
                        </a:defRPr>
                      </a:lvl3pPr>
                      <a:lvl4pPr marL="1371600" algn="l" defTabSz="914400" rtl="0" eaLnBrk="1" latinLnBrk="1" hangingPunct="1">
                        <a:defRPr sz="1800" kern="1200">
                          <a:solidFill>
                            <a:schemeClr val="tx1"/>
                          </a:solidFill>
                          <a:latin typeface="맑은 고딕"/>
                        </a:defRPr>
                      </a:lvl4pPr>
                      <a:lvl5pPr marL="1828800" algn="l" defTabSz="914400" rtl="0" eaLnBrk="1" latinLnBrk="1" hangingPunct="1">
                        <a:defRPr sz="1800" kern="1200">
                          <a:solidFill>
                            <a:schemeClr val="tx1"/>
                          </a:solidFill>
                          <a:latin typeface="맑은 고딕"/>
                        </a:defRPr>
                      </a:lvl5pPr>
                      <a:lvl6pPr marL="2286000" algn="l" defTabSz="914400" rtl="0" eaLnBrk="1" latinLnBrk="1" hangingPunct="1">
                        <a:defRPr sz="1800" kern="1200">
                          <a:solidFill>
                            <a:schemeClr val="tx1"/>
                          </a:solidFill>
                          <a:latin typeface="맑은 고딕"/>
                        </a:defRPr>
                      </a:lvl6pPr>
                      <a:lvl7pPr marL="2743200" algn="l" defTabSz="914400" rtl="0" eaLnBrk="1" latinLnBrk="1" hangingPunct="1">
                        <a:defRPr sz="1800" kern="1200">
                          <a:solidFill>
                            <a:schemeClr val="tx1"/>
                          </a:solidFill>
                          <a:latin typeface="맑은 고딕"/>
                        </a:defRPr>
                      </a:lvl7pPr>
                      <a:lvl8pPr marL="3200400" algn="l" defTabSz="914400" rtl="0" eaLnBrk="1" latinLnBrk="1" hangingPunct="1">
                        <a:defRPr sz="1800" kern="1200">
                          <a:solidFill>
                            <a:schemeClr val="tx1"/>
                          </a:solidFill>
                          <a:latin typeface="맑은 고딕"/>
                        </a:defRPr>
                      </a:lvl8pPr>
                      <a:lvl9pPr marL="3657600" algn="l" defTabSz="914400" rtl="0" eaLnBrk="1" latinLnBrk="1" hangingPunct="1">
                        <a:defRPr sz="1800" kern="1200">
                          <a:solidFill>
                            <a:schemeClr val="tx1"/>
                          </a:solidFill>
                          <a:latin typeface="맑은 고딕"/>
                        </a:defRPr>
                      </a:lvl9pPr>
                    </a:lstStyle>
                    <a:p>
                      <a:pPr algn="r" fontAlgn="ctr"/>
                      <a:r>
                        <a:rPr lang="en-US" altLang="ko-KR" sz="1200" b="1" i="0" u="none" strike="noStrike" dirty="0">
                          <a:solidFill>
                            <a:srgbClr val="000000"/>
                          </a:solidFill>
                          <a:latin typeface="맑은 고딕"/>
                        </a:rPr>
                        <a:t>58,016 </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tr>
              <a:tr h="288032">
                <a:tc>
                  <a:txBody>
                    <a:bodyPr/>
                    <a:lstStyle>
                      <a:lvl1pPr marL="0" algn="l" defTabSz="914400" rtl="0" eaLnBrk="1" latinLnBrk="1" hangingPunct="1">
                        <a:defRPr sz="1800" kern="1200">
                          <a:solidFill>
                            <a:schemeClr val="tx1"/>
                          </a:solidFill>
                          <a:latin typeface="맑은 고딕"/>
                        </a:defRPr>
                      </a:lvl1pPr>
                      <a:lvl2pPr marL="457200" algn="l" defTabSz="914400" rtl="0" eaLnBrk="1" latinLnBrk="1" hangingPunct="1">
                        <a:defRPr sz="1800" kern="1200">
                          <a:solidFill>
                            <a:schemeClr val="tx1"/>
                          </a:solidFill>
                          <a:latin typeface="맑은 고딕"/>
                        </a:defRPr>
                      </a:lvl2pPr>
                      <a:lvl3pPr marL="914400" algn="l" defTabSz="914400" rtl="0" eaLnBrk="1" latinLnBrk="1" hangingPunct="1">
                        <a:defRPr sz="1800" kern="1200">
                          <a:solidFill>
                            <a:schemeClr val="tx1"/>
                          </a:solidFill>
                          <a:latin typeface="맑은 고딕"/>
                        </a:defRPr>
                      </a:lvl3pPr>
                      <a:lvl4pPr marL="1371600" algn="l" defTabSz="914400" rtl="0" eaLnBrk="1" latinLnBrk="1" hangingPunct="1">
                        <a:defRPr sz="1800" kern="1200">
                          <a:solidFill>
                            <a:schemeClr val="tx1"/>
                          </a:solidFill>
                          <a:latin typeface="맑은 고딕"/>
                        </a:defRPr>
                      </a:lvl4pPr>
                      <a:lvl5pPr marL="1828800" algn="l" defTabSz="914400" rtl="0" eaLnBrk="1" latinLnBrk="1" hangingPunct="1">
                        <a:defRPr sz="1800" kern="1200">
                          <a:solidFill>
                            <a:schemeClr val="tx1"/>
                          </a:solidFill>
                          <a:latin typeface="맑은 고딕"/>
                        </a:defRPr>
                      </a:lvl5pPr>
                      <a:lvl6pPr marL="2286000" algn="l" defTabSz="914400" rtl="0" eaLnBrk="1" latinLnBrk="1" hangingPunct="1">
                        <a:defRPr sz="1800" kern="1200">
                          <a:solidFill>
                            <a:schemeClr val="tx1"/>
                          </a:solidFill>
                          <a:latin typeface="맑은 고딕"/>
                        </a:defRPr>
                      </a:lvl6pPr>
                      <a:lvl7pPr marL="2743200" algn="l" defTabSz="914400" rtl="0" eaLnBrk="1" latinLnBrk="1" hangingPunct="1">
                        <a:defRPr sz="1800" kern="1200">
                          <a:solidFill>
                            <a:schemeClr val="tx1"/>
                          </a:solidFill>
                          <a:latin typeface="맑은 고딕"/>
                        </a:defRPr>
                      </a:lvl7pPr>
                      <a:lvl8pPr marL="3200400" algn="l" defTabSz="914400" rtl="0" eaLnBrk="1" latinLnBrk="1" hangingPunct="1">
                        <a:defRPr sz="1800" kern="1200">
                          <a:solidFill>
                            <a:schemeClr val="tx1"/>
                          </a:solidFill>
                          <a:latin typeface="맑은 고딕"/>
                        </a:defRPr>
                      </a:lvl8pPr>
                      <a:lvl9pPr marL="3657600" algn="l" defTabSz="914400" rtl="0" eaLnBrk="1" latinLnBrk="1" hangingPunct="1">
                        <a:defRPr sz="1800" kern="1200">
                          <a:solidFill>
                            <a:schemeClr val="tx1"/>
                          </a:solidFill>
                          <a:latin typeface="맑은 고딕"/>
                        </a:defRPr>
                      </a:lvl9pPr>
                    </a:lstStyle>
                    <a:p>
                      <a:pPr algn="r" fontAlgn="ctr"/>
                      <a:r>
                        <a:rPr lang="en-US" altLang="ko-KR" sz="1200" b="1" i="0" u="none" strike="noStrike" dirty="0">
                          <a:solidFill>
                            <a:srgbClr val="000000"/>
                          </a:solidFill>
                          <a:latin typeface="맑은 고딕"/>
                        </a:rPr>
                        <a:t>57,594 </a:t>
                      </a:r>
                    </a:p>
                  </a:txBody>
                  <a:tcPr marL="9525" marR="9525" marT="9525" marB="0" anchor="ctr">
                    <a:lnL>
                      <a:noFill/>
                    </a:lnL>
                    <a:lnR>
                      <a:noFill/>
                    </a:lnR>
                    <a:lnT>
                      <a:noFill/>
                    </a:lnT>
                    <a:lnB>
                      <a:no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10206203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187624" y="179929"/>
            <a:ext cx="7704856" cy="646331"/>
          </a:xfrm>
          <a:prstGeom prst="rect">
            <a:avLst/>
          </a:prstGeom>
          <a:noFill/>
        </p:spPr>
        <p:txBody>
          <a:bodyPr wrap="square" rtlCol="0">
            <a:spAutoFit/>
            <a:scene3d>
              <a:camera prst="orthographicFront"/>
              <a:lightRig rig="threePt" dir="t"/>
            </a:scene3d>
            <a:sp3d extrusionH="57150">
              <a:bevelT w="38100" h="38100"/>
            </a:sp3d>
          </a:bodyPr>
          <a:lstStyle/>
          <a:p>
            <a:r>
              <a:rPr lang="ko-KR" altLang="en-US" sz="3600" b="1" dirty="0" smtClean="0">
                <a:solidFill>
                  <a:srgbClr val="0070C0"/>
                </a:solidFill>
                <a:latin typeface="+mj-ea"/>
                <a:ea typeface="+mj-ea"/>
              </a:rPr>
              <a:t>암이 증가하는 </a:t>
            </a:r>
            <a:r>
              <a:rPr lang="en-US" altLang="ko-KR" sz="3600" b="1" dirty="0" smtClean="0">
                <a:solidFill>
                  <a:srgbClr val="0070C0"/>
                </a:solidFill>
                <a:latin typeface="+mj-ea"/>
                <a:ea typeface="+mj-ea"/>
              </a:rPr>
              <a:t>4</a:t>
            </a:r>
            <a:r>
              <a:rPr lang="ko-KR" altLang="en-US" sz="3600" b="1" dirty="0" smtClean="0">
                <a:solidFill>
                  <a:srgbClr val="0070C0"/>
                </a:solidFill>
                <a:latin typeface="+mj-ea"/>
                <a:ea typeface="+mj-ea"/>
              </a:rPr>
              <a:t>가지 주요 이유</a:t>
            </a:r>
            <a:endParaRPr lang="ko-KR" altLang="en-US" sz="3600" b="1" dirty="0">
              <a:solidFill>
                <a:srgbClr val="0070C0"/>
              </a:solidFill>
              <a:latin typeface="+mj-ea"/>
              <a:ea typeface="+mj-ea"/>
            </a:endParaRPr>
          </a:p>
        </p:txBody>
      </p:sp>
      <p:sp>
        <p:nvSpPr>
          <p:cNvPr id="39" name="Text Box 3"/>
          <p:cNvSpPr txBox="1">
            <a:spLocks noChangeArrowheads="1"/>
          </p:cNvSpPr>
          <p:nvPr/>
        </p:nvSpPr>
        <p:spPr bwMode="auto">
          <a:xfrm>
            <a:off x="517773" y="1484784"/>
            <a:ext cx="4486275" cy="4062651"/>
          </a:xfrm>
          <a:prstGeom prst="rect">
            <a:avLst/>
          </a:prstGeom>
          <a:noFill/>
          <a:ln w="9525">
            <a:noFill/>
            <a:miter lim="800000"/>
            <a:headEnd/>
            <a:tailEnd/>
          </a:ln>
        </p:spPr>
        <p:txBody>
          <a:bodyPr>
            <a:spAutoFit/>
          </a:bodyPr>
          <a:lstStyle/>
          <a:p>
            <a:pPr marL="0" marR="0" lvl="0" indent="0" defTabSz="914400" eaLnBrk="1" fontAlgn="base" latinLnBrk="0" hangingPunct="1">
              <a:lnSpc>
                <a:spcPct val="100000"/>
              </a:lnSpc>
              <a:spcBef>
                <a:spcPct val="50000"/>
              </a:spcBef>
              <a:spcAft>
                <a:spcPct val="0"/>
              </a:spcAft>
              <a:buClrTx/>
              <a:buSzTx/>
              <a:tabLst/>
              <a:defRPr/>
            </a:pPr>
            <a:r>
              <a:rPr kumimoji="1" lang="en-US" altLang="ko-KR" sz="3200" b="1" i="0" u="none" strike="noStrike" kern="0" cap="none" spc="0" normalizeH="0" baseline="0" noProof="0" dirty="0" smtClean="0">
                <a:ln>
                  <a:noFill/>
                </a:ln>
                <a:solidFill>
                  <a:srgbClr val="0A2068"/>
                </a:solidFill>
                <a:effectLst/>
                <a:uLnTx/>
                <a:uFillTx/>
                <a:latin typeface="+mn-ea"/>
              </a:rPr>
              <a:t> </a:t>
            </a:r>
            <a:r>
              <a:rPr kumimoji="1" lang="ko-KR" altLang="en-US" sz="2800" b="1" i="0" u="none" strike="noStrike" kern="0" cap="none" spc="0" normalizeH="0" baseline="0" noProof="0" dirty="0" smtClean="0">
                <a:ln>
                  <a:noFill/>
                </a:ln>
                <a:solidFill>
                  <a:srgbClr val="0A2068"/>
                </a:solidFill>
                <a:effectLst/>
                <a:uLnTx/>
                <a:uFillTx/>
                <a:latin typeface="+mn-ea"/>
              </a:rPr>
              <a:t>인구의 노령화</a:t>
            </a:r>
            <a:r>
              <a:rPr kumimoji="1" lang="ko-KR" altLang="en-US" sz="3200" b="1" i="0" u="none" strike="noStrike" kern="0" cap="none" spc="0" normalizeH="0" baseline="0" noProof="0" dirty="0" smtClean="0">
                <a:ln>
                  <a:noFill/>
                </a:ln>
                <a:solidFill>
                  <a:srgbClr val="0A2068"/>
                </a:solidFill>
                <a:effectLst/>
                <a:uLnTx/>
                <a:uFillTx/>
                <a:latin typeface="+mn-ea"/>
              </a:rPr>
              <a:t> </a:t>
            </a:r>
          </a:p>
          <a:p>
            <a:pPr marL="0" marR="0" lvl="0" indent="0" defTabSz="914400" eaLnBrk="1" fontAlgn="base" latinLnBrk="0" hangingPunct="1">
              <a:lnSpc>
                <a:spcPct val="100000"/>
              </a:lnSpc>
              <a:spcBef>
                <a:spcPct val="50000"/>
              </a:spcBef>
              <a:spcAft>
                <a:spcPct val="0"/>
              </a:spcAft>
              <a:buClrTx/>
              <a:buSzTx/>
              <a:tabLst/>
              <a:defRPr/>
            </a:pPr>
            <a:r>
              <a:rPr kumimoji="1" lang="ko-KR" altLang="en-US" sz="2800" b="1" i="0" u="none" strike="noStrike" kern="0" cap="none" spc="0" normalizeH="0" baseline="0" noProof="0" dirty="0" smtClean="0">
                <a:ln>
                  <a:noFill/>
                </a:ln>
                <a:solidFill>
                  <a:srgbClr val="0A2068"/>
                </a:solidFill>
                <a:effectLst/>
                <a:uLnTx/>
                <a:uFillTx/>
                <a:latin typeface="+mn-ea"/>
              </a:rPr>
              <a:t> 흡연 등 발암물질에의</a:t>
            </a:r>
          </a:p>
          <a:p>
            <a:pPr marR="0" lvl="0" defTabSz="914400" eaLnBrk="1" fontAlgn="base" latinLnBrk="0" hangingPunct="1">
              <a:lnSpc>
                <a:spcPct val="100000"/>
              </a:lnSpc>
              <a:spcBef>
                <a:spcPct val="0"/>
              </a:spcBef>
              <a:spcAft>
                <a:spcPct val="0"/>
              </a:spcAft>
              <a:buClrTx/>
              <a:buSzTx/>
              <a:tabLst/>
              <a:defRPr/>
            </a:pPr>
            <a:r>
              <a:rPr kumimoji="1" lang="ko-KR" altLang="en-US" sz="2800" b="1" i="0" u="none" strike="noStrike" kern="0" cap="none" spc="0" normalizeH="0" baseline="0" noProof="0" dirty="0" smtClean="0">
                <a:ln>
                  <a:noFill/>
                </a:ln>
                <a:solidFill>
                  <a:srgbClr val="0A2068"/>
                </a:solidFill>
                <a:effectLst/>
                <a:uLnTx/>
                <a:uFillTx/>
                <a:latin typeface="+mn-ea"/>
              </a:rPr>
              <a:t>  노출 증가</a:t>
            </a:r>
          </a:p>
          <a:p>
            <a:pPr marL="0" marR="0" lvl="0" indent="0" defTabSz="914400" eaLnBrk="1" fontAlgn="base" latinLnBrk="0" hangingPunct="1">
              <a:lnSpc>
                <a:spcPct val="100000"/>
              </a:lnSpc>
              <a:spcBef>
                <a:spcPct val="50000"/>
              </a:spcBef>
              <a:spcAft>
                <a:spcPct val="0"/>
              </a:spcAft>
              <a:buClrTx/>
              <a:buSzTx/>
              <a:tabLst/>
              <a:defRPr/>
            </a:pPr>
            <a:r>
              <a:rPr kumimoji="1" lang="ko-KR" altLang="en-US" sz="2800" b="1" i="0" u="none" strike="noStrike" kern="0" cap="none" spc="0" normalizeH="0" baseline="0" noProof="0" dirty="0" smtClean="0">
                <a:ln>
                  <a:noFill/>
                </a:ln>
                <a:solidFill>
                  <a:srgbClr val="0A2068"/>
                </a:solidFill>
                <a:effectLst/>
                <a:uLnTx/>
                <a:uFillTx/>
                <a:latin typeface="+mn-ea"/>
              </a:rPr>
              <a:t> 식이습관의 변화</a:t>
            </a:r>
          </a:p>
          <a:p>
            <a:pPr marL="288925" marR="0" lvl="1" indent="0" defTabSz="914400" eaLnBrk="1" fontAlgn="base" latinLnBrk="0" hangingPunct="1">
              <a:lnSpc>
                <a:spcPct val="100000"/>
              </a:lnSpc>
              <a:spcBef>
                <a:spcPct val="50000"/>
              </a:spcBef>
              <a:spcAft>
                <a:spcPct val="0"/>
              </a:spcAft>
              <a:buClrTx/>
              <a:buSzTx/>
              <a:tabLst/>
              <a:defRPr/>
            </a:pPr>
            <a:r>
              <a:rPr kumimoji="1" lang="ko-KR" altLang="en-US" sz="2400" b="1" i="0" u="none" strike="noStrike" kern="0" cap="none" spc="0" normalizeH="0" baseline="0" noProof="0" dirty="0" smtClean="0">
                <a:ln>
                  <a:noFill/>
                </a:ln>
                <a:solidFill>
                  <a:srgbClr val="0A2068"/>
                </a:solidFill>
                <a:effectLst/>
                <a:uLnTx/>
                <a:uFillTx/>
                <a:latin typeface="+mn-ea"/>
              </a:rPr>
              <a:t> 식이섬유 섭취감소</a:t>
            </a:r>
          </a:p>
          <a:p>
            <a:pPr marL="288925" marR="0" lvl="1" indent="0" defTabSz="914400" eaLnBrk="1" fontAlgn="base" latinLnBrk="0" hangingPunct="1">
              <a:lnSpc>
                <a:spcPct val="100000"/>
              </a:lnSpc>
              <a:spcBef>
                <a:spcPct val="50000"/>
              </a:spcBef>
              <a:spcAft>
                <a:spcPct val="0"/>
              </a:spcAft>
              <a:buClrTx/>
              <a:buSzTx/>
              <a:tabLst/>
              <a:defRPr/>
            </a:pPr>
            <a:r>
              <a:rPr kumimoji="1" lang="ko-KR" altLang="en-US" sz="2400" b="1" i="0" u="none" strike="noStrike" kern="0" cap="none" spc="0" normalizeH="0" baseline="0" noProof="0" dirty="0" smtClean="0">
                <a:ln>
                  <a:noFill/>
                </a:ln>
                <a:solidFill>
                  <a:srgbClr val="0A2068"/>
                </a:solidFill>
                <a:effectLst/>
                <a:uLnTx/>
                <a:uFillTx/>
                <a:latin typeface="+mn-ea"/>
              </a:rPr>
              <a:t> 동물성지방 섭취증가</a:t>
            </a:r>
            <a:endParaRPr kumimoji="1" lang="en-US" altLang="ko-KR" sz="2400" b="1" i="0" u="none" strike="noStrike" kern="0" cap="none" spc="0" normalizeH="0" baseline="0" noProof="0" dirty="0" smtClean="0">
              <a:ln>
                <a:noFill/>
              </a:ln>
              <a:solidFill>
                <a:srgbClr val="0A2068"/>
              </a:solidFill>
              <a:effectLst/>
              <a:uLnTx/>
              <a:uFillTx/>
              <a:latin typeface="+mn-ea"/>
            </a:endParaRPr>
          </a:p>
          <a:p>
            <a:pPr marL="1588" marR="0" lvl="1" indent="0" defTabSz="914400" eaLnBrk="1" fontAlgn="base" latinLnBrk="0" hangingPunct="1">
              <a:lnSpc>
                <a:spcPct val="100000"/>
              </a:lnSpc>
              <a:spcBef>
                <a:spcPct val="50000"/>
              </a:spcBef>
              <a:spcAft>
                <a:spcPct val="0"/>
              </a:spcAft>
              <a:buClrTx/>
              <a:buSzTx/>
              <a:tabLst/>
              <a:defRPr/>
            </a:pPr>
            <a:r>
              <a:rPr kumimoji="1" lang="en-US" altLang="ko-KR" sz="2800" b="1" i="0" u="none" strike="noStrike" kern="0" cap="none" spc="0" normalizeH="0" baseline="0" noProof="0" dirty="0" smtClean="0">
                <a:ln>
                  <a:noFill/>
                </a:ln>
                <a:solidFill>
                  <a:srgbClr val="0A2068"/>
                </a:solidFill>
                <a:effectLst/>
                <a:uLnTx/>
                <a:uFillTx/>
                <a:latin typeface="+mn-ea"/>
              </a:rPr>
              <a:t> </a:t>
            </a:r>
            <a:r>
              <a:rPr kumimoji="1" lang="ko-KR" altLang="en-US" sz="2800" b="1" i="0" u="none" strike="noStrike" kern="0" cap="none" spc="0" normalizeH="0" baseline="0" noProof="0" dirty="0" smtClean="0">
                <a:ln>
                  <a:noFill/>
                </a:ln>
                <a:solidFill>
                  <a:srgbClr val="FF0000"/>
                </a:solidFill>
                <a:effectLst/>
                <a:uLnTx/>
                <a:uFillTx/>
                <a:latin typeface="+mn-ea"/>
              </a:rPr>
              <a:t>암 진단기술의 발달 </a:t>
            </a:r>
          </a:p>
        </p:txBody>
      </p:sp>
      <p:pic>
        <p:nvPicPr>
          <p:cNvPr id="40" name="Object 2"/>
          <p:cNvPicPr>
            <a:picLocks noChangeAspect="1" noChangeArrowheads="1"/>
          </p:cNvPicPr>
          <p:nvPr/>
        </p:nvPicPr>
        <p:blipFill>
          <a:blip r:embed="rId2" cstate="print"/>
          <a:srcRect l="7008" r="10783"/>
          <a:stretch>
            <a:fillRect/>
          </a:stretch>
        </p:blipFill>
        <p:spPr bwMode="auto">
          <a:xfrm>
            <a:off x="5305425" y="2199159"/>
            <a:ext cx="3108325" cy="1852613"/>
          </a:xfrm>
          <a:prstGeom prst="rect">
            <a:avLst/>
          </a:prstGeom>
          <a:noFill/>
          <a:ln w="9525">
            <a:solidFill>
              <a:srgbClr val="5AB14B"/>
            </a:solidFill>
            <a:miter lim="800000"/>
            <a:headEnd/>
            <a:tailEnd/>
          </a:ln>
        </p:spPr>
      </p:pic>
      <p:pic>
        <p:nvPicPr>
          <p:cNvPr id="41" name="Object 3"/>
          <p:cNvPicPr>
            <a:picLocks noChangeAspect="1" noChangeArrowheads="1"/>
          </p:cNvPicPr>
          <p:nvPr/>
        </p:nvPicPr>
        <p:blipFill>
          <a:blip r:embed="rId3" cstate="print"/>
          <a:srcRect l="3801" r="2715"/>
          <a:stretch>
            <a:fillRect/>
          </a:stretch>
        </p:blipFill>
        <p:spPr bwMode="auto">
          <a:xfrm>
            <a:off x="4970463" y="4053359"/>
            <a:ext cx="3916362" cy="1874838"/>
          </a:xfrm>
          <a:prstGeom prst="rect">
            <a:avLst/>
          </a:prstGeom>
          <a:noFill/>
          <a:ln w="9525">
            <a:solidFill>
              <a:srgbClr val="5AB14B"/>
            </a:solidFill>
            <a:miter lim="800000"/>
            <a:headEnd/>
            <a:tailEnd/>
          </a:ln>
        </p:spPr>
      </p:pic>
      <p:grpSp>
        <p:nvGrpSpPr>
          <p:cNvPr id="42" name="그룹 24"/>
          <p:cNvGrpSpPr/>
          <p:nvPr/>
        </p:nvGrpSpPr>
        <p:grpSpPr>
          <a:xfrm>
            <a:off x="4701480" y="1484784"/>
            <a:ext cx="4191000" cy="4495800"/>
            <a:chOff x="4701480" y="1676400"/>
            <a:chExt cx="4191000" cy="4495800"/>
          </a:xfrm>
        </p:grpSpPr>
        <p:sp>
          <p:nvSpPr>
            <p:cNvPr id="43" name="Text Box 7"/>
            <p:cNvSpPr txBox="1">
              <a:spLocks noChangeArrowheads="1"/>
            </p:cNvSpPr>
            <p:nvPr/>
          </p:nvSpPr>
          <p:spPr bwMode="auto">
            <a:xfrm>
              <a:off x="4758630" y="1785938"/>
              <a:ext cx="4073525" cy="384175"/>
            </a:xfrm>
            <a:prstGeom prst="rect">
              <a:avLst/>
            </a:prstGeom>
            <a:noFill/>
            <a:ln w="9525">
              <a:noFill/>
              <a:miter lim="800000"/>
              <a:headEnd/>
              <a:tailEnd/>
            </a:ln>
          </p:spPr>
          <p:txBody>
            <a:bodyPr>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1" lang="ko-KR" altLang="en-US" sz="1900" b="1" i="0" u="none" strike="noStrike" kern="0" cap="none" spc="0" normalizeH="0" baseline="0" noProof="0" dirty="0" smtClean="0">
                  <a:ln>
                    <a:noFill/>
                  </a:ln>
                  <a:solidFill>
                    <a:srgbClr val="800000"/>
                  </a:solidFill>
                  <a:effectLst/>
                  <a:uLnTx/>
                  <a:uFillTx/>
                  <a:latin typeface="+mn-ea"/>
                </a:rPr>
                <a:t>연령별 성별 인구 분포양상의 변화</a:t>
              </a:r>
            </a:p>
          </p:txBody>
        </p:sp>
        <p:sp>
          <p:nvSpPr>
            <p:cNvPr id="44" name="Rectangle 8"/>
            <p:cNvSpPr>
              <a:spLocks noChangeArrowheads="1"/>
            </p:cNvSpPr>
            <p:nvPr/>
          </p:nvSpPr>
          <p:spPr bwMode="auto">
            <a:xfrm>
              <a:off x="4701480" y="1676400"/>
              <a:ext cx="4191000" cy="4495800"/>
            </a:xfrm>
            <a:prstGeom prst="rect">
              <a:avLst/>
            </a:prstGeom>
            <a:noFill/>
            <a:ln w="9525">
              <a:solidFill>
                <a:srgbClr val="1033A4"/>
              </a:solidFill>
              <a:miter lim="800000"/>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ko-KR" altLang="en-US" sz="1800" b="1" i="0" u="none" strike="noStrike" kern="0" cap="none" spc="0" normalizeH="0" baseline="0" noProof="0" smtClean="0">
                <a:ln>
                  <a:noFill/>
                </a:ln>
                <a:solidFill>
                  <a:srgbClr val="FFFF00"/>
                </a:solidFill>
                <a:effectLst/>
                <a:uLnTx/>
                <a:uFillTx/>
                <a:latin typeface="+mn-ea"/>
              </a:endParaRPr>
            </a:p>
          </p:txBody>
        </p:sp>
      </p:grpSp>
      <p:grpSp>
        <p:nvGrpSpPr>
          <p:cNvPr id="45" name="그룹 9"/>
          <p:cNvGrpSpPr/>
          <p:nvPr/>
        </p:nvGrpSpPr>
        <p:grpSpPr>
          <a:xfrm>
            <a:off x="4283968" y="1340768"/>
            <a:ext cx="4680520" cy="4699719"/>
            <a:chOff x="467544" y="1027514"/>
            <a:chExt cx="3744416" cy="2990183"/>
          </a:xfrm>
        </p:grpSpPr>
        <p:pic>
          <p:nvPicPr>
            <p:cNvPr id="46" name="Picture 2" descr="http://postfiles12.naver.net/20110607_251/hi_nso_1307452822484XfhJ9_PNG/noname05.png?type=w2"/>
            <p:cNvPicPr>
              <a:picLocks noChangeAspect="1" noChangeArrowheads="1"/>
            </p:cNvPicPr>
            <p:nvPr/>
          </p:nvPicPr>
          <p:blipFill>
            <a:blip r:embed="rId4" cstate="print"/>
            <a:srcRect/>
            <a:stretch>
              <a:fillRect/>
            </a:stretch>
          </p:blipFill>
          <p:spPr bwMode="auto">
            <a:xfrm>
              <a:off x="467544" y="1027514"/>
              <a:ext cx="3744416" cy="2990183"/>
            </a:xfrm>
            <a:prstGeom prst="rect">
              <a:avLst/>
            </a:prstGeom>
            <a:noFill/>
          </p:spPr>
        </p:pic>
        <p:sp>
          <p:nvSpPr>
            <p:cNvPr id="47" name="직사각형 46"/>
            <p:cNvSpPr/>
            <p:nvPr/>
          </p:nvSpPr>
          <p:spPr>
            <a:xfrm>
              <a:off x="1300254" y="1124744"/>
              <a:ext cx="1687902" cy="222571"/>
            </a:xfrm>
            <a:prstGeom prst="rect">
              <a:avLst/>
            </a:prstGeom>
          </p:spPr>
          <p:txBody>
            <a:bodyPr wrap="none">
              <a:spAutoFit/>
            </a:bodyPr>
            <a:lstStyle/>
            <a:p>
              <a:pPr fontAlgn="base">
                <a:spcBef>
                  <a:spcPct val="0"/>
                </a:spcBef>
                <a:spcAft>
                  <a:spcPct val="0"/>
                </a:spcAft>
              </a:pPr>
              <a:r>
                <a:rPr kumimoji="1" lang="en-US" altLang="ko-KR" sz="1600" b="1" dirty="0" smtClean="0">
                  <a:solidFill>
                    <a:srgbClr val="0A2068">
                      <a:lumMod val="60000"/>
                      <a:lumOff val="40000"/>
                    </a:srgbClr>
                  </a:solidFill>
                  <a:latin typeface="+mn-ea"/>
                  <a:cs typeface="Arial Unicode MS" pitchFamily="50" charset="-127"/>
                </a:rPr>
                <a:t>2010</a:t>
              </a:r>
              <a:r>
                <a:rPr kumimoji="1" lang="ko-KR" altLang="en-US" sz="1600" b="1" dirty="0" smtClean="0">
                  <a:solidFill>
                    <a:srgbClr val="0A2068">
                      <a:lumMod val="60000"/>
                      <a:lumOff val="40000"/>
                    </a:srgbClr>
                  </a:solidFill>
                  <a:latin typeface="+mn-ea"/>
                  <a:cs typeface="Arial Unicode MS" pitchFamily="50" charset="-127"/>
                </a:rPr>
                <a:t>년 인구 피라미드</a:t>
              </a:r>
              <a:endParaRPr kumimoji="1" lang="ko-KR" altLang="en-US" sz="1600" b="1" dirty="0">
                <a:solidFill>
                  <a:srgbClr val="0A2068">
                    <a:lumMod val="60000"/>
                    <a:lumOff val="40000"/>
                  </a:srgbClr>
                </a:solidFill>
                <a:latin typeface="+mn-ea"/>
              </a:endParaRPr>
            </a:p>
          </p:txBody>
        </p:sp>
      </p:grpSp>
      <p:pic>
        <p:nvPicPr>
          <p:cNvPr id="48" name="그림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1634009"/>
            <a:ext cx="285339" cy="319926"/>
          </a:xfrm>
          <a:prstGeom prst="rect">
            <a:avLst/>
          </a:prstGeom>
        </p:spPr>
      </p:pic>
      <p:pic>
        <p:nvPicPr>
          <p:cNvPr id="49" name="그림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2292896"/>
            <a:ext cx="285339" cy="319926"/>
          </a:xfrm>
          <a:prstGeom prst="rect">
            <a:avLst/>
          </a:prstGeom>
        </p:spPr>
      </p:pic>
      <p:pic>
        <p:nvPicPr>
          <p:cNvPr id="50" name="그림 4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3399010"/>
            <a:ext cx="285339" cy="319926"/>
          </a:xfrm>
          <a:prstGeom prst="rect">
            <a:avLst/>
          </a:prstGeom>
        </p:spPr>
      </p:pic>
      <p:pic>
        <p:nvPicPr>
          <p:cNvPr id="51" name="그림 5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5101208"/>
            <a:ext cx="285339" cy="319926"/>
          </a:xfrm>
          <a:prstGeom prst="rect">
            <a:avLst/>
          </a:prstGeom>
        </p:spPr>
      </p:pic>
    </p:spTree>
    <p:extLst>
      <p:ext uri="{BB962C8B-B14F-4D97-AF65-F5344CB8AC3E}">
        <p14:creationId xmlns:p14="http://schemas.microsoft.com/office/powerpoint/2010/main" val="12317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checkerboard(across)">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187624" y="179929"/>
            <a:ext cx="7704856" cy="584775"/>
          </a:xfrm>
          <a:prstGeom prst="rect">
            <a:avLst/>
          </a:prstGeom>
          <a:noFill/>
        </p:spPr>
        <p:txBody>
          <a:bodyPr wrap="square" rtlCol="0">
            <a:spAutoFit/>
            <a:scene3d>
              <a:camera prst="orthographicFront"/>
              <a:lightRig rig="threePt" dir="t"/>
            </a:scene3d>
            <a:sp3d extrusionH="57150">
              <a:bevelT w="38100" h="38100"/>
            </a:sp3d>
          </a:bodyPr>
          <a:lstStyle/>
          <a:p>
            <a:r>
              <a:rPr lang="ko-KR" altLang="en-US" sz="3200" b="1" dirty="0" smtClean="0">
                <a:solidFill>
                  <a:srgbClr val="0070C0"/>
                </a:solidFill>
              </a:rPr>
              <a:t>연령별 </a:t>
            </a:r>
            <a:r>
              <a:rPr lang="ko-KR" altLang="en-US" sz="3200" b="1" dirty="0" err="1" smtClean="0">
                <a:solidFill>
                  <a:srgbClr val="0070C0"/>
                </a:solidFill>
              </a:rPr>
              <a:t>갑상선암</a:t>
            </a:r>
            <a:r>
              <a:rPr lang="ko-KR" altLang="en-US" sz="3200" b="1" dirty="0" smtClean="0">
                <a:solidFill>
                  <a:srgbClr val="0070C0"/>
                </a:solidFill>
              </a:rPr>
              <a:t> 발생률의 연도별 추이</a:t>
            </a:r>
            <a:endParaRPr lang="ko-KR" altLang="en-US" sz="3200" b="1" dirty="0">
              <a:solidFill>
                <a:srgbClr val="0070C0"/>
              </a:solidFill>
            </a:endParaRPr>
          </a:p>
        </p:txBody>
      </p:sp>
      <p:sp>
        <p:nvSpPr>
          <p:cNvPr id="54" name="직사각형 53"/>
          <p:cNvSpPr/>
          <p:nvPr/>
        </p:nvSpPr>
        <p:spPr bwMode="auto">
          <a:xfrm>
            <a:off x="0" y="764704"/>
            <a:ext cx="9074688" cy="494238"/>
          </a:xfrm>
          <a:prstGeom prst="rect">
            <a:avLst/>
          </a:prstGeom>
        </p:spPr>
        <p:txBody>
          <a:bodyPr wrap="square">
            <a:spAutoFit/>
          </a:bodyPr>
          <a:lstStyle/>
          <a:p>
            <a:pPr marL="342900" indent="-342900" algn="ctr" fontAlgn="base">
              <a:lnSpc>
                <a:spcPct val="150000"/>
              </a:lnSpc>
              <a:spcBef>
                <a:spcPct val="20000"/>
              </a:spcBef>
              <a:spcAft>
                <a:spcPct val="0"/>
              </a:spcAft>
              <a:buClr>
                <a:srgbClr val="94CAE8"/>
              </a:buClr>
              <a:buSzPct val="115000"/>
              <a:defRPr/>
            </a:pPr>
            <a:r>
              <a:rPr lang="en-US" altLang="ko-KR" sz="2000" b="1" u="sng" dirty="0" smtClean="0">
                <a:solidFill>
                  <a:prstClr val="black"/>
                </a:solidFill>
                <a:ea typeface="함초롬돋움" pitchFamily="18" charset="-127"/>
                <a:cs typeface="함초롬돋움" pitchFamily="18" charset="-127"/>
              </a:rPr>
              <a:t>1999-2009 </a:t>
            </a:r>
            <a:r>
              <a:rPr lang="ko-KR" altLang="en-US" sz="2000" b="1" u="sng" dirty="0" smtClean="0">
                <a:solidFill>
                  <a:prstClr val="black"/>
                </a:solidFill>
                <a:ea typeface="함초롬돋움" pitchFamily="18" charset="-127"/>
                <a:cs typeface="함초롬돋움" pitchFamily="18" charset="-127"/>
              </a:rPr>
              <a:t>여자</a:t>
            </a:r>
            <a:endParaRPr lang="ko-KR" altLang="en-US" sz="2000" b="1" u="sng" dirty="0">
              <a:solidFill>
                <a:prstClr val="black"/>
              </a:solidFill>
              <a:ea typeface="함초롬돋움" pitchFamily="18" charset="-127"/>
              <a:cs typeface="함초롬돋움" pitchFamily="18" charset="-127"/>
            </a:endParaRPr>
          </a:p>
        </p:txBody>
      </p:sp>
      <p:pic>
        <p:nvPicPr>
          <p:cNvPr id="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4593" y="1268760"/>
            <a:ext cx="8497887" cy="5286375"/>
          </a:xfrm>
          <a:prstGeom prst="rect">
            <a:avLst/>
          </a:prstGeom>
          <a:noFill/>
          <a:ln>
            <a:no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54183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187624" y="179929"/>
            <a:ext cx="7704856" cy="584775"/>
          </a:xfrm>
          <a:prstGeom prst="rect">
            <a:avLst/>
          </a:prstGeom>
          <a:noFill/>
        </p:spPr>
        <p:txBody>
          <a:bodyPr wrap="square" rtlCol="0">
            <a:spAutoFit/>
            <a:scene3d>
              <a:camera prst="orthographicFront"/>
              <a:lightRig rig="threePt" dir="t"/>
            </a:scene3d>
            <a:sp3d extrusionH="57150">
              <a:bevelT w="38100" h="38100"/>
            </a:sp3d>
          </a:bodyPr>
          <a:lstStyle/>
          <a:p>
            <a:r>
              <a:rPr lang="ko-KR" altLang="en-US" sz="3200" b="1" dirty="0" smtClean="0">
                <a:solidFill>
                  <a:srgbClr val="0070C0"/>
                </a:solidFill>
              </a:rPr>
              <a:t>연령별 </a:t>
            </a:r>
            <a:r>
              <a:rPr lang="ko-KR" altLang="en-US" sz="3200" b="1" dirty="0" err="1" smtClean="0">
                <a:solidFill>
                  <a:srgbClr val="0070C0"/>
                </a:solidFill>
              </a:rPr>
              <a:t>갑상선암</a:t>
            </a:r>
            <a:r>
              <a:rPr lang="ko-KR" altLang="en-US" sz="3200" b="1" dirty="0" smtClean="0">
                <a:solidFill>
                  <a:srgbClr val="0070C0"/>
                </a:solidFill>
              </a:rPr>
              <a:t> 발생률의 연도별 추이</a:t>
            </a:r>
            <a:endParaRPr lang="ko-KR" altLang="en-US" sz="3200" b="1" dirty="0">
              <a:solidFill>
                <a:srgbClr val="0070C0"/>
              </a:solidFill>
            </a:endParaRPr>
          </a:p>
        </p:txBody>
      </p:sp>
      <p:sp>
        <p:nvSpPr>
          <p:cNvPr id="54" name="직사각형 53"/>
          <p:cNvSpPr/>
          <p:nvPr/>
        </p:nvSpPr>
        <p:spPr bwMode="auto">
          <a:xfrm>
            <a:off x="0" y="918538"/>
            <a:ext cx="9074688" cy="494238"/>
          </a:xfrm>
          <a:prstGeom prst="rect">
            <a:avLst/>
          </a:prstGeom>
        </p:spPr>
        <p:txBody>
          <a:bodyPr wrap="square">
            <a:spAutoFit/>
          </a:bodyPr>
          <a:lstStyle/>
          <a:p>
            <a:pPr marL="342900" indent="-342900" algn="ctr" fontAlgn="base">
              <a:lnSpc>
                <a:spcPct val="150000"/>
              </a:lnSpc>
              <a:spcBef>
                <a:spcPct val="20000"/>
              </a:spcBef>
              <a:spcAft>
                <a:spcPct val="0"/>
              </a:spcAft>
              <a:buClr>
                <a:srgbClr val="94CAE8"/>
              </a:buClr>
              <a:buSzPct val="115000"/>
              <a:defRPr/>
            </a:pPr>
            <a:r>
              <a:rPr lang="en-US" altLang="ko-KR" sz="2000" b="1" u="sng" dirty="0" smtClean="0">
                <a:solidFill>
                  <a:prstClr val="black"/>
                </a:solidFill>
                <a:ea typeface="함초롬돋움" pitchFamily="18" charset="-127"/>
                <a:cs typeface="함초롬돋움" pitchFamily="18" charset="-127"/>
              </a:rPr>
              <a:t>1999-2009 </a:t>
            </a:r>
            <a:r>
              <a:rPr lang="ko-KR" altLang="en-US" sz="2000" b="1" u="sng" dirty="0" smtClean="0">
                <a:solidFill>
                  <a:prstClr val="black"/>
                </a:solidFill>
                <a:ea typeface="함초롬돋움" pitchFamily="18" charset="-127"/>
                <a:cs typeface="함초롬돋움" pitchFamily="18" charset="-127"/>
              </a:rPr>
              <a:t>남자</a:t>
            </a:r>
            <a:endParaRPr lang="ko-KR" altLang="en-US" sz="2000" b="1" u="sng" dirty="0">
              <a:solidFill>
                <a:prstClr val="black"/>
              </a:solidFill>
              <a:ea typeface="함초롬돋움" pitchFamily="18" charset="-127"/>
              <a:cs typeface="함초롬돋움" pitchFamily="18" charset="-127"/>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484784"/>
            <a:ext cx="8064896" cy="5086324"/>
          </a:xfrm>
          <a:prstGeom prst="rect">
            <a:avLst/>
          </a:prstGeom>
          <a:noFill/>
          <a:ln>
            <a:no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2493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27781"/>
            <a:ext cx="9144000" cy="1384995"/>
          </a:xfrm>
          <a:prstGeom prst="rect">
            <a:avLst/>
          </a:prstGeom>
        </p:spPr>
        <p:txBody>
          <a:bodyPr anchor="b">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latinLnBrk="0">
              <a:lnSpc>
                <a:spcPct val="150000"/>
              </a:lnSpc>
              <a:spcBef>
                <a:spcPts val="0"/>
              </a:spcBef>
              <a:spcAft>
                <a:spcPts val="0"/>
              </a:spcAft>
              <a:buClr>
                <a:srgbClr val="94CAE8"/>
              </a:buClr>
              <a:buSzPct val="90000"/>
              <a:buFont typeface="Wingdings" pitchFamily="2" charset="2"/>
              <a:buNone/>
              <a:defRPr/>
            </a:pPr>
            <a:r>
              <a:rPr kumimoji="0" lang="ko-KR" altLang="en-US" sz="3200" kern="0" dirty="0" err="1" smtClean="0">
                <a:ln w="11430"/>
                <a:solidFill>
                  <a:srgbClr val="0070C0"/>
                </a:solidFill>
                <a:effectLst>
                  <a:outerShdw blurRad="50800" dist="39000" dir="5460000" algn="tl">
                    <a:srgbClr val="000000">
                      <a:alpha val="38000"/>
                    </a:srgbClr>
                  </a:outerShdw>
                </a:effectLst>
                <a:latin typeface="휴먼엑스포" pitchFamily="18" charset="-127"/>
                <a:ea typeface="휴먼엑스포" pitchFamily="18" charset="-127"/>
              </a:rPr>
              <a:t>암경험자</a:t>
            </a:r>
            <a:r>
              <a:rPr kumimoji="0" lang="ko-KR" altLang="en-US" sz="3200" kern="0" dirty="0" smtClean="0">
                <a:ln w="11430"/>
                <a:solidFill>
                  <a:srgbClr val="0070C0"/>
                </a:solidFill>
                <a:effectLst>
                  <a:outerShdw blurRad="50800" dist="39000" dir="5460000" algn="tl">
                    <a:srgbClr val="000000">
                      <a:alpha val="38000"/>
                    </a:srgbClr>
                  </a:outerShdw>
                </a:effectLst>
                <a:latin typeface="휴먼엑스포" pitchFamily="18" charset="-127"/>
                <a:ea typeface="휴먼엑스포" pitchFamily="18" charset="-127"/>
              </a:rPr>
              <a:t> </a:t>
            </a:r>
            <a:r>
              <a:rPr kumimoji="0" lang="en-US" altLang="ko-KR" sz="3200" kern="0" dirty="0" smtClean="0">
                <a:ln w="11430"/>
                <a:solidFill>
                  <a:srgbClr val="0070C0"/>
                </a:solidFill>
                <a:effectLst>
                  <a:outerShdw blurRad="50800" dist="39000" dir="5460000" algn="tl">
                    <a:srgbClr val="000000">
                      <a:alpha val="38000"/>
                    </a:srgbClr>
                  </a:outerShdw>
                </a:effectLst>
                <a:latin typeface="휴먼엑스포" pitchFamily="18" charset="-127"/>
                <a:ea typeface="휴먼엑스포" pitchFamily="18" charset="-127"/>
              </a:rPr>
              <a:t>100</a:t>
            </a:r>
            <a:r>
              <a:rPr kumimoji="0" lang="ko-KR" altLang="en-US" sz="3200" kern="0" dirty="0" err="1" smtClean="0">
                <a:ln w="11430"/>
                <a:solidFill>
                  <a:srgbClr val="0070C0"/>
                </a:solidFill>
                <a:effectLst>
                  <a:outerShdw blurRad="50800" dist="39000" dir="5460000" algn="tl">
                    <a:srgbClr val="000000">
                      <a:alpha val="38000"/>
                    </a:srgbClr>
                  </a:outerShdw>
                </a:effectLst>
                <a:latin typeface="휴먼엑스포" pitchFamily="18" charset="-127"/>
                <a:ea typeface="휴먼엑스포" pitchFamily="18" charset="-127"/>
              </a:rPr>
              <a:t>만명</a:t>
            </a:r>
            <a:r>
              <a:rPr kumimoji="0" lang="ko-KR" altLang="en-US" sz="3200" kern="0" dirty="0" smtClean="0">
                <a:ln w="11430"/>
                <a:solidFill>
                  <a:srgbClr val="0070C0"/>
                </a:solidFill>
                <a:effectLst>
                  <a:outerShdw blurRad="50800" dist="39000" dir="5460000" algn="tl">
                    <a:srgbClr val="000000">
                      <a:alpha val="38000"/>
                    </a:srgbClr>
                  </a:outerShdw>
                </a:effectLst>
                <a:latin typeface="휴먼엑스포" pitchFamily="18" charset="-127"/>
                <a:ea typeface="휴먼엑스포" pitchFamily="18" charset="-127"/>
              </a:rPr>
              <a:t> 시대</a:t>
            </a:r>
            <a:r>
              <a:rPr kumimoji="0" lang="en-US" altLang="ko-KR" sz="3200" kern="0" dirty="0" smtClean="0">
                <a:ln w="11430"/>
                <a:solidFill>
                  <a:srgbClr val="0070C0"/>
                </a:solidFill>
                <a:effectLst>
                  <a:outerShdw blurRad="50800" dist="39000" dir="5460000" algn="tl">
                    <a:srgbClr val="000000">
                      <a:alpha val="38000"/>
                    </a:srgbClr>
                  </a:outerShdw>
                </a:effectLst>
                <a:latin typeface="휴먼엑스포" pitchFamily="18" charset="-127"/>
                <a:ea typeface="휴먼엑스포" pitchFamily="18" charset="-127"/>
              </a:rPr>
              <a:t>, 5</a:t>
            </a:r>
            <a:r>
              <a:rPr kumimoji="0" lang="ko-KR" altLang="en-US" sz="3200" kern="0" dirty="0" smtClean="0">
                <a:ln w="11430"/>
                <a:solidFill>
                  <a:srgbClr val="0070C0"/>
                </a:solidFill>
                <a:effectLst>
                  <a:outerShdw blurRad="50800" dist="39000" dir="5460000" algn="tl">
                    <a:srgbClr val="000000">
                      <a:alpha val="38000"/>
                    </a:srgbClr>
                  </a:outerShdw>
                </a:effectLst>
                <a:latin typeface="휴먼엑스포" pitchFamily="18" charset="-127"/>
                <a:ea typeface="휴먼엑스포" pitchFamily="18" charset="-127"/>
              </a:rPr>
              <a:t>년 생존율은 </a:t>
            </a:r>
            <a:r>
              <a:rPr kumimoji="0" lang="en-US" altLang="ko-KR" sz="3200" kern="0" dirty="0" smtClean="0">
                <a:ln w="11430"/>
                <a:solidFill>
                  <a:srgbClr val="0070C0"/>
                </a:solidFill>
                <a:effectLst>
                  <a:outerShdw blurRad="50800" dist="39000" dir="5460000" algn="tl">
                    <a:srgbClr val="000000">
                      <a:alpha val="38000"/>
                    </a:srgbClr>
                  </a:outerShdw>
                </a:effectLst>
                <a:latin typeface="휴먼엑스포" pitchFamily="18" charset="-127"/>
                <a:ea typeface="휴먼엑스포" pitchFamily="18" charset="-127"/>
              </a:rPr>
              <a:t>64.1%</a:t>
            </a:r>
          </a:p>
          <a:p>
            <a:pPr algn="ctr" fontAlgn="auto" latinLnBrk="0">
              <a:lnSpc>
                <a:spcPct val="150000"/>
              </a:lnSpc>
              <a:spcBef>
                <a:spcPts val="0"/>
              </a:spcBef>
              <a:spcAft>
                <a:spcPts val="0"/>
              </a:spcAft>
              <a:buClr>
                <a:srgbClr val="94CAE8"/>
              </a:buClr>
              <a:buSzPct val="90000"/>
              <a:buFont typeface="Wingdings" pitchFamily="2" charset="2"/>
              <a:buNone/>
              <a:defRPr/>
            </a:pPr>
            <a:r>
              <a:rPr kumimoji="0" lang="en-US" altLang="ko-KR" sz="2400" kern="0" dirty="0" smtClean="0">
                <a:ln w="11430"/>
                <a:effectLst>
                  <a:outerShdw blurRad="50800" dist="39000" dir="5460000" algn="tl">
                    <a:srgbClr val="000000">
                      <a:alpha val="38000"/>
                    </a:srgbClr>
                  </a:outerShdw>
                </a:effectLst>
                <a:latin typeface="휴먼엑스포" pitchFamily="18" charset="-127"/>
                <a:ea typeface="휴먼엑스포" pitchFamily="18" charset="-127"/>
              </a:rPr>
              <a:t>(2010 </a:t>
            </a:r>
            <a:r>
              <a:rPr kumimoji="0" lang="ko-KR" altLang="en-US" sz="2400" kern="0" dirty="0" err="1" smtClean="0">
                <a:ln w="11430"/>
                <a:effectLst>
                  <a:outerShdw blurRad="50800" dist="39000" dir="5460000" algn="tl">
                    <a:srgbClr val="000000">
                      <a:alpha val="38000"/>
                    </a:srgbClr>
                  </a:outerShdw>
                </a:effectLst>
                <a:latin typeface="휴먼엑스포" pitchFamily="18" charset="-127"/>
                <a:ea typeface="휴먼엑스포" pitchFamily="18" charset="-127"/>
              </a:rPr>
              <a:t>국가암등록통계</a:t>
            </a:r>
            <a:r>
              <a:rPr kumimoji="0" lang="ko-KR" altLang="en-US" sz="2400" kern="0" dirty="0" smtClean="0">
                <a:ln w="11430"/>
                <a:effectLst>
                  <a:outerShdw blurRad="50800" dist="39000" dir="5460000" algn="tl">
                    <a:srgbClr val="000000">
                      <a:alpha val="38000"/>
                    </a:srgbClr>
                  </a:outerShdw>
                </a:effectLst>
                <a:latin typeface="휴먼엑스포" pitchFamily="18" charset="-127"/>
                <a:ea typeface="휴먼엑스포" pitchFamily="18" charset="-127"/>
              </a:rPr>
              <a:t> 발표</a:t>
            </a:r>
            <a:r>
              <a:rPr kumimoji="0" lang="en-US" altLang="ko-KR" sz="2400" kern="0" dirty="0" smtClean="0">
                <a:ln w="11430"/>
                <a:effectLst>
                  <a:outerShdw blurRad="50800" dist="39000" dir="5460000" algn="tl">
                    <a:srgbClr val="000000">
                      <a:alpha val="38000"/>
                    </a:srgbClr>
                  </a:outerShdw>
                </a:effectLst>
                <a:latin typeface="휴먼엑스포" pitchFamily="18" charset="-127"/>
                <a:ea typeface="휴먼엑스포" pitchFamily="18" charset="-127"/>
              </a:rPr>
              <a:t>)</a:t>
            </a:r>
          </a:p>
        </p:txBody>
      </p:sp>
      <p:graphicFrame>
        <p:nvGraphicFramePr>
          <p:cNvPr id="9" name="차트 3"/>
          <p:cNvGraphicFramePr>
            <a:graphicFrameLocks/>
          </p:cNvGraphicFramePr>
          <p:nvPr>
            <p:extLst>
              <p:ext uri="{D42A27DB-BD31-4B8C-83A1-F6EECF244321}">
                <p14:modId xmlns:p14="http://schemas.microsoft.com/office/powerpoint/2010/main" val="3747226750"/>
              </p:ext>
            </p:extLst>
          </p:nvPr>
        </p:nvGraphicFramePr>
        <p:xfrm>
          <a:off x="1187624" y="2451666"/>
          <a:ext cx="6440488" cy="408476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1835696" y="6258798"/>
            <a:ext cx="5760640" cy="338554"/>
          </a:xfrm>
          <a:prstGeom prst="rect">
            <a:avLst/>
          </a:prstGeom>
          <a:noFill/>
        </p:spPr>
        <p:txBody>
          <a:bodyPr wrap="square" rtlCol="0">
            <a:spAutoFit/>
          </a:bodyPr>
          <a:lstStyle/>
          <a:p>
            <a:pPr algn="ctr"/>
            <a:r>
              <a:rPr lang="en-US" altLang="ko-KR" sz="1600" dirty="0" smtClean="0">
                <a:solidFill>
                  <a:srgbClr val="000000"/>
                </a:solidFill>
                <a:effectLst>
                  <a:outerShdw blurRad="38100" dist="38100" dir="2700000" algn="tl">
                    <a:srgbClr val="000000">
                      <a:alpha val="43137"/>
                    </a:srgbClr>
                  </a:outerShdw>
                </a:effectLst>
                <a:latin typeface="맑은 고딕" pitchFamily="50" charset="-127"/>
                <a:ea typeface="맑은 고딕" pitchFamily="50" charset="-127"/>
              </a:rPr>
              <a:t>&lt;</a:t>
            </a:r>
            <a:r>
              <a:rPr lang="ko-KR" altLang="en-US" sz="1600" dirty="0" smtClean="0">
                <a:solidFill>
                  <a:srgbClr val="000000"/>
                </a:solidFill>
                <a:effectLst>
                  <a:outerShdw blurRad="38100" dist="38100" dir="2700000" algn="tl">
                    <a:srgbClr val="000000">
                      <a:alpha val="43137"/>
                    </a:srgbClr>
                  </a:outerShdw>
                </a:effectLst>
                <a:latin typeface="맑은 고딕" pitchFamily="50" charset="-127"/>
                <a:ea typeface="맑은 고딕" pitchFamily="50" charset="-127"/>
              </a:rPr>
              <a:t>성별 </a:t>
            </a:r>
            <a:r>
              <a:rPr lang="en-US" altLang="ko-KR" sz="1600" dirty="0" smtClean="0">
                <a:solidFill>
                  <a:srgbClr val="000000"/>
                </a:solidFill>
                <a:effectLst>
                  <a:outerShdw blurRad="38100" dist="38100" dir="2700000" algn="tl">
                    <a:srgbClr val="000000">
                      <a:alpha val="43137"/>
                    </a:srgbClr>
                  </a:outerShdw>
                </a:effectLst>
                <a:latin typeface="맑은 고딕" pitchFamily="50" charset="-127"/>
                <a:ea typeface="맑은 고딕" pitchFamily="50" charset="-127"/>
              </a:rPr>
              <a:t>5</a:t>
            </a:r>
            <a:r>
              <a:rPr lang="ko-KR" altLang="en-US" sz="1600" dirty="0" smtClean="0">
                <a:solidFill>
                  <a:srgbClr val="000000"/>
                </a:solidFill>
                <a:effectLst>
                  <a:outerShdw blurRad="38100" dist="38100" dir="2700000" algn="tl">
                    <a:srgbClr val="000000">
                      <a:alpha val="43137"/>
                    </a:srgbClr>
                  </a:outerShdw>
                </a:effectLst>
                <a:latin typeface="맑은 고딕" pitchFamily="50" charset="-127"/>
                <a:ea typeface="맑은 고딕" pitchFamily="50" charset="-127"/>
              </a:rPr>
              <a:t>년 생존율 추이</a:t>
            </a:r>
            <a:r>
              <a:rPr lang="en-US" altLang="ko-KR" sz="1600" dirty="0" smtClean="0">
                <a:solidFill>
                  <a:srgbClr val="000000"/>
                </a:solidFill>
                <a:effectLst>
                  <a:outerShdw blurRad="38100" dist="38100" dir="2700000" algn="tl">
                    <a:srgbClr val="000000">
                      <a:alpha val="43137"/>
                    </a:srgbClr>
                  </a:outerShdw>
                </a:effectLst>
                <a:latin typeface="맑은 고딕" pitchFamily="50" charset="-127"/>
                <a:ea typeface="맑은 고딕" pitchFamily="50" charset="-127"/>
              </a:rPr>
              <a:t>: </a:t>
            </a:r>
            <a:r>
              <a:rPr lang="ko-KR" altLang="en-US" sz="1600" dirty="0" err="1" smtClean="0">
                <a:solidFill>
                  <a:srgbClr val="000000"/>
                </a:solidFill>
                <a:effectLst>
                  <a:outerShdw blurRad="38100" dist="38100" dir="2700000" algn="tl">
                    <a:srgbClr val="000000">
                      <a:alpha val="43137"/>
                    </a:srgbClr>
                  </a:outerShdw>
                </a:effectLst>
                <a:latin typeface="맑은 고딕" pitchFamily="50" charset="-127"/>
                <a:ea typeface="맑은 고딕" pitchFamily="50" charset="-127"/>
              </a:rPr>
              <a:t>모든암</a:t>
            </a:r>
            <a:r>
              <a:rPr lang="en-US" altLang="ko-KR" sz="1600" dirty="0">
                <a:solidFill>
                  <a:srgbClr val="000000"/>
                </a:solidFill>
                <a:effectLst>
                  <a:outerShdw blurRad="38100" dist="38100" dir="2700000" algn="tl">
                    <a:srgbClr val="000000">
                      <a:alpha val="43137"/>
                    </a:srgbClr>
                  </a:outerShdw>
                </a:effectLst>
                <a:latin typeface="맑은 고딕" pitchFamily="50" charset="-127"/>
                <a:ea typeface="맑은 고딕" pitchFamily="50" charset="-127"/>
              </a:rPr>
              <a:t>&gt;</a:t>
            </a:r>
            <a:endParaRPr lang="ko-KR" altLang="en-US" sz="1600" dirty="0">
              <a:solidFill>
                <a:srgbClr val="000000"/>
              </a:solidFill>
              <a:effectLst>
                <a:outerShdw blurRad="38100" dist="38100" dir="2700000" algn="tl">
                  <a:srgbClr val="000000">
                    <a:alpha val="43137"/>
                  </a:srgbClr>
                </a:outerShdw>
              </a:effectLst>
              <a:latin typeface="맑은 고딕" pitchFamily="50" charset="-127"/>
              <a:ea typeface="맑은 고딕" pitchFamily="50" charset="-127"/>
            </a:endParaRPr>
          </a:p>
        </p:txBody>
      </p:sp>
      <p:pic>
        <p:nvPicPr>
          <p:cNvPr id="13" name="그림 12"/>
          <p:cNvPicPr/>
          <p:nvPr/>
        </p:nvPicPr>
        <p:blipFill>
          <a:blip r:embed="rId4" cstate="print"/>
          <a:srcRect l="25593" t="30024" r="35355" b="30733"/>
          <a:stretch>
            <a:fillRect/>
          </a:stretch>
        </p:blipFill>
        <p:spPr bwMode="auto">
          <a:xfrm>
            <a:off x="2007008" y="1443554"/>
            <a:ext cx="2488563" cy="1459369"/>
          </a:xfrm>
          <a:prstGeom prst="rect">
            <a:avLst/>
          </a:prstGeom>
          <a:noFill/>
          <a:ln w="9525">
            <a:noFill/>
            <a:miter lim="800000"/>
            <a:headEnd/>
            <a:tailEnd/>
          </a:ln>
        </p:spPr>
      </p:pic>
      <p:pic>
        <p:nvPicPr>
          <p:cNvPr id="14" name="그림 13"/>
          <p:cNvPicPr/>
          <p:nvPr/>
        </p:nvPicPr>
        <p:blipFill>
          <a:blip r:embed="rId5" cstate="print"/>
          <a:srcRect l="25593" t="30024" r="35753" b="30969"/>
          <a:stretch>
            <a:fillRect/>
          </a:stretch>
        </p:blipFill>
        <p:spPr bwMode="auto">
          <a:xfrm>
            <a:off x="4684299" y="1463390"/>
            <a:ext cx="2551997" cy="1420324"/>
          </a:xfrm>
          <a:prstGeom prst="rect">
            <a:avLst/>
          </a:prstGeom>
          <a:noFill/>
          <a:ln w="9525">
            <a:noFill/>
            <a:miter lim="800000"/>
            <a:headEnd/>
            <a:tailEnd/>
          </a:ln>
        </p:spPr>
      </p:pic>
    </p:spTree>
    <p:extLst>
      <p:ext uri="{BB962C8B-B14F-4D97-AF65-F5344CB8AC3E}">
        <p14:creationId xmlns:p14="http://schemas.microsoft.com/office/powerpoint/2010/main" val="3250359016"/>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5616" y="241484"/>
            <a:ext cx="6912768" cy="584775"/>
          </a:xfrm>
          <a:prstGeom prst="rect">
            <a:avLst/>
          </a:prstGeom>
          <a:noFill/>
        </p:spPr>
        <p:txBody>
          <a:bodyPr wrap="square" rtlCol="0">
            <a:spAutoFit/>
            <a:scene3d>
              <a:camera prst="orthographicFront"/>
              <a:lightRig rig="threePt" dir="t"/>
            </a:scene3d>
            <a:sp3d extrusionH="57150">
              <a:bevelT w="38100" h="38100"/>
            </a:sp3d>
          </a:bodyPr>
          <a:lstStyle/>
          <a:p>
            <a:r>
              <a:rPr lang="ko-KR" altLang="en-US" sz="2800" b="1" spc="-300" dirty="0" smtClean="0">
                <a:solidFill>
                  <a:srgbClr val="0070C0"/>
                </a:solidFill>
              </a:rPr>
              <a:t>우리나라 성인 암환자 </a:t>
            </a:r>
            <a:r>
              <a:rPr lang="en-US" altLang="ko-KR" sz="3200" b="1" spc="-300" dirty="0" smtClean="0">
                <a:solidFill>
                  <a:srgbClr val="0070C0"/>
                </a:solidFill>
              </a:rPr>
              <a:t>SEER</a:t>
            </a:r>
            <a:r>
              <a:rPr lang="en-US" altLang="ko-KR" sz="2800" b="1" spc="-300" dirty="0" smtClean="0">
                <a:solidFill>
                  <a:srgbClr val="0070C0"/>
                </a:solidFill>
              </a:rPr>
              <a:t> </a:t>
            </a:r>
            <a:r>
              <a:rPr lang="ko-KR" altLang="en-US" sz="2800" b="1" spc="-300" dirty="0" err="1" smtClean="0">
                <a:solidFill>
                  <a:srgbClr val="0070C0"/>
                </a:solidFill>
              </a:rPr>
              <a:t>병기별</a:t>
            </a:r>
            <a:r>
              <a:rPr lang="ko-KR" altLang="en-US" sz="2800" b="1" spc="-300" dirty="0" smtClean="0">
                <a:solidFill>
                  <a:srgbClr val="0070C0"/>
                </a:solidFill>
              </a:rPr>
              <a:t> 상대생존율</a:t>
            </a:r>
            <a:endParaRPr lang="ko-KR" altLang="en-US" sz="2800" b="1" spc="-300" dirty="0">
              <a:solidFill>
                <a:srgbClr val="0070C0"/>
              </a:solidFill>
            </a:endParaRPr>
          </a:p>
        </p:txBody>
      </p:sp>
      <p:graphicFrame>
        <p:nvGraphicFramePr>
          <p:cNvPr id="3" name="내용 개체 틀 5"/>
          <p:cNvGraphicFramePr>
            <a:graphicFrameLocks/>
          </p:cNvGraphicFramePr>
          <p:nvPr>
            <p:extLst>
              <p:ext uri="{D42A27DB-BD31-4B8C-83A1-F6EECF244321}">
                <p14:modId xmlns:p14="http://schemas.microsoft.com/office/powerpoint/2010/main" val="3573482136"/>
              </p:ext>
            </p:extLst>
          </p:nvPr>
        </p:nvGraphicFramePr>
        <p:xfrm>
          <a:off x="422544" y="1590015"/>
          <a:ext cx="8229600" cy="4680520"/>
        </p:xfrm>
        <a:graphic>
          <a:graphicData uri="http://schemas.openxmlformats.org/drawingml/2006/chart">
            <c:chart xmlns:c="http://schemas.openxmlformats.org/drawingml/2006/chart" xmlns:r="http://schemas.openxmlformats.org/officeDocument/2006/relationships" r:id="rId2"/>
          </a:graphicData>
        </a:graphic>
      </p:graphicFrame>
      <p:sp>
        <p:nvSpPr>
          <p:cNvPr id="4" name="직사각형 3"/>
          <p:cNvSpPr/>
          <p:nvPr/>
        </p:nvSpPr>
        <p:spPr bwMode="auto">
          <a:xfrm>
            <a:off x="0" y="1575009"/>
            <a:ext cx="9074688" cy="373692"/>
          </a:xfrm>
          <a:prstGeom prst="rect">
            <a:avLst/>
          </a:prstGeom>
        </p:spPr>
        <p:txBody>
          <a:bodyPr wrap="square">
            <a:spAutoFit/>
          </a:bodyPr>
          <a:lstStyle/>
          <a:p>
            <a:pPr marL="342900" indent="-342900" algn="ctr" fontAlgn="base">
              <a:lnSpc>
                <a:spcPct val="150000"/>
              </a:lnSpc>
              <a:spcBef>
                <a:spcPct val="20000"/>
              </a:spcBef>
              <a:spcAft>
                <a:spcPct val="0"/>
              </a:spcAft>
              <a:buClr>
                <a:srgbClr val="94CAE8"/>
              </a:buClr>
              <a:buSzPct val="115000"/>
              <a:defRPr/>
            </a:pPr>
            <a:r>
              <a:rPr lang="en-US" altLang="ko-KR" sz="1400" b="1" u="sng" dirty="0" smtClean="0">
                <a:solidFill>
                  <a:prstClr val="black"/>
                </a:solidFill>
                <a:ea typeface="함초롬돋움" pitchFamily="18" charset="-127"/>
                <a:cs typeface="함초롬돋움" pitchFamily="18" charset="-127"/>
              </a:rPr>
              <a:t>2006-2010</a:t>
            </a:r>
            <a:r>
              <a:rPr lang="ko-KR" altLang="en-US" sz="1400" b="1" u="sng" dirty="0" smtClean="0">
                <a:solidFill>
                  <a:prstClr val="black"/>
                </a:solidFill>
                <a:ea typeface="함초롬돋움" pitchFamily="18" charset="-127"/>
                <a:cs typeface="함초롬돋움" pitchFamily="18" charset="-127"/>
              </a:rPr>
              <a:t>년 </a:t>
            </a:r>
            <a:r>
              <a:rPr lang="ko-KR" altLang="en-US" sz="1400" b="1" u="sng" dirty="0" err="1" smtClean="0">
                <a:solidFill>
                  <a:prstClr val="black"/>
                </a:solidFill>
                <a:ea typeface="함초롬돋움" pitchFamily="18" charset="-127"/>
                <a:cs typeface="함초롬돋움" pitchFamily="18" charset="-127"/>
              </a:rPr>
              <a:t>암발생자의</a:t>
            </a:r>
            <a:r>
              <a:rPr lang="ko-KR" altLang="en-US" sz="1400" b="1" u="sng" dirty="0" smtClean="0">
                <a:solidFill>
                  <a:prstClr val="black"/>
                </a:solidFill>
                <a:ea typeface="함초롬돋움" pitchFamily="18" charset="-127"/>
                <a:cs typeface="함초롬돋움" pitchFamily="18" charset="-127"/>
              </a:rPr>
              <a:t> </a:t>
            </a:r>
            <a:r>
              <a:rPr lang="ko-KR" altLang="en-US" sz="1400" b="1" u="sng" dirty="0" err="1" smtClean="0">
                <a:solidFill>
                  <a:prstClr val="black"/>
                </a:solidFill>
                <a:ea typeface="함초롬돋움" pitchFamily="18" charset="-127"/>
                <a:cs typeface="함초롬돋움" pitchFamily="18" charset="-127"/>
              </a:rPr>
              <a:t>암종별</a:t>
            </a:r>
            <a:r>
              <a:rPr lang="ko-KR" altLang="en-US" sz="1400" b="1" u="sng" dirty="0" smtClean="0">
                <a:solidFill>
                  <a:prstClr val="black"/>
                </a:solidFill>
                <a:ea typeface="함초롬돋움" pitchFamily="18" charset="-127"/>
                <a:cs typeface="함초롬돋움" pitchFamily="18" charset="-127"/>
              </a:rPr>
              <a:t> </a:t>
            </a:r>
            <a:r>
              <a:rPr lang="ko-KR" altLang="en-US" sz="1400" b="1" u="sng" dirty="0" err="1" smtClean="0">
                <a:solidFill>
                  <a:prstClr val="black"/>
                </a:solidFill>
                <a:ea typeface="함초롬돋움" pitchFamily="18" charset="-127"/>
                <a:cs typeface="함초롬돋움" pitchFamily="18" charset="-127"/>
              </a:rPr>
              <a:t>병기별</a:t>
            </a:r>
            <a:r>
              <a:rPr lang="ko-KR" altLang="en-US" sz="1400" b="1" u="sng" dirty="0" smtClean="0">
                <a:solidFill>
                  <a:prstClr val="black"/>
                </a:solidFill>
                <a:ea typeface="함초롬돋움" pitchFamily="18" charset="-127"/>
                <a:cs typeface="함초롬돋움" pitchFamily="18" charset="-127"/>
              </a:rPr>
              <a:t> </a:t>
            </a:r>
            <a:r>
              <a:rPr lang="en-US" altLang="ko-KR" sz="1400" b="1" u="sng" dirty="0" smtClean="0">
                <a:solidFill>
                  <a:prstClr val="black"/>
                </a:solidFill>
                <a:ea typeface="함초롬돋움" pitchFamily="18" charset="-127"/>
                <a:cs typeface="함초롬돋움" pitchFamily="18" charset="-127"/>
              </a:rPr>
              <a:t>5</a:t>
            </a:r>
            <a:r>
              <a:rPr lang="ko-KR" altLang="en-US" sz="1400" b="1" u="sng" dirty="0" smtClean="0">
                <a:solidFill>
                  <a:prstClr val="black"/>
                </a:solidFill>
                <a:ea typeface="함초롬돋움" pitchFamily="18" charset="-127"/>
                <a:cs typeface="함초롬돋움" pitchFamily="18" charset="-127"/>
              </a:rPr>
              <a:t>년 생존율 분포</a:t>
            </a:r>
            <a:endParaRPr lang="ko-KR" altLang="en-US" sz="1400" b="1" u="sng" dirty="0">
              <a:solidFill>
                <a:prstClr val="black"/>
              </a:solidFill>
              <a:ea typeface="함초롬돋움" pitchFamily="18" charset="-127"/>
              <a:cs typeface="함초롬돋움" pitchFamily="18" charset="-127"/>
            </a:endParaRPr>
          </a:p>
        </p:txBody>
      </p:sp>
      <p:sp>
        <p:nvSpPr>
          <p:cNvPr id="5" name="TextBox 4"/>
          <p:cNvSpPr txBox="1"/>
          <p:nvPr/>
        </p:nvSpPr>
        <p:spPr>
          <a:xfrm>
            <a:off x="648072" y="5877272"/>
            <a:ext cx="8100392" cy="600164"/>
          </a:xfrm>
          <a:prstGeom prst="rect">
            <a:avLst/>
          </a:prstGeom>
          <a:noFill/>
        </p:spPr>
        <p:txBody>
          <a:bodyPr wrap="square" rtlCol="0">
            <a:spAutoFit/>
          </a:bodyPr>
          <a:lstStyle/>
          <a:p>
            <a:r>
              <a:rPr lang="en-US" altLang="ko-KR" sz="1100" dirty="0" smtClean="0">
                <a:latin typeface="굴림"/>
                <a:ea typeface="굴림"/>
              </a:rPr>
              <a:t>※ </a:t>
            </a:r>
            <a:r>
              <a:rPr lang="en-US" altLang="ko-KR" sz="1100" dirty="0" smtClean="0"/>
              <a:t>SEER</a:t>
            </a:r>
            <a:r>
              <a:rPr lang="ko-KR" altLang="en-US" sz="1100" dirty="0" smtClean="0"/>
              <a:t>병기</a:t>
            </a:r>
            <a:r>
              <a:rPr lang="en-US" altLang="ko-KR" sz="1100" dirty="0" smtClean="0"/>
              <a:t>: </a:t>
            </a:r>
            <a:r>
              <a:rPr lang="ko-KR" altLang="en-US" sz="1100" dirty="0"/>
              <a:t>미</a:t>
            </a:r>
            <a:r>
              <a:rPr lang="ko-KR" altLang="en-US" sz="1100" dirty="0" smtClean="0"/>
              <a:t>국 </a:t>
            </a:r>
            <a:r>
              <a:rPr lang="ko-KR" altLang="en-US" sz="1100" dirty="0" err="1" smtClean="0"/>
              <a:t>국립암센터</a:t>
            </a:r>
            <a:r>
              <a:rPr lang="ko-KR" altLang="en-US" sz="1100" dirty="0" smtClean="0"/>
              <a:t> </a:t>
            </a:r>
            <a:r>
              <a:rPr lang="en-US" altLang="ko-KR" sz="1100" dirty="0" smtClean="0"/>
              <a:t>SEER(Surveillance Epidemiology and End Results)</a:t>
            </a:r>
            <a:r>
              <a:rPr lang="ko-KR" altLang="en-US" sz="1100" dirty="0" smtClean="0"/>
              <a:t>프로그램에 의해 개발된 병기로</a:t>
            </a:r>
            <a:r>
              <a:rPr lang="en-US" altLang="ko-KR" sz="1100" dirty="0" smtClean="0"/>
              <a:t>, </a:t>
            </a:r>
            <a:r>
              <a:rPr lang="ko-KR" altLang="en-US" sz="1100" dirty="0" smtClean="0"/>
              <a:t>암이 </a:t>
            </a:r>
            <a:r>
              <a:rPr lang="ko-KR" altLang="en-US" sz="1100" dirty="0" err="1" smtClean="0"/>
              <a:t>원발부위로부터</a:t>
            </a:r>
            <a:r>
              <a:rPr lang="ko-KR" altLang="en-US" sz="1100" dirty="0" smtClean="0"/>
              <a:t> 얼마나 멀리 퍼져 있는지를 범주화한 병기 분류임</a:t>
            </a:r>
            <a:r>
              <a:rPr lang="en-US" altLang="ko-KR" sz="1100" dirty="0" smtClean="0"/>
              <a:t>. </a:t>
            </a:r>
            <a:r>
              <a:rPr lang="ko-KR" altLang="en-US" sz="1100" dirty="0" smtClean="0"/>
              <a:t>본 연구결과는 최초의 </a:t>
            </a:r>
            <a:r>
              <a:rPr lang="en-US" altLang="ko-KR" sz="1100" dirty="0" smtClean="0"/>
              <a:t>SEER </a:t>
            </a:r>
            <a:r>
              <a:rPr lang="ko-KR" altLang="en-US" sz="1100" dirty="0" err="1" smtClean="0"/>
              <a:t>병기별</a:t>
            </a:r>
            <a:r>
              <a:rPr lang="ko-KR" altLang="en-US" sz="1100" dirty="0" smtClean="0"/>
              <a:t> 생존율 연구 결과로</a:t>
            </a:r>
            <a:r>
              <a:rPr lang="en-US" altLang="ko-KR" sz="1100" dirty="0" smtClean="0"/>
              <a:t>, </a:t>
            </a:r>
            <a:r>
              <a:rPr lang="ko-KR" altLang="en-US" sz="1100" dirty="0" smtClean="0"/>
              <a:t>기존의 </a:t>
            </a:r>
            <a:r>
              <a:rPr lang="ko-KR" altLang="en-US" sz="1100" dirty="0" err="1" smtClean="0"/>
              <a:t>국가암등록통계는</a:t>
            </a:r>
            <a:r>
              <a:rPr lang="ko-KR" altLang="en-US" sz="1100" dirty="0" smtClean="0"/>
              <a:t> 병기 구분 없이 전체 생존율만 보고하였음</a:t>
            </a:r>
            <a:endParaRPr lang="ko-KR" altLang="en-US" sz="1100" dirty="0"/>
          </a:p>
        </p:txBody>
      </p:sp>
      <p:sp>
        <p:nvSpPr>
          <p:cNvPr id="6" name="모서리가 둥근 직사각형 5"/>
          <p:cNvSpPr/>
          <p:nvPr/>
        </p:nvSpPr>
        <p:spPr>
          <a:xfrm>
            <a:off x="0" y="1034519"/>
            <a:ext cx="9144000" cy="450265"/>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b="1" dirty="0" smtClean="0">
                <a:solidFill>
                  <a:schemeClr val="tx1"/>
                </a:solidFill>
              </a:rPr>
              <a:t>미국보다 </a:t>
            </a:r>
            <a:r>
              <a:rPr lang="ko-KR" altLang="en-US" b="1" dirty="0" err="1" smtClean="0">
                <a:solidFill>
                  <a:schemeClr val="tx1"/>
                </a:solidFill>
              </a:rPr>
              <a:t>병기별</a:t>
            </a:r>
            <a:r>
              <a:rPr lang="ko-KR" altLang="en-US" b="1" dirty="0" smtClean="0">
                <a:solidFill>
                  <a:schemeClr val="tx1"/>
                </a:solidFill>
              </a:rPr>
              <a:t> 생존율 높아</a:t>
            </a:r>
            <a:endParaRPr lang="ko-KR" altLang="en-US" b="1" dirty="0">
              <a:solidFill>
                <a:schemeClr val="tx1"/>
              </a:solidFill>
            </a:endParaRPr>
          </a:p>
        </p:txBody>
      </p:sp>
    </p:spTree>
    <p:extLst>
      <p:ext uri="{BB962C8B-B14F-4D97-AF65-F5344CB8AC3E}">
        <p14:creationId xmlns:p14="http://schemas.microsoft.com/office/powerpoint/2010/main" val="19911688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50" name="Picture 2" descr="http://medicalworldnews.co.kr/data/news_image/1308/dfe34a869ab78f2a2a071a70e45e85fb_947etw3CTxJH9bSEMoI2GaU.jpg"/>
          <p:cNvPicPr>
            <a:picLocks noChangeAspect="1" noChangeArrowheads="1"/>
          </p:cNvPicPr>
          <p:nvPr/>
        </p:nvPicPr>
        <p:blipFill>
          <a:blip r:embed="rId2" cstate="print"/>
          <a:srcRect/>
          <a:stretch>
            <a:fillRect/>
          </a:stretch>
        </p:blipFill>
        <p:spPr bwMode="auto">
          <a:xfrm>
            <a:off x="460403" y="1484784"/>
            <a:ext cx="8432077" cy="4745495"/>
          </a:xfrm>
          <a:prstGeom prst="rect">
            <a:avLst/>
          </a:prstGeom>
          <a:noFill/>
        </p:spPr>
      </p:pic>
      <p:sp>
        <p:nvSpPr>
          <p:cNvPr id="3" name="직사각형 2"/>
          <p:cNvSpPr/>
          <p:nvPr/>
        </p:nvSpPr>
        <p:spPr>
          <a:xfrm>
            <a:off x="0" y="260648"/>
            <a:ext cx="9144000" cy="1107996"/>
          </a:xfrm>
          <a:prstGeom prst="rect">
            <a:avLst/>
          </a:prstGeom>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latinLnBrk="0">
              <a:lnSpc>
                <a:spcPct val="110000"/>
              </a:lnSpc>
              <a:spcBef>
                <a:spcPts val="0"/>
              </a:spcBef>
              <a:spcAft>
                <a:spcPts val="0"/>
              </a:spcAft>
              <a:buClr>
                <a:srgbClr val="94CAE8"/>
              </a:buClr>
              <a:buSzPct val="90000"/>
              <a:buFont typeface="Wingdings" pitchFamily="2" charset="2"/>
              <a:buNone/>
              <a:defRPr/>
            </a:pPr>
            <a:r>
              <a:rPr kumimoji="0" lang="ko-KR" altLang="en-US" sz="4000" kern="0" dirty="0" smtClean="0">
                <a:ln w="11430"/>
                <a:solidFill>
                  <a:srgbClr val="FFCC00"/>
                </a:solidFill>
                <a:effectLst>
                  <a:outerShdw blurRad="50800" dist="39000" dir="5460000" algn="tl">
                    <a:srgbClr val="000000">
                      <a:alpha val="38000"/>
                    </a:srgbClr>
                  </a:outerShdw>
                </a:effectLst>
                <a:latin typeface="휴먼엑스포" pitchFamily="18" charset="-127"/>
                <a:ea typeface="휴먼엑스포" pitchFamily="18" charset="-127"/>
              </a:rPr>
              <a:t>한국 주요사망원인 변화 추이</a:t>
            </a:r>
            <a:endParaRPr kumimoji="0" lang="en-US" altLang="ko-KR" sz="4000" kern="0" dirty="0" smtClean="0">
              <a:ln w="11430"/>
              <a:solidFill>
                <a:srgbClr val="FFCC00"/>
              </a:solidFill>
              <a:effectLst>
                <a:outerShdw blurRad="50800" dist="39000" dir="5460000" algn="tl">
                  <a:srgbClr val="000000">
                    <a:alpha val="38000"/>
                  </a:srgbClr>
                </a:outerShdw>
              </a:effectLst>
              <a:latin typeface="휴먼엑스포" pitchFamily="18" charset="-127"/>
              <a:ea typeface="휴먼엑스포" pitchFamily="18" charset="-127"/>
            </a:endParaRPr>
          </a:p>
          <a:p>
            <a:pPr algn="ctr" fontAlgn="auto" latinLnBrk="0">
              <a:lnSpc>
                <a:spcPct val="110000"/>
              </a:lnSpc>
              <a:spcBef>
                <a:spcPts val="0"/>
              </a:spcBef>
              <a:spcAft>
                <a:spcPts val="0"/>
              </a:spcAft>
              <a:buClr>
                <a:srgbClr val="94CAE8"/>
              </a:buClr>
              <a:buSzPct val="90000"/>
              <a:buFont typeface="Wingdings" pitchFamily="2" charset="2"/>
              <a:buNone/>
              <a:defRPr/>
            </a:pPr>
            <a:r>
              <a:rPr lang="en-US" altLang="ko-KR" sz="2000" dirty="0" smtClean="0"/>
              <a:t>(</a:t>
            </a:r>
            <a:r>
              <a:rPr lang="ko-KR" altLang="en-US" sz="2000" dirty="0" smtClean="0"/>
              <a:t>통계청 </a:t>
            </a:r>
            <a:r>
              <a:rPr lang="en-US" altLang="ko-KR" sz="2000" dirty="0" smtClean="0"/>
              <a:t>: 2012 </a:t>
            </a:r>
            <a:r>
              <a:rPr lang="ko-KR" altLang="en-US" sz="2000" dirty="0" smtClean="0"/>
              <a:t>한국의 사회지표</a:t>
            </a:r>
            <a:r>
              <a:rPr lang="en-US" altLang="ko-KR" sz="2000" dirty="0" smtClean="0"/>
              <a:t>)</a:t>
            </a:r>
            <a:endParaRPr kumimoji="0" lang="ko-KR" altLang="en-US" sz="2000" kern="0" dirty="0">
              <a:ln w="11430"/>
              <a:solidFill>
                <a:srgbClr val="FFCC00"/>
              </a:solidFill>
              <a:effectLst>
                <a:outerShdw blurRad="50800" dist="39000" dir="5460000" algn="tl">
                  <a:srgbClr val="000000">
                    <a:alpha val="38000"/>
                  </a:srgbClr>
                </a:outerShdw>
              </a:effectLst>
              <a:latin typeface="휴먼엑스포" pitchFamily="18" charset="-127"/>
              <a:ea typeface="휴먼엑스포" pitchFamily="18" charset="-127"/>
            </a:endParaRPr>
          </a:p>
        </p:txBody>
      </p:sp>
    </p:spTree>
    <p:extLst>
      <p:ext uri="{BB962C8B-B14F-4D97-AF65-F5344CB8AC3E}">
        <p14:creationId xmlns:p14="http://schemas.microsoft.com/office/powerpoint/2010/main" val="97034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32" name="Picture 8" descr="http://blog.donga.com/_upload/blog/0000002227/20090817211226.jpg"/>
          <p:cNvPicPr>
            <a:picLocks noChangeAspect="1" noChangeArrowheads="1"/>
          </p:cNvPicPr>
          <p:nvPr/>
        </p:nvPicPr>
        <p:blipFill>
          <a:blip r:embed="rId2" cstate="print"/>
          <a:srcRect/>
          <a:stretch>
            <a:fillRect/>
          </a:stretch>
        </p:blipFill>
        <p:spPr bwMode="auto">
          <a:xfrm>
            <a:off x="3923928" y="966738"/>
            <a:ext cx="5001403" cy="31295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p:cNvSpPr txBox="1"/>
          <p:nvPr/>
        </p:nvSpPr>
        <p:spPr>
          <a:xfrm>
            <a:off x="4067944" y="4351114"/>
            <a:ext cx="4896544" cy="892552"/>
          </a:xfrm>
          <a:prstGeom prst="rect">
            <a:avLst/>
          </a:prstGeom>
          <a:noFill/>
        </p:spPr>
        <p:txBody>
          <a:bodyPr wrap="square" rtlCol="0">
            <a:spAutoFit/>
          </a:bodyPr>
          <a:lstStyle/>
          <a:p>
            <a:r>
              <a:rPr lang="ko-KR" altLang="en-US" sz="2000" b="1" dirty="0" smtClean="0">
                <a:solidFill>
                  <a:schemeClr val="accent1"/>
                </a:solidFill>
              </a:rPr>
              <a:t>우사인 볼트 </a:t>
            </a:r>
            <a:r>
              <a:rPr lang="en-US" altLang="ko-KR" sz="1600" dirty="0" smtClean="0"/>
              <a:t>2009.</a:t>
            </a:r>
            <a:r>
              <a:rPr lang="ko-KR" altLang="en-US" sz="1600" dirty="0" smtClean="0"/>
              <a:t> </a:t>
            </a:r>
            <a:r>
              <a:rPr lang="en-US" altLang="ko-KR" sz="1600" dirty="0" smtClean="0"/>
              <a:t>8.17</a:t>
            </a:r>
            <a:r>
              <a:rPr lang="ko-KR" altLang="en-US" sz="1600" dirty="0" smtClean="0"/>
              <a:t> 베를린에서 열린 세계육상선수권대회 남자 </a:t>
            </a:r>
            <a:r>
              <a:rPr lang="en-US" altLang="ko-KR" sz="1600" dirty="0" smtClean="0"/>
              <a:t>100m </a:t>
            </a:r>
            <a:r>
              <a:rPr lang="ko-KR" altLang="en-US" sz="1600" dirty="0" smtClean="0"/>
              <a:t>결승에서 </a:t>
            </a:r>
            <a:r>
              <a:rPr lang="en-US" altLang="ko-KR" sz="1600" b="1" dirty="0" smtClean="0">
                <a:solidFill>
                  <a:srgbClr val="FF0000"/>
                </a:solidFill>
              </a:rPr>
              <a:t>9</a:t>
            </a:r>
            <a:r>
              <a:rPr lang="ko-KR" altLang="en-US" sz="1600" b="1" dirty="0" smtClean="0">
                <a:solidFill>
                  <a:srgbClr val="FF0000"/>
                </a:solidFill>
              </a:rPr>
              <a:t>초</a:t>
            </a:r>
            <a:r>
              <a:rPr lang="en-US" altLang="ko-KR" sz="1600" b="1" dirty="0" smtClean="0">
                <a:solidFill>
                  <a:srgbClr val="FF0000"/>
                </a:solidFill>
              </a:rPr>
              <a:t>58</a:t>
            </a:r>
            <a:r>
              <a:rPr lang="ko-KR" altLang="en-US" sz="1600" dirty="0" smtClean="0"/>
              <a:t>의 세계기록으로 우승</a:t>
            </a:r>
            <a:endParaRPr lang="ko-KR" altLang="en-US" sz="1600" dirty="0"/>
          </a:p>
        </p:txBody>
      </p:sp>
      <p:pic>
        <p:nvPicPr>
          <p:cNvPr id="180226" name="Picture 2" descr="이상화, 또 세계신기록"/>
          <p:cNvPicPr>
            <a:picLocks noChangeAspect="1" noChangeArrowheads="1"/>
          </p:cNvPicPr>
          <p:nvPr/>
        </p:nvPicPr>
        <p:blipFill>
          <a:blip r:embed="rId3" cstate="print"/>
          <a:srcRect/>
          <a:stretch>
            <a:fillRect/>
          </a:stretch>
        </p:blipFill>
        <p:spPr bwMode="auto">
          <a:xfrm>
            <a:off x="417308" y="918012"/>
            <a:ext cx="3351004" cy="46470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p:cNvSpPr txBox="1"/>
          <p:nvPr/>
        </p:nvSpPr>
        <p:spPr>
          <a:xfrm>
            <a:off x="1187624" y="179929"/>
            <a:ext cx="7919864" cy="600164"/>
          </a:xfrm>
          <a:prstGeom prst="rect">
            <a:avLst/>
          </a:prstGeom>
          <a:noFill/>
        </p:spPr>
        <p:txBody>
          <a:bodyPr wrap="square" rtlCol="0">
            <a:spAutoFit/>
            <a:scene3d>
              <a:camera prst="orthographicFront"/>
              <a:lightRig rig="threePt" dir="t"/>
            </a:scene3d>
            <a:sp3d extrusionH="57150">
              <a:bevelT w="38100" h="38100"/>
            </a:sp3d>
          </a:bodyPr>
          <a:lstStyle/>
          <a:p>
            <a:r>
              <a:rPr lang="en-US" altLang="ko-KR" sz="3200" b="1" dirty="0" smtClean="0">
                <a:solidFill>
                  <a:srgbClr val="0070C0"/>
                </a:solidFill>
              </a:rPr>
              <a:t>Value of A Split of A Second</a:t>
            </a:r>
            <a:endParaRPr lang="ko-KR" altLang="en-US" sz="3200" b="1" dirty="0">
              <a:solidFill>
                <a:srgbClr val="0070C0"/>
              </a:solidFill>
            </a:endParaRPr>
          </a:p>
        </p:txBody>
      </p:sp>
      <p:sp>
        <p:nvSpPr>
          <p:cNvPr id="4" name="TextBox 3"/>
          <p:cNvSpPr txBox="1"/>
          <p:nvPr/>
        </p:nvSpPr>
        <p:spPr>
          <a:xfrm>
            <a:off x="323528" y="5589240"/>
            <a:ext cx="3672408" cy="1138773"/>
          </a:xfrm>
          <a:prstGeom prst="rect">
            <a:avLst/>
          </a:prstGeom>
          <a:noFill/>
        </p:spPr>
        <p:txBody>
          <a:bodyPr wrap="square" rtlCol="0">
            <a:spAutoFit/>
          </a:bodyPr>
          <a:lstStyle/>
          <a:p>
            <a:r>
              <a:rPr lang="ko-KR" altLang="en-US" sz="2000" b="1" dirty="0" smtClean="0">
                <a:solidFill>
                  <a:schemeClr val="accent1"/>
                </a:solidFill>
              </a:rPr>
              <a:t>이상화</a:t>
            </a:r>
            <a:r>
              <a:rPr lang="ko-KR" altLang="en-US" dirty="0" smtClean="0"/>
              <a:t> </a:t>
            </a:r>
            <a:r>
              <a:rPr lang="en-US" altLang="ko-KR" sz="1600" dirty="0" smtClean="0"/>
              <a:t>2013.11.16 </a:t>
            </a:r>
            <a:r>
              <a:rPr lang="ko-KR" altLang="en-US" sz="1600" dirty="0" smtClean="0"/>
              <a:t>미국 </a:t>
            </a:r>
            <a:r>
              <a:rPr lang="ko-KR" altLang="en-US" sz="1600" dirty="0" err="1" smtClean="0"/>
              <a:t>솔트레이크</a:t>
            </a:r>
            <a:endParaRPr lang="en-US" altLang="ko-KR" sz="1600" dirty="0" smtClean="0"/>
          </a:p>
          <a:p>
            <a:r>
              <a:rPr lang="ko-KR" altLang="en-US" sz="1600" dirty="0" smtClean="0"/>
              <a:t>시티에서 </a:t>
            </a:r>
            <a:r>
              <a:rPr lang="ko-KR" altLang="en-US" sz="1600" dirty="0"/>
              <a:t>열린 </a:t>
            </a:r>
            <a:r>
              <a:rPr lang="en-US" altLang="ko-KR" sz="1600" dirty="0" smtClean="0"/>
              <a:t>2013-2014 </a:t>
            </a:r>
            <a:r>
              <a:rPr lang="ko-KR" altLang="en-US" sz="1600" dirty="0" smtClean="0"/>
              <a:t>국제빙상경기연맹</a:t>
            </a:r>
            <a:r>
              <a:rPr lang="en-US" altLang="ko-KR" sz="1600" dirty="0" smtClean="0"/>
              <a:t>(ISU)</a:t>
            </a:r>
            <a:r>
              <a:rPr lang="ko-KR" altLang="en-US" sz="1600" dirty="0" smtClean="0"/>
              <a:t>스피드스케이팅 월드컵 </a:t>
            </a:r>
            <a:r>
              <a:rPr lang="en-US" altLang="ko-KR" sz="1600" dirty="0" smtClean="0"/>
              <a:t>500m</a:t>
            </a:r>
            <a:r>
              <a:rPr lang="ko-KR" altLang="en-US" sz="1600" dirty="0" smtClean="0"/>
              <a:t>에서 </a:t>
            </a:r>
            <a:r>
              <a:rPr lang="en-US" altLang="ko-KR" sz="1600" b="1" dirty="0" smtClean="0">
                <a:solidFill>
                  <a:srgbClr val="FF0000"/>
                </a:solidFill>
              </a:rPr>
              <a:t>36</a:t>
            </a:r>
            <a:r>
              <a:rPr lang="ko-KR" altLang="en-US" sz="1600" b="1" dirty="0" smtClean="0">
                <a:solidFill>
                  <a:srgbClr val="FF0000"/>
                </a:solidFill>
              </a:rPr>
              <a:t>초 </a:t>
            </a:r>
            <a:r>
              <a:rPr lang="en-US" altLang="ko-KR" sz="1600" b="1" dirty="0" smtClean="0">
                <a:solidFill>
                  <a:srgbClr val="FF0000"/>
                </a:solidFill>
              </a:rPr>
              <a:t>36 </a:t>
            </a:r>
            <a:r>
              <a:rPr lang="ko-KR" altLang="en-US" sz="1600" dirty="0" smtClean="0"/>
              <a:t>세계신기록 수립</a:t>
            </a:r>
            <a:endParaRPr lang="ko-KR" altLang="en-US" sz="16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224136" y="406405"/>
            <a:ext cx="7452320" cy="646331"/>
          </a:xfrm>
          <a:prstGeom prst="rect">
            <a:avLst/>
          </a:prstGeom>
          <a:noFill/>
        </p:spPr>
        <p:txBody>
          <a:bodyPr wrap="square" rtlCol="0">
            <a:spAutoFit/>
            <a:scene3d>
              <a:camera prst="orthographicFront"/>
              <a:lightRig rig="threePt" dir="t"/>
            </a:scene3d>
            <a:sp3d extrusionH="57150">
              <a:bevelT w="38100" h="38100"/>
            </a:sp3d>
          </a:bodyPr>
          <a:lstStyle/>
          <a:p>
            <a:r>
              <a:rPr lang="en-US" altLang="ko-KR" sz="3600" b="1" dirty="0" smtClean="0">
                <a:solidFill>
                  <a:srgbClr val="0070C0"/>
                </a:solidFill>
              </a:rPr>
              <a:t>100</a:t>
            </a:r>
            <a:r>
              <a:rPr lang="ko-KR" altLang="en-US" sz="3600" b="1" dirty="0" smtClean="0">
                <a:solidFill>
                  <a:srgbClr val="0070C0"/>
                </a:solidFill>
              </a:rPr>
              <a:t>세 건강과 행복</a:t>
            </a:r>
            <a:r>
              <a:rPr lang="en-US" altLang="ko-KR" sz="3600" b="1" dirty="0" smtClean="0">
                <a:solidFill>
                  <a:srgbClr val="0070C0"/>
                </a:solidFill>
              </a:rPr>
              <a:t>: </a:t>
            </a:r>
            <a:r>
              <a:rPr lang="ko-KR" altLang="en-US" sz="3600" b="1" dirty="0" err="1" smtClean="0">
                <a:solidFill>
                  <a:srgbClr val="0070C0"/>
                </a:solidFill>
              </a:rPr>
              <a:t>행복론</a:t>
            </a:r>
            <a:endParaRPr lang="ko-KR" altLang="en-US" sz="3600" b="1" dirty="0">
              <a:solidFill>
                <a:srgbClr val="0070C0"/>
              </a:solidFill>
            </a:endParaRPr>
          </a:p>
        </p:txBody>
      </p:sp>
      <p:sp>
        <p:nvSpPr>
          <p:cNvPr id="11" name="내용 개체 틀 2"/>
          <p:cNvSpPr txBox="1">
            <a:spLocks/>
          </p:cNvSpPr>
          <p:nvPr/>
        </p:nvSpPr>
        <p:spPr>
          <a:xfrm>
            <a:off x="709736" y="1312172"/>
            <a:ext cx="8434264" cy="892692"/>
          </a:xfrm>
          <a:prstGeom prst="rect">
            <a:avLst/>
          </a:prstGeom>
        </p:spPr>
        <p:txBody>
          <a:bodyPr anchor="ctr"/>
          <a:lstStyle>
            <a:lvl1pPr marL="342900" indent="-342900" algn="l" rtl="0" eaLnBrk="0" fontAlgn="base" latinLnBrk="1" hangingPunct="0">
              <a:spcBef>
                <a:spcPct val="20000"/>
              </a:spcBef>
              <a:spcAft>
                <a:spcPct val="0"/>
              </a:spcAft>
              <a:buClr>
                <a:schemeClr val="tx2"/>
              </a:buClr>
              <a:buSzPct val="115000"/>
              <a:buFont typeface="Wingdings" pitchFamily="2" charset="2"/>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lr>
                <a:schemeClr val="accent1"/>
              </a:buClr>
              <a:buFont typeface="Wingdings" pitchFamily="2" charset="2"/>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eaLnBrk="1" fontAlgn="base" latinLnBrk="1" hangingPunct="1">
              <a:spcBef>
                <a:spcPct val="20000"/>
              </a:spcBef>
              <a:spcAft>
                <a:spcPct val="0"/>
              </a:spcAft>
              <a:buChar char="»"/>
              <a:defRPr kumimoji="1" sz="2000">
                <a:solidFill>
                  <a:schemeClr val="tx1"/>
                </a:solidFill>
                <a:latin typeface="+mn-lt"/>
                <a:ea typeface="+mn-ea"/>
              </a:defRPr>
            </a:lvl6pPr>
            <a:lvl7pPr marL="2971800" indent="-228600" algn="l" rtl="0" eaLnBrk="1" fontAlgn="base" latinLnBrk="1" hangingPunct="1">
              <a:spcBef>
                <a:spcPct val="20000"/>
              </a:spcBef>
              <a:spcAft>
                <a:spcPct val="0"/>
              </a:spcAft>
              <a:buChar char="»"/>
              <a:defRPr kumimoji="1" sz="2000">
                <a:solidFill>
                  <a:schemeClr val="tx1"/>
                </a:solidFill>
                <a:latin typeface="+mn-lt"/>
                <a:ea typeface="+mn-ea"/>
              </a:defRPr>
            </a:lvl7pPr>
            <a:lvl8pPr marL="3429000" indent="-228600" algn="l" rtl="0" eaLnBrk="1" fontAlgn="base" latinLnBrk="1" hangingPunct="1">
              <a:spcBef>
                <a:spcPct val="20000"/>
              </a:spcBef>
              <a:spcAft>
                <a:spcPct val="0"/>
              </a:spcAft>
              <a:buChar char="»"/>
              <a:defRPr kumimoji="1" sz="2000">
                <a:solidFill>
                  <a:schemeClr val="tx1"/>
                </a:solidFill>
                <a:latin typeface="+mn-lt"/>
                <a:ea typeface="+mn-ea"/>
              </a:defRPr>
            </a:lvl8pPr>
            <a:lvl9pPr marL="3886200" indent="-228600" algn="l" rtl="0" eaLnBrk="1" fontAlgn="base" latinLnBrk="1" hangingPunct="1">
              <a:spcBef>
                <a:spcPct val="20000"/>
              </a:spcBef>
              <a:spcAft>
                <a:spcPct val="0"/>
              </a:spcAft>
              <a:buChar char="»"/>
              <a:defRPr kumimoji="1" sz="2000">
                <a:solidFill>
                  <a:schemeClr val="tx1"/>
                </a:solidFill>
                <a:latin typeface="+mn-lt"/>
                <a:ea typeface="+mn-ea"/>
              </a:defRPr>
            </a:lvl9pPr>
          </a:lstStyle>
          <a:p>
            <a:pPr marL="0" marR="0" lvl="0" indent="0" algn="l" defTabSz="914400" rtl="0" eaLnBrk="0" fontAlgn="base" latinLnBrk="1" hangingPunct="0">
              <a:lnSpc>
                <a:spcPct val="100000"/>
              </a:lnSpc>
              <a:spcBef>
                <a:spcPct val="20000"/>
              </a:spcBef>
              <a:spcAft>
                <a:spcPct val="0"/>
              </a:spcAft>
              <a:buClr>
                <a:srgbClr val="94CAE8"/>
              </a:buClr>
              <a:buSzPct val="115000"/>
              <a:buFont typeface="Wingdings" pitchFamily="2" charset="2"/>
              <a:buNone/>
              <a:tabLst/>
              <a:defRPr/>
            </a:pPr>
            <a:r>
              <a:rPr kumimoji="1" lang="ko-KR" altLang="en-US" sz="3200" b="1" i="0" u="none" strike="noStrike" kern="0" cap="none" spc="0" normalizeH="0" baseline="0" noProof="0" dirty="0" smtClean="0">
                <a:ln>
                  <a:noFill/>
                </a:ln>
                <a:solidFill>
                  <a:srgbClr val="FF5050"/>
                </a:solidFill>
                <a:effectLst/>
                <a:uLnTx/>
                <a:uFillTx/>
                <a:latin typeface="맑은 고딕" pitchFamily="50" charset="-127"/>
                <a:ea typeface="맑은 고딕" pitchFamily="50" charset="-127"/>
                <a:cs typeface="Arial Unicode MS" pitchFamily="50" charset="-127"/>
              </a:rPr>
              <a:t>중국 고대 오복 </a:t>
            </a:r>
            <a:r>
              <a:rPr kumimoji="1" lang="en-US" altLang="ko-KR" sz="3200" b="1" i="0" u="none" strike="noStrike" kern="0" cap="none" spc="0" normalizeH="0" baseline="0" noProof="0" dirty="0" smtClean="0">
                <a:ln>
                  <a:noFill/>
                </a:ln>
                <a:solidFill>
                  <a:srgbClr val="FF5050"/>
                </a:solidFill>
                <a:effectLst/>
                <a:uLnTx/>
                <a:uFillTx/>
                <a:latin typeface="맑은 고딕" pitchFamily="50" charset="-127"/>
                <a:ea typeface="맑은 고딕" pitchFamily="50" charset="-127"/>
                <a:cs typeface="Arial Unicode MS" pitchFamily="50" charset="-127"/>
              </a:rPr>
              <a:t>(</a:t>
            </a:r>
            <a:r>
              <a:rPr kumimoji="1" lang="ko-KR" altLang="en-US" sz="3200" b="1" i="0" u="none" strike="noStrike" kern="0" cap="none" spc="0" normalizeH="0" baseline="0" noProof="0" dirty="0" smtClean="0">
                <a:ln>
                  <a:noFill/>
                </a:ln>
                <a:solidFill>
                  <a:srgbClr val="FF5050"/>
                </a:solidFill>
                <a:effectLst/>
                <a:uLnTx/>
                <a:uFillTx/>
                <a:latin typeface="맑은 고딕" pitchFamily="50" charset="-127"/>
                <a:ea typeface="맑은 고딕" pitchFamily="50" charset="-127"/>
                <a:cs typeface="Arial Unicode MS" pitchFamily="50" charset="-127"/>
              </a:rPr>
              <a:t>五福</a:t>
            </a:r>
            <a:r>
              <a:rPr kumimoji="1" lang="en-US" altLang="ko-KR" sz="3200" b="1" i="0" u="none" strike="noStrike" kern="0" cap="none" spc="0" normalizeH="0" baseline="0" noProof="0" dirty="0" smtClean="0">
                <a:ln>
                  <a:noFill/>
                </a:ln>
                <a:solidFill>
                  <a:srgbClr val="FF5050"/>
                </a:solidFill>
                <a:effectLst/>
                <a:uLnTx/>
                <a:uFillTx/>
                <a:latin typeface="맑은 고딕" pitchFamily="50" charset="-127"/>
                <a:ea typeface="맑은 고딕" pitchFamily="50" charset="-127"/>
                <a:cs typeface="Arial Unicode MS" pitchFamily="50" charset="-127"/>
              </a:rPr>
              <a:t>) </a:t>
            </a:r>
            <a:r>
              <a:rPr kumimoji="1" lang="en-US" altLang="ko-KR" sz="1800" b="1" i="0" u="none" strike="noStrike" kern="0" cap="none" spc="0" normalizeH="0" baseline="0" noProof="0" dirty="0" smtClean="0">
                <a:ln>
                  <a:noFill/>
                </a:ln>
                <a:effectLst/>
                <a:uLnTx/>
                <a:uFillTx/>
                <a:latin typeface="맑은 고딕" pitchFamily="50" charset="-127"/>
                <a:ea typeface="맑은 고딕" pitchFamily="50" charset="-127"/>
                <a:cs typeface="+mn-cs"/>
              </a:rPr>
              <a:t>《</a:t>
            </a:r>
            <a:r>
              <a:rPr kumimoji="1" lang="ko-KR" altLang="en-US" sz="1800" b="1" i="0" u="none" strike="noStrike" kern="0" cap="none" spc="0" normalizeH="0" baseline="0" noProof="0" dirty="0" smtClean="0">
                <a:ln>
                  <a:noFill/>
                </a:ln>
                <a:effectLst/>
                <a:uLnTx/>
                <a:uFillTx/>
                <a:latin typeface="맑은 고딕" pitchFamily="50" charset="-127"/>
                <a:ea typeface="맑은 고딕" pitchFamily="50" charset="-127"/>
                <a:cs typeface="+mn-cs"/>
              </a:rPr>
              <a:t>상서</a:t>
            </a:r>
            <a:r>
              <a:rPr kumimoji="1" lang="en-US" altLang="ko-KR" sz="1800" b="1" i="0" u="none" strike="noStrike" kern="0" cap="none" spc="0" normalizeH="0" baseline="0" noProof="0" dirty="0" smtClean="0">
                <a:ln>
                  <a:noFill/>
                </a:ln>
                <a:effectLst/>
                <a:uLnTx/>
                <a:uFillTx/>
                <a:latin typeface="맑은 고딕" pitchFamily="50" charset="-127"/>
                <a:ea typeface="맑은 고딕" pitchFamily="50" charset="-127"/>
                <a:cs typeface="+mn-cs"/>
              </a:rPr>
              <a:t>(</a:t>
            </a:r>
            <a:r>
              <a:rPr kumimoji="1" lang="ko-KR" altLang="en-US" sz="1800" b="1" i="0" u="none" strike="noStrike" kern="0" cap="none" spc="0" normalizeH="0" baseline="0" noProof="0" dirty="0" smtClean="0">
                <a:ln>
                  <a:noFill/>
                </a:ln>
                <a:effectLst/>
                <a:uLnTx/>
                <a:uFillTx/>
                <a:latin typeface="맑은 고딕" pitchFamily="50" charset="-127"/>
                <a:ea typeface="맑은 고딕" pitchFamily="50" charset="-127"/>
                <a:cs typeface="+mn-cs"/>
              </a:rPr>
              <a:t>尙書</a:t>
            </a:r>
            <a:r>
              <a:rPr kumimoji="1" lang="en-US" altLang="ko-KR" sz="1800" b="1" i="0" u="none" strike="noStrike" kern="0" cap="none" spc="0" normalizeH="0" baseline="0" noProof="0" dirty="0" smtClean="0">
                <a:ln>
                  <a:noFill/>
                </a:ln>
                <a:effectLst/>
                <a:uLnTx/>
                <a:uFillTx/>
                <a:latin typeface="맑은 고딕" pitchFamily="50" charset="-127"/>
                <a:ea typeface="맑은 고딕" pitchFamily="50" charset="-127"/>
                <a:cs typeface="+mn-cs"/>
              </a:rPr>
              <a:t>)》</a:t>
            </a:r>
            <a:r>
              <a:rPr kumimoji="1" lang="ko-KR" altLang="en-US" sz="1800" b="1" i="0" u="none" strike="noStrike" kern="0" cap="none" spc="0" normalizeH="0" baseline="0" noProof="0" dirty="0" err="1" smtClean="0">
                <a:ln>
                  <a:noFill/>
                </a:ln>
                <a:effectLst/>
                <a:uLnTx/>
                <a:uFillTx/>
                <a:latin typeface="맑은 고딕" pitchFamily="50" charset="-127"/>
                <a:ea typeface="맑은 고딕" pitchFamily="50" charset="-127"/>
                <a:cs typeface="+mn-cs"/>
              </a:rPr>
              <a:t>홍범편</a:t>
            </a:r>
            <a:r>
              <a:rPr kumimoji="1" lang="en-US" altLang="ko-KR" sz="1800" b="1" i="0" u="none" strike="noStrike" kern="0" cap="none" spc="0" normalizeH="0" baseline="0" noProof="0" dirty="0" smtClean="0">
                <a:ln>
                  <a:noFill/>
                </a:ln>
                <a:effectLst/>
                <a:uLnTx/>
                <a:uFillTx/>
                <a:latin typeface="맑은 고딕" pitchFamily="50" charset="-127"/>
                <a:ea typeface="맑은 고딕" pitchFamily="50" charset="-127"/>
                <a:cs typeface="+mn-cs"/>
              </a:rPr>
              <a:t>(</a:t>
            </a:r>
            <a:r>
              <a:rPr kumimoji="1" lang="ko-KR" altLang="en-US" sz="1800" b="1" i="0" u="none" strike="noStrike" kern="0" cap="none" spc="0" normalizeH="0" baseline="0" noProof="0" dirty="0" err="1" smtClean="0">
                <a:ln>
                  <a:noFill/>
                </a:ln>
                <a:effectLst/>
                <a:uLnTx/>
                <a:uFillTx/>
                <a:latin typeface="맑은 고딕" pitchFamily="50" charset="-127"/>
                <a:ea typeface="맑은 고딕" pitchFamily="50" charset="-127"/>
                <a:cs typeface="+mn-cs"/>
              </a:rPr>
              <a:t>洪範篇</a:t>
            </a:r>
            <a:r>
              <a:rPr kumimoji="1" lang="en-US" altLang="ko-KR" sz="1800" b="1" i="0" u="none" strike="noStrike" kern="0" cap="none" spc="0" normalizeH="0" baseline="0" noProof="0" dirty="0" smtClean="0">
                <a:ln>
                  <a:noFill/>
                </a:ln>
                <a:effectLst/>
                <a:uLnTx/>
                <a:uFillTx/>
                <a:latin typeface="맑은 고딕" pitchFamily="50" charset="-127"/>
                <a:ea typeface="맑은 고딕" pitchFamily="50" charset="-127"/>
                <a:cs typeface="+mn-cs"/>
              </a:rPr>
              <a:t>)</a:t>
            </a:r>
            <a:endParaRPr kumimoji="1" lang="en-US" altLang="ko-KR" sz="3200" b="1" i="0" u="none" strike="noStrike" kern="0" cap="none" spc="0" normalizeH="0" baseline="0" noProof="0" dirty="0" smtClean="0">
              <a:ln>
                <a:noFill/>
              </a:ln>
              <a:effectLst/>
              <a:uLnTx/>
              <a:uFillTx/>
              <a:latin typeface="맑은 고딕" pitchFamily="50" charset="-127"/>
              <a:ea typeface="맑은 고딕" pitchFamily="50" charset="-127"/>
              <a:cs typeface="+mn-cs"/>
            </a:endParaRPr>
          </a:p>
        </p:txBody>
      </p:sp>
      <p:sp>
        <p:nvSpPr>
          <p:cNvPr id="12" name="직사각형 11"/>
          <p:cNvSpPr/>
          <p:nvPr/>
        </p:nvSpPr>
        <p:spPr>
          <a:xfrm>
            <a:off x="899592" y="4442339"/>
            <a:ext cx="7776864" cy="966418"/>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R="0" lvl="0" defTabSz="914400" eaLnBrk="0" fontAlgn="base" latinLnBrk="0" hangingPunct="0">
              <a:lnSpc>
                <a:spcPct val="100000"/>
              </a:lnSpc>
              <a:spcBef>
                <a:spcPct val="20000"/>
              </a:spcBef>
              <a:spcAft>
                <a:spcPct val="0"/>
              </a:spcAft>
              <a:buClr>
                <a:srgbClr val="94CAE8"/>
              </a:buClr>
              <a:buSzPct val="115000"/>
              <a:tabLst/>
              <a:defRPr/>
            </a:pPr>
            <a:r>
              <a:rPr kumimoji="1" lang="ko-KR" altLang="en-US" sz="2800" b="1" i="0" u="none" strike="noStrike" kern="0" cap="none" spc="0" normalizeH="0" baseline="0" noProof="0" dirty="0" smtClean="0">
                <a:ln>
                  <a:noFill/>
                </a:ln>
                <a:solidFill>
                  <a:srgbClr val="FF5050"/>
                </a:solidFill>
                <a:effectLst/>
                <a:uLnTx/>
                <a:uFillTx/>
                <a:cs typeface="Arial Unicode MS" pitchFamily="50" charset="-127"/>
              </a:rPr>
              <a:t>서민들이 바라는 오복 </a:t>
            </a:r>
            <a:r>
              <a:rPr kumimoji="1" lang="en-US" altLang="ko-KR" sz="2800" b="1" i="0" u="none" strike="noStrike" kern="0" cap="none" spc="0" normalizeH="0" baseline="0" noProof="0" dirty="0" smtClean="0">
                <a:ln>
                  <a:noFill/>
                </a:ln>
                <a:solidFill>
                  <a:srgbClr val="FF5050"/>
                </a:solidFill>
                <a:effectLst/>
                <a:uLnTx/>
                <a:uFillTx/>
                <a:cs typeface="Arial Unicode MS" pitchFamily="50" charset="-127"/>
              </a:rPr>
              <a:t>(</a:t>
            </a:r>
            <a:r>
              <a:rPr kumimoji="1" lang="ko-KR" altLang="en-US" sz="2800" b="1" i="0" u="none" strike="noStrike" kern="0" cap="none" spc="0" normalizeH="0" baseline="0" noProof="0" dirty="0" smtClean="0">
                <a:ln>
                  <a:noFill/>
                </a:ln>
                <a:solidFill>
                  <a:srgbClr val="FF5050"/>
                </a:solidFill>
                <a:effectLst/>
                <a:uLnTx/>
                <a:uFillTx/>
                <a:cs typeface="Arial Unicode MS" pitchFamily="50" charset="-127"/>
              </a:rPr>
              <a:t>五福</a:t>
            </a:r>
            <a:r>
              <a:rPr kumimoji="1" lang="en-US" altLang="ko-KR" sz="2800" b="1" i="0" u="none" strike="noStrike" kern="0" cap="none" spc="0" normalizeH="0" baseline="0" noProof="0" dirty="0" smtClean="0">
                <a:ln>
                  <a:noFill/>
                </a:ln>
                <a:solidFill>
                  <a:srgbClr val="FF5050"/>
                </a:solidFill>
                <a:effectLst/>
                <a:uLnTx/>
                <a:uFillTx/>
                <a:cs typeface="Arial Unicode MS" pitchFamily="50" charset="-127"/>
              </a:rPr>
              <a:t>) </a:t>
            </a:r>
            <a:r>
              <a:rPr kumimoji="1" lang="ko-KR" altLang="en-US" sz="1800" b="1" i="0" u="none" strike="noStrike" kern="0" cap="none" spc="0" normalizeH="0" baseline="0" noProof="0" dirty="0" err="1" smtClean="0">
                <a:ln>
                  <a:noFill/>
                </a:ln>
                <a:effectLst/>
                <a:uLnTx/>
                <a:uFillTx/>
              </a:rPr>
              <a:t>통속편</a:t>
            </a:r>
            <a:r>
              <a:rPr kumimoji="1" lang="en-US" altLang="ko-KR" sz="1800" b="1" i="0" u="none" strike="noStrike" kern="0" cap="none" spc="0" normalizeH="0" baseline="0" noProof="0" dirty="0" smtClean="0">
                <a:ln>
                  <a:noFill/>
                </a:ln>
                <a:effectLst/>
                <a:uLnTx/>
                <a:uFillTx/>
              </a:rPr>
              <a:t>(</a:t>
            </a:r>
            <a:r>
              <a:rPr kumimoji="1" lang="ko-KR" altLang="en-US" sz="1800" b="1" i="0" u="none" strike="noStrike" kern="0" cap="none" spc="0" normalizeH="0" baseline="0" noProof="0" dirty="0" err="1" smtClean="0">
                <a:ln>
                  <a:noFill/>
                </a:ln>
                <a:effectLst/>
                <a:uLnTx/>
                <a:uFillTx/>
              </a:rPr>
              <a:t>通俗編</a:t>
            </a:r>
            <a:r>
              <a:rPr kumimoji="1" lang="ko-KR" altLang="en-US" sz="1800" b="1" i="0" u="none" strike="noStrike" kern="0" cap="none" spc="0" normalizeH="0" baseline="0" noProof="0" dirty="0" smtClean="0">
                <a:ln>
                  <a:noFill/>
                </a:ln>
                <a:effectLst/>
                <a:uLnTx/>
                <a:uFillTx/>
              </a:rPr>
              <a:t> </a:t>
            </a:r>
            <a:r>
              <a:rPr kumimoji="1" lang="en-US" altLang="ko-KR" sz="1800" b="1" i="0" u="none" strike="noStrike" kern="0" cap="none" spc="0" normalizeH="0" baseline="0" noProof="0" dirty="0" smtClean="0">
                <a:ln>
                  <a:noFill/>
                </a:ln>
                <a:effectLst/>
                <a:uLnTx/>
                <a:uFillTx/>
              </a:rPr>
              <a:t>)</a:t>
            </a:r>
          </a:p>
          <a:p>
            <a:pPr marR="0" lvl="0" defTabSz="914400" eaLnBrk="0" fontAlgn="base" latinLnBrk="0" hangingPunct="0">
              <a:lnSpc>
                <a:spcPct val="100000"/>
              </a:lnSpc>
              <a:spcBef>
                <a:spcPct val="20000"/>
              </a:spcBef>
              <a:spcAft>
                <a:spcPct val="0"/>
              </a:spcAft>
              <a:buClr>
                <a:srgbClr val="94CAE8"/>
              </a:buClr>
              <a:buSzPct val="115000"/>
              <a:tabLst/>
              <a:defRPr/>
            </a:pPr>
            <a:endParaRPr kumimoji="1" lang="en-US" altLang="ko-KR" sz="600" b="1" i="0" u="none" strike="noStrike" kern="0" cap="none" spc="0" normalizeH="0" baseline="0" noProof="0" dirty="0" smtClean="0">
              <a:ln>
                <a:noFill/>
              </a:ln>
              <a:solidFill>
                <a:srgbClr val="FF5050"/>
              </a:solidFill>
              <a:effectLst/>
              <a:uLnTx/>
              <a:uFillTx/>
            </a:endParaRPr>
          </a:p>
          <a:p>
            <a:pPr marR="0" lvl="0" defTabSz="914400" eaLnBrk="0" fontAlgn="base" latinLnBrk="0" hangingPunct="0">
              <a:lnSpc>
                <a:spcPct val="100000"/>
              </a:lnSpc>
              <a:spcBef>
                <a:spcPct val="20000"/>
              </a:spcBef>
              <a:spcAft>
                <a:spcPct val="0"/>
              </a:spcAft>
              <a:buClr>
                <a:srgbClr val="94CAE8"/>
              </a:buClr>
              <a:buSzPct val="115000"/>
              <a:tabLst/>
              <a:defRPr/>
            </a:pPr>
            <a:r>
              <a:rPr kumimoji="1" lang="ko-KR" altLang="en-US" sz="1800" b="1" i="0" u="none" strike="noStrike" kern="0" cap="none" spc="0" normalizeH="0" baseline="0" noProof="0" dirty="0" smtClean="0">
                <a:ln>
                  <a:noFill/>
                </a:ln>
                <a:solidFill>
                  <a:srgbClr val="0A2068">
                    <a:lumMod val="60000"/>
                    <a:lumOff val="40000"/>
                  </a:srgbClr>
                </a:solidFill>
                <a:effectLst/>
                <a:uLnTx/>
                <a:uFillTx/>
              </a:rPr>
              <a:t>     </a:t>
            </a:r>
            <a:r>
              <a:rPr kumimoji="1" lang="ko-KR" altLang="en-US" sz="1800" b="1" i="0" u="none" strike="noStrike" kern="0" cap="none" spc="0" normalizeH="0" baseline="0" noProof="0" dirty="0" smtClean="0">
                <a:ln>
                  <a:noFill/>
                </a:ln>
                <a:effectLst/>
                <a:uLnTx/>
                <a:uFillTx/>
              </a:rPr>
              <a:t>수 </a:t>
            </a:r>
            <a:r>
              <a:rPr kumimoji="1" lang="en-US" altLang="ko-KR" sz="1800" b="1" i="0" u="none" strike="noStrike" kern="0" cap="none" spc="0" normalizeH="0" baseline="0" noProof="0" dirty="0" smtClean="0">
                <a:ln>
                  <a:noFill/>
                </a:ln>
                <a:effectLst/>
                <a:uLnTx/>
                <a:uFillTx/>
              </a:rPr>
              <a:t>(</a:t>
            </a:r>
            <a:r>
              <a:rPr kumimoji="1" lang="ko-KR" altLang="en-US" sz="1800" b="1" i="0" u="none" strike="noStrike" kern="0" cap="none" spc="0" normalizeH="0" baseline="0" noProof="0" dirty="0" smtClean="0">
                <a:ln>
                  <a:noFill/>
                </a:ln>
                <a:effectLst/>
                <a:uLnTx/>
                <a:uFillTx/>
              </a:rPr>
              <a:t>壽</a:t>
            </a:r>
            <a:r>
              <a:rPr kumimoji="1" lang="en-US" altLang="ko-KR" sz="1800" b="1" i="0" u="none" strike="noStrike" kern="0" cap="none" spc="0" normalizeH="0" baseline="0" noProof="0" dirty="0" smtClean="0">
                <a:ln>
                  <a:noFill/>
                </a:ln>
                <a:effectLst/>
                <a:uLnTx/>
                <a:uFillTx/>
              </a:rPr>
              <a:t>) · </a:t>
            </a:r>
            <a:r>
              <a:rPr kumimoji="1" lang="ko-KR" altLang="en-US" sz="1800" b="1" i="0" u="none" strike="noStrike" kern="0" cap="none" spc="0" normalizeH="0" baseline="0" noProof="0" dirty="0" smtClean="0">
                <a:ln>
                  <a:noFill/>
                </a:ln>
                <a:effectLst/>
                <a:uLnTx/>
                <a:uFillTx/>
              </a:rPr>
              <a:t>부 </a:t>
            </a:r>
            <a:r>
              <a:rPr kumimoji="1" lang="en-US" altLang="ko-KR" sz="1800" b="1" i="0" u="none" strike="noStrike" kern="0" cap="none" spc="0" normalizeH="0" baseline="0" noProof="0" dirty="0" smtClean="0">
                <a:ln>
                  <a:noFill/>
                </a:ln>
                <a:effectLst/>
                <a:uLnTx/>
                <a:uFillTx/>
              </a:rPr>
              <a:t>(</a:t>
            </a:r>
            <a:r>
              <a:rPr kumimoji="1" lang="ko-KR" altLang="en-US" sz="1800" b="1" i="0" u="none" strike="noStrike" kern="0" cap="none" spc="0" normalizeH="0" baseline="0" noProof="0" dirty="0" smtClean="0">
                <a:ln>
                  <a:noFill/>
                </a:ln>
                <a:effectLst/>
                <a:uLnTx/>
                <a:uFillTx/>
              </a:rPr>
              <a:t>富</a:t>
            </a:r>
            <a:r>
              <a:rPr kumimoji="1" lang="en-US" altLang="ko-KR" sz="1800" b="1" i="0" u="none" strike="noStrike" kern="0" cap="none" spc="0" normalizeH="0" baseline="0" noProof="0" dirty="0" smtClean="0">
                <a:ln>
                  <a:noFill/>
                </a:ln>
                <a:effectLst/>
                <a:uLnTx/>
                <a:uFillTx/>
              </a:rPr>
              <a:t>) · </a:t>
            </a:r>
            <a:r>
              <a:rPr kumimoji="1" lang="ko-KR" altLang="en-US" sz="1800" b="1" i="0" u="none" strike="noStrike" kern="0" cap="none" spc="0" normalizeH="0" baseline="0" noProof="0" dirty="0" smtClean="0">
                <a:ln>
                  <a:noFill/>
                </a:ln>
                <a:effectLst/>
                <a:uLnTx/>
                <a:uFillTx/>
              </a:rPr>
              <a:t>귀 </a:t>
            </a:r>
            <a:r>
              <a:rPr kumimoji="1" lang="en-US" altLang="ko-KR" sz="1800" b="1" i="0" u="none" strike="noStrike" kern="0" cap="none" spc="0" normalizeH="0" baseline="0" noProof="0" dirty="0" smtClean="0">
                <a:ln>
                  <a:noFill/>
                </a:ln>
                <a:effectLst/>
                <a:uLnTx/>
                <a:uFillTx/>
              </a:rPr>
              <a:t>(</a:t>
            </a:r>
            <a:r>
              <a:rPr kumimoji="1" lang="ko-KR" altLang="en-US" sz="1800" b="1" i="0" u="none" strike="noStrike" kern="0" cap="none" spc="0" normalizeH="0" baseline="0" noProof="0" dirty="0" smtClean="0">
                <a:ln>
                  <a:noFill/>
                </a:ln>
                <a:effectLst/>
                <a:uLnTx/>
                <a:uFillTx/>
              </a:rPr>
              <a:t>貴</a:t>
            </a:r>
            <a:r>
              <a:rPr kumimoji="1" lang="en-US" altLang="ko-KR" sz="1800" b="1" i="0" u="none" strike="noStrike" kern="0" cap="none" spc="0" normalizeH="0" baseline="0" noProof="0" dirty="0" smtClean="0">
                <a:ln>
                  <a:noFill/>
                </a:ln>
                <a:effectLst/>
                <a:uLnTx/>
                <a:uFillTx/>
              </a:rPr>
              <a:t>) · </a:t>
            </a:r>
            <a:r>
              <a:rPr kumimoji="1" lang="ko-KR" altLang="en-US" sz="1800" b="1" i="0" u="none" strike="noStrike" kern="0" cap="none" spc="0" normalizeH="0" baseline="0" noProof="0" dirty="0" smtClean="0">
                <a:ln>
                  <a:noFill/>
                </a:ln>
                <a:effectLst/>
                <a:uLnTx/>
                <a:uFillTx/>
              </a:rPr>
              <a:t>강녕 </a:t>
            </a:r>
            <a:r>
              <a:rPr kumimoji="1" lang="en-US" altLang="ko-KR" sz="1800" b="1" i="0" u="none" strike="noStrike" kern="0" cap="none" spc="0" normalizeH="0" baseline="0" noProof="0" dirty="0" smtClean="0">
                <a:ln>
                  <a:noFill/>
                </a:ln>
                <a:effectLst/>
                <a:uLnTx/>
                <a:uFillTx/>
              </a:rPr>
              <a:t>(</a:t>
            </a:r>
            <a:r>
              <a:rPr kumimoji="1" lang="ko-KR" altLang="en-US" sz="1800" b="1" i="0" u="none" strike="noStrike" kern="0" cap="none" spc="0" normalizeH="0" baseline="0" noProof="0" dirty="0" smtClean="0">
                <a:ln>
                  <a:noFill/>
                </a:ln>
                <a:effectLst/>
                <a:uLnTx/>
                <a:uFillTx/>
              </a:rPr>
              <a:t>康寧</a:t>
            </a:r>
            <a:r>
              <a:rPr kumimoji="1" lang="en-US" altLang="ko-KR" sz="1800" b="1" i="0" u="none" strike="noStrike" kern="0" cap="none" spc="0" normalizeH="0" baseline="0" noProof="0" dirty="0" smtClean="0">
                <a:ln>
                  <a:noFill/>
                </a:ln>
                <a:effectLst/>
                <a:uLnTx/>
                <a:uFillTx/>
              </a:rPr>
              <a:t>) ·</a:t>
            </a:r>
            <a:r>
              <a:rPr kumimoji="1" lang="en-US" altLang="ko-KR" sz="1800" b="1" i="0" u="none" strike="noStrike" kern="0" cap="none" spc="0" normalizeH="0" noProof="0" dirty="0" smtClean="0">
                <a:ln>
                  <a:noFill/>
                </a:ln>
                <a:effectLst/>
                <a:uLnTx/>
                <a:uFillTx/>
              </a:rPr>
              <a:t> </a:t>
            </a:r>
            <a:r>
              <a:rPr kumimoji="1" lang="ko-KR" altLang="en-US" sz="1800" b="1" i="0" u="none" strike="noStrike" kern="0" cap="none" spc="0" normalizeH="0" baseline="0" noProof="0" dirty="0" err="1" smtClean="0">
                <a:ln>
                  <a:noFill/>
                </a:ln>
                <a:effectLst/>
                <a:uLnTx/>
                <a:uFillTx/>
              </a:rPr>
              <a:t>자손중다</a:t>
            </a:r>
            <a:r>
              <a:rPr kumimoji="1" lang="ko-KR" altLang="en-US" sz="1800" b="1" i="0" u="none" strike="noStrike" kern="0" cap="none" spc="0" normalizeH="0" baseline="0" noProof="0" dirty="0" smtClean="0">
                <a:ln>
                  <a:noFill/>
                </a:ln>
                <a:effectLst/>
                <a:uLnTx/>
                <a:uFillTx/>
              </a:rPr>
              <a:t> </a:t>
            </a:r>
            <a:r>
              <a:rPr kumimoji="1" lang="en-US" altLang="ko-KR" sz="1800" b="1" i="0" u="none" strike="noStrike" kern="0" cap="none" spc="0" normalizeH="0" baseline="0" noProof="0" dirty="0" smtClean="0">
                <a:ln>
                  <a:noFill/>
                </a:ln>
                <a:effectLst/>
                <a:uLnTx/>
                <a:uFillTx/>
              </a:rPr>
              <a:t>(</a:t>
            </a:r>
            <a:r>
              <a:rPr kumimoji="1" lang="ko-KR" altLang="en-US" sz="1800" b="1" i="0" u="none" strike="noStrike" kern="0" cap="none" spc="0" normalizeH="0" baseline="0" noProof="0" dirty="0" err="1" smtClean="0">
                <a:ln>
                  <a:noFill/>
                </a:ln>
                <a:effectLst/>
                <a:uLnTx/>
                <a:uFillTx/>
              </a:rPr>
              <a:t>子孫衆多</a:t>
            </a:r>
            <a:r>
              <a:rPr kumimoji="1" lang="en-US" altLang="ko-KR" sz="1800" b="1" i="0" u="none" strike="noStrike" kern="0" cap="none" spc="0" normalizeH="0" baseline="0" noProof="0" dirty="0" smtClean="0">
                <a:ln>
                  <a:noFill/>
                </a:ln>
                <a:effectLst/>
                <a:uLnTx/>
                <a:uFillTx/>
              </a:rPr>
              <a:t>)</a:t>
            </a:r>
          </a:p>
        </p:txBody>
      </p:sp>
      <p:sp>
        <p:nvSpPr>
          <p:cNvPr id="13" name="직사각형 12"/>
          <p:cNvSpPr/>
          <p:nvPr/>
        </p:nvSpPr>
        <p:spPr>
          <a:xfrm>
            <a:off x="1080120" y="2039946"/>
            <a:ext cx="6480720" cy="2114361"/>
          </a:xfrm>
          <a:prstGeom prst="rect">
            <a:avLst/>
          </a:prstGeom>
        </p:spPr>
        <p:txBody>
          <a:bodyPr wrap="square">
            <a:spAutoFit/>
          </a:bodyPr>
          <a:lstStyle/>
          <a:p>
            <a:pPr marL="0" marR="0" lvl="0" indent="0" defTabSz="914400" eaLnBrk="1" fontAlgn="base" latinLnBrk="0" hangingPunct="1">
              <a:lnSpc>
                <a:spcPct val="150000"/>
              </a:lnSpc>
              <a:spcBef>
                <a:spcPct val="0"/>
              </a:spcBef>
              <a:spcAft>
                <a:spcPct val="0"/>
              </a:spcAft>
              <a:buClrTx/>
              <a:buSzTx/>
              <a:buFontTx/>
              <a:buNone/>
              <a:tabLst/>
              <a:defRPr/>
            </a:pPr>
            <a:r>
              <a:rPr kumimoji="1" lang="ko-KR" altLang="en-US" sz="1800" b="1" i="0" u="none" strike="noStrike" kern="0" cap="none" spc="0" normalizeH="0" baseline="0" noProof="0" dirty="0" smtClean="0">
                <a:ln>
                  <a:noFill/>
                </a:ln>
                <a:effectLst/>
                <a:uLnTx/>
                <a:uFillTx/>
              </a:rPr>
              <a:t>            수 </a:t>
            </a:r>
            <a:r>
              <a:rPr kumimoji="1" lang="en-US" altLang="ko-KR" sz="1800" b="1" i="0" u="none" strike="noStrike" kern="0" cap="none" spc="0" normalizeH="0" baseline="0" noProof="0" dirty="0" smtClean="0">
                <a:ln>
                  <a:noFill/>
                </a:ln>
                <a:effectLst/>
                <a:uLnTx/>
                <a:uFillTx/>
              </a:rPr>
              <a:t>(</a:t>
            </a:r>
            <a:r>
              <a:rPr kumimoji="1" lang="ko-KR" altLang="en-US" sz="1800" b="1" i="0" u="none" strike="noStrike" kern="0" cap="none" spc="0" normalizeH="0" baseline="0" noProof="0" dirty="0" smtClean="0">
                <a:ln>
                  <a:noFill/>
                </a:ln>
                <a:effectLst/>
                <a:uLnTx/>
                <a:uFillTx/>
              </a:rPr>
              <a:t>壽</a:t>
            </a:r>
            <a:r>
              <a:rPr kumimoji="1" lang="en-US" altLang="ko-KR" sz="1800" b="1" i="0" u="none" strike="noStrike" kern="0" cap="none" spc="0" normalizeH="0" baseline="0" noProof="0" dirty="0" smtClean="0">
                <a:ln>
                  <a:noFill/>
                </a:ln>
                <a:effectLst/>
                <a:uLnTx/>
                <a:uFillTx/>
              </a:rPr>
              <a:t>)    </a:t>
            </a:r>
            <a:r>
              <a:rPr kumimoji="1" lang="ko-KR" altLang="en-US" sz="1800" b="1" i="0" u="none" strike="noStrike" kern="0" cap="none" spc="0" normalizeH="0" baseline="0" noProof="0" dirty="0" smtClean="0">
                <a:ln>
                  <a:noFill/>
                </a:ln>
                <a:effectLst/>
                <a:uLnTx/>
                <a:uFillTx/>
              </a:rPr>
              <a:t>오래 사는 것</a:t>
            </a:r>
            <a:endParaRPr kumimoji="1" lang="en-US" altLang="ko-KR" sz="1800" b="1" i="0" u="none" strike="noStrike" kern="0" cap="none" spc="0" normalizeH="0" baseline="0" noProof="0" dirty="0" smtClean="0">
              <a:ln>
                <a:noFill/>
              </a:ln>
              <a:effectLst/>
              <a:uLnTx/>
              <a:uFillTx/>
            </a:endParaRPr>
          </a:p>
          <a:p>
            <a:pPr marL="0" marR="0" lvl="0" indent="0" defTabSz="914400" eaLnBrk="1" fontAlgn="base" latinLnBrk="0" hangingPunct="1">
              <a:lnSpc>
                <a:spcPct val="150000"/>
              </a:lnSpc>
              <a:spcBef>
                <a:spcPct val="0"/>
              </a:spcBef>
              <a:spcAft>
                <a:spcPct val="0"/>
              </a:spcAft>
              <a:buClrTx/>
              <a:buSzTx/>
              <a:buFontTx/>
              <a:buNone/>
              <a:tabLst/>
              <a:defRPr/>
            </a:pPr>
            <a:r>
              <a:rPr kumimoji="1" lang="ko-KR" altLang="en-US" sz="1800" b="1" i="0" u="none" strike="noStrike" kern="0" cap="none" spc="0" normalizeH="0" baseline="0" noProof="0" dirty="0" smtClean="0">
                <a:ln>
                  <a:noFill/>
                </a:ln>
                <a:effectLst/>
                <a:uLnTx/>
                <a:uFillTx/>
              </a:rPr>
              <a:t>            부 </a:t>
            </a:r>
            <a:r>
              <a:rPr kumimoji="1" lang="en-US" altLang="ko-KR" sz="1800" b="1" i="0" u="none" strike="noStrike" kern="0" cap="none" spc="0" normalizeH="0" baseline="0" noProof="0" dirty="0" smtClean="0">
                <a:ln>
                  <a:noFill/>
                </a:ln>
                <a:effectLst/>
                <a:uLnTx/>
                <a:uFillTx/>
              </a:rPr>
              <a:t>(</a:t>
            </a:r>
            <a:r>
              <a:rPr kumimoji="1" lang="ko-KR" altLang="en-US" sz="1800" b="1" i="0" u="none" strike="noStrike" kern="0" cap="none" spc="0" normalizeH="0" baseline="0" noProof="0" dirty="0" smtClean="0">
                <a:ln>
                  <a:noFill/>
                </a:ln>
                <a:effectLst/>
                <a:uLnTx/>
                <a:uFillTx/>
              </a:rPr>
              <a:t>富</a:t>
            </a:r>
            <a:r>
              <a:rPr kumimoji="1" lang="en-US" altLang="ko-KR" sz="1800" b="1" i="0" u="none" strike="noStrike" kern="0" cap="none" spc="0" normalizeH="0" baseline="0" noProof="0" dirty="0" smtClean="0">
                <a:ln>
                  <a:noFill/>
                </a:ln>
                <a:effectLst/>
                <a:uLnTx/>
                <a:uFillTx/>
              </a:rPr>
              <a:t>)   </a:t>
            </a:r>
            <a:r>
              <a:rPr kumimoji="1" lang="en-US" altLang="ko-KR" sz="1800" b="1" i="0" u="none" strike="noStrike" kern="0" cap="none" spc="0" normalizeH="0" noProof="0" dirty="0" smtClean="0">
                <a:ln>
                  <a:noFill/>
                </a:ln>
                <a:effectLst/>
                <a:uLnTx/>
                <a:uFillTx/>
              </a:rPr>
              <a:t> </a:t>
            </a:r>
            <a:r>
              <a:rPr kumimoji="1" lang="ko-KR" altLang="en-US" sz="1800" b="1" i="0" u="none" strike="noStrike" kern="0" cap="none" spc="0" normalizeH="0" baseline="0" noProof="0" dirty="0" smtClean="0">
                <a:ln>
                  <a:noFill/>
                </a:ln>
                <a:effectLst/>
                <a:uLnTx/>
                <a:uFillTx/>
              </a:rPr>
              <a:t>경제적으로 풍족하고 부유하게 사는 것</a:t>
            </a:r>
            <a:endParaRPr kumimoji="1" lang="en-US" altLang="ko-KR" sz="1800" b="1" i="0" u="none" strike="noStrike" kern="0" cap="none" spc="0" normalizeH="0" baseline="0" noProof="0" dirty="0" smtClean="0">
              <a:ln>
                <a:noFill/>
              </a:ln>
              <a:effectLst/>
              <a:uLnTx/>
              <a:uFillTx/>
            </a:endParaRPr>
          </a:p>
          <a:p>
            <a:pPr marL="0" marR="0" lvl="0" indent="0" defTabSz="914400" eaLnBrk="1" fontAlgn="base" latinLnBrk="0" hangingPunct="1">
              <a:lnSpc>
                <a:spcPct val="150000"/>
              </a:lnSpc>
              <a:spcBef>
                <a:spcPct val="0"/>
              </a:spcBef>
              <a:spcAft>
                <a:spcPct val="0"/>
              </a:spcAft>
              <a:buClrTx/>
              <a:buSzTx/>
              <a:buFontTx/>
              <a:buNone/>
              <a:tabLst/>
              <a:defRPr/>
            </a:pPr>
            <a:r>
              <a:rPr kumimoji="1" lang="ko-KR" altLang="en-US" sz="1800" b="1" i="0" u="none" strike="noStrike" kern="0" cap="none" spc="0" normalizeH="0" baseline="0" noProof="0" dirty="0" smtClean="0">
                <a:ln>
                  <a:noFill/>
                </a:ln>
                <a:effectLst/>
                <a:uLnTx/>
                <a:uFillTx/>
              </a:rPr>
              <a:t>      강녕 </a:t>
            </a:r>
            <a:r>
              <a:rPr kumimoji="1" lang="en-US" altLang="ko-KR" sz="1800" b="1" i="0" u="none" strike="noStrike" kern="0" cap="none" spc="0" normalizeH="0" baseline="0" noProof="0" dirty="0" smtClean="0">
                <a:ln>
                  <a:noFill/>
                </a:ln>
                <a:effectLst/>
                <a:uLnTx/>
                <a:uFillTx/>
              </a:rPr>
              <a:t>(</a:t>
            </a:r>
            <a:r>
              <a:rPr kumimoji="1" lang="ko-KR" altLang="en-US" sz="1800" b="1" i="0" u="none" strike="noStrike" kern="0" cap="none" spc="0" normalizeH="0" baseline="0" noProof="0" dirty="0" smtClean="0">
                <a:ln>
                  <a:noFill/>
                </a:ln>
                <a:effectLst/>
                <a:uLnTx/>
                <a:uFillTx/>
              </a:rPr>
              <a:t>康寧</a:t>
            </a:r>
            <a:r>
              <a:rPr kumimoji="1" lang="en-US" altLang="ko-KR" sz="1800" b="1" i="0" u="none" strike="noStrike" kern="0" cap="none" spc="0" normalizeH="0" baseline="0" noProof="0" dirty="0" smtClean="0">
                <a:ln>
                  <a:noFill/>
                </a:ln>
                <a:effectLst/>
                <a:uLnTx/>
                <a:uFillTx/>
              </a:rPr>
              <a:t>)    </a:t>
            </a:r>
            <a:r>
              <a:rPr kumimoji="1" lang="ko-KR" altLang="en-US" sz="1800" b="1" i="0" u="none" strike="noStrike" kern="0" cap="none" spc="0" normalizeH="0" baseline="0" noProof="0" dirty="0" smtClean="0">
                <a:ln>
                  <a:noFill/>
                </a:ln>
                <a:effectLst/>
                <a:uLnTx/>
                <a:uFillTx/>
              </a:rPr>
              <a:t>몸과 마음이 건강하게 사는 것</a:t>
            </a:r>
            <a:endParaRPr kumimoji="1" lang="en-US" altLang="ko-KR" sz="1800" b="1" i="0" u="none" strike="noStrike" kern="0" cap="none" spc="0" normalizeH="0" baseline="0" noProof="0" dirty="0" smtClean="0">
              <a:ln>
                <a:noFill/>
              </a:ln>
              <a:effectLst/>
              <a:uLnTx/>
              <a:uFillTx/>
            </a:endParaRPr>
          </a:p>
          <a:p>
            <a:pPr marL="0" marR="0" lvl="0" indent="0" defTabSz="914400" eaLnBrk="1" fontAlgn="base" latinLnBrk="0" hangingPunct="1">
              <a:lnSpc>
                <a:spcPct val="150000"/>
              </a:lnSpc>
              <a:spcBef>
                <a:spcPct val="0"/>
              </a:spcBef>
              <a:spcAft>
                <a:spcPct val="0"/>
              </a:spcAft>
              <a:buClrTx/>
              <a:buSzTx/>
              <a:buFontTx/>
              <a:buNone/>
              <a:tabLst/>
              <a:defRPr/>
            </a:pPr>
            <a:r>
              <a:rPr kumimoji="1" lang="ko-KR" altLang="en-US" sz="1800" b="1" i="0" u="none" strike="noStrike" kern="0" cap="none" spc="0" normalizeH="0" baseline="0" noProof="0" dirty="0" smtClean="0">
                <a:ln>
                  <a:noFill/>
                </a:ln>
                <a:effectLst/>
                <a:uLnTx/>
                <a:uFillTx/>
              </a:rPr>
              <a:t>유호덕 </a:t>
            </a:r>
            <a:r>
              <a:rPr kumimoji="1" lang="en-US" altLang="ko-KR" sz="1800" b="1" i="0" u="none" strike="noStrike" kern="0" cap="none" spc="0" normalizeH="0" baseline="0" noProof="0" dirty="0" smtClean="0">
                <a:ln>
                  <a:noFill/>
                </a:ln>
                <a:effectLst/>
                <a:uLnTx/>
                <a:uFillTx/>
              </a:rPr>
              <a:t>(</a:t>
            </a:r>
            <a:r>
              <a:rPr kumimoji="1" lang="ko-KR" altLang="en-US" sz="1800" b="1" i="0" u="none" strike="noStrike" kern="0" cap="none" spc="0" normalizeH="0" baseline="0" noProof="0" dirty="0" smtClean="0">
                <a:ln>
                  <a:noFill/>
                </a:ln>
                <a:effectLst/>
                <a:uLnTx/>
                <a:uFillTx/>
              </a:rPr>
              <a:t>攸好德</a:t>
            </a:r>
            <a:r>
              <a:rPr kumimoji="1" lang="en-US" altLang="ko-KR" sz="1800" b="1" i="0" u="none" strike="noStrike" kern="0" cap="none" spc="0" normalizeH="0" baseline="0" noProof="0" dirty="0" smtClean="0">
                <a:ln>
                  <a:noFill/>
                </a:ln>
                <a:effectLst/>
                <a:uLnTx/>
                <a:uFillTx/>
              </a:rPr>
              <a:t>)    </a:t>
            </a:r>
            <a:r>
              <a:rPr kumimoji="1" lang="ko-KR" altLang="en-US" sz="1800" b="1" i="0" u="none" strike="noStrike" kern="0" cap="none" spc="0" normalizeH="0" baseline="0" noProof="0" dirty="0" smtClean="0">
                <a:ln>
                  <a:noFill/>
                </a:ln>
                <a:effectLst/>
                <a:uLnTx/>
                <a:uFillTx/>
              </a:rPr>
              <a:t>선행으로 덕을 쌓고 나누는 것</a:t>
            </a:r>
            <a:endParaRPr kumimoji="1" lang="en-US" altLang="ko-KR" sz="1800" b="1" i="0" u="none" strike="noStrike" kern="0" cap="none" spc="0" normalizeH="0" baseline="0" noProof="0" dirty="0" smtClean="0">
              <a:ln>
                <a:noFill/>
              </a:ln>
              <a:effectLst/>
              <a:uLnTx/>
              <a:uFillTx/>
            </a:endParaRPr>
          </a:p>
          <a:p>
            <a:pPr marL="0" marR="0" lvl="0" indent="0" defTabSz="914400" eaLnBrk="1" fontAlgn="base" latinLnBrk="0" hangingPunct="1">
              <a:lnSpc>
                <a:spcPct val="150000"/>
              </a:lnSpc>
              <a:spcBef>
                <a:spcPct val="0"/>
              </a:spcBef>
              <a:spcAft>
                <a:spcPct val="0"/>
              </a:spcAft>
              <a:buClrTx/>
              <a:buSzTx/>
              <a:buFontTx/>
              <a:buNone/>
              <a:tabLst/>
              <a:defRPr/>
            </a:pPr>
            <a:r>
              <a:rPr kumimoji="1" lang="ko-KR" altLang="en-US" sz="1800" b="1" i="0" u="none" strike="noStrike" kern="0" cap="none" spc="0" normalizeH="0" baseline="0" noProof="0" dirty="0" smtClean="0">
                <a:ln>
                  <a:noFill/>
                </a:ln>
                <a:effectLst/>
                <a:uLnTx/>
                <a:uFillTx/>
              </a:rPr>
              <a:t>고종명 </a:t>
            </a:r>
            <a:r>
              <a:rPr kumimoji="1" lang="en-US" altLang="ko-KR" sz="1800" b="1" i="0" u="none" strike="noStrike" kern="0" cap="none" spc="0" normalizeH="0" baseline="0" noProof="0" dirty="0" smtClean="0">
                <a:ln>
                  <a:noFill/>
                </a:ln>
                <a:effectLst/>
                <a:uLnTx/>
                <a:uFillTx/>
              </a:rPr>
              <a:t>(</a:t>
            </a:r>
            <a:r>
              <a:rPr kumimoji="1" lang="ko-KR" altLang="en-US" sz="1800" b="1" i="0" u="none" strike="noStrike" kern="0" cap="none" spc="0" normalizeH="0" baseline="0" noProof="0" dirty="0" smtClean="0">
                <a:ln>
                  <a:noFill/>
                </a:ln>
                <a:effectLst/>
                <a:uLnTx/>
                <a:uFillTx/>
              </a:rPr>
              <a:t>考終命</a:t>
            </a:r>
            <a:r>
              <a:rPr kumimoji="1" lang="en-US" altLang="ko-KR" sz="1800" b="1" i="0" u="none" strike="noStrike" kern="0" cap="none" spc="0" normalizeH="0" baseline="0" noProof="0" dirty="0" smtClean="0">
                <a:ln>
                  <a:noFill/>
                </a:ln>
                <a:effectLst/>
                <a:uLnTx/>
                <a:uFillTx/>
              </a:rPr>
              <a:t>)    </a:t>
            </a:r>
            <a:r>
              <a:rPr kumimoji="1" lang="ko-KR" altLang="en-US" sz="1800" b="1" i="0" u="none" strike="noStrike" kern="0" cap="none" spc="0" normalizeH="0" baseline="0" noProof="0" dirty="0" smtClean="0">
                <a:ln>
                  <a:noFill/>
                </a:ln>
                <a:effectLst/>
                <a:uLnTx/>
                <a:uFillTx/>
              </a:rPr>
              <a:t>고통 없이 평안하게 죽음을 맞이하는 것</a:t>
            </a:r>
            <a:endParaRPr kumimoji="1" lang="en-US" altLang="ko-KR" sz="1800" b="1" i="0" u="none" strike="noStrike" kern="0" cap="none" spc="0" normalizeH="0" baseline="0" noProof="0" dirty="0" smtClean="0">
              <a:ln>
                <a:noFill/>
              </a:ln>
              <a:effectLst/>
              <a:uLnTx/>
              <a:uFillTx/>
            </a:endParaRPr>
          </a:p>
        </p:txBody>
      </p:sp>
      <p:pic>
        <p:nvPicPr>
          <p:cNvPr id="15" name="그림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242" y="1672212"/>
            <a:ext cx="219318" cy="245902"/>
          </a:xfrm>
          <a:prstGeom prst="rect">
            <a:avLst/>
          </a:prstGeom>
        </p:spPr>
      </p:pic>
      <p:pic>
        <p:nvPicPr>
          <p:cNvPr id="16" name="그림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4576030"/>
            <a:ext cx="219318" cy="245902"/>
          </a:xfrm>
          <a:prstGeom prst="rect">
            <a:avLst/>
          </a:prstGeom>
        </p:spPr>
      </p:pic>
      <p:sp>
        <p:nvSpPr>
          <p:cNvPr id="9" name="모서리가 둥근 직사각형 8"/>
          <p:cNvSpPr/>
          <p:nvPr/>
        </p:nvSpPr>
        <p:spPr>
          <a:xfrm>
            <a:off x="1979712" y="2137354"/>
            <a:ext cx="2736304" cy="288032"/>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956604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1"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그림 8" descr="StudyQuestion.jpg"/>
          <p:cNvPicPr>
            <a:picLocks noChangeAspect="1"/>
          </p:cNvPicPr>
          <p:nvPr/>
        </p:nvPicPr>
        <p:blipFill>
          <a:blip r:embed="rId2" cstate="print"/>
          <a:stretch>
            <a:fillRect/>
          </a:stretch>
        </p:blipFill>
        <p:spPr>
          <a:xfrm>
            <a:off x="5724128" y="1196752"/>
            <a:ext cx="3384376" cy="4225011"/>
          </a:xfrm>
          <a:prstGeom prst="rect">
            <a:avLst/>
          </a:prstGeom>
          <a:ln>
            <a:noFill/>
          </a:ln>
          <a:effectLst>
            <a:softEdge rad="112500"/>
          </a:effectLst>
        </p:spPr>
      </p:pic>
      <p:sp>
        <p:nvSpPr>
          <p:cNvPr id="64515" name="Text Box 3"/>
          <p:cNvSpPr txBox="1">
            <a:spLocks noChangeArrowheads="1"/>
          </p:cNvSpPr>
          <p:nvPr/>
        </p:nvSpPr>
        <p:spPr bwMode="auto">
          <a:xfrm>
            <a:off x="1187450" y="1447800"/>
            <a:ext cx="5971507" cy="3817776"/>
          </a:xfrm>
          <a:prstGeom prst="rect">
            <a:avLst/>
          </a:prstGeom>
          <a:noFill/>
          <a:ln w="9525">
            <a:noFill/>
            <a:miter lim="800000"/>
            <a:headEnd/>
            <a:tailEnd/>
          </a:ln>
          <a:effectLst/>
        </p:spPr>
        <p:txBody>
          <a:bodyPr wrap="none">
            <a:spAutoFit/>
          </a:bodyPr>
          <a:lstStyle/>
          <a:p>
            <a:pPr>
              <a:lnSpc>
                <a:spcPct val="180000"/>
              </a:lnSpc>
              <a:defRPr/>
            </a:pPr>
            <a:r>
              <a:rPr lang="ko-KR" altLang="en-US" sz="2800" b="1" dirty="0">
                <a:effectLst>
                  <a:outerShdw blurRad="38100" dist="38100" dir="2700000" algn="tl">
                    <a:srgbClr val="000000"/>
                  </a:outerShdw>
                </a:effectLst>
                <a:latin typeface="+mj-lt"/>
                <a:ea typeface="돋움" pitchFamily="50" charset="-127"/>
              </a:rPr>
              <a:t> </a:t>
            </a:r>
            <a:r>
              <a:rPr lang="ko-KR" altLang="en-US" sz="2800" b="1" dirty="0">
                <a:latin typeface="+mj-lt"/>
                <a:ea typeface="맑은 고딕" pitchFamily="50" charset="-127"/>
              </a:rPr>
              <a:t>만성병과 급성병의 차이</a:t>
            </a:r>
          </a:p>
          <a:p>
            <a:pPr>
              <a:lnSpc>
                <a:spcPct val="180000"/>
              </a:lnSpc>
              <a:defRPr/>
            </a:pPr>
            <a:r>
              <a:rPr lang="ko-KR" altLang="en-US" sz="2800" b="1" dirty="0">
                <a:latin typeface="+mj-lt"/>
                <a:ea typeface="맑은 고딕" pitchFamily="50" charset="-127"/>
              </a:rPr>
              <a:t> 완치와 치료의 차이</a:t>
            </a:r>
          </a:p>
          <a:p>
            <a:pPr>
              <a:lnSpc>
                <a:spcPct val="180000"/>
              </a:lnSpc>
              <a:defRPr/>
            </a:pPr>
            <a:r>
              <a:rPr lang="ko-KR" altLang="en-US" sz="2800" b="1" dirty="0">
                <a:latin typeface="+mj-lt"/>
                <a:ea typeface="맑은 고딕" pitchFamily="50" charset="-127"/>
              </a:rPr>
              <a:t> 흔히 듣는 질문들</a:t>
            </a:r>
          </a:p>
          <a:p>
            <a:pPr marL="914400" lvl="1" indent="-457200">
              <a:buFont typeface="Wingdings" pitchFamily="2" charset="2"/>
              <a:buChar char="ü"/>
              <a:defRPr/>
            </a:pPr>
            <a:r>
              <a:rPr lang="ko-KR" altLang="en-US" sz="2400" b="1" dirty="0" smtClean="0">
                <a:latin typeface="+mj-lt"/>
                <a:ea typeface="맑은 고딕" pitchFamily="50" charset="-127"/>
              </a:rPr>
              <a:t>나을 </a:t>
            </a:r>
            <a:r>
              <a:rPr lang="ko-KR" altLang="en-US" sz="2400" b="1" dirty="0">
                <a:latin typeface="+mj-lt"/>
                <a:ea typeface="맑은 고딕" pitchFamily="50" charset="-127"/>
              </a:rPr>
              <a:t>가망이 있습니까</a:t>
            </a:r>
            <a:r>
              <a:rPr lang="en-US" altLang="ko-KR" sz="2400" b="1" dirty="0">
                <a:latin typeface="+mj-lt"/>
                <a:ea typeface="맑은 고딕" pitchFamily="50" charset="-127"/>
              </a:rPr>
              <a:t>?</a:t>
            </a:r>
          </a:p>
          <a:p>
            <a:pPr marL="914400" lvl="1" indent="-457200">
              <a:buFont typeface="Wingdings" pitchFamily="2" charset="2"/>
              <a:buChar char="ü"/>
              <a:defRPr/>
            </a:pPr>
            <a:r>
              <a:rPr lang="ko-KR" altLang="en-US" sz="2400" b="1" dirty="0" smtClean="0">
                <a:latin typeface="+mj-lt"/>
                <a:ea typeface="맑은 고딕" pitchFamily="50" charset="-127"/>
              </a:rPr>
              <a:t>완치 </a:t>
            </a:r>
            <a:r>
              <a:rPr lang="ko-KR" altLang="en-US" sz="2400" b="1" dirty="0">
                <a:latin typeface="+mj-lt"/>
                <a:ea typeface="맑은 고딕" pitchFamily="50" charset="-127"/>
              </a:rPr>
              <a:t>안되면 왜 치료합니까</a:t>
            </a:r>
            <a:r>
              <a:rPr lang="en-US" altLang="ko-KR" sz="2400" b="1" dirty="0">
                <a:latin typeface="+mj-lt"/>
                <a:ea typeface="맑은 고딕" pitchFamily="50" charset="-127"/>
              </a:rPr>
              <a:t>?</a:t>
            </a:r>
          </a:p>
          <a:p>
            <a:pPr>
              <a:lnSpc>
                <a:spcPct val="180000"/>
              </a:lnSpc>
              <a:defRPr/>
            </a:pPr>
            <a:r>
              <a:rPr lang="ko-KR" altLang="en-US" sz="2800" b="1" dirty="0">
                <a:latin typeface="+mj-lt"/>
                <a:ea typeface="맑은 고딕" pitchFamily="50" charset="-127"/>
              </a:rPr>
              <a:t> 완치되지 않아도 치료는 할 수 있다</a:t>
            </a:r>
          </a:p>
        </p:txBody>
      </p:sp>
      <p:pic>
        <p:nvPicPr>
          <p:cNvPr id="23" name="그림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2" y="1844824"/>
            <a:ext cx="285339" cy="319926"/>
          </a:xfrm>
          <a:prstGeom prst="rect">
            <a:avLst/>
          </a:prstGeom>
        </p:spPr>
      </p:pic>
      <p:pic>
        <p:nvPicPr>
          <p:cNvPr id="24" name="그림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2" y="2564904"/>
            <a:ext cx="285339" cy="319926"/>
          </a:xfrm>
          <a:prstGeom prst="rect">
            <a:avLst/>
          </a:prstGeom>
        </p:spPr>
      </p:pic>
      <p:pic>
        <p:nvPicPr>
          <p:cNvPr id="25" name="그림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2" y="3369133"/>
            <a:ext cx="285339" cy="319926"/>
          </a:xfrm>
          <a:prstGeom prst="rect">
            <a:avLst/>
          </a:prstGeom>
        </p:spPr>
      </p:pic>
      <p:pic>
        <p:nvPicPr>
          <p:cNvPr id="26" name="그림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2" y="4869160"/>
            <a:ext cx="285339" cy="319926"/>
          </a:xfrm>
          <a:prstGeom prst="rect">
            <a:avLst/>
          </a:prstGeom>
        </p:spPr>
      </p:pic>
      <p:sp>
        <p:nvSpPr>
          <p:cNvPr id="10" name="TextBox 9"/>
          <p:cNvSpPr txBox="1"/>
          <p:nvPr/>
        </p:nvSpPr>
        <p:spPr>
          <a:xfrm>
            <a:off x="1152128" y="188640"/>
            <a:ext cx="8388424" cy="615553"/>
          </a:xfrm>
          <a:prstGeom prst="rect">
            <a:avLst/>
          </a:prstGeom>
          <a:noFill/>
        </p:spPr>
        <p:txBody>
          <a:bodyPr wrap="square" rtlCol="0">
            <a:spAutoFit/>
            <a:scene3d>
              <a:camera prst="orthographicFront"/>
              <a:lightRig rig="threePt" dir="t"/>
            </a:scene3d>
            <a:sp3d extrusionH="57150">
              <a:bevelT w="38100" h="38100"/>
            </a:sp3d>
          </a:bodyPr>
          <a:lstStyle/>
          <a:p>
            <a:r>
              <a:rPr lang="ko-KR" altLang="en-US" sz="3400" b="1" dirty="0" smtClean="0">
                <a:solidFill>
                  <a:srgbClr val="0070C0"/>
                </a:solidFill>
              </a:rPr>
              <a:t>암은 치료 가능한 만성병</a:t>
            </a:r>
            <a:endParaRPr lang="ko-KR" altLang="en-US" sz="3400" b="1" spc="-300" dirty="0">
              <a:solidFill>
                <a:srgbClr val="0070C0"/>
              </a:solidFill>
            </a:endParaRPr>
          </a:p>
        </p:txBody>
      </p:sp>
    </p:spTree>
    <p:extLst>
      <p:ext uri="{BB962C8B-B14F-4D97-AF65-F5344CB8AC3E}">
        <p14:creationId xmlns:p14="http://schemas.microsoft.com/office/powerpoint/2010/main" val="3197498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ncc\Desktop\아이패드\IMG_01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484784"/>
            <a:ext cx="4002902" cy="52738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ncc\Desktop\아이패드\IMG_0115.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8441" y="1484784"/>
            <a:ext cx="4808055" cy="30963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ncc\Desktop\아이패드\IMG_0112.JPG"/>
          <p:cNvPicPr>
            <a:picLocks noChangeAspect="1" noChangeArrowheads="1"/>
          </p:cNvPicPr>
          <p:nvPr/>
        </p:nvPicPr>
        <p:blipFill>
          <a:blip r:embed="rId4" cstate="print">
            <a:extLst>
              <a:ext uri="{28A0092B-C50C-407E-A947-70E740481C1C}">
                <a14:useLocalDpi xmlns:a14="http://schemas.microsoft.com/office/drawing/2010/main" val="0"/>
              </a:ext>
            </a:extLst>
          </a:blip>
          <a:srcRect l="16535" t="3543" r="16535" b="5315"/>
          <a:stretch>
            <a:fillRect/>
          </a:stretch>
        </p:blipFill>
        <p:spPr bwMode="auto">
          <a:xfrm>
            <a:off x="4572000" y="4653136"/>
            <a:ext cx="1565479" cy="2131850"/>
          </a:xfrm>
          <a:prstGeom prst="rect">
            <a:avLst/>
          </a:prstGeom>
          <a:noFill/>
          <a:ln>
            <a:solidFill>
              <a:srgbClr val="66CCFF"/>
            </a:solidFill>
          </a:ln>
          <a:extLst>
            <a:ext uri="{909E8E84-426E-40DD-AFC4-6F175D3DCCD1}">
              <a14:hiddenFill xmlns:a14="http://schemas.microsoft.com/office/drawing/2010/main">
                <a:solidFill>
                  <a:srgbClr val="FFFFFF"/>
                </a:solidFill>
              </a14:hiddenFill>
            </a:ext>
          </a:extLst>
        </p:spPr>
      </p:pic>
      <p:pic>
        <p:nvPicPr>
          <p:cNvPr id="377859" name="Picture 3" descr="C:\Users\admin\Desktop\아이패드\IMG_0114.JPG"/>
          <p:cNvPicPr>
            <a:picLocks noChangeAspect="1" noChangeArrowheads="1"/>
          </p:cNvPicPr>
          <p:nvPr/>
        </p:nvPicPr>
        <p:blipFill>
          <a:blip r:embed="rId5" cstate="print"/>
          <a:srcRect/>
          <a:stretch>
            <a:fillRect/>
          </a:stretch>
        </p:blipFill>
        <p:spPr bwMode="auto">
          <a:xfrm>
            <a:off x="6444208" y="4644002"/>
            <a:ext cx="2453115" cy="2141989"/>
          </a:xfrm>
          <a:prstGeom prst="rect">
            <a:avLst/>
          </a:prstGeom>
          <a:noFill/>
          <a:ln>
            <a:solidFill>
              <a:srgbClr val="66CCFF"/>
            </a:solidFill>
          </a:ln>
        </p:spPr>
      </p:pic>
      <p:sp>
        <p:nvSpPr>
          <p:cNvPr id="7" name="TextBox 6"/>
          <p:cNvSpPr txBox="1"/>
          <p:nvPr/>
        </p:nvSpPr>
        <p:spPr>
          <a:xfrm>
            <a:off x="1152128" y="188640"/>
            <a:ext cx="8388424" cy="615553"/>
          </a:xfrm>
          <a:prstGeom prst="rect">
            <a:avLst/>
          </a:prstGeom>
          <a:noFill/>
        </p:spPr>
        <p:txBody>
          <a:bodyPr wrap="square" rtlCol="0">
            <a:spAutoFit/>
            <a:scene3d>
              <a:camera prst="orthographicFront"/>
              <a:lightRig rig="threePt" dir="t"/>
            </a:scene3d>
            <a:sp3d extrusionH="57150">
              <a:bevelT w="38100" h="38100"/>
            </a:sp3d>
          </a:bodyPr>
          <a:lstStyle/>
          <a:p>
            <a:r>
              <a:rPr lang="ko-KR" altLang="en-US" sz="3400" b="1" dirty="0" smtClean="0">
                <a:solidFill>
                  <a:srgbClr val="0070C0"/>
                </a:solidFill>
              </a:rPr>
              <a:t>표적치료제 </a:t>
            </a:r>
            <a:r>
              <a:rPr lang="ko-KR" altLang="en-US" sz="3400" b="1" dirty="0" err="1" smtClean="0">
                <a:solidFill>
                  <a:srgbClr val="0070C0"/>
                </a:solidFill>
              </a:rPr>
              <a:t>글리벡의</a:t>
            </a:r>
            <a:r>
              <a:rPr lang="ko-KR" altLang="en-US" sz="3400" b="1" dirty="0" smtClean="0">
                <a:solidFill>
                  <a:srgbClr val="0070C0"/>
                </a:solidFill>
              </a:rPr>
              <a:t> 치료 성과</a:t>
            </a:r>
            <a:endParaRPr lang="ko-KR" altLang="en-US" sz="3400" b="1" dirty="0">
              <a:solidFill>
                <a:srgbClr val="0070C0"/>
              </a:solidFill>
            </a:endParaRPr>
          </a:p>
        </p:txBody>
      </p:sp>
      <p:sp>
        <p:nvSpPr>
          <p:cNvPr id="9" name="직사각형 8"/>
          <p:cNvSpPr/>
          <p:nvPr/>
        </p:nvSpPr>
        <p:spPr>
          <a:xfrm>
            <a:off x="0" y="940658"/>
            <a:ext cx="9144000" cy="400110"/>
          </a:xfrm>
          <a:prstGeom prst="rect">
            <a:avLst/>
          </a:prstGeom>
          <a:ln>
            <a:noFill/>
          </a:ln>
        </p:spPr>
        <p:txBody>
          <a:bodyPr wrap="square">
            <a:spAutoFit/>
          </a:bodyPr>
          <a:lstStyle/>
          <a:p>
            <a:pPr algn="ctr"/>
            <a:r>
              <a:rPr lang="ko-KR" altLang="en-US" sz="2000" b="1" dirty="0" smtClean="0">
                <a:latin typeface="맑은 고딕" pitchFamily="50" charset="-127"/>
                <a:ea typeface="맑은 고딕" pitchFamily="50" charset="-127"/>
              </a:rPr>
              <a:t>만성골수성백혈병 환자의 생존곡선</a:t>
            </a:r>
            <a:endParaRPr lang="ko-KR" altLang="en-US" sz="2000" b="1" dirty="0">
              <a:latin typeface="맑은 고딕" pitchFamily="50" charset="-127"/>
              <a:ea typeface="맑은 고딕" pitchFamily="50" charset="-127"/>
            </a:endParaRPr>
          </a:p>
        </p:txBody>
      </p:sp>
    </p:spTree>
    <p:extLst>
      <p:ext uri="{BB962C8B-B14F-4D97-AF65-F5344CB8AC3E}">
        <p14:creationId xmlns:p14="http://schemas.microsoft.com/office/powerpoint/2010/main" val="1069880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직사각형 24"/>
          <p:cNvSpPr/>
          <p:nvPr/>
        </p:nvSpPr>
        <p:spPr>
          <a:xfrm>
            <a:off x="0" y="1124744"/>
            <a:ext cx="9144000" cy="792087"/>
          </a:xfrm>
          <a:prstGeom prst="rect">
            <a:avLst/>
          </a:prstGeom>
          <a:solidFill>
            <a:srgbClr val="FFFFFF">
              <a:alpha val="55000"/>
            </a:srgbClr>
          </a:solidFill>
          <a:ln w="25400" cap="flat" cmpd="sng" algn="ctr">
            <a:noFill/>
            <a:prstDash val="solid"/>
          </a:ln>
          <a:effectLst/>
        </p:spPr>
        <p:txBody>
          <a:bodyPr rtlCol="0" anchor="t"/>
          <a:lstStyle/>
          <a:p>
            <a:pPr algn="ctr" fontAlgn="auto" latinLnBrk="0">
              <a:lnSpc>
                <a:spcPct val="150000"/>
              </a:lnSpc>
              <a:spcBef>
                <a:spcPts val="0"/>
              </a:spcBef>
              <a:spcAft>
                <a:spcPts val="0"/>
              </a:spcAft>
              <a:defRPr/>
            </a:pPr>
            <a:endParaRPr kumimoji="0" lang="ko-KR" altLang="en-US" sz="1200" b="0" kern="0" dirty="0">
              <a:solidFill>
                <a:srgbClr val="FFFFFF">
                  <a:alpha val="99000"/>
                </a:srgbClr>
              </a:solidFill>
              <a:latin typeface="굴림"/>
              <a:ea typeface="굴림"/>
            </a:endParaRPr>
          </a:p>
        </p:txBody>
      </p:sp>
      <p:sp>
        <p:nvSpPr>
          <p:cNvPr id="5"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grpSp>
        <p:nvGrpSpPr>
          <p:cNvPr id="11" name="그룹 10"/>
          <p:cNvGrpSpPr/>
          <p:nvPr/>
        </p:nvGrpSpPr>
        <p:grpSpPr>
          <a:xfrm>
            <a:off x="269847" y="2348880"/>
            <a:ext cx="7100151" cy="4215806"/>
            <a:chOff x="71879" y="1947308"/>
            <a:chExt cx="7532328" cy="4794060"/>
          </a:xfrm>
        </p:grpSpPr>
        <p:pic>
          <p:nvPicPr>
            <p:cNvPr id="4" name="그림 3"/>
            <p:cNvPicPr>
              <a:picLocks noChangeAspect="1"/>
            </p:cNvPicPr>
            <p:nvPr/>
          </p:nvPicPr>
          <p:blipFill rotWithShape="1">
            <a:blip r:embed="rId2" cstate="print">
              <a:extLst>
                <a:ext uri="{28A0092B-C50C-407E-A947-70E740481C1C}">
                  <a14:useLocalDpi xmlns:a14="http://schemas.microsoft.com/office/drawing/2010/main" val="0"/>
                </a:ext>
              </a:extLst>
            </a:blip>
            <a:srcRect r="22163"/>
            <a:stretch/>
          </p:blipFill>
          <p:spPr>
            <a:xfrm>
              <a:off x="71879" y="1947308"/>
              <a:ext cx="7516865" cy="775683"/>
            </a:xfrm>
            <a:prstGeom prst="rect">
              <a:avLst/>
            </a:prstGeom>
          </p:spPr>
        </p:pic>
        <p:pic>
          <p:nvPicPr>
            <p:cNvPr id="8" name="그림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37" y="2773188"/>
              <a:ext cx="7531570" cy="3968180"/>
            </a:xfrm>
            <a:prstGeom prst="rect">
              <a:avLst/>
            </a:prstGeom>
          </p:spPr>
        </p:pic>
      </p:grpSp>
      <p:sp>
        <p:nvSpPr>
          <p:cNvPr id="22" name="제목 1"/>
          <p:cNvSpPr>
            <a:spLocks noGrp="1"/>
          </p:cNvSpPr>
          <p:nvPr>
            <p:ph type="title"/>
          </p:nvPr>
        </p:nvSpPr>
        <p:spPr>
          <a:xfrm>
            <a:off x="107504" y="2444860"/>
            <a:ext cx="9144000" cy="1143000"/>
          </a:xfrm>
          <a:prstGeom prst="rect">
            <a:avLst/>
          </a:prstGeo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ko-KR" altLang="en-US" sz="1800" b="0" i="0" u="none" strike="noStrike" kern="0" cap="none" spc="0" normalizeH="0" baseline="0" noProof="0" dirty="0" smtClean="0">
                <a:ln>
                  <a:noFill/>
                </a:ln>
                <a:solidFill>
                  <a:sysClr val="windowText" lastClr="000000"/>
                </a:solidFill>
                <a:effectLst/>
                <a:uLnTx/>
                <a:uFillTx/>
              </a:rPr>
              <a:t/>
            </a:r>
            <a:br>
              <a:rPr kumimoji="0" lang="ko-KR" altLang="en-US" sz="1800" b="0" i="0" u="none" strike="noStrike" kern="0" cap="none" spc="0" normalizeH="0" baseline="0" noProof="0" dirty="0" smtClean="0">
                <a:ln>
                  <a:noFill/>
                </a:ln>
                <a:solidFill>
                  <a:sysClr val="windowText" lastClr="000000"/>
                </a:solidFill>
                <a:effectLst/>
                <a:uLnTx/>
                <a:uFillTx/>
              </a:rPr>
            </a:br>
            <a:r>
              <a:rPr kumimoji="0" lang="en-US" altLang="ko-KR" sz="1800" b="0" i="0" u="none" strike="noStrike" kern="0" cap="none" spc="0" normalizeH="0" baseline="0" noProof="0" dirty="0" smtClean="0">
                <a:ln>
                  <a:noFill/>
                </a:ln>
                <a:solidFill>
                  <a:sysClr val="windowText" lastClr="000000"/>
                </a:solidFill>
                <a:effectLst/>
                <a:uLnTx/>
                <a:uFillTx/>
              </a:rPr>
              <a:t> </a:t>
            </a:r>
            <a:endParaRPr kumimoji="0" lang="ko-KR" altLang="en-US" sz="1800" b="1" i="0" u="none" strike="noStrike" kern="0" cap="none" spc="0" normalizeH="0" baseline="0" noProof="0" dirty="0">
              <a:ln>
                <a:noFill/>
              </a:ln>
              <a:solidFill>
                <a:sysClr val="windowText" lastClr="000000"/>
              </a:solidFill>
              <a:effectLst/>
              <a:uLnTx/>
              <a:uFillTx/>
              <a:latin typeface="Ebrima" pitchFamily="2" charset="0"/>
              <a:ea typeface="Arial Unicode MS" pitchFamily="50" charset="-127"/>
              <a:cs typeface="Ebrima" pitchFamily="2" charset="0"/>
            </a:endParaRPr>
          </a:p>
        </p:txBody>
      </p:sp>
      <p:sp>
        <p:nvSpPr>
          <p:cNvPr id="23" name="직사각형 22"/>
          <p:cNvSpPr/>
          <p:nvPr/>
        </p:nvSpPr>
        <p:spPr>
          <a:xfrm>
            <a:off x="0" y="44624"/>
            <a:ext cx="9144000" cy="1015663"/>
          </a:xfrm>
          <a:prstGeom prst="rect">
            <a:avLst/>
          </a:prstGeom>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defRPr/>
            </a:pPr>
            <a:r>
              <a:rPr kumimoji="0" lang="en-US" altLang="ko-KR" sz="3600" dirty="0" smtClean="0">
                <a:ln w="11430"/>
                <a:solidFill>
                  <a:schemeClr val="accent1">
                    <a:lumMod val="75000"/>
                  </a:schemeClr>
                </a:solidFill>
                <a:effectLst>
                  <a:outerShdw blurRad="50800" dist="39000" dir="5460000" algn="tl">
                    <a:srgbClr val="000000">
                      <a:alpha val="38000"/>
                    </a:srgbClr>
                  </a:outerShdw>
                </a:effectLst>
                <a:latin typeface="휴먼엑스포" pitchFamily="18" charset="-127"/>
                <a:ea typeface="휴먼엑스포" pitchFamily="18" charset="-127"/>
              </a:rPr>
              <a:t>New </a:t>
            </a:r>
            <a:r>
              <a:rPr kumimoji="0" lang="en-US" altLang="ko-KR" sz="3600" dirty="0">
                <a:ln w="11430"/>
                <a:solidFill>
                  <a:schemeClr val="accent1">
                    <a:lumMod val="75000"/>
                  </a:schemeClr>
                </a:solidFill>
                <a:effectLst>
                  <a:outerShdw blurRad="50800" dist="39000" dir="5460000" algn="tl">
                    <a:srgbClr val="000000">
                      <a:alpha val="38000"/>
                    </a:srgbClr>
                  </a:outerShdw>
                </a:effectLst>
                <a:latin typeface="휴먼엑스포" pitchFamily="18" charset="-127"/>
                <a:ea typeface="휴먼엑스포" pitchFamily="18" charset="-127"/>
              </a:rPr>
              <a:t>Paradigm of Cancer Therapy </a:t>
            </a:r>
            <a:r>
              <a:rPr kumimoji="0" lang="en-US" altLang="ko-KR" sz="2400" dirty="0">
                <a:ln w="11430"/>
                <a:effectLst>
                  <a:outerShdw blurRad="50800" dist="39000" dir="5460000" algn="tl">
                    <a:srgbClr val="000000">
                      <a:alpha val="38000"/>
                    </a:srgbClr>
                  </a:outerShdw>
                </a:effectLst>
                <a:latin typeface="휴먼엑스포" pitchFamily="18" charset="-127"/>
                <a:ea typeface="휴먼엑스포" pitchFamily="18" charset="-127"/>
              </a:rPr>
              <a:t>Eliminating the Suffering and Death </a:t>
            </a:r>
            <a:r>
              <a:rPr kumimoji="0" lang="en-US" altLang="ko-KR" sz="2400" dirty="0" smtClean="0">
                <a:ln w="11430"/>
                <a:effectLst>
                  <a:outerShdw blurRad="50800" dist="39000" dir="5460000" algn="tl">
                    <a:srgbClr val="000000">
                      <a:alpha val="38000"/>
                    </a:srgbClr>
                  </a:outerShdw>
                </a:effectLst>
                <a:latin typeface="휴먼엑스포" pitchFamily="18" charset="-127"/>
                <a:ea typeface="휴먼엑스포" pitchFamily="18" charset="-127"/>
              </a:rPr>
              <a:t>Due </a:t>
            </a:r>
            <a:r>
              <a:rPr kumimoji="0" lang="en-US" altLang="ko-KR" sz="2400" dirty="0">
                <a:ln w="11430"/>
                <a:effectLst>
                  <a:outerShdw blurRad="50800" dist="39000" dir="5460000" algn="tl">
                    <a:srgbClr val="000000">
                      <a:alpha val="38000"/>
                    </a:srgbClr>
                  </a:outerShdw>
                </a:effectLst>
                <a:latin typeface="휴먼엑스포" pitchFamily="18" charset="-127"/>
                <a:ea typeface="휴먼엑스포" pitchFamily="18" charset="-127"/>
              </a:rPr>
              <a:t>to Cancer </a:t>
            </a:r>
          </a:p>
        </p:txBody>
      </p:sp>
      <p:pic>
        <p:nvPicPr>
          <p:cNvPr id="17417" name="Picture 9" descr="The NCI Strategic Plan &#10;     for Leading the Nation Cover">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2320" y="2564904"/>
            <a:ext cx="1581205" cy="20555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18237" y="1240304"/>
            <a:ext cx="9125763" cy="892552"/>
          </a:xfrm>
          <a:prstGeom prst="rect">
            <a:avLst/>
          </a:prstGeom>
          <a:solidFill>
            <a:srgbClr val="0070C0"/>
          </a:solidFill>
          <a:ln w="28575">
            <a:noFill/>
          </a:ln>
        </p:spPr>
        <p:txBody>
          <a:bodyPr wrap="square" rtlCol="0" anchor="b">
            <a:spAutoFit/>
          </a:bodyPr>
          <a:lstStyle/>
          <a:p>
            <a:pPr algn="ctr"/>
            <a:r>
              <a:rPr lang="ko-KR" altLang="en-US" sz="2800" b="1" dirty="0" smtClean="0">
                <a:solidFill>
                  <a:schemeClr val="bg1"/>
                </a:solidFill>
                <a:latin typeface="맑은 고딕" pitchFamily="50" charset="-127"/>
                <a:ea typeface="맑은 고딕" pitchFamily="50" charset="-127"/>
              </a:rPr>
              <a:t>암</a:t>
            </a:r>
            <a:r>
              <a:rPr lang="en-US" altLang="ko-KR" sz="2800" b="1" dirty="0" smtClean="0">
                <a:solidFill>
                  <a:schemeClr val="bg1"/>
                </a:solidFill>
                <a:latin typeface="맑은 고딕" pitchFamily="50" charset="-127"/>
                <a:ea typeface="맑은 고딕" pitchFamily="50" charset="-127"/>
              </a:rPr>
              <a:t>, </a:t>
            </a:r>
            <a:r>
              <a:rPr lang="ko-KR" altLang="en-US" sz="2800" b="1" dirty="0" smtClean="0">
                <a:solidFill>
                  <a:schemeClr val="bg1"/>
                </a:solidFill>
                <a:latin typeface="맑은 고딕" pitchFamily="50" charset="-127"/>
                <a:ea typeface="맑은 고딕" pitchFamily="50" charset="-127"/>
              </a:rPr>
              <a:t>완치 </a:t>
            </a:r>
            <a:r>
              <a:rPr lang="en-US" altLang="ko-KR" sz="2800" b="1" dirty="0" smtClean="0">
                <a:solidFill>
                  <a:schemeClr val="bg1"/>
                </a:solidFill>
                <a:latin typeface="맑은 고딕" pitchFamily="50" charset="-127"/>
                <a:ea typeface="맑은 고딕" pitchFamily="50" charset="-127"/>
              </a:rPr>
              <a:t>“CURE” </a:t>
            </a:r>
            <a:r>
              <a:rPr lang="ko-KR" altLang="en-US" sz="2800" b="1" dirty="0" smtClean="0">
                <a:solidFill>
                  <a:schemeClr val="bg1"/>
                </a:solidFill>
                <a:latin typeface="맑은 고딕" pitchFamily="50" charset="-127"/>
                <a:ea typeface="맑은 고딕" pitchFamily="50" charset="-127"/>
              </a:rPr>
              <a:t>가 아닌 관리 </a:t>
            </a:r>
            <a:r>
              <a:rPr lang="en-US" altLang="ko-KR" sz="2800" b="1" dirty="0" smtClean="0">
                <a:solidFill>
                  <a:schemeClr val="bg1"/>
                </a:solidFill>
                <a:latin typeface="맑은 고딕" pitchFamily="50" charset="-127"/>
                <a:ea typeface="맑은 고딕" pitchFamily="50" charset="-127"/>
              </a:rPr>
              <a:t>“CARE” </a:t>
            </a:r>
            <a:r>
              <a:rPr lang="ko-KR" altLang="en-US" sz="2800" b="1" dirty="0" smtClean="0">
                <a:solidFill>
                  <a:schemeClr val="bg1"/>
                </a:solidFill>
                <a:latin typeface="맑은 고딕" pitchFamily="50" charset="-127"/>
                <a:ea typeface="맑은 고딕" pitchFamily="50" charset="-127"/>
              </a:rPr>
              <a:t>의 대상</a:t>
            </a:r>
            <a:endParaRPr lang="en-US" altLang="ko-KR" sz="2800" b="1" dirty="0" smtClean="0">
              <a:solidFill>
                <a:schemeClr val="bg1"/>
              </a:solidFill>
              <a:latin typeface="맑은 고딕" pitchFamily="50" charset="-127"/>
              <a:ea typeface="맑은 고딕" pitchFamily="50" charset="-127"/>
            </a:endParaRPr>
          </a:p>
          <a:p>
            <a:pPr algn="ctr"/>
            <a:r>
              <a:rPr lang="ko-KR" altLang="en-US" sz="2400" dirty="0">
                <a:solidFill>
                  <a:schemeClr val="bg1"/>
                </a:solidFill>
                <a:latin typeface="맑은 고딕" pitchFamily="50" charset="-127"/>
                <a:ea typeface="맑은 고딕" pitchFamily="50" charset="-127"/>
              </a:rPr>
              <a:t>암에 관한 기초연구 </a:t>
            </a:r>
            <a:r>
              <a:rPr lang="en-US" altLang="ko-KR" sz="2400" dirty="0">
                <a:solidFill>
                  <a:schemeClr val="bg1"/>
                </a:solidFill>
                <a:latin typeface="맑은 고딕" pitchFamily="50" charset="-127"/>
                <a:ea typeface="맑은 고딕" pitchFamily="50" charset="-127"/>
                <a:sym typeface="Wingdings" pitchFamily="2" charset="2"/>
              </a:rPr>
              <a:t> </a:t>
            </a:r>
            <a:r>
              <a:rPr lang="ko-KR" altLang="en-US" sz="2400" dirty="0" smtClean="0">
                <a:solidFill>
                  <a:schemeClr val="bg1"/>
                </a:solidFill>
                <a:latin typeface="맑은 고딕" pitchFamily="50" charset="-127"/>
                <a:ea typeface="맑은 고딕" pitchFamily="50" charset="-127"/>
                <a:sym typeface="Wingdings" pitchFamily="2" charset="2"/>
              </a:rPr>
              <a:t>암 예방 </a:t>
            </a:r>
            <a:r>
              <a:rPr lang="ko-KR" altLang="en-US" sz="2400" dirty="0">
                <a:solidFill>
                  <a:schemeClr val="bg1"/>
                </a:solidFill>
                <a:latin typeface="맑은 고딕" pitchFamily="50" charset="-127"/>
                <a:ea typeface="맑은 고딕" pitchFamily="50" charset="-127"/>
                <a:sym typeface="Wingdings" pitchFamily="2" charset="2"/>
              </a:rPr>
              <a:t>치료법 개발 </a:t>
            </a:r>
            <a:r>
              <a:rPr lang="en-US" altLang="ko-KR" sz="2400" dirty="0">
                <a:solidFill>
                  <a:schemeClr val="bg1"/>
                </a:solidFill>
                <a:latin typeface="맑은 고딕" pitchFamily="50" charset="-127"/>
                <a:ea typeface="맑은 고딕" pitchFamily="50" charset="-127"/>
                <a:sym typeface="Wingdings" pitchFamily="2" charset="2"/>
              </a:rPr>
              <a:t> </a:t>
            </a:r>
            <a:r>
              <a:rPr lang="ko-KR" altLang="en-US" sz="2400" dirty="0" err="1" smtClean="0">
                <a:solidFill>
                  <a:schemeClr val="bg1"/>
                </a:solidFill>
                <a:latin typeface="맑은 고딕" pitchFamily="50" charset="-127"/>
                <a:ea typeface="맑은 고딕" pitchFamily="50" charset="-127"/>
                <a:sym typeface="Wingdings" pitchFamily="2" charset="2"/>
              </a:rPr>
              <a:t>암관리사업</a:t>
            </a:r>
            <a:endParaRPr lang="ko-KR" altLang="en-US" sz="2400" dirty="0" smtClean="0">
              <a:solidFill>
                <a:schemeClr val="bg1"/>
              </a:solidFill>
              <a:latin typeface="맑은 고딕" pitchFamily="50" charset="-127"/>
              <a:ea typeface="맑은 고딕" pitchFamily="50" charset="-127"/>
            </a:endParaRPr>
          </a:p>
        </p:txBody>
      </p:sp>
    </p:spTree>
    <p:extLst>
      <p:ext uri="{BB962C8B-B14F-4D97-AF65-F5344CB8AC3E}">
        <p14:creationId xmlns:p14="http://schemas.microsoft.com/office/powerpoint/2010/main" val="2609747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179512" y="836713"/>
            <a:ext cx="4416921" cy="2304256"/>
          </a:xfrm>
          <a:prstGeom prst="rect">
            <a:avLst/>
          </a:prstGeom>
          <a:solidFill>
            <a:srgbClr val="FFFFFF">
              <a:alpha val="55000"/>
            </a:srgbClr>
          </a:solidFill>
          <a:ln w="25400" cap="flat" cmpd="sng" algn="ctr">
            <a:noFill/>
            <a:prstDash val="solid"/>
          </a:ln>
          <a:effectLst/>
        </p:spPr>
        <p:txBody>
          <a:bodyPr rtlCol="0" anchor="t"/>
          <a:lstStyle/>
          <a:p>
            <a:pPr algn="ctr" fontAlgn="auto" latinLnBrk="0">
              <a:lnSpc>
                <a:spcPct val="150000"/>
              </a:lnSpc>
              <a:spcBef>
                <a:spcPts val="0"/>
              </a:spcBef>
              <a:spcAft>
                <a:spcPts val="0"/>
              </a:spcAft>
              <a:defRPr/>
            </a:pPr>
            <a:endParaRPr kumimoji="0" lang="ko-KR" altLang="en-US" sz="1200" b="0" kern="0" dirty="0">
              <a:solidFill>
                <a:srgbClr val="FFFFFF">
                  <a:alpha val="99000"/>
                </a:srgbClr>
              </a:solidFill>
              <a:latin typeface="굴림"/>
              <a:ea typeface="굴림"/>
            </a:endParaRPr>
          </a:p>
        </p:txBody>
      </p:sp>
      <p:sp>
        <p:nvSpPr>
          <p:cNvPr id="4" name="직사각형 3"/>
          <p:cNvSpPr/>
          <p:nvPr/>
        </p:nvSpPr>
        <p:spPr>
          <a:xfrm>
            <a:off x="0" y="116632"/>
            <a:ext cx="9144000" cy="707886"/>
          </a:xfrm>
          <a:prstGeom prst="rect">
            <a:avLst/>
          </a:prstGeom>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defRPr/>
            </a:pPr>
            <a:r>
              <a:rPr kumimoji="0" lang="ko-KR" altLang="en-US" sz="4000" dirty="0" smtClean="0">
                <a:ln w="11430"/>
                <a:solidFill>
                  <a:schemeClr val="accent1">
                    <a:lumMod val="75000"/>
                  </a:schemeClr>
                </a:solidFill>
                <a:effectLst>
                  <a:outerShdw blurRad="50800" dist="39000" dir="5460000" algn="tl">
                    <a:srgbClr val="000000">
                      <a:alpha val="38000"/>
                    </a:srgbClr>
                  </a:outerShdw>
                </a:effectLst>
                <a:latin typeface="HY견고딕" panose="02030600000101010101" pitchFamily="18" charset="-127"/>
                <a:ea typeface="HY견고딕" panose="02030600000101010101" pitchFamily="18" charset="-127"/>
              </a:rPr>
              <a:t>암에 관한 새로운 발상의 전환</a:t>
            </a:r>
            <a:endParaRPr kumimoji="0" lang="en-US" altLang="ko-KR" sz="4000" dirty="0">
              <a:ln w="11430"/>
              <a:solidFill>
                <a:schemeClr val="accent1">
                  <a:lumMod val="75000"/>
                </a:schemeClr>
              </a:solidFill>
              <a:effectLst>
                <a:outerShdw blurRad="50800" dist="39000" dir="5460000" algn="tl">
                  <a:srgbClr val="000000">
                    <a:alpha val="38000"/>
                  </a:srgbClr>
                </a:outerShdw>
              </a:effectLst>
              <a:latin typeface="HY견고딕" panose="02030600000101010101" pitchFamily="18" charset="-127"/>
              <a:ea typeface="HY견고딕" panose="02030600000101010101" pitchFamily="18" charset="-127"/>
            </a:endParaRPr>
          </a:p>
        </p:txBody>
      </p:sp>
      <p:pic>
        <p:nvPicPr>
          <p:cNvPr id="5" name="Picture 8" descr="KAMA7"/>
          <p:cNvPicPr>
            <a:picLocks noChangeAspect="1" noChangeArrowheads="1"/>
          </p:cNvPicPr>
          <p:nvPr/>
        </p:nvPicPr>
        <p:blipFill>
          <a:blip r:embed="rId2" cstate="print">
            <a:lum bright="20000" contrast="18000"/>
            <a:extLst>
              <a:ext uri="{28A0092B-C50C-407E-A947-70E740481C1C}">
                <a14:useLocalDpi xmlns:a14="http://schemas.microsoft.com/office/drawing/2010/main" val="0"/>
              </a:ext>
            </a:extLst>
          </a:blip>
          <a:srcRect/>
          <a:stretch>
            <a:fillRect/>
          </a:stretch>
        </p:blipFill>
        <p:spPr bwMode="auto">
          <a:xfrm>
            <a:off x="4710312" y="3535635"/>
            <a:ext cx="4363330" cy="284569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6" name="Picture 2" descr="C:\Users\Public\Documents\2012 폐암극복격려식.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3554933"/>
            <a:ext cx="4399545" cy="2826395"/>
          </a:xfrm>
          <a:prstGeom prst="rect">
            <a:avLst/>
          </a:prstGeom>
          <a:noFill/>
          <a:ln>
            <a:solidFill>
              <a:srgbClr val="3399FF"/>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710313" y="6381328"/>
            <a:ext cx="4350616" cy="430887"/>
          </a:xfrm>
          <a:prstGeom prst="rect">
            <a:avLst/>
          </a:prstGeom>
          <a:solidFill>
            <a:schemeClr val="bg2"/>
          </a:solidFill>
          <a:ln w="28575">
            <a:noFill/>
          </a:ln>
        </p:spPr>
        <p:txBody>
          <a:bodyPr wrap="square" rtlCol="0">
            <a:spAutoFit/>
          </a:bodyPr>
          <a:lstStyle/>
          <a:p>
            <a:pPr algn="ctr"/>
            <a:r>
              <a:rPr lang="en-US" altLang="ko-KR" sz="1100" dirty="0" smtClean="0">
                <a:solidFill>
                  <a:sysClr val="windowText" lastClr="000000"/>
                </a:solidFill>
                <a:latin typeface="맑은 고딕" pitchFamily="50" charset="-127"/>
                <a:ea typeface="맑은 고딕" pitchFamily="50" charset="-127"/>
                <a:cs typeface="Arial Unicode MS" pitchFamily="50" charset="-127"/>
              </a:rPr>
              <a:t>5</a:t>
            </a:r>
            <a:r>
              <a:rPr lang="ko-KR" altLang="en-US" sz="1100" dirty="0" smtClean="0">
                <a:solidFill>
                  <a:sysClr val="windowText" lastClr="000000"/>
                </a:solidFill>
                <a:latin typeface="맑은 고딕" pitchFamily="50" charset="-127"/>
                <a:ea typeface="맑은 고딕" pitchFamily="50" charset="-127"/>
                <a:cs typeface="Arial Unicode MS" pitchFamily="50" charset="-127"/>
              </a:rPr>
              <a:t>년 이상 생존한 비소세포폐암환자</a:t>
            </a:r>
            <a:endParaRPr lang="en-US" altLang="ko-KR" sz="1100" dirty="0" smtClean="0">
              <a:solidFill>
                <a:sysClr val="windowText" lastClr="000000"/>
              </a:solidFill>
              <a:latin typeface="맑은 고딕" pitchFamily="50" charset="-127"/>
              <a:ea typeface="맑은 고딕" pitchFamily="50" charset="-127"/>
              <a:cs typeface="Arial Unicode MS" pitchFamily="50" charset="-127"/>
            </a:endParaRPr>
          </a:p>
          <a:p>
            <a:pPr algn="ctr"/>
            <a:r>
              <a:rPr lang="en-US" altLang="ko-KR" sz="1100" dirty="0" smtClean="0">
                <a:solidFill>
                  <a:sysClr val="windowText" lastClr="000000"/>
                </a:solidFill>
                <a:latin typeface="맑은 고딕" pitchFamily="50" charset="-127"/>
                <a:ea typeface="맑은 고딕" pitchFamily="50" charset="-127"/>
                <a:cs typeface="Arial Unicode MS" pitchFamily="50" charset="-127"/>
              </a:rPr>
              <a:t>MD Anderson Cancer</a:t>
            </a:r>
            <a:r>
              <a:rPr lang="ko-KR" altLang="en-US" sz="1100" dirty="0" smtClean="0">
                <a:solidFill>
                  <a:sysClr val="windowText" lastClr="000000"/>
                </a:solidFill>
                <a:latin typeface="맑은 고딕" pitchFamily="50" charset="-127"/>
                <a:ea typeface="맑은 고딕" pitchFamily="50" charset="-127"/>
                <a:cs typeface="Arial Unicode MS" pitchFamily="50" charset="-127"/>
              </a:rPr>
              <a:t> </a:t>
            </a:r>
            <a:r>
              <a:rPr lang="en-US" altLang="ko-KR" sz="1100" dirty="0" smtClean="0">
                <a:solidFill>
                  <a:sysClr val="windowText" lastClr="000000"/>
                </a:solidFill>
                <a:latin typeface="맑은 고딕" pitchFamily="50" charset="-127"/>
                <a:ea typeface="맑은 고딕" pitchFamily="50" charset="-127"/>
                <a:cs typeface="Arial Unicode MS" pitchFamily="50" charset="-127"/>
              </a:rPr>
              <a:t>Center 1997</a:t>
            </a:r>
            <a:endParaRPr lang="ko-KR" altLang="en-US" sz="1100" dirty="0" smtClean="0">
              <a:solidFill>
                <a:sysClr val="windowText" lastClr="000000"/>
              </a:solidFill>
              <a:latin typeface="맑은 고딕" pitchFamily="50" charset="-127"/>
              <a:ea typeface="맑은 고딕" pitchFamily="50" charset="-127"/>
              <a:cs typeface="Arial Unicode MS" pitchFamily="50" charset="-127"/>
            </a:endParaRPr>
          </a:p>
        </p:txBody>
      </p:sp>
      <p:sp>
        <p:nvSpPr>
          <p:cNvPr id="3" name="직사각형 2"/>
          <p:cNvSpPr/>
          <p:nvPr/>
        </p:nvSpPr>
        <p:spPr>
          <a:xfrm>
            <a:off x="600497" y="1124744"/>
            <a:ext cx="3707904" cy="1938992"/>
          </a:xfrm>
          <a:prstGeom prst="rect">
            <a:avLst/>
          </a:prstGeom>
          <a:ln>
            <a:solidFill>
              <a:schemeClr val="accent1"/>
            </a:solidFill>
          </a:ln>
        </p:spPr>
        <p:txBody>
          <a:bodyPr wrap="square">
            <a:spAutoFit/>
          </a:bodyPr>
          <a:lstStyle/>
          <a:p>
            <a:pPr>
              <a:lnSpc>
                <a:spcPct val="150000"/>
              </a:lnSpc>
            </a:pPr>
            <a:r>
              <a:rPr lang="ko-KR" altLang="en-US" sz="2000" b="1" dirty="0" smtClean="0">
                <a:solidFill>
                  <a:schemeClr val="accent1">
                    <a:lumMod val="75000"/>
                  </a:schemeClr>
                </a:solidFill>
                <a:latin typeface="맑은 고딕" pitchFamily="50" charset="-127"/>
                <a:ea typeface="맑은 고딕" pitchFamily="50" charset="-127"/>
              </a:rPr>
              <a:t>  </a:t>
            </a:r>
            <a:r>
              <a:rPr lang="ko-KR" altLang="en-US" sz="2000" b="1" dirty="0" smtClean="0">
                <a:solidFill>
                  <a:srgbClr val="FF0000"/>
                </a:solidFill>
                <a:latin typeface="맑은 고딕" pitchFamily="50" charset="-127"/>
                <a:ea typeface="맑은 고딕" pitchFamily="50" charset="-127"/>
              </a:rPr>
              <a:t>적절한 </a:t>
            </a:r>
            <a:r>
              <a:rPr lang="ko-KR" altLang="en-US" sz="2000" b="1" dirty="0">
                <a:solidFill>
                  <a:srgbClr val="FF0000"/>
                </a:solidFill>
                <a:latin typeface="맑은 고딕" pitchFamily="50" charset="-127"/>
                <a:ea typeface="맑은 고딕" pitchFamily="50" charset="-127"/>
              </a:rPr>
              <a:t>암 관련 용어 선택</a:t>
            </a:r>
            <a:endParaRPr lang="en-US" altLang="ko-KR" sz="2000" b="1" dirty="0">
              <a:solidFill>
                <a:srgbClr val="FF0000"/>
              </a:solidFill>
              <a:latin typeface="맑은 고딕" pitchFamily="50" charset="-127"/>
              <a:ea typeface="맑은 고딕" pitchFamily="50" charset="-127"/>
            </a:endParaRPr>
          </a:p>
          <a:p>
            <a:pPr marL="285750" indent="-285750">
              <a:lnSpc>
                <a:spcPct val="150000"/>
              </a:lnSpc>
              <a:buClr>
                <a:schemeClr val="bg1"/>
              </a:buClr>
              <a:buFont typeface="Wingdings" pitchFamily="2" charset="2"/>
              <a:buChar char="ü"/>
            </a:pPr>
            <a:r>
              <a:rPr lang="ko-KR" altLang="en-US" sz="2000" b="1" dirty="0" smtClean="0">
                <a:solidFill>
                  <a:schemeClr val="accent1">
                    <a:lumMod val="75000"/>
                  </a:schemeClr>
                </a:solidFill>
                <a:latin typeface="맑은 고딕" pitchFamily="50" charset="-127"/>
                <a:ea typeface="맑은 고딕" pitchFamily="50" charset="-127"/>
              </a:rPr>
              <a:t>암 생존자 </a:t>
            </a:r>
            <a:r>
              <a:rPr lang="en-US" altLang="ko-KR" sz="2000" b="1" dirty="0" smtClean="0">
                <a:solidFill>
                  <a:schemeClr val="accent1">
                    <a:lumMod val="75000"/>
                  </a:schemeClr>
                </a:solidFill>
                <a:latin typeface="맑은 고딕" pitchFamily="50" charset="-127"/>
                <a:ea typeface="맑은 고딕" pitchFamily="50" charset="-127"/>
                <a:sym typeface="Wingdings" pitchFamily="2" charset="2"/>
              </a:rPr>
              <a:t>→ </a:t>
            </a:r>
            <a:r>
              <a:rPr lang="ko-KR" altLang="en-US" sz="2000" b="1" dirty="0">
                <a:solidFill>
                  <a:schemeClr val="accent1">
                    <a:lumMod val="75000"/>
                  </a:schemeClr>
                </a:solidFill>
                <a:latin typeface="맑은 고딕" pitchFamily="50" charset="-127"/>
                <a:ea typeface="맑은 고딕" pitchFamily="50" charset="-127"/>
                <a:sym typeface="Wingdings" pitchFamily="2" charset="2"/>
              </a:rPr>
              <a:t>암 </a:t>
            </a:r>
            <a:r>
              <a:rPr lang="ko-KR" altLang="en-US" sz="2000" b="1" dirty="0">
                <a:solidFill>
                  <a:schemeClr val="accent1">
                    <a:lumMod val="75000"/>
                  </a:schemeClr>
                </a:solidFill>
                <a:latin typeface="맑은 고딕" pitchFamily="50" charset="-127"/>
                <a:ea typeface="맑은 고딕" pitchFamily="50" charset="-127"/>
              </a:rPr>
              <a:t>경험자</a:t>
            </a:r>
            <a:endParaRPr lang="en-US" altLang="ko-KR" sz="2000" b="1" dirty="0">
              <a:solidFill>
                <a:schemeClr val="accent1">
                  <a:lumMod val="75000"/>
                </a:schemeClr>
              </a:solidFill>
              <a:latin typeface="맑은 고딕" pitchFamily="50" charset="-127"/>
              <a:ea typeface="맑은 고딕" pitchFamily="50" charset="-127"/>
            </a:endParaRPr>
          </a:p>
          <a:p>
            <a:pPr marL="285750" indent="-285750">
              <a:lnSpc>
                <a:spcPct val="150000"/>
              </a:lnSpc>
              <a:buClr>
                <a:schemeClr val="bg1"/>
              </a:buClr>
              <a:buFont typeface="Wingdings" pitchFamily="2" charset="2"/>
              <a:buChar char="ü"/>
            </a:pPr>
            <a:r>
              <a:rPr lang="ko-KR" altLang="en-US" sz="2000" b="1" dirty="0">
                <a:solidFill>
                  <a:schemeClr val="accent1">
                    <a:lumMod val="75000"/>
                  </a:schemeClr>
                </a:solidFill>
                <a:latin typeface="맑은 고딕" pitchFamily="50" charset="-127"/>
                <a:ea typeface="맑은 고딕" pitchFamily="50" charset="-127"/>
              </a:rPr>
              <a:t>암 </a:t>
            </a:r>
            <a:r>
              <a:rPr lang="ko-KR" altLang="en-US" sz="2000" b="1" dirty="0" err="1" smtClean="0">
                <a:solidFill>
                  <a:schemeClr val="accent1">
                    <a:lumMod val="75000"/>
                  </a:schemeClr>
                </a:solidFill>
                <a:latin typeface="맑은 고딕" pitchFamily="50" charset="-127"/>
                <a:ea typeface="맑은 고딕" pitchFamily="50" charset="-127"/>
              </a:rPr>
              <a:t>유병자</a:t>
            </a:r>
            <a:r>
              <a:rPr lang="ko-KR" altLang="en-US" sz="2000" b="1" dirty="0" smtClean="0">
                <a:solidFill>
                  <a:schemeClr val="accent1">
                    <a:lumMod val="75000"/>
                  </a:schemeClr>
                </a:solidFill>
                <a:latin typeface="맑은 고딕" pitchFamily="50" charset="-127"/>
                <a:ea typeface="맑은 고딕" pitchFamily="50" charset="-127"/>
              </a:rPr>
              <a:t> </a:t>
            </a:r>
            <a:r>
              <a:rPr lang="en-US" altLang="ko-KR" sz="2000" b="1" dirty="0">
                <a:solidFill>
                  <a:schemeClr val="accent1">
                    <a:lumMod val="75000"/>
                  </a:schemeClr>
                </a:solidFill>
                <a:latin typeface="맑은 고딕" pitchFamily="50" charset="-127"/>
                <a:ea typeface="맑은 고딕" pitchFamily="50" charset="-127"/>
                <a:sym typeface="Wingdings" pitchFamily="2" charset="2"/>
              </a:rPr>
              <a:t>→</a:t>
            </a:r>
            <a:r>
              <a:rPr lang="en-US" altLang="ko-KR" sz="2000" b="1" dirty="0" smtClean="0">
                <a:solidFill>
                  <a:schemeClr val="accent1">
                    <a:lumMod val="75000"/>
                  </a:schemeClr>
                </a:solidFill>
                <a:latin typeface="맑은 고딕" pitchFamily="50" charset="-127"/>
                <a:ea typeface="맑은 고딕" pitchFamily="50" charset="-127"/>
                <a:sym typeface="Wingdings" pitchFamily="2" charset="2"/>
              </a:rPr>
              <a:t> </a:t>
            </a:r>
            <a:r>
              <a:rPr lang="ko-KR" altLang="en-US" sz="2000" b="1" dirty="0">
                <a:solidFill>
                  <a:schemeClr val="accent1">
                    <a:lumMod val="75000"/>
                  </a:schemeClr>
                </a:solidFill>
                <a:latin typeface="맑은 고딕" pitchFamily="50" charset="-127"/>
                <a:ea typeface="맑은 고딕" pitchFamily="50" charset="-127"/>
                <a:sym typeface="Wingdings" pitchFamily="2" charset="2"/>
              </a:rPr>
              <a:t>암 </a:t>
            </a:r>
            <a:r>
              <a:rPr lang="ko-KR" altLang="en-US" sz="2000" b="1" dirty="0" smtClean="0">
                <a:solidFill>
                  <a:schemeClr val="accent1">
                    <a:lumMod val="75000"/>
                  </a:schemeClr>
                </a:solidFill>
                <a:latin typeface="맑은 고딕" pitchFamily="50" charset="-127"/>
                <a:ea typeface="맑은 고딕" pitchFamily="50" charset="-127"/>
                <a:sym typeface="Wingdings" pitchFamily="2" charset="2"/>
              </a:rPr>
              <a:t>경험</a:t>
            </a:r>
            <a:r>
              <a:rPr lang="ko-KR" altLang="en-US" sz="2000" b="1" dirty="0" smtClean="0">
                <a:solidFill>
                  <a:schemeClr val="accent1">
                    <a:lumMod val="75000"/>
                  </a:schemeClr>
                </a:solidFill>
                <a:latin typeface="맑은 고딕" pitchFamily="50" charset="-127"/>
                <a:ea typeface="맑은 고딕" pitchFamily="50" charset="-127"/>
              </a:rPr>
              <a:t>자</a:t>
            </a:r>
            <a:endParaRPr lang="en-US" altLang="ko-KR" sz="2000" b="1" dirty="0">
              <a:solidFill>
                <a:schemeClr val="accent1">
                  <a:lumMod val="75000"/>
                </a:schemeClr>
              </a:solidFill>
              <a:latin typeface="맑은 고딕" pitchFamily="50" charset="-127"/>
              <a:ea typeface="맑은 고딕" pitchFamily="50" charset="-127"/>
            </a:endParaRPr>
          </a:p>
          <a:p>
            <a:pPr marL="285750" indent="-285750">
              <a:lnSpc>
                <a:spcPct val="150000"/>
              </a:lnSpc>
              <a:buClr>
                <a:schemeClr val="bg1"/>
              </a:buClr>
              <a:buFont typeface="Wingdings" pitchFamily="2" charset="2"/>
              <a:buChar char="ü"/>
            </a:pPr>
            <a:r>
              <a:rPr lang="ko-KR" altLang="en-US" sz="2000" b="1" dirty="0">
                <a:solidFill>
                  <a:schemeClr val="accent1">
                    <a:lumMod val="75000"/>
                  </a:schemeClr>
                </a:solidFill>
                <a:latin typeface="맑은 고딕" pitchFamily="50" charset="-127"/>
                <a:ea typeface="맑은 고딕" pitchFamily="50" charset="-127"/>
              </a:rPr>
              <a:t>암 </a:t>
            </a:r>
            <a:r>
              <a:rPr lang="ko-KR" altLang="en-US" sz="2000" b="1" dirty="0" err="1">
                <a:solidFill>
                  <a:schemeClr val="accent1">
                    <a:lumMod val="75000"/>
                  </a:schemeClr>
                </a:solidFill>
                <a:latin typeface="맑은 고딕" pitchFamily="50" charset="-127"/>
                <a:ea typeface="맑은 고딕" pitchFamily="50" charset="-127"/>
              </a:rPr>
              <a:t>투병중</a:t>
            </a:r>
            <a:r>
              <a:rPr lang="ko-KR" altLang="en-US" sz="2000" b="1" dirty="0">
                <a:solidFill>
                  <a:schemeClr val="accent1">
                    <a:lumMod val="75000"/>
                  </a:schemeClr>
                </a:solidFill>
                <a:latin typeface="맑은 고딕" pitchFamily="50" charset="-127"/>
                <a:ea typeface="맑은 고딕" pitchFamily="50" charset="-127"/>
              </a:rPr>
              <a:t> </a:t>
            </a:r>
            <a:r>
              <a:rPr lang="en-US" altLang="ko-KR" sz="2000" b="1" dirty="0">
                <a:solidFill>
                  <a:schemeClr val="accent1">
                    <a:lumMod val="75000"/>
                  </a:schemeClr>
                </a:solidFill>
                <a:latin typeface="맑은 고딕" pitchFamily="50" charset="-127"/>
                <a:ea typeface="맑은 고딕" pitchFamily="50" charset="-127"/>
                <a:sym typeface="Wingdings" pitchFamily="2" charset="2"/>
              </a:rPr>
              <a:t>→</a:t>
            </a:r>
            <a:r>
              <a:rPr lang="en-US" altLang="ko-KR" sz="2000" b="1" dirty="0" smtClean="0">
                <a:solidFill>
                  <a:schemeClr val="accent1">
                    <a:lumMod val="75000"/>
                  </a:schemeClr>
                </a:solidFill>
                <a:latin typeface="맑은 고딕" pitchFamily="50" charset="-127"/>
                <a:ea typeface="맑은 고딕" pitchFamily="50" charset="-127"/>
                <a:sym typeface="Wingdings" pitchFamily="2" charset="2"/>
              </a:rPr>
              <a:t> </a:t>
            </a:r>
            <a:r>
              <a:rPr lang="ko-KR" altLang="en-US" sz="2000" b="1" dirty="0">
                <a:solidFill>
                  <a:schemeClr val="accent1">
                    <a:lumMod val="75000"/>
                  </a:schemeClr>
                </a:solidFill>
                <a:latin typeface="맑은 고딕" pitchFamily="50" charset="-127"/>
                <a:ea typeface="맑은 고딕" pitchFamily="50" charset="-127"/>
                <a:sym typeface="Wingdings" pitchFamily="2" charset="2"/>
              </a:rPr>
              <a:t>암 </a:t>
            </a:r>
            <a:r>
              <a:rPr lang="ko-KR" altLang="en-US" sz="2000" b="1" dirty="0" err="1">
                <a:solidFill>
                  <a:schemeClr val="accent1">
                    <a:lumMod val="75000"/>
                  </a:schemeClr>
                </a:solidFill>
                <a:latin typeface="맑은 고딕" pitchFamily="50" charset="-127"/>
                <a:ea typeface="맑은 고딕" pitchFamily="50" charset="-127"/>
                <a:sym typeface="Wingdings" pitchFamily="2" charset="2"/>
              </a:rPr>
              <a:t>치료중</a:t>
            </a:r>
            <a:endParaRPr lang="en-US" altLang="ko-KR" sz="2000" b="1" dirty="0">
              <a:solidFill>
                <a:schemeClr val="accent1">
                  <a:lumMod val="75000"/>
                </a:schemeClr>
              </a:solidFill>
              <a:latin typeface="맑은 고딕" pitchFamily="50" charset="-127"/>
              <a:ea typeface="맑은 고딕" pitchFamily="50" charset="-127"/>
            </a:endParaRPr>
          </a:p>
        </p:txBody>
      </p:sp>
      <p:sp>
        <p:nvSpPr>
          <p:cNvPr id="7" name="직사각형 6"/>
          <p:cNvSpPr/>
          <p:nvPr/>
        </p:nvSpPr>
        <p:spPr>
          <a:xfrm>
            <a:off x="5364088" y="908720"/>
            <a:ext cx="3528392" cy="2585323"/>
          </a:xfrm>
          <a:prstGeom prst="rect">
            <a:avLst/>
          </a:prstGeom>
          <a:solidFill>
            <a:schemeClr val="bg2"/>
          </a:solidFill>
          <a:ln>
            <a:solidFill>
              <a:schemeClr val="accent1"/>
            </a:solidFill>
          </a:ln>
        </p:spPr>
        <p:txBody>
          <a:bodyPr wrap="square">
            <a:spAutoFit/>
          </a:bodyPr>
          <a:lstStyle/>
          <a:p>
            <a:r>
              <a:rPr lang="en-US" altLang="ko-KR" b="1" dirty="0" smtClean="0">
                <a:solidFill>
                  <a:srgbClr val="FF0000"/>
                </a:solidFill>
                <a:latin typeface="맑은 고딕" pitchFamily="50" charset="-127"/>
                <a:ea typeface="맑은 고딕" pitchFamily="50" charset="-127"/>
              </a:rPr>
              <a:t>“</a:t>
            </a:r>
            <a:r>
              <a:rPr lang="ko-KR" altLang="en-US" b="1" dirty="0">
                <a:solidFill>
                  <a:srgbClr val="FF0000"/>
                </a:solidFill>
                <a:latin typeface="맑은 고딕" pitchFamily="50" charset="-127"/>
                <a:ea typeface="맑은 고딕" pitchFamily="50" charset="-127"/>
              </a:rPr>
              <a:t>나</a:t>
            </a:r>
            <a:r>
              <a:rPr lang="en-US" altLang="ko-KR" b="1" dirty="0">
                <a:solidFill>
                  <a:srgbClr val="FF0000"/>
                </a:solidFill>
                <a:latin typeface="맑은 고딕" pitchFamily="50" charset="-127"/>
                <a:ea typeface="맑은 고딕" pitchFamily="50" charset="-127"/>
              </a:rPr>
              <a:t> </a:t>
            </a:r>
            <a:r>
              <a:rPr lang="ko-KR" altLang="en-US" b="1" dirty="0">
                <a:solidFill>
                  <a:srgbClr val="FF0000"/>
                </a:solidFill>
                <a:latin typeface="맑은 고딕" pitchFamily="50" charset="-127"/>
                <a:ea typeface="맑은 고딕" pitchFamily="50" charset="-127"/>
              </a:rPr>
              <a:t>고혈압 환자야</a:t>
            </a:r>
            <a:r>
              <a:rPr lang="en-US" altLang="ko-KR" b="1" dirty="0">
                <a:solidFill>
                  <a:srgbClr val="FF0000"/>
                </a:solidFill>
                <a:latin typeface="맑은 고딕" pitchFamily="50" charset="-127"/>
                <a:ea typeface="맑은 고딕" pitchFamily="50" charset="-127"/>
              </a:rPr>
              <a:t>” </a:t>
            </a:r>
          </a:p>
          <a:p>
            <a:r>
              <a:rPr lang="en-US" altLang="ko-KR" b="1" dirty="0" smtClean="0">
                <a:solidFill>
                  <a:srgbClr val="0A2068"/>
                </a:solidFill>
                <a:latin typeface="맑은 고딕" pitchFamily="50" charset="-127"/>
                <a:ea typeface="맑은 고딕" pitchFamily="50" charset="-127"/>
              </a:rPr>
              <a:t>      “</a:t>
            </a:r>
            <a:r>
              <a:rPr lang="ko-KR" altLang="en-US" b="1" dirty="0">
                <a:solidFill>
                  <a:srgbClr val="0A2068"/>
                </a:solidFill>
                <a:latin typeface="맑은 고딕" pitchFamily="50" charset="-127"/>
                <a:ea typeface="맑은 고딕" pitchFamily="50" charset="-127"/>
              </a:rPr>
              <a:t>나 혈압이 있어</a:t>
            </a:r>
            <a:r>
              <a:rPr lang="en-US" altLang="ko-KR" b="1" dirty="0">
                <a:solidFill>
                  <a:srgbClr val="0A2068"/>
                </a:solidFill>
                <a:latin typeface="맑은 고딕" pitchFamily="50" charset="-127"/>
                <a:ea typeface="맑은 고딕" pitchFamily="50" charset="-127"/>
              </a:rPr>
              <a:t>” </a:t>
            </a:r>
          </a:p>
          <a:p>
            <a:r>
              <a:rPr lang="en-US" altLang="ko-KR" b="1" dirty="0" smtClean="0">
                <a:solidFill>
                  <a:srgbClr val="0A2068"/>
                </a:solidFill>
                <a:latin typeface="맑은 고딕" pitchFamily="50" charset="-127"/>
                <a:ea typeface="맑은 고딕" pitchFamily="50" charset="-127"/>
              </a:rPr>
              <a:t>      “</a:t>
            </a:r>
            <a:r>
              <a:rPr lang="ko-KR" altLang="en-US" b="1" dirty="0">
                <a:solidFill>
                  <a:srgbClr val="0A2068"/>
                </a:solidFill>
                <a:latin typeface="맑은 고딕" pitchFamily="50" charset="-127"/>
                <a:ea typeface="맑은 고딕" pitchFamily="50" charset="-127"/>
              </a:rPr>
              <a:t>나 </a:t>
            </a:r>
            <a:r>
              <a:rPr lang="ko-KR" altLang="en-US" b="1" dirty="0" err="1">
                <a:solidFill>
                  <a:srgbClr val="0A2068"/>
                </a:solidFill>
                <a:latin typeface="맑은 고딕" pitchFamily="50" charset="-127"/>
                <a:ea typeface="맑은 고딕" pitchFamily="50" charset="-127"/>
              </a:rPr>
              <a:t>혈압약</a:t>
            </a:r>
            <a:r>
              <a:rPr lang="ko-KR" altLang="en-US" b="1" dirty="0">
                <a:solidFill>
                  <a:srgbClr val="0A2068"/>
                </a:solidFill>
                <a:latin typeface="맑은 고딕" pitchFamily="50" charset="-127"/>
                <a:ea typeface="맑은 고딕" pitchFamily="50" charset="-127"/>
              </a:rPr>
              <a:t> 먹고 있어</a:t>
            </a:r>
            <a:r>
              <a:rPr lang="en-US" altLang="ko-KR" b="1" dirty="0">
                <a:solidFill>
                  <a:srgbClr val="0A2068"/>
                </a:solidFill>
                <a:latin typeface="맑은 고딕" pitchFamily="50" charset="-127"/>
                <a:ea typeface="맑은 고딕" pitchFamily="50" charset="-127"/>
              </a:rPr>
              <a:t>”</a:t>
            </a:r>
          </a:p>
          <a:p>
            <a:r>
              <a:rPr lang="en-US" altLang="ko-KR" b="1" dirty="0" smtClean="0">
                <a:solidFill>
                  <a:srgbClr val="FF0000"/>
                </a:solidFill>
                <a:latin typeface="맑은 고딕" pitchFamily="50" charset="-127"/>
                <a:ea typeface="맑은 고딕" pitchFamily="50" charset="-127"/>
              </a:rPr>
              <a:t>“</a:t>
            </a:r>
            <a:r>
              <a:rPr lang="ko-KR" altLang="en-US" b="1" dirty="0">
                <a:solidFill>
                  <a:srgbClr val="FF0000"/>
                </a:solidFill>
                <a:latin typeface="맑은 고딕" pitchFamily="50" charset="-127"/>
                <a:ea typeface="맑은 고딕" pitchFamily="50" charset="-127"/>
              </a:rPr>
              <a:t>나는</a:t>
            </a:r>
            <a:r>
              <a:rPr lang="en-US" altLang="ko-KR" b="1" dirty="0">
                <a:solidFill>
                  <a:srgbClr val="FF0000"/>
                </a:solidFill>
                <a:latin typeface="맑은 고딕" pitchFamily="50" charset="-127"/>
                <a:ea typeface="맑은 고딕" pitchFamily="50" charset="-127"/>
              </a:rPr>
              <a:t> </a:t>
            </a:r>
            <a:r>
              <a:rPr lang="ko-KR" altLang="en-US" b="1" dirty="0">
                <a:solidFill>
                  <a:srgbClr val="FF0000"/>
                </a:solidFill>
                <a:latin typeface="맑은 고딕" pitchFamily="50" charset="-127"/>
                <a:ea typeface="맑은 고딕" pitchFamily="50" charset="-127"/>
              </a:rPr>
              <a:t>맹장염 생존자다</a:t>
            </a:r>
            <a:r>
              <a:rPr lang="en-US" altLang="ko-KR" b="1" dirty="0">
                <a:solidFill>
                  <a:srgbClr val="FF0000"/>
                </a:solidFill>
                <a:latin typeface="맑은 고딕" pitchFamily="50" charset="-127"/>
                <a:ea typeface="맑은 고딕" pitchFamily="50" charset="-127"/>
              </a:rPr>
              <a:t>” </a:t>
            </a:r>
            <a:endParaRPr lang="en-US" altLang="ko-KR" b="1" dirty="0">
              <a:solidFill>
                <a:srgbClr val="0A2068"/>
              </a:solidFill>
              <a:latin typeface="맑은 고딕" pitchFamily="50" charset="-127"/>
              <a:ea typeface="맑은 고딕" pitchFamily="50" charset="-127"/>
            </a:endParaRPr>
          </a:p>
          <a:p>
            <a:r>
              <a:rPr lang="en-US" altLang="ko-KR" b="1" dirty="0" smtClean="0">
                <a:solidFill>
                  <a:srgbClr val="0A2068"/>
                </a:solidFill>
                <a:latin typeface="맑은 고딕" pitchFamily="50" charset="-127"/>
                <a:ea typeface="맑은 고딕" pitchFamily="50" charset="-127"/>
              </a:rPr>
              <a:t>      “</a:t>
            </a:r>
            <a:r>
              <a:rPr lang="ko-KR" altLang="en-US" b="1" dirty="0">
                <a:solidFill>
                  <a:srgbClr val="0A2068"/>
                </a:solidFill>
                <a:latin typeface="맑은 고딕" pitchFamily="50" charset="-127"/>
                <a:ea typeface="맑은 고딕" pitchFamily="50" charset="-127"/>
              </a:rPr>
              <a:t>나도 맹장수술 했다</a:t>
            </a:r>
            <a:r>
              <a:rPr lang="en-US" altLang="ko-KR" b="1" dirty="0">
                <a:solidFill>
                  <a:srgbClr val="0A2068"/>
                </a:solidFill>
                <a:latin typeface="맑은 고딕" pitchFamily="50" charset="-127"/>
                <a:ea typeface="맑은 고딕" pitchFamily="50" charset="-127"/>
              </a:rPr>
              <a:t>”</a:t>
            </a:r>
          </a:p>
          <a:p>
            <a:r>
              <a:rPr lang="en-US" altLang="ko-KR" b="1" dirty="0" smtClean="0">
                <a:solidFill>
                  <a:srgbClr val="FF0000"/>
                </a:solidFill>
                <a:latin typeface="맑은 고딕" pitchFamily="50" charset="-127"/>
                <a:ea typeface="맑은 고딕" pitchFamily="50" charset="-127"/>
              </a:rPr>
              <a:t>“</a:t>
            </a:r>
            <a:r>
              <a:rPr lang="ko-KR" altLang="en-US" b="1" dirty="0">
                <a:solidFill>
                  <a:srgbClr val="FF0000"/>
                </a:solidFill>
                <a:latin typeface="맑은 고딕" pitchFamily="50" charset="-127"/>
                <a:ea typeface="맑은 고딕" pitchFamily="50" charset="-127"/>
              </a:rPr>
              <a:t>나</a:t>
            </a:r>
            <a:r>
              <a:rPr lang="en-US" altLang="ko-KR" b="1" dirty="0">
                <a:solidFill>
                  <a:srgbClr val="FF0000"/>
                </a:solidFill>
                <a:latin typeface="맑은 고딕" pitchFamily="50" charset="-127"/>
                <a:ea typeface="맑은 고딕" pitchFamily="50" charset="-127"/>
              </a:rPr>
              <a:t> </a:t>
            </a:r>
            <a:r>
              <a:rPr lang="ko-KR" altLang="en-US" b="1" dirty="0">
                <a:solidFill>
                  <a:srgbClr val="FF0000"/>
                </a:solidFill>
                <a:latin typeface="맑은 고딕" pitchFamily="50" charset="-127"/>
                <a:ea typeface="맑은 고딕" pitchFamily="50" charset="-127"/>
              </a:rPr>
              <a:t>위궤양 투병 중이야</a:t>
            </a:r>
            <a:r>
              <a:rPr lang="en-US" altLang="ko-KR" b="1" dirty="0">
                <a:solidFill>
                  <a:srgbClr val="FF0000"/>
                </a:solidFill>
                <a:latin typeface="맑은 고딕" pitchFamily="50" charset="-127"/>
                <a:ea typeface="맑은 고딕" pitchFamily="50" charset="-127"/>
              </a:rPr>
              <a:t>”</a:t>
            </a:r>
          </a:p>
          <a:p>
            <a:r>
              <a:rPr lang="en-US" altLang="ko-KR" b="1" dirty="0" smtClean="0">
                <a:solidFill>
                  <a:srgbClr val="0A2068"/>
                </a:solidFill>
                <a:latin typeface="맑은 고딕" pitchFamily="50" charset="-127"/>
                <a:ea typeface="맑은 고딕" pitchFamily="50" charset="-127"/>
              </a:rPr>
              <a:t>      “</a:t>
            </a:r>
            <a:r>
              <a:rPr lang="ko-KR" altLang="en-US" b="1" dirty="0">
                <a:solidFill>
                  <a:srgbClr val="0A2068"/>
                </a:solidFill>
                <a:latin typeface="맑은 고딕" pitchFamily="50" charset="-127"/>
                <a:ea typeface="맑은 고딕" pitchFamily="50" charset="-127"/>
              </a:rPr>
              <a:t>나 위궤양 치료 중이야</a:t>
            </a:r>
            <a:r>
              <a:rPr lang="en-US" altLang="ko-KR" b="1" dirty="0">
                <a:solidFill>
                  <a:srgbClr val="0A2068"/>
                </a:solidFill>
                <a:latin typeface="맑은 고딕" pitchFamily="50" charset="-127"/>
                <a:ea typeface="맑은 고딕" pitchFamily="50" charset="-127"/>
              </a:rPr>
              <a:t>”</a:t>
            </a:r>
          </a:p>
          <a:p>
            <a:r>
              <a:rPr lang="en-US" altLang="ko-KR" b="1" dirty="0" smtClean="0">
                <a:solidFill>
                  <a:srgbClr val="FF0000"/>
                </a:solidFill>
                <a:latin typeface="맑은 고딕" pitchFamily="50" charset="-127"/>
                <a:ea typeface="맑은 고딕" pitchFamily="50" charset="-127"/>
              </a:rPr>
              <a:t>“</a:t>
            </a:r>
            <a:r>
              <a:rPr lang="ko-KR" altLang="en-US" b="1" dirty="0">
                <a:solidFill>
                  <a:srgbClr val="FF0000"/>
                </a:solidFill>
                <a:latin typeface="맑은 고딕" pitchFamily="50" charset="-127"/>
                <a:ea typeface="맑은 고딕" pitchFamily="50" charset="-127"/>
              </a:rPr>
              <a:t>나 위궤양 생존자야</a:t>
            </a:r>
            <a:r>
              <a:rPr lang="en-US" altLang="ko-KR" b="1" dirty="0">
                <a:solidFill>
                  <a:srgbClr val="FF0000"/>
                </a:solidFill>
                <a:latin typeface="맑은 고딕" pitchFamily="50" charset="-127"/>
                <a:ea typeface="맑은 고딕" pitchFamily="50" charset="-127"/>
              </a:rPr>
              <a:t>”</a:t>
            </a:r>
          </a:p>
          <a:p>
            <a:r>
              <a:rPr lang="en-US" altLang="ko-KR" b="1" dirty="0" smtClean="0">
                <a:solidFill>
                  <a:srgbClr val="0A2068"/>
                </a:solidFill>
                <a:latin typeface="맑은 고딕" pitchFamily="50" charset="-127"/>
                <a:ea typeface="맑은 고딕" pitchFamily="50" charset="-127"/>
              </a:rPr>
              <a:t>      “</a:t>
            </a:r>
            <a:r>
              <a:rPr lang="ko-KR" altLang="en-US" b="1" dirty="0">
                <a:solidFill>
                  <a:srgbClr val="0A2068"/>
                </a:solidFill>
                <a:latin typeface="맑은 고딕" pitchFamily="50" charset="-127"/>
                <a:ea typeface="맑은 고딕" pitchFamily="50" charset="-127"/>
              </a:rPr>
              <a:t>나도 위궤양 앓은 적 있어</a:t>
            </a:r>
            <a:r>
              <a:rPr lang="en-US" altLang="ko-KR" b="1" dirty="0">
                <a:solidFill>
                  <a:srgbClr val="0A2068"/>
                </a:solidFill>
                <a:latin typeface="맑은 고딕" pitchFamily="50" charset="-127"/>
                <a:ea typeface="맑은 고딕" pitchFamily="50" charset="-127"/>
              </a:rPr>
              <a:t>”  </a:t>
            </a:r>
            <a:endParaRPr lang="ko-KR" altLang="en-US" b="1" dirty="0">
              <a:solidFill>
                <a:srgbClr val="0A2068"/>
              </a:solidFill>
              <a:latin typeface="맑은 고딕" pitchFamily="50" charset="-127"/>
              <a:ea typeface="맑은 고딕" pitchFamily="50" charset="-127"/>
            </a:endParaRPr>
          </a:p>
        </p:txBody>
      </p:sp>
      <p:sp>
        <p:nvSpPr>
          <p:cNvPr id="15" name="TextBox 14"/>
          <p:cNvSpPr txBox="1"/>
          <p:nvPr/>
        </p:nvSpPr>
        <p:spPr>
          <a:xfrm>
            <a:off x="209992" y="6382489"/>
            <a:ext cx="4464496" cy="430887"/>
          </a:xfrm>
          <a:prstGeom prst="rect">
            <a:avLst/>
          </a:prstGeom>
          <a:solidFill>
            <a:schemeClr val="bg2"/>
          </a:solidFill>
          <a:ln w="28575">
            <a:noFill/>
          </a:ln>
        </p:spPr>
        <p:txBody>
          <a:bodyPr wrap="square" rtlCol="0">
            <a:spAutoFit/>
          </a:bodyPr>
          <a:lstStyle/>
          <a:p>
            <a:pPr algn="ctr"/>
            <a:r>
              <a:rPr lang="ko-KR" altLang="en-US" sz="1100" dirty="0" err="1" smtClean="0">
                <a:solidFill>
                  <a:sysClr val="windowText" lastClr="000000"/>
                </a:solidFill>
                <a:latin typeface="맑은 고딕" pitchFamily="50" charset="-127"/>
                <a:ea typeface="맑은 고딕" pitchFamily="50" charset="-127"/>
                <a:cs typeface="Arial Unicode MS" pitchFamily="50" charset="-127"/>
              </a:rPr>
              <a:t>국립암센터</a:t>
            </a:r>
            <a:r>
              <a:rPr lang="ko-KR" altLang="en-US" sz="1100" dirty="0" smtClean="0">
                <a:solidFill>
                  <a:sysClr val="windowText" lastClr="000000"/>
                </a:solidFill>
                <a:latin typeface="맑은 고딕" pitchFamily="50" charset="-127"/>
                <a:ea typeface="맑은 고딕" pitchFamily="50" charset="-127"/>
                <a:cs typeface="Arial Unicode MS" pitchFamily="50" charset="-127"/>
              </a:rPr>
              <a:t> </a:t>
            </a:r>
            <a:r>
              <a:rPr lang="ko-KR" altLang="en-US" sz="1100" dirty="0" err="1" smtClean="0">
                <a:solidFill>
                  <a:sysClr val="windowText" lastClr="000000"/>
                </a:solidFill>
                <a:latin typeface="맑은 고딕" pitchFamily="50" charset="-127"/>
                <a:ea typeface="맑은 고딕" pitchFamily="50" charset="-127"/>
                <a:cs typeface="Arial Unicode MS" pitchFamily="50" charset="-127"/>
              </a:rPr>
              <a:t>폐암극복격려식</a:t>
            </a:r>
            <a:r>
              <a:rPr lang="ko-KR" altLang="en-US" sz="1100" dirty="0" smtClean="0">
                <a:solidFill>
                  <a:sysClr val="windowText" lastClr="000000"/>
                </a:solidFill>
                <a:latin typeface="맑은 고딕" pitchFamily="50" charset="-127"/>
                <a:ea typeface="맑은 고딕" pitchFamily="50" charset="-127"/>
                <a:cs typeface="Arial Unicode MS" pitchFamily="50" charset="-127"/>
              </a:rPr>
              <a:t> 및 </a:t>
            </a:r>
            <a:r>
              <a:rPr lang="ko-KR" altLang="en-US" sz="1100" dirty="0" err="1" smtClean="0">
                <a:solidFill>
                  <a:sysClr val="windowText" lastClr="000000"/>
                </a:solidFill>
                <a:latin typeface="맑은 고딕" pitchFamily="50" charset="-127"/>
                <a:ea typeface="맑은 고딕" pitchFamily="50" charset="-127"/>
                <a:cs typeface="Arial Unicode MS" pitchFamily="50" charset="-127"/>
              </a:rPr>
              <a:t>희망회</a:t>
            </a:r>
            <a:r>
              <a:rPr lang="ko-KR" altLang="en-US" sz="1100" dirty="0" smtClean="0">
                <a:solidFill>
                  <a:sysClr val="windowText" lastClr="000000"/>
                </a:solidFill>
                <a:latin typeface="맑은 고딕" pitchFamily="50" charset="-127"/>
                <a:ea typeface="맑은 고딕" pitchFamily="50" charset="-127"/>
                <a:cs typeface="Arial Unicode MS" pitchFamily="50" charset="-127"/>
              </a:rPr>
              <a:t> 발족총회</a:t>
            </a:r>
            <a:endParaRPr lang="en-US" altLang="ko-KR" sz="1100" dirty="0">
              <a:solidFill>
                <a:sysClr val="windowText" lastClr="000000"/>
              </a:solidFill>
              <a:latin typeface="맑은 고딕" pitchFamily="50" charset="-127"/>
              <a:ea typeface="맑은 고딕" pitchFamily="50" charset="-127"/>
              <a:cs typeface="Arial Unicode MS" pitchFamily="50" charset="-127"/>
            </a:endParaRPr>
          </a:p>
          <a:p>
            <a:pPr algn="ctr"/>
            <a:r>
              <a:rPr lang="en-US" altLang="ko-KR" sz="1100" dirty="0" smtClean="0">
                <a:solidFill>
                  <a:sysClr val="windowText" lastClr="000000"/>
                </a:solidFill>
                <a:latin typeface="맑은 고딕" pitchFamily="50" charset="-127"/>
                <a:ea typeface="맑은 고딕" pitchFamily="50" charset="-127"/>
                <a:cs typeface="Arial Unicode MS" pitchFamily="50" charset="-127"/>
              </a:rPr>
              <a:t>(2012.10.11, </a:t>
            </a:r>
            <a:r>
              <a:rPr lang="ko-KR" altLang="en-US" sz="1100" dirty="0" err="1" smtClean="0">
                <a:solidFill>
                  <a:sysClr val="windowText" lastClr="000000"/>
                </a:solidFill>
                <a:latin typeface="맑은 고딕" pitchFamily="50" charset="-127"/>
                <a:ea typeface="맑은 고딕" pitchFamily="50" charset="-127"/>
                <a:cs typeface="Arial Unicode MS" pitchFamily="50" charset="-127"/>
              </a:rPr>
              <a:t>국립암센터</a:t>
            </a:r>
            <a:r>
              <a:rPr lang="en-US" altLang="ko-KR" sz="1100" dirty="0" smtClean="0">
                <a:solidFill>
                  <a:sysClr val="windowText" lastClr="000000"/>
                </a:solidFill>
                <a:latin typeface="맑은 고딕" pitchFamily="50" charset="-127"/>
                <a:ea typeface="맑은 고딕" pitchFamily="50" charset="-127"/>
                <a:cs typeface="Arial Unicode MS" pitchFamily="50" charset="-127"/>
              </a:rPr>
              <a:t>)</a:t>
            </a:r>
            <a:endParaRPr lang="ko-KR" altLang="en-US" sz="1100" dirty="0" smtClean="0">
              <a:solidFill>
                <a:sysClr val="windowText" lastClr="000000"/>
              </a:solidFill>
              <a:latin typeface="맑은 고딕" pitchFamily="50" charset="-127"/>
              <a:ea typeface="맑은 고딕" pitchFamily="50" charset="-127"/>
              <a:cs typeface="Arial Unicode MS" pitchFamily="50" charset="-127"/>
            </a:endParaRPr>
          </a:p>
        </p:txBody>
      </p:sp>
    </p:spTree>
    <p:extLst>
      <p:ext uri="{BB962C8B-B14F-4D97-AF65-F5344CB8AC3E}">
        <p14:creationId xmlns:p14="http://schemas.microsoft.com/office/powerpoint/2010/main" val="1858114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224136" y="406405"/>
            <a:ext cx="7452320" cy="646331"/>
          </a:xfrm>
          <a:prstGeom prst="rect">
            <a:avLst/>
          </a:prstGeom>
          <a:noFill/>
        </p:spPr>
        <p:txBody>
          <a:bodyPr wrap="square" rtlCol="0">
            <a:spAutoFit/>
            <a:scene3d>
              <a:camera prst="orthographicFront"/>
              <a:lightRig rig="threePt" dir="t"/>
            </a:scene3d>
            <a:sp3d extrusionH="57150">
              <a:bevelT w="38100" h="38100"/>
            </a:sp3d>
          </a:bodyPr>
          <a:lstStyle/>
          <a:p>
            <a:r>
              <a:rPr lang="en-US" altLang="ko-KR" sz="3600" b="1" dirty="0" smtClean="0">
                <a:solidFill>
                  <a:srgbClr val="0070C0"/>
                </a:solidFill>
              </a:rPr>
              <a:t>100</a:t>
            </a:r>
            <a:r>
              <a:rPr lang="ko-KR" altLang="en-US" sz="3600" b="1" dirty="0" smtClean="0">
                <a:solidFill>
                  <a:srgbClr val="0070C0"/>
                </a:solidFill>
              </a:rPr>
              <a:t>세 건강과 행복</a:t>
            </a:r>
            <a:r>
              <a:rPr lang="en-US" altLang="ko-KR" sz="3600" b="1" dirty="0" smtClean="0">
                <a:solidFill>
                  <a:srgbClr val="0070C0"/>
                </a:solidFill>
              </a:rPr>
              <a:t>: </a:t>
            </a:r>
            <a:r>
              <a:rPr lang="ko-KR" altLang="en-US" sz="3600" b="1" dirty="0" err="1" smtClean="0">
                <a:solidFill>
                  <a:srgbClr val="0070C0"/>
                </a:solidFill>
              </a:rPr>
              <a:t>행복론</a:t>
            </a:r>
            <a:endParaRPr lang="ko-KR" altLang="en-US" sz="3600" b="1" dirty="0">
              <a:solidFill>
                <a:srgbClr val="0070C0"/>
              </a:solidFill>
            </a:endParaRPr>
          </a:p>
        </p:txBody>
      </p:sp>
      <p:sp>
        <p:nvSpPr>
          <p:cNvPr id="11" name="내용 개체 틀 2"/>
          <p:cNvSpPr txBox="1">
            <a:spLocks/>
          </p:cNvSpPr>
          <p:nvPr/>
        </p:nvSpPr>
        <p:spPr>
          <a:xfrm>
            <a:off x="709736" y="1312172"/>
            <a:ext cx="8434264" cy="892692"/>
          </a:xfrm>
          <a:prstGeom prst="rect">
            <a:avLst/>
          </a:prstGeom>
        </p:spPr>
        <p:txBody>
          <a:bodyPr anchor="ctr"/>
          <a:lstStyle>
            <a:lvl1pPr marL="342900" indent="-342900" algn="l" rtl="0" eaLnBrk="0" fontAlgn="base" latinLnBrk="1" hangingPunct="0">
              <a:spcBef>
                <a:spcPct val="20000"/>
              </a:spcBef>
              <a:spcAft>
                <a:spcPct val="0"/>
              </a:spcAft>
              <a:buClr>
                <a:schemeClr val="tx2"/>
              </a:buClr>
              <a:buSzPct val="115000"/>
              <a:buFont typeface="Wingdings" pitchFamily="2" charset="2"/>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lr>
                <a:schemeClr val="accent1"/>
              </a:buClr>
              <a:buFont typeface="Wingdings" pitchFamily="2" charset="2"/>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eaLnBrk="1" fontAlgn="base" latinLnBrk="1" hangingPunct="1">
              <a:spcBef>
                <a:spcPct val="20000"/>
              </a:spcBef>
              <a:spcAft>
                <a:spcPct val="0"/>
              </a:spcAft>
              <a:buChar char="»"/>
              <a:defRPr kumimoji="1" sz="2000">
                <a:solidFill>
                  <a:schemeClr val="tx1"/>
                </a:solidFill>
                <a:latin typeface="+mn-lt"/>
                <a:ea typeface="+mn-ea"/>
              </a:defRPr>
            </a:lvl6pPr>
            <a:lvl7pPr marL="2971800" indent="-228600" algn="l" rtl="0" eaLnBrk="1" fontAlgn="base" latinLnBrk="1" hangingPunct="1">
              <a:spcBef>
                <a:spcPct val="20000"/>
              </a:spcBef>
              <a:spcAft>
                <a:spcPct val="0"/>
              </a:spcAft>
              <a:buChar char="»"/>
              <a:defRPr kumimoji="1" sz="2000">
                <a:solidFill>
                  <a:schemeClr val="tx1"/>
                </a:solidFill>
                <a:latin typeface="+mn-lt"/>
                <a:ea typeface="+mn-ea"/>
              </a:defRPr>
            </a:lvl7pPr>
            <a:lvl8pPr marL="3429000" indent="-228600" algn="l" rtl="0" eaLnBrk="1" fontAlgn="base" latinLnBrk="1" hangingPunct="1">
              <a:spcBef>
                <a:spcPct val="20000"/>
              </a:spcBef>
              <a:spcAft>
                <a:spcPct val="0"/>
              </a:spcAft>
              <a:buChar char="»"/>
              <a:defRPr kumimoji="1" sz="2000">
                <a:solidFill>
                  <a:schemeClr val="tx1"/>
                </a:solidFill>
                <a:latin typeface="+mn-lt"/>
                <a:ea typeface="+mn-ea"/>
              </a:defRPr>
            </a:lvl8pPr>
            <a:lvl9pPr marL="3886200" indent="-228600" algn="l" rtl="0" eaLnBrk="1" fontAlgn="base" latinLnBrk="1" hangingPunct="1">
              <a:spcBef>
                <a:spcPct val="20000"/>
              </a:spcBef>
              <a:spcAft>
                <a:spcPct val="0"/>
              </a:spcAft>
              <a:buChar char="»"/>
              <a:defRPr kumimoji="1" sz="2000">
                <a:solidFill>
                  <a:schemeClr val="tx1"/>
                </a:solidFill>
                <a:latin typeface="+mn-lt"/>
                <a:ea typeface="+mn-ea"/>
              </a:defRPr>
            </a:lvl9pPr>
          </a:lstStyle>
          <a:p>
            <a:pPr marL="0" marR="0" lvl="0" indent="0" algn="l" defTabSz="914400" rtl="0" eaLnBrk="0" fontAlgn="base" latinLnBrk="1" hangingPunct="0">
              <a:lnSpc>
                <a:spcPct val="100000"/>
              </a:lnSpc>
              <a:spcBef>
                <a:spcPct val="20000"/>
              </a:spcBef>
              <a:spcAft>
                <a:spcPct val="0"/>
              </a:spcAft>
              <a:buClr>
                <a:srgbClr val="94CAE8"/>
              </a:buClr>
              <a:buSzPct val="115000"/>
              <a:buFont typeface="Wingdings" pitchFamily="2" charset="2"/>
              <a:buNone/>
              <a:tabLst/>
              <a:defRPr/>
            </a:pPr>
            <a:r>
              <a:rPr kumimoji="1" lang="ko-KR" altLang="en-US" sz="3200" b="1" i="0" u="none" strike="noStrike" kern="0" cap="none" spc="0" normalizeH="0" baseline="0" noProof="0" dirty="0" smtClean="0">
                <a:ln>
                  <a:noFill/>
                </a:ln>
                <a:solidFill>
                  <a:srgbClr val="FF5050"/>
                </a:solidFill>
                <a:effectLst/>
                <a:uLnTx/>
                <a:uFillTx/>
                <a:latin typeface="맑은 고딕" pitchFamily="50" charset="-127"/>
                <a:ea typeface="맑은 고딕" pitchFamily="50" charset="-127"/>
                <a:cs typeface="Arial Unicode MS" pitchFamily="50" charset="-127"/>
              </a:rPr>
              <a:t>중국 고대 오복 </a:t>
            </a:r>
            <a:r>
              <a:rPr kumimoji="1" lang="en-US" altLang="ko-KR" sz="3200" b="1" i="0" u="none" strike="noStrike" kern="0" cap="none" spc="0" normalizeH="0" baseline="0" noProof="0" dirty="0" smtClean="0">
                <a:ln>
                  <a:noFill/>
                </a:ln>
                <a:solidFill>
                  <a:srgbClr val="FF5050"/>
                </a:solidFill>
                <a:effectLst/>
                <a:uLnTx/>
                <a:uFillTx/>
                <a:latin typeface="맑은 고딕" pitchFamily="50" charset="-127"/>
                <a:ea typeface="맑은 고딕" pitchFamily="50" charset="-127"/>
                <a:cs typeface="Arial Unicode MS" pitchFamily="50" charset="-127"/>
              </a:rPr>
              <a:t>(</a:t>
            </a:r>
            <a:r>
              <a:rPr kumimoji="1" lang="ko-KR" altLang="en-US" sz="3200" b="1" i="0" u="none" strike="noStrike" kern="0" cap="none" spc="0" normalizeH="0" baseline="0" noProof="0" dirty="0" smtClean="0">
                <a:ln>
                  <a:noFill/>
                </a:ln>
                <a:solidFill>
                  <a:srgbClr val="FF5050"/>
                </a:solidFill>
                <a:effectLst/>
                <a:uLnTx/>
                <a:uFillTx/>
                <a:latin typeface="맑은 고딕" pitchFamily="50" charset="-127"/>
                <a:ea typeface="맑은 고딕" pitchFamily="50" charset="-127"/>
                <a:cs typeface="Arial Unicode MS" pitchFamily="50" charset="-127"/>
              </a:rPr>
              <a:t>五福</a:t>
            </a:r>
            <a:r>
              <a:rPr kumimoji="1" lang="en-US" altLang="ko-KR" sz="3200" b="1" i="0" u="none" strike="noStrike" kern="0" cap="none" spc="0" normalizeH="0" baseline="0" noProof="0" dirty="0" smtClean="0">
                <a:ln>
                  <a:noFill/>
                </a:ln>
                <a:solidFill>
                  <a:srgbClr val="FF5050"/>
                </a:solidFill>
                <a:effectLst/>
                <a:uLnTx/>
                <a:uFillTx/>
                <a:latin typeface="맑은 고딕" pitchFamily="50" charset="-127"/>
                <a:ea typeface="맑은 고딕" pitchFamily="50" charset="-127"/>
                <a:cs typeface="Arial Unicode MS" pitchFamily="50" charset="-127"/>
              </a:rPr>
              <a:t>) </a:t>
            </a:r>
            <a:r>
              <a:rPr kumimoji="1" lang="en-US" altLang="ko-KR" sz="1800" b="1" i="0" u="none" strike="noStrike" kern="0" cap="none" spc="0" normalizeH="0" baseline="0" noProof="0" dirty="0" smtClean="0">
                <a:ln>
                  <a:noFill/>
                </a:ln>
                <a:effectLst/>
                <a:uLnTx/>
                <a:uFillTx/>
                <a:latin typeface="맑은 고딕" pitchFamily="50" charset="-127"/>
                <a:ea typeface="맑은 고딕" pitchFamily="50" charset="-127"/>
                <a:cs typeface="+mn-cs"/>
              </a:rPr>
              <a:t>《</a:t>
            </a:r>
            <a:r>
              <a:rPr kumimoji="1" lang="ko-KR" altLang="en-US" sz="1800" b="1" i="0" u="none" strike="noStrike" kern="0" cap="none" spc="0" normalizeH="0" baseline="0" noProof="0" dirty="0" smtClean="0">
                <a:ln>
                  <a:noFill/>
                </a:ln>
                <a:effectLst/>
                <a:uLnTx/>
                <a:uFillTx/>
                <a:latin typeface="맑은 고딕" pitchFamily="50" charset="-127"/>
                <a:ea typeface="맑은 고딕" pitchFamily="50" charset="-127"/>
                <a:cs typeface="+mn-cs"/>
              </a:rPr>
              <a:t>상서</a:t>
            </a:r>
            <a:r>
              <a:rPr kumimoji="1" lang="en-US" altLang="ko-KR" sz="1800" b="1" i="0" u="none" strike="noStrike" kern="0" cap="none" spc="0" normalizeH="0" baseline="0" noProof="0" dirty="0" smtClean="0">
                <a:ln>
                  <a:noFill/>
                </a:ln>
                <a:effectLst/>
                <a:uLnTx/>
                <a:uFillTx/>
                <a:latin typeface="맑은 고딕" pitchFamily="50" charset="-127"/>
                <a:ea typeface="맑은 고딕" pitchFamily="50" charset="-127"/>
                <a:cs typeface="+mn-cs"/>
              </a:rPr>
              <a:t>(</a:t>
            </a:r>
            <a:r>
              <a:rPr kumimoji="1" lang="ko-KR" altLang="en-US" sz="1800" b="1" i="0" u="none" strike="noStrike" kern="0" cap="none" spc="0" normalizeH="0" baseline="0" noProof="0" dirty="0" smtClean="0">
                <a:ln>
                  <a:noFill/>
                </a:ln>
                <a:effectLst/>
                <a:uLnTx/>
                <a:uFillTx/>
                <a:latin typeface="맑은 고딕" pitchFamily="50" charset="-127"/>
                <a:ea typeface="맑은 고딕" pitchFamily="50" charset="-127"/>
                <a:cs typeface="+mn-cs"/>
              </a:rPr>
              <a:t>尙書</a:t>
            </a:r>
            <a:r>
              <a:rPr kumimoji="1" lang="en-US" altLang="ko-KR" sz="1800" b="1" i="0" u="none" strike="noStrike" kern="0" cap="none" spc="0" normalizeH="0" baseline="0" noProof="0" dirty="0" smtClean="0">
                <a:ln>
                  <a:noFill/>
                </a:ln>
                <a:effectLst/>
                <a:uLnTx/>
                <a:uFillTx/>
                <a:latin typeface="맑은 고딕" pitchFamily="50" charset="-127"/>
                <a:ea typeface="맑은 고딕" pitchFamily="50" charset="-127"/>
                <a:cs typeface="+mn-cs"/>
              </a:rPr>
              <a:t>)》</a:t>
            </a:r>
            <a:r>
              <a:rPr kumimoji="1" lang="ko-KR" altLang="en-US" sz="1800" b="1" i="0" u="none" strike="noStrike" kern="0" cap="none" spc="0" normalizeH="0" baseline="0" noProof="0" dirty="0" err="1" smtClean="0">
                <a:ln>
                  <a:noFill/>
                </a:ln>
                <a:effectLst/>
                <a:uLnTx/>
                <a:uFillTx/>
                <a:latin typeface="맑은 고딕" pitchFamily="50" charset="-127"/>
                <a:ea typeface="맑은 고딕" pitchFamily="50" charset="-127"/>
                <a:cs typeface="+mn-cs"/>
              </a:rPr>
              <a:t>홍범편</a:t>
            </a:r>
            <a:r>
              <a:rPr kumimoji="1" lang="en-US" altLang="ko-KR" sz="1800" b="1" i="0" u="none" strike="noStrike" kern="0" cap="none" spc="0" normalizeH="0" baseline="0" noProof="0" dirty="0" smtClean="0">
                <a:ln>
                  <a:noFill/>
                </a:ln>
                <a:effectLst/>
                <a:uLnTx/>
                <a:uFillTx/>
                <a:latin typeface="맑은 고딕" pitchFamily="50" charset="-127"/>
                <a:ea typeface="맑은 고딕" pitchFamily="50" charset="-127"/>
                <a:cs typeface="+mn-cs"/>
              </a:rPr>
              <a:t>(</a:t>
            </a:r>
            <a:r>
              <a:rPr kumimoji="1" lang="ko-KR" altLang="en-US" sz="1800" b="1" i="0" u="none" strike="noStrike" kern="0" cap="none" spc="0" normalizeH="0" baseline="0" noProof="0" dirty="0" err="1" smtClean="0">
                <a:ln>
                  <a:noFill/>
                </a:ln>
                <a:effectLst/>
                <a:uLnTx/>
                <a:uFillTx/>
                <a:latin typeface="맑은 고딕" pitchFamily="50" charset="-127"/>
                <a:ea typeface="맑은 고딕" pitchFamily="50" charset="-127"/>
                <a:cs typeface="+mn-cs"/>
              </a:rPr>
              <a:t>洪範篇</a:t>
            </a:r>
            <a:r>
              <a:rPr kumimoji="1" lang="en-US" altLang="ko-KR" sz="1800" b="1" i="0" u="none" strike="noStrike" kern="0" cap="none" spc="0" normalizeH="0" baseline="0" noProof="0" dirty="0" smtClean="0">
                <a:ln>
                  <a:noFill/>
                </a:ln>
                <a:effectLst/>
                <a:uLnTx/>
                <a:uFillTx/>
                <a:latin typeface="맑은 고딕" pitchFamily="50" charset="-127"/>
                <a:ea typeface="맑은 고딕" pitchFamily="50" charset="-127"/>
                <a:cs typeface="+mn-cs"/>
              </a:rPr>
              <a:t>)</a:t>
            </a:r>
            <a:endParaRPr kumimoji="1" lang="en-US" altLang="ko-KR" sz="3200" b="1" i="0" u="none" strike="noStrike" kern="0" cap="none" spc="0" normalizeH="0" baseline="0" noProof="0" dirty="0" smtClean="0">
              <a:ln>
                <a:noFill/>
              </a:ln>
              <a:effectLst/>
              <a:uLnTx/>
              <a:uFillTx/>
              <a:latin typeface="맑은 고딕" pitchFamily="50" charset="-127"/>
              <a:ea typeface="맑은 고딕" pitchFamily="50" charset="-127"/>
              <a:cs typeface="+mn-cs"/>
            </a:endParaRPr>
          </a:p>
        </p:txBody>
      </p:sp>
      <p:sp>
        <p:nvSpPr>
          <p:cNvPr id="12" name="직사각형 11"/>
          <p:cNvSpPr/>
          <p:nvPr/>
        </p:nvSpPr>
        <p:spPr>
          <a:xfrm>
            <a:off x="899592" y="4442339"/>
            <a:ext cx="7776864" cy="966418"/>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R="0" lvl="0" defTabSz="914400" eaLnBrk="0" fontAlgn="base" latinLnBrk="0" hangingPunct="0">
              <a:lnSpc>
                <a:spcPct val="100000"/>
              </a:lnSpc>
              <a:spcBef>
                <a:spcPct val="20000"/>
              </a:spcBef>
              <a:spcAft>
                <a:spcPct val="0"/>
              </a:spcAft>
              <a:buClr>
                <a:srgbClr val="94CAE8"/>
              </a:buClr>
              <a:buSzPct val="115000"/>
              <a:tabLst/>
              <a:defRPr/>
            </a:pPr>
            <a:r>
              <a:rPr kumimoji="1" lang="ko-KR" altLang="en-US" sz="2800" b="1" i="0" u="none" strike="noStrike" kern="0" cap="none" spc="0" normalizeH="0" baseline="0" noProof="0" dirty="0" smtClean="0">
                <a:ln>
                  <a:noFill/>
                </a:ln>
                <a:solidFill>
                  <a:srgbClr val="FF5050"/>
                </a:solidFill>
                <a:effectLst/>
                <a:uLnTx/>
                <a:uFillTx/>
                <a:cs typeface="Arial Unicode MS" pitchFamily="50" charset="-127"/>
              </a:rPr>
              <a:t>서민들이 바라는 오복 </a:t>
            </a:r>
            <a:r>
              <a:rPr kumimoji="1" lang="en-US" altLang="ko-KR" sz="2800" b="1" i="0" u="none" strike="noStrike" kern="0" cap="none" spc="0" normalizeH="0" baseline="0" noProof="0" dirty="0" smtClean="0">
                <a:ln>
                  <a:noFill/>
                </a:ln>
                <a:solidFill>
                  <a:srgbClr val="FF5050"/>
                </a:solidFill>
                <a:effectLst/>
                <a:uLnTx/>
                <a:uFillTx/>
                <a:cs typeface="Arial Unicode MS" pitchFamily="50" charset="-127"/>
              </a:rPr>
              <a:t>(</a:t>
            </a:r>
            <a:r>
              <a:rPr kumimoji="1" lang="ko-KR" altLang="en-US" sz="2800" b="1" i="0" u="none" strike="noStrike" kern="0" cap="none" spc="0" normalizeH="0" baseline="0" noProof="0" dirty="0" smtClean="0">
                <a:ln>
                  <a:noFill/>
                </a:ln>
                <a:solidFill>
                  <a:srgbClr val="FF5050"/>
                </a:solidFill>
                <a:effectLst/>
                <a:uLnTx/>
                <a:uFillTx/>
                <a:cs typeface="Arial Unicode MS" pitchFamily="50" charset="-127"/>
              </a:rPr>
              <a:t>五福</a:t>
            </a:r>
            <a:r>
              <a:rPr kumimoji="1" lang="en-US" altLang="ko-KR" sz="2800" b="1" i="0" u="none" strike="noStrike" kern="0" cap="none" spc="0" normalizeH="0" baseline="0" noProof="0" dirty="0" smtClean="0">
                <a:ln>
                  <a:noFill/>
                </a:ln>
                <a:solidFill>
                  <a:srgbClr val="FF5050"/>
                </a:solidFill>
                <a:effectLst/>
                <a:uLnTx/>
                <a:uFillTx/>
                <a:cs typeface="Arial Unicode MS" pitchFamily="50" charset="-127"/>
              </a:rPr>
              <a:t>) </a:t>
            </a:r>
            <a:r>
              <a:rPr kumimoji="1" lang="ko-KR" altLang="en-US" sz="1800" b="1" i="0" u="none" strike="noStrike" kern="0" cap="none" spc="0" normalizeH="0" baseline="0" noProof="0" dirty="0" err="1" smtClean="0">
                <a:ln>
                  <a:noFill/>
                </a:ln>
                <a:effectLst/>
                <a:uLnTx/>
                <a:uFillTx/>
              </a:rPr>
              <a:t>통속편</a:t>
            </a:r>
            <a:r>
              <a:rPr kumimoji="1" lang="en-US" altLang="ko-KR" sz="1800" b="1" i="0" u="none" strike="noStrike" kern="0" cap="none" spc="0" normalizeH="0" baseline="0" noProof="0" dirty="0" smtClean="0">
                <a:ln>
                  <a:noFill/>
                </a:ln>
                <a:effectLst/>
                <a:uLnTx/>
                <a:uFillTx/>
              </a:rPr>
              <a:t>(</a:t>
            </a:r>
            <a:r>
              <a:rPr kumimoji="1" lang="ko-KR" altLang="en-US" sz="1800" b="1" i="0" u="none" strike="noStrike" kern="0" cap="none" spc="0" normalizeH="0" baseline="0" noProof="0" dirty="0" err="1" smtClean="0">
                <a:ln>
                  <a:noFill/>
                </a:ln>
                <a:effectLst/>
                <a:uLnTx/>
                <a:uFillTx/>
              </a:rPr>
              <a:t>通俗編</a:t>
            </a:r>
            <a:r>
              <a:rPr kumimoji="1" lang="ko-KR" altLang="en-US" sz="1800" b="1" i="0" u="none" strike="noStrike" kern="0" cap="none" spc="0" normalizeH="0" baseline="0" noProof="0" dirty="0" smtClean="0">
                <a:ln>
                  <a:noFill/>
                </a:ln>
                <a:effectLst/>
                <a:uLnTx/>
                <a:uFillTx/>
              </a:rPr>
              <a:t> </a:t>
            </a:r>
            <a:r>
              <a:rPr kumimoji="1" lang="en-US" altLang="ko-KR" sz="1800" b="1" i="0" u="none" strike="noStrike" kern="0" cap="none" spc="0" normalizeH="0" baseline="0" noProof="0" dirty="0" smtClean="0">
                <a:ln>
                  <a:noFill/>
                </a:ln>
                <a:effectLst/>
                <a:uLnTx/>
                <a:uFillTx/>
              </a:rPr>
              <a:t>)</a:t>
            </a:r>
          </a:p>
          <a:p>
            <a:pPr marR="0" lvl="0" defTabSz="914400" eaLnBrk="0" fontAlgn="base" latinLnBrk="0" hangingPunct="0">
              <a:lnSpc>
                <a:spcPct val="100000"/>
              </a:lnSpc>
              <a:spcBef>
                <a:spcPct val="20000"/>
              </a:spcBef>
              <a:spcAft>
                <a:spcPct val="0"/>
              </a:spcAft>
              <a:buClr>
                <a:srgbClr val="94CAE8"/>
              </a:buClr>
              <a:buSzPct val="115000"/>
              <a:tabLst/>
              <a:defRPr/>
            </a:pPr>
            <a:endParaRPr kumimoji="1" lang="en-US" altLang="ko-KR" sz="600" b="1" i="0" u="none" strike="noStrike" kern="0" cap="none" spc="0" normalizeH="0" baseline="0" noProof="0" dirty="0" smtClean="0">
              <a:ln>
                <a:noFill/>
              </a:ln>
              <a:solidFill>
                <a:srgbClr val="FF5050"/>
              </a:solidFill>
              <a:effectLst/>
              <a:uLnTx/>
              <a:uFillTx/>
            </a:endParaRPr>
          </a:p>
          <a:p>
            <a:pPr marR="0" lvl="0" defTabSz="914400" eaLnBrk="0" fontAlgn="base" latinLnBrk="0" hangingPunct="0">
              <a:lnSpc>
                <a:spcPct val="100000"/>
              </a:lnSpc>
              <a:spcBef>
                <a:spcPct val="20000"/>
              </a:spcBef>
              <a:spcAft>
                <a:spcPct val="0"/>
              </a:spcAft>
              <a:buClr>
                <a:srgbClr val="94CAE8"/>
              </a:buClr>
              <a:buSzPct val="115000"/>
              <a:tabLst/>
              <a:defRPr/>
            </a:pPr>
            <a:r>
              <a:rPr kumimoji="1" lang="ko-KR" altLang="en-US" sz="1800" b="1" i="0" u="none" strike="noStrike" kern="0" cap="none" spc="0" normalizeH="0" baseline="0" noProof="0" dirty="0" smtClean="0">
                <a:ln>
                  <a:noFill/>
                </a:ln>
                <a:solidFill>
                  <a:srgbClr val="0A2068">
                    <a:lumMod val="60000"/>
                    <a:lumOff val="40000"/>
                  </a:srgbClr>
                </a:solidFill>
                <a:effectLst/>
                <a:uLnTx/>
                <a:uFillTx/>
              </a:rPr>
              <a:t>     </a:t>
            </a:r>
            <a:r>
              <a:rPr kumimoji="1" lang="ko-KR" altLang="en-US" sz="1800" b="1" i="0" u="none" strike="noStrike" kern="0" cap="none" spc="0" normalizeH="0" baseline="0" noProof="0" dirty="0" smtClean="0">
                <a:ln>
                  <a:noFill/>
                </a:ln>
                <a:effectLst/>
                <a:uLnTx/>
                <a:uFillTx/>
              </a:rPr>
              <a:t>수 </a:t>
            </a:r>
            <a:r>
              <a:rPr kumimoji="1" lang="en-US" altLang="ko-KR" sz="1800" b="1" i="0" u="none" strike="noStrike" kern="0" cap="none" spc="0" normalizeH="0" baseline="0" noProof="0" dirty="0" smtClean="0">
                <a:ln>
                  <a:noFill/>
                </a:ln>
                <a:effectLst/>
                <a:uLnTx/>
                <a:uFillTx/>
              </a:rPr>
              <a:t>(</a:t>
            </a:r>
            <a:r>
              <a:rPr kumimoji="1" lang="ko-KR" altLang="en-US" sz="1800" b="1" i="0" u="none" strike="noStrike" kern="0" cap="none" spc="0" normalizeH="0" baseline="0" noProof="0" dirty="0" smtClean="0">
                <a:ln>
                  <a:noFill/>
                </a:ln>
                <a:effectLst/>
                <a:uLnTx/>
                <a:uFillTx/>
              </a:rPr>
              <a:t>壽</a:t>
            </a:r>
            <a:r>
              <a:rPr kumimoji="1" lang="en-US" altLang="ko-KR" sz="1800" b="1" i="0" u="none" strike="noStrike" kern="0" cap="none" spc="0" normalizeH="0" baseline="0" noProof="0" dirty="0" smtClean="0">
                <a:ln>
                  <a:noFill/>
                </a:ln>
                <a:effectLst/>
                <a:uLnTx/>
                <a:uFillTx/>
              </a:rPr>
              <a:t>) · </a:t>
            </a:r>
            <a:r>
              <a:rPr kumimoji="1" lang="ko-KR" altLang="en-US" sz="1800" b="1" i="0" u="none" strike="noStrike" kern="0" cap="none" spc="0" normalizeH="0" baseline="0" noProof="0" dirty="0" smtClean="0">
                <a:ln>
                  <a:noFill/>
                </a:ln>
                <a:effectLst/>
                <a:uLnTx/>
                <a:uFillTx/>
              </a:rPr>
              <a:t>부 </a:t>
            </a:r>
            <a:r>
              <a:rPr kumimoji="1" lang="en-US" altLang="ko-KR" sz="1800" b="1" i="0" u="none" strike="noStrike" kern="0" cap="none" spc="0" normalizeH="0" baseline="0" noProof="0" dirty="0" smtClean="0">
                <a:ln>
                  <a:noFill/>
                </a:ln>
                <a:effectLst/>
                <a:uLnTx/>
                <a:uFillTx/>
              </a:rPr>
              <a:t>(</a:t>
            </a:r>
            <a:r>
              <a:rPr kumimoji="1" lang="ko-KR" altLang="en-US" sz="1800" b="1" i="0" u="none" strike="noStrike" kern="0" cap="none" spc="0" normalizeH="0" baseline="0" noProof="0" dirty="0" smtClean="0">
                <a:ln>
                  <a:noFill/>
                </a:ln>
                <a:effectLst/>
                <a:uLnTx/>
                <a:uFillTx/>
              </a:rPr>
              <a:t>富</a:t>
            </a:r>
            <a:r>
              <a:rPr kumimoji="1" lang="en-US" altLang="ko-KR" sz="1800" b="1" i="0" u="none" strike="noStrike" kern="0" cap="none" spc="0" normalizeH="0" baseline="0" noProof="0" dirty="0" smtClean="0">
                <a:ln>
                  <a:noFill/>
                </a:ln>
                <a:effectLst/>
                <a:uLnTx/>
                <a:uFillTx/>
              </a:rPr>
              <a:t>) · </a:t>
            </a:r>
            <a:r>
              <a:rPr kumimoji="1" lang="ko-KR" altLang="en-US" sz="1800" b="1" i="0" u="none" strike="noStrike" kern="0" cap="none" spc="0" normalizeH="0" baseline="0" noProof="0" dirty="0" smtClean="0">
                <a:ln>
                  <a:noFill/>
                </a:ln>
                <a:effectLst/>
                <a:uLnTx/>
                <a:uFillTx/>
              </a:rPr>
              <a:t>귀 </a:t>
            </a:r>
            <a:r>
              <a:rPr kumimoji="1" lang="en-US" altLang="ko-KR" sz="1800" b="1" i="0" u="none" strike="noStrike" kern="0" cap="none" spc="0" normalizeH="0" baseline="0" noProof="0" dirty="0" smtClean="0">
                <a:ln>
                  <a:noFill/>
                </a:ln>
                <a:effectLst/>
                <a:uLnTx/>
                <a:uFillTx/>
              </a:rPr>
              <a:t>(</a:t>
            </a:r>
            <a:r>
              <a:rPr kumimoji="1" lang="ko-KR" altLang="en-US" sz="1800" b="1" i="0" u="none" strike="noStrike" kern="0" cap="none" spc="0" normalizeH="0" baseline="0" noProof="0" dirty="0" smtClean="0">
                <a:ln>
                  <a:noFill/>
                </a:ln>
                <a:effectLst/>
                <a:uLnTx/>
                <a:uFillTx/>
              </a:rPr>
              <a:t>貴</a:t>
            </a:r>
            <a:r>
              <a:rPr kumimoji="1" lang="en-US" altLang="ko-KR" sz="1800" b="1" i="0" u="none" strike="noStrike" kern="0" cap="none" spc="0" normalizeH="0" baseline="0" noProof="0" dirty="0" smtClean="0">
                <a:ln>
                  <a:noFill/>
                </a:ln>
                <a:effectLst/>
                <a:uLnTx/>
                <a:uFillTx/>
              </a:rPr>
              <a:t>) · </a:t>
            </a:r>
            <a:r>
              <a:rPr kumimoji="1" lang="ko-KR" altLang="en-US" sz="1800" b="1" i="0" u="none" strike="noStrike" kern="0" cap="none" spc="0" normalizeH="0" baseline="0" noProof="0" dirty="0" smtClean="0">
                <a:ln>
                  <a:noFill/>
                </a:ln>
                <a:effectLst/>
                <a:uLnTx/>
                <a:uFillTx/>
              </a:rPr>
              <a:t>강녕 </a:t>
            </a:r>
            <a:r>
              <a:rPr kumimoji="1" lang="en-US" altLang="ko-KR" sz="1800" b="1" i="0" u="none" strike="noStrike" kern="0" cap="none" spc="0" normalizeH="0" baseline="0" noProof="0" dirty="0" smtClean="0">
                <a:ln>
                  <a:noFill/>
                </a:ln>
                <a:effectLst/>
                <a:uLnTx/>
                <a:uFillTx/>
              </a:rPr>
              <a:t>(</a:t>
            </a:r>
            <a:r>
              <a:rPr kumimoji="1" lang="ko-KR" altLang="en-US" sz="1800" b="1" i="0" u="none" strike="noStrike" kern="0" cap="none" spc="0" normalizeH="0" baseline="0" noProof="0" dirty="0" smtClean="0">
                <a:ln>
                  <a:noFill/>
                </a:ln>
                <a:effectLst/>
                <a:uLnTx/>
                <a:uFillTx/>
              </a:rPr>
              <a:t>康寧</a:t>
            </a:r>
            <a:r>
              <a:rPr kumimoji="1" lang="en-US" altLang="ko-KR" sz="1800" b="1" i="0" u="none" strike="noStrike" kern="0" cap="none" spc="0" normalizeH="0" baseline="0" noProof="0" dirty="0" smtClean="0">
                <a:ln>
                  <a:noFill/>
                </a:ln>
                <a:effectLst/>
                <a:uLnTx/>
                <a:uFillTx/>
              </a:rPr>
              <a:t>) ·</a:t>
            </a:r>
            <a:r>
              <a:rPr kumimoji="1" lang="en-US" altLang="ko-KR" sz="1800" b="1" i="0" u="none" strike="noStrike" kern="0" cap="none" spc="0" normalizeH="0" noProof="0" dirty="0" smtClean="0">
                <a:ln>
                  <a:noFill/>
                </a:ln>
                <a:effectLst/>
                <a:uLnTx/>
                <a:uFillTx/>
              </a:rPr>
              <a:t> </a:t>
            </a:r>
            <a:r>
              <a:rPr kumimoji="1" lang="ko-KR" altLang="en-US" sz="1800" b="1" i="0" u="none" strike="noStrike" kern="0" cap="none" spc="0" normalizeH="0" baseline="0" noProof="0" dirty="0" err="1" smtClean="0">
                <a:ln>
                  <a:noFill/>
                </a:ln>
                <a:effectLst/>
                <a:uLnTx/>
                <a:uFillTx/>
              </a:rPr>
              <a:t>자손중다</a:t>
            </a:r>
            <a:r>
              <a:rPr kumimoji="1" lang="ko-KR" altLang="en-US" sz="1800" b="1" i="0" u="none" strike="noStrike" kern="0" cap="none" spc="0" normalizeH="0" baseline="0" noProof="0" dirty="0" smtClean="0">
                <a:ln>
                  <a:noFill/>
                </a:ln>
                <a:effectLst/>
                <a:uLnTx/>
                <a:uFillTx/>
              </a:rPr>
              <a:t> </a:t>
            </a:r>
            <a:r>
              <a:rPr kumimoji="1" lang="en-US" altLang="ko-KR" sz="1800" b="1" i="0" u="none" strike="noStrike" kern="0" cap="none" spc="0" normalizeH="0" baseline="0" noProof="0" dirty="0" smtClean="0">
                <a:ln>
                  <a:noFill/>
                </a:ln>
                <a:effectLst/>
                <a:uLnTx/>
                <a:uFillTx/>
              </a:rPr>
              <a:t>(</a:t>
            </a:r>
            <a:r>
              <a:rPr kumimoji="1" lang="ko-KR" altLang="en-US" sz="1800" b="1" i="0" u="none" strike="noStrike" kern="0" cap="none" spc="0" normalizeH="0" baseline="0" noProof="0" dirty="0" err="1" smtClean="0">
                <a:ln>
                  <a:noFill/>
                </a:ln>
                <a:effectLst/>
                <a:uLnTx/>
                <a:uFillTx/>
              </a:rPr>
              <a:t>子孫衆多</a:t>
            </a:r>
            <a:r>
              <a:rPr kumimoji="1" lang="en-US" altLang="ko-KR" sz="1800" b="1" i="0" u="none" strike="noStrike" kern="0" cap="none" spc="0" normalizeH="0" baseline="0" noProof="0" dirty="0" smtClean="0">
                <a:ln>
                  <a:noFill/>
                </a:ln>
                <a:effectLst/>
                <a:uLnTx/>
                <a:uFillTx/>
              </a:rPr>
              <a:t>)</a:t>
            </a:r>
          </a:p>
        </p:txBody>
      </p:sp>
      <p:sp>
        <p:nvSpPr>
          <p:cNvPr id="13" name="직사각형 12"/>
          <p:cNvSpPr/>
          <p:nvPr/>
        </p:nvSpPr>
        <p:spPr>
          <a:xfrm>
            <a:off x="1080120" y="2039946"/>
            <a:ext cx="6480720" cy="2114361"/>
          </a:xfrm>
          <a:prstGeom prst="rect">
            <a:avLst/>
          </a:prstGeom>
        </p:spPr>
        <p:txBody>
          <a:bodyPr wrap="square">
            <a:spAutoFit/>
          </a:bodyPr>
          <a:lstStyle/>
          <a:p>
            <a:pPr marL="0" marR="0" lvl="0" indent="0" defTabSz="914400" eaLnBrk="1" fontAlgn="base" latinLnBrk="0" hangingPunct="1">
              <a:lnSpc>
                <a:spcPct val="150000"/>
              </a:lnSpc>
              <a:spcBef>
                <a:spcPct val="0"/>
              </a:spcBef>
              <a:spcAft>
                <a:spcPct val="0"/>
              </a:spcAft>
              <a:buClrTx/>
              <a:buSzTx/>
              <a:buFontTx/>
              <a:buNone/>
              <a:tabLst/>
              <a:defRPr/>
            </a:pPr>
            <a:r>
              <a:rPr kumimoji="1" lang="ko-KR" altLang="en-US" sz="1800" b="1" i="0" u="none" strike="noStrike" kern="0" cap="none" spc="0" normalizeH="0" baseline="0" noProof="0" dirty="0" smtClean="0">
                <a:ln>
                  <a:noFill/>
                </a:ln>
                <a:effectLst/>
                <a:uLnTx/>
                <a:uFillTx/>
              </a:rPr>
              <a:t>            수 </a:t>
            </a:r>
            <a:r>
              <a:rPr kumimoji="1" lang="en-US" altLang="ko-KR" sz="1800" b="1" i="0" u="none" strike="noStrike" kern="0" cap="none" spc="0" normalizeH="0" baseline="0" noProof="0" dirty="0" smtClean="0">
                <a:ln>
                  <a:noFill/>
                </a:ln>
                <a:effectLst/>
                <a:uLnTx/>
                <a:uFillTx/>
              </a:rPr>
              <a:t>(</a:t>
            </a:r>
            <a:r>
              <a:rPr kumimoji="1" lang="ko-KR" altLang="en-US" sz="1800" b="1" i="0" u="none" strike="noStrike" kern="0" cap="none" spc="0" normalizeH="0" baseline="0" noProof="0" dirty="0" smtClean="0">
                <a:ln>
                  <a:noFill/>
                </a:ln>
                <a:effectLst/>
                <a:uLnTx/>
                <a:uFillTx/>
              </a:rPr>
              <a:t>壽</a:t>
            </a:r>
            <a:r>
              <a:rPr kumimoji="1" lang="en-US" altLang="ko-KR" sz="1800" b="1" i="0" u="none" strike="noStrike" kern="0" cap="none" spc="0" normalizeH="0" baseline="0" noProof="0" dirty="0" smtClean="0">
                <a:ln>
                  <a:noFill/>
                </a:ln>
                <a:effectLst/>
                <a:uLnTx/>
                <a:uFillTx/>
              </a:rPr>
              <a:t>)    </a:t>
            </a:r>
            <a:r>
              <a:rPr kumimoji="1" lang="ko-KR" altLang="en-US" sz="1800" b="1" i="0" u="none" strike="noStrike" kern="0" cap="none" spc="0" normalizeH="0" baseline="0" noProof="0" dirty="0" smtClean="0">
                <a:ln>
                  <a:noFill/>
                </a:ln>
                <a:effectLst/>
                <a:uLnTx/>
                <a:uFillTx/>
              </a:rPr>
              <a:t>오래 사는 것</a:t>
            </a:r>
            <a:endParaRPr kumimoji="1" lang="en-US" altLang="ko-KR" sz="1800" b="1" i="0" u="none" strike="noStrike" kern="0" cap="none" spc="0" normalizeH="0" baseline="0" noProof="0" dirty="0" smtClean="0">
              <a:ln>
                <a:noFill/>
              </a:ln>
              <a:effectLst/>
              <a:uLnTx/>
              <a:uFillTx/>
            </a:endParaRPr>
          </a:p>
          <a:p>
            <a:pPr marL="0" marR="0" lvl="0" indent="0" defTabSz="914400" eaLnBrk="1" fontAlgn="base" latinLnBrk="0" hangingPunct="1">
              <a:lnSpc>
                <a:spcPct val="150000"/>
              </a:lnSpc>
              <a:spcBef>
                <a:spcPct val="0"/>
              </a:spcBef>
              <a:spcAft>
                <a:spcPct val="0"/>
              </a:spcAft>
              <a:buClrTx/>
              <a:buSzTx/>
              <a:buFontTx/>
              <a:buNone/>
              <a:tabLst/>
              <a:defRPr/>
            </a:pPr>
            <a:r>
              <a:rPr kumimoji="1" lang="ko-KR" altLang="en-US" sz="1800" b="1" i="0" u="none" strike="noStrike" kern="0" cap="none" spc="0" normalizeH="0" baseline="0" noProof="0" dirty="0" smtClean="0">
                <a:ln>
                  <a:noFill/>
                </a:ln>
                <a:effectLst/>
                <a:uLnTx/>
                <a:uFillTx/>
              </a:rPr>
              <a:t>            부 </a:t>
            </a:r>
            <a:r>
              <a:rPr kumimoji="1" lang="en-US" altLang="ko-KR" sz="1800" b="1" i="0" u="none" strike="noStrike" kern="0" cap="none" spc="0" normalizeH="0" baseline="0" noProof="0" dirty="0" smtClean="0">
                <a:ln>
                  <a:noFill/>
                </a:ln>
                <a:effectLst/>
                <a:uLnTx/>
                <a:uFillTx/>
              </a:rPr>
              <a:t>(</a:t>
            </a:r>
            <a:r>
              <a:rPr kumimoji="1" lang="ko-KR" altLang="en-US" sz="1800" b="1" i="0" u="none" strike="noStrike" kern="0" cap="none" spc="0" normalizeH="0" baseline="0" noProof="0" dirty="0" smtClean="0">
                <a:ln>
                  <a:noFill/>
                </a:ln>
                <a:effectLst/>
                <a:uLnTx/>
                <a:uFillTx/>
              </a:rPr>
              <a:t>富</a:t>
            </a:r>
            <a:r>
              <a:rPr kumimoji="1" lang="en-US" altLang="ko-KR" sz="1800" b="1" i="0" u="none" strike="noStrike" kern="0" cap="none" spc="0" normalizeH="0" baseline="0" noProof="0" dirty="0" smtClean="0">
                <a:ln>
                  <a:noFill/>
                </a:ln>
                <a:effectLst/>
                <a:uLnTx/>
                <a:uFillTx/>
              </a:rPr>
              <a:t>)   </a:t>
            </a:r>
            <a:r>
              <a:rPr kumimoji="1" lang="en-US" altLang="ko-KR" sz="1800" b="1" i="0" u="none" strike="noStrike" kern="0" cap="none" spc="0" normalizeH="0" noProof="0" dirty="0" smtClean="0">
                <a:ln>
                  <a:noFill/>
                </a:ln>
                <a:effectLst/>
                <a:uLnTx/>
                <a:uFillTx/>
              </a:rPr>
              <a:t> </a:t>
            </a:r>
            <a:r>
              <a:rPr kumimoji="1" lang="ko-KR" altLang="en-US" sz="1800" b="1" i="0" u="none" strike="noStrike" kern="0" cap="none" spc="0" normalizeH="0" baseline="0" noProof="0" dirty="0" smtClean="0">
                <a:ln>
                  <a:noFill/>
                </a:ln>
                <a:effectLst/>
                <a:uLnTx/>
                <a:uFillTx/>
              </a:rPr>
              <a:t>경제적으로 풍족하고 부유하게 사는 것</a:t>
            </a:r>
            <a:endParaRPr kumimoji="1" lang="en-US" altLang="ko-KR" sz="1800" b="1" i="0" u="none" strike="noStrike" kern="0" cap="none" spc="0" normalizeH="0" baseline="0" noProof="0" dirty="0" smtClean="0">
              <a:ln>
                <a:noFill/>
              </a:ln>
              <a:effectLst/>
              <a:uLnTx/>
              <a:uFillTx/>
            </a:endParaRPr>
          </a:p>
          <a:p>
            <a:pPr marL="0" marR="0" lvl="0" indent="0" defTabSz="914400" eaLnBrk="1" fontAlgn="base" latinLnBrk="0" hangingPunct="1">
              <a:lnSpc>
                <a:spcPct val="150000"/>
              </a:lnSpc>
              <a:spcBef>
                <a:spcPct val="0"/>
              </a:spcBef>
              <a:spcAft>
                <a:spcPct val="0"/>
              </a:spcAft>
              <a:buClrTx/>
              <a:buSzTx/>
              <a:buFontTx/>
              <a:buNone/>
              <a:tabLst/>
              <a:defRPr/>
            </a:pPr>
            <a:r>
              <a:rPr kumimoji="1" lang="ko-KR" altLang="en-US" sz="1800" b="1" i="0" u="none" strike="noStrike" kern="0" cap="none" spc="0" normalizeH="0" baseline="0" noProof="0" dirty="0" smtClean="0">
                <a:ln>
                  <a:noFill/>
                </a:ln>
                <a:effectLst/>
                <a:uLnTx/>
                <a:uFillTx/>
              </a:rPr>
              <a:t>      강녕 </a:t>
            </a:r>
            <a:r>
              <a:rPr kumimoji="1" lang="en-US" altLang="ko-KR" sz="1800" b="1" i="0" u="none" strike="noStrike" kern="0" cap="none" spc="0" normalizeH="0" baseline="0" noProof="0" dirty="0" smtClean="0">
                <a:ln>
                  <a:noFill/>
                </a:ln>
                <a:effectLst/>
                <a:uLnTx/>
                <a:uFillTx/>
              </a:rPr>
              <a:t>(</a:t>
            </a:r>
            <a:r>
              <a:rPr kumimoji="1" lang="ko-KR" altLang="en-US" sz="1800" b="1" i="0" u="none" strike="noStrike" kern="0" cap="none" spc="0" normalizeH="0" baseline="0" noProof="0" dirty="0" smtClean="0">
                <a:ln>
                  <a:noFill/>
                </a:ln>
                <a:effectLst/>
                <a:uLnTx/>
                <a:uFillTx/>
              </a:rPr>
              <a:t>康寧</a:t>
            </a:r>
            <a:r>
              <a:rPr kumimoji="1" lang="en-US" altLang="ko-KR" sz="1800" b="1" i="0" u="none" strike="noStrike" kern="0" cap="none" spc="0" normalizeH="0" baseline="0" noProof="0" dirty="0" smtClean="0">
                <a:ln>
                  <a:noFill/>
                </a:ln>
                <a:effectLst/>
                <a:uLnTx/>
                <a:uFillTx/>
              </a:rPr>
              <a:t>)    </a:t>
            </a:r>
            <a:r>
              <a:rPr kumimoji="1" lang="ko-KR" altLang="en-US" sz="1800" b="1" i="0" u="none" strike="noStrike" kern="0" cap="none" spc="0" normalizeH="0" baseline="0" noProof="0" dirty="0" smtClean="0">
                <a:ln>
                  <a:noFill/>
                </a:ln>
                <a:effectLst/>
                <a:uLnTx/>
                <a:uFillTx/>
              </a:rPr>
              <a:t>몸과 마음이 건강하게 사는 것</a:t>
            </a:r>
            <a:endParaRPr kumimoji="1" lang="en-US" altLang="ko-KR" sz="1800" b="1" i="0" u="none" strike="noStrike" kern="0" cap="none" spc="0" normalizeH="0" baseline="0" noProof="0" dirty="0" smtClean="0">
              <a:ln>
                <a:noFill/>
              </a:ln>
              <a:effectLst/>
              <a:uLnTx/>
              <a:uFillTx/>
            </a:endParaRPr>
          </a:p>
          <a:p>
            <a:pPr marL="0" marR="0" lvl="0" indent="0" defTabSz="914400" eaLnBrk="1" fontAlgn="base" latinLnBrk="0" hangingPunct="1">
              <a:lnSpc>
                <a:spcPct val="150000"/>
              </a:lnSpc>
              <a:spcBef>
                <a:spcPct val="0"/>
              </a:spcBef>
              <a:spcAft>
                <a:spcPct val="0"/>
              </a:spcAft>
              <a:buClrTx/>
              <a:buSzTx/>
              <a:buFontTx/>
              <a:buNone/>
              <a:tabLst/>
              <a:defRPr/>
            </a:pPr>
            <a:r>
              <a:rPr kumimoji="1" lang="ko-KR" altLang="en-US" sz="1800" b="1" i="0" u="none" strike="noStrike" kern="0" cap="none" spc="0" normalizeH="0" baseline="0" noProof="0" dirty="0" smtClean="0">
                <a:ln>
                  <a:noFill/>
                </a:ln>
                <a:effectLst/>
                <a:uLnTx/>
                <a:uFillTx/>
              </a:rPr>
              <a:t>유호덕 </a:t>
            </a:r>
            <a:r>
              <a:rPr kumimoji="1" lang="en-US" altLang="ko-KR" sz="1800" b="1" i="0" u="none" strike="noStrike" kern="0" cap="none" spc="0" normalizeH="0" baseline="0" noProof="0" dirty="0" smtClean="0">
                <a:ln>
                  <a:noFill/>
                </a:ln>
                <a:effectLst/>
                <a:uLnTx/>
                <a:uFillTx/>
              </a:rPr>
              <a:t>(</a:t>
            </a:r>
            <a:r>
              <a:rPr kumimoji="1" lang="ko-KR" altLang="en-US" sz="1800" b="1" i="0" u="none" strike="noStrike" kern="0" cap="none" spc="0" normalizeH="0" baseline="0" noProof="0" dirty="0" smtClean="0">
                <a:ln>
                  <a:noFill/>
                </a:ln>
                <a:effectLst/>
                <a:uLnTx/>
                <a:uFillTx/>
              </a:rPr>
              <a:t>攸好德</a:t>
            </a:r>
            <a:r>
              <a:rPr kumimoji="1" lang="en-US" altLang="ko-KR" sz="1800" b="1" i="0" u="none" strike="noStrike" kern="0" cap="none" spc="0" normalizeH="0" baseline="0" noProof="0" dirty="0" smtClean="0">
                <a:ln>
                  <a:noFill/>
                </a:ln>
                <a:effectLst/>
                <a:uLnTx/>
                <a:uFillTx/>
              </a:rPr>
              <a:t>)    </a:t>
            </a:r>
            <a:r>
              <a:rPr kumimoji="1" lang="ko-KR" altLang="en-US" sz="1800" b="1" i="0" u="none" strike="noStrike" kern="0" cap="none" spc="0" normalizeH="0" baseline="0" noProof="0" dirty="0" smtClean="0">
                <a:ln>
                  <a:noFill/>
                </a:ln>
                <a:effectLst/>
                <a:uLnTx/>
                <a:uFillTx/>
              </a:rPr>
              <a:t>선행으로 덕을 쌓고 나누는 것</a:t>
            </a:r>
            <a:endParaRPr kumimoji="1" lang="en-US" altLang="ko-KR" sz="1800" b="1" i="0" u="none" strike="noStrike" kern="0" cap="none" spc="0" normalizeH="0" baseline="0" noProof="0" dirty="0" smtClean="0">
              <a:ln>
                <a:noFill/>
              </a:ln>
              <a:effectLst/>
              <a:uLnTx/>
              <a:uFillTx/>
            </a:endParaRPr>
          </a:p>
          <a:p>
            <a:pPr marL="0" marR="0" lvl="0" indent="0" defTabSz="914400" eaLnBrk="1" fontAlgn="base" latinLnBrk="0" hangingPunct="1">
              <a:lnSpc>
                <a:spcPct val="150000"/>
              </a:lnSpc>
              <a:spcBef>
                <a:spcPct val="0"/>
              </a:spcBef>
              <a:spcAft>
                <a:spcPct val="0"/>
              </a:spcAft>
              <a:buClrTx/>
              <a:buSzTx/>
              <a:buFontTx/>
              <a:buNone/>
              <a:tabLst/>
              <a:defRPr/>
            </a:pPr>
            <a:r>
              <a:rPr kumimoji="1" lang="ko-KR" altLang="en-US" sz="1800" b="1" i="0" u="none" strike="noStrike" kern="0" cap="none" spc="0" normalizeH="0" baseline="0" noProof="0" dirty="0" smtClean="0">
                <a:ln>
                  <a:noFill/>
                </a:ln>
                <a:effectLst/>
                <a:uLnTx/>
                <a:uFillTx/>
              </a:rPr>
              <a:t>고종명 </a:t>
            </a:r>
            <a:r>
              <a:rPr kumimoji="1" lang="en-US" altLang="ko-KR" sz="1800" b="1" i="0" u="none" strike="noStrike" kern="0" cap="none" spc="0" normalizeH="0" baseline="0" noProof="0" dirty="0" smtClean="0">
                <a:ln>
                  <a:noFill/>
                </a:ln>
                <a:effectLst/>
                <a:uLnTx/>
                <a:uFillTx/>
              </a:rPr>
              <a:t>(</a:t>
            </a:r>
            <a:r>
              <a:rPr kumimoji="1" lang="ko-KR" altLang="en-US" sz="1800" b="1" i="0" u="none" strike="noStrike" kern="0" cap="none" spc="0" normalizeH="0" baseline="0" noProof="0" dirty="0" smtClean="0">
                <a:ln>
                  <a:noFill/>
                </a:ln>
                <a:effectLst/>
                <a:uLnTx/>
                <a:uFillTx/>
              </a:rPr>
              <a:t>考終命</a:t>
            </a:r>
            <a:r>
              <a:rPr kumimoji="1" lang="en-US" altLang="ko-KR" sz="1800" b="1" i="0" u="none" strike="noStrike" kern="0" cap="none" spc="0" normalizeH="0" baseline="0" noProof="0" dirty="0" smtClean="0">
                <a:ln>
                  <a:noFill/>
                </a:ln>
                <a:effectLst/>
                <a:uLnTx/>
                <a:uFillTx/>
              </a:rPr>
              <a:t>)    </a:t>
            </a:r>
            <a:r>
              <a:rPr kumimoji="1" lang="ko-KR" altLang="en-US" sz="1800" b="1" i="0" u="none" strike="noStrike" kern="0" cap="none" spc="0" normalizeH="0" baseline="0" noProof="0" dirty="0" smtClean="0">
                <a:ln>
                  <a:noFill/>
                </a:ln>
                <a:effectLst/>
                <a:uLnTx/>
                <a:uFillTx/>
              </a:rPr>
              <a:t>고통 없이 평안하게 죽음을 맞이하는 것</a:t>
            </a:r>
            <a:endParaRPr kumimoji="1" lang="en-US" altLang="ko-KR" sz="1800" b="1" i="0" u="none" strike="noStrike" kern="0" cap="none" spc="0" normalizeH="0" baseline="0" noProof="0" dirty="0" smtClean="0">
              <a:ln>
                <a:noFill/>
              </a:ln>
              <a:effectLst/>
              <a:uLnTx/>
              <a:uFillTx/>
            </a:endParaRPr>
          </a:p>
        </p:txBody>
      </p:sp>
      <p:pic>
        <p:nvPicPr>
          <p:cNvPr id="15" name="그림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242" y="1672212"/>
            <a:ext cx="219318" cy="245902"/>
          </a:xfrm>
          <a:prstGeom prst="rect">
            <a:avLst/>
          </a:prstGeom>
        </p:spPr>
      </p:pic>
      <p:pic>
        <p:nvPicPr>
          <p:cNvPr id="16" name="그림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4576030"/>
            <a:ext cx="219318" cy="245902"/>
          </a:xfrm>
          <a:prstGeom prst="rect">
            <a:avLst/>
          </a:prstGeom>
        </p:spPr>
      </p:pic>
      <p:sp>
        <p:nvSpPr>
          <p:cNvPr id="9" name="모서리가 둥근 직사각형 8"/>
          <p:cNvSpPr/>
          <p:nvPr/>
        </p:nvSpPr>
        <p:spPr>
          <a:xfrm>
            <a:off x="1080120" y="3711805"/>
            <a:ext cx="6480720" cy="509283"/>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91048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1"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915520" y="334397"/>
            <a:ext cx="8048968" cy="646331"/>
          </a:xfrm>
          <a:prstGeom prst="rect">
            <a:avLst/>
          </a:prstGeom>
          <a:noFill/>
        </p:spPr>
        <p:txBody>
          <a:bodyPr wrap="square" rtlCol="0" anchor="ctr">
            <a:spAutoFit/>
            <a:scene3d>
              <a:camera prst="orthographicFront"/>
              <a:lightRig rig="threePt" dir="t"/>
            </a:scene3d>
            <a:sp3d extrusionH="57150">
              <a:bevelT w="38100" h="38100"/>
            </a:sp3d>
          </a:bodyPr>
          <a:lstStyle/>
          <a:p>
            <a:r>
              <a:rPr lang="ko-KR" altLang="en-US" sz="3600" b="1" dirty="0" smtClean="0">
                <a:solidFill>
                  <a:srgbClr val="0070C0"/>
                </a:solidFill>
              </a:rPr>
              <a:t>고종명</a:t>
            </a:r>
            <a:r>
              <a:rPr lang="en-US" altLang="ko-KR" sz="3600" b="1" dirty="0" smtClean="0">
                <a:solidFill>
                  <a:srgbClr val="0070C0"/>
                </a:solidFill>
              </a:rPr>
              <a:t>(</a:t>
            </a:r>
            <a:r>
              <a:rPr lang="ko-KR" altLang="en-US" sz="3600" b="1" dirty="0">
                <a:solidFill>
                  <a:srgbClr val="0070C0"/>
                </a:solidFill>
              </a:rPr>
              <a:t>考終命</a:t>
            </a:r>
            <a:r>
              <a:rPr lang="en-US" altLang="ko-KR" sz="3600" b="1" dirty="0" smtClean="0">
                <a:solidFill>
                  <a:srgbClr val="0070C0"/>
                </a:solidFill>
              </a:rPr>
              <a:t>)</a:t>
            </a:r>
            <a:r>
              <a:rPr lang="ko-KR" altLang="en-US" sz="3600" b="1" dirty="0" smtClean="0">
                <a:solidFill>
                  <a:srgbClr val="0070C0"/>
                </a:solidFill>
              </a:rPr>
              <a:t>과 연명치료</a:t>
            </a:r>
            <a:r>
              <a:rPr lang="en-US" altLang="ko-KR" sz="3600" b="1" dirty="0" smtClean="0">
                <a:solidFill>
                  <a:srgbClr val="0070C0"/>
                </a:solidFill>
              </a:rPr>
              <a:t>(</a:t>
            </a:r>
            <a:r>
              <a:rPr lang="ko-KR" altLang="en-US" sz="3600" b="1" dirty="0" smtClean="0">
                <a:solidFill>
                  <a:srgbClr val="0070C0"/>
                </a:solidFill>
              </a:rPr>
              <a:t>延命治療</a:t>
            </a:r>
            <a:r>
              <a:rPr lang="en-US" altLang="ko-KR" sz="3600" b="1" dirty="0" smtClean="0">
                <a:solidFill>
                  <a:srgbClr val="0070C0"/>
                </a:solidFill>
              </a:rPr>
              <a:t>)</a:t>
            </a:r>
            <a:endParaRPr lang="ko-KR" altLang="en-US" sz="3600" b="1" dirty="0">
              <a:solidFill>
                <a:srgbClr val="0070C0"/>
              </a:solidFill>
            </a:endParaRPr>
          </a:p>
        </p:txBody>
      </p:sp>
      <p:sp>
        <p:nvSpPr>
          <p:cNvPr id="13" name="직사각형 12"/>
          <p:cNvSpPr/>
          <p:nvPr/>
        </p:nvSpPr>
        <p:spPr>
          <a:xfrm>
            <a:off x="467544" y="1628800"/>
            <a:ext cx="6768752" cy="1815882"/>
          </a:xfrm>
          <a:prstGeom prst="rect">
            <a:avLst/>
          </a:prstGeom>
        </p:spPr>
        <p:txBody>
          <a:bodyPr wrap="square">
            <a:spAutoFit/>
          </a:bodyPr>
          <a:lstStyle/>
          <a:p>
            <a:pPr fontAlgn="base" latinLnBrk="0">
              <a:spcBef>
                <a:spcPct val="0"/>
              </a:spcBef>
              <a:spcAft>
                <a:spcPct val="0"/>
              </a:spcAft>
              <a:buFont typeface="Arial" pitchFamily="34" charset="0"/>
              <a:buChar char="•"/>
            </a:pPr>
            <a:r>
              <a:rPr kumimoji="1" lang="ko-KR" altLang="en-US" sz="2800" b="1" kern="0" dirty="0" smtClean="0">
                <a:solidFill>
                  <a:prstClr val="black"/>
                </a:solidFill>
              </a:rPr>
              <a:t> </a:t>
            </a:r>
            <a:r>
              <a:rPr kumimoji="1" lang="ko-KR" altLang="en-US" sz="2800" b="1" kern="0" dirty="0" err="1" smtClean="0">
                <a:solidFill>
                  <a:prstClr val="black"/>
                </a:solidFill>
              </a:rPr>
              <a:t>와석종신</a:t>
            </a:r>
            <a:r>
              <a:rPr kumimoji="1" lang="ko-KR" altLang="en-US" sz="2800" b="1" kern="0" dirty="0" smtClean="0">
                <a:solidFill>
                  <a:prstClr val="black"/>
                </a:solidFill>
              </a:rPr>
              <a:t> </a:t>
            </a:r>
            <a:r>
              <a:rPr kumimoji="1" lang="ko-KR" altLang="en-US" sz="2800" b="1" kern="0" dirty="0" err="1">
                <a:solidFill>
                  <a:prstClr val="black"/>
                </a:solidFill>
              </a:rPr>
              <a:t>臥席終身</a:t>
            </a:r>
            <a:endParaRPr kumimoji="1" lang="ko-KR" altLang="en-US" sz="2800" b="1" kern="0" dirty="0">
              <a:solidFill>
                <a:prstClr val="black"/>
              </a:solidFill>
            </a:endParaRPr>
          </a:p>
          <a:p>
            <a:pPr fontAlgn="base" latinLnBrk="0">
              <a:spcBef>
                <a:spcPct val="0"/>
              </a:spcBef>
              <a:spcAft>
                <a:spcPct val="0"/>
              </a:spcAft>
            </a:pPr>
            <a:r>
              <a:rPr kumimoji="1" lang="ko-KR" altLang="en-US" sz="2800" b="1" kern="0" dirty="0" smtClean="0">
                <a:solidFill>
                  <a:prstClr val="black"/>
                </a:solidFill>
              </a:rPr>
              <a:t>  </a:t>
            </a:r>
            <a:r>
              <a:rPr kumimoji="1" lang="en-US" altLang="ko-KR" sz="2800" b="1" kern="0" dirty="0" smtClean="0">
                <a:solidFill>
                  <a:prstClr val="black"/>
                </a:solidFill>
              </a:rPr>
              <a:t>- </a:t>
            </a:r>
            <a:r>
              <a:rPr kumimoji="1" lang="ko-KR" altLang="en-US" sz="2400" b="1" kern="0" dirty="0" smtClean="0">
                <a:solidFill>
                  <a:prstClr val="black"/>
                </a:solidFill>
              </a:rPr>
              <a:t>비명황사 </a:t>
            </a:r>
            <a:r>
              <a:rPr kumimoji="1" lang="ko-KR" altLang="en-US" sz="2400" b="1" kern="0" dirty="0">
                <a:solidFill>
                  <a:prstClr val="black"/>
                </a:solidFill>
              </a:rPr>
              <a:t>非命橫死</a:t>
            </a:r>
            <a:endParaRPr kumimoji="1" lang="ko-KR" altLang="en-US" sz="2800" b="1" kern="0" dirty="0">
              <a:solidFill>
                <a:prstClr val="black"/>
              </a:solidFill>
            </a:endParaRPr>
          </a:p>
          <a:p>
            <a:pPr fontAlgn="base" latinLnBrk="0">
              <a:spcBef>
                <a:spcPct val="0"/>
              </a:spcBef>
              <a:spcAft>
                <a:spcPct val="0"/>
              </a:spcAft>
              <a:buFont typeface="Arial" pitchFamily="34" charset="0"/>
              <a:buChar char="•"/>
            </a:pPr>
            <a:r>
              <a:rPr kumimoji="1" lang="ko-KR" altLang="en-US" sz="2800" b="1" kern="0" dirty="0" smtClean="0">
                <a:solidFill>
                  <a:prstClr val="black"/>
                </a:solidFill>
              </a:rPr>
              <a:t> 불로장생 </a:t>
            </a:r>
            <a:r>
              <a:rPr kumimoji="1" lang="ko-KR" altLang="en-US" sz="2800" b="1" kern="0" dirty="0">
                <a:solidFill>
                  <a:prstClr val="black"/>
                </a:solidFill>
              </a:rPr>
              <a:t>不老長生</a:t>
            </a:r>
          </a:p>
          <a:p>
            <a:pPr fontAlgn="base" latinLnBrk="0">
              <a:spcBef>
                <a:spcPct val="0"/>
              </a:spcBef>
              <a:spcAft>
                <a:spcPct val="0"/>
              </a:spcAft>
            </a:pPr>
            <a:r>
              <a:rPr kumimoji="1" lang="en-US" altLang="ko-KR" sz="2400" b="1" kern="0" dirty="0" smtClean="0">
                <a:solidFill>
                  <a:prstClr val="black"/>
                </a:solidFill>
              </a:rPr>
              <a:t>  - </a:t>
            </a:r>
            <a:r>
              <a:rPr kumimoji="1" lang="ko-KR" altLang="en-US" sz="2400" b="1" kern="0" dirty="0" smtClean="0">
                <a:solidFill>
                  <a:prstClr val="black"/>
                </a:solidFill>
              </a:rPr>
              <a:t>연명치료 </a:t>
            </a:r>
            <a:r>
              <a:rPr kumimoji="1" lang="ko-KR" altLang="en-US" sz="2400" b="1" kern="0" dirty="0">
                <a:solidFill>
                  <a:prstClr val="black"/>
                </a:solidFill>
              </a:rPr>
              <a:t>延命治療</a:t>
            </a:r>
          </a:p>
        </p:txBody>
      </p:sp>
      <p:pic>
        <p:nvPicPr>
          <p:cNvPr id="8" name="Picture 2"/>
          <p:cNvPicPr>
            <a:picLocks noChangeAspect="1" noChangeArrowheads="1"/>
          </p:cNvPicPr>
          <p:nvPr/>
        </p:nvPicPr>
        <p:blipFill>
          <a:blip r:embed="rId2" cstate="print"/>
          <a:srcRect/>
          <a:stretch>
            <a:fillRect/>
          </a:stretch>
        </p:blipFill>
        <p:spPr bwMode="auto">
          <a:xfrm>
            <a:off x="5076056" y="1340768"/>
            <a:ext cx="3832101" cy="3047647"/>
          </a:xfrm>
          <a:prstGeom prst="rect">
            <a:avLst/>
          </a:prstGeom>
          <a:noFill/>
          <a:ln w="9525">
            <a:noFill/>
            <a:miter lim="800000"/>
            <a:headEnd/>
            <a:tailEnd/>
          </a:ln>
        </p:spPr>
      </p:pic>
      <p:pic>
        <p:nvPicPr>
          <p:cNvPr id="9" name="Picture 4" descr="http://www.honestnews.co.kr/xe/files/attach/images/69/959/%EC%97%B0%EB%AA%85%EC%B9%98%EB%A3%8C%EC%A4%91%EB%8B%A8%20%EA%B9%80%ED%95%A0%EB%A8%B8%EB%8B%88.jpg"/>
          <p:cNvPicPr>
            <a:picLocks noChangeAspect="1" noChangeArrowheads="1"/>
          </p:cNvPicPr>
          <p:nvPr/>
        </p:nvPicPr>
        <p:blipFill>
          <a:blip r:embed="rId3" cstate="print"/>
          <a:srcRect/>
          <a:stretch>
            <a:fillRect/>
          </a:stretch>
        </p:blipFill>
        <p:spPr bwMode="auto">
          <a:xfrm>
            <a:off x="538154" y="3500606"/>
            <a:ext cx="4393886" cy="2924944"/>
          </a:xfrm>
          <a:prstGeom prst="rect">
            <a:avLst/>
          </a:prstGeom>
          <a:noFill/>
        </p:spPr>
      </p:pic>
      <p:sp>
        <p:nvSpPr>
          <p:cNvPr id="10" name="직사각형 9"/>
          <p:cNvSpPr/>
          <p:nvPr/>
        </p:nvSpPr>
        <p:spPr>
          <a:xfrm>
            <a:off x="5040560" y="4913382"/>
            <a:ext cx="4103440" cy="923330"/>
          </a:xfrm>
          <a:prstGeom prst="rect">
            <a:avLst/>
          </a:prstGeom>
          <a:solidFill>
            <a:schemeClr val="tx2">
              <a:lumMod val="20000"/>
              <a:lumOff val="80000"/>
            </a:schemeClr>
          </a:solidFill>
        </p:spPr>
        <p:txBody>
          <a:bodyPr wrap="square">
            <a:spAutoFit/>
          </a:bodyPr>
          <a:lstStyle/>
          <a:p>
            <a:pPr algn="ctr"/>
            <a:r>
              <a:rPr lang="en-US" altLang="ko-KR" b="1" dirty="0" smtClean="0">
                <a:latin typeface="맑은 고딕" pitchFamily="50" charset="-127"/>
                <a:ea typeface="맑은 고딕" pitchFamily="50" charset="-127"/>
              </a:rPr>
              <a:t>2010</a:t>
            </a:r>
            <a:r>
              <a:rPr lang="ko-KR" altLang="en-US" b="1" dirty="0" smtClean="0">
                <a:latin typeface="맑은 고딕" pitchFamily="50" charset="-127"/>
                <a:ea typeface="맑은 고딕" pitchFamily="50" charset="-127"/>
              </a:rPr>
              <a:t>년 </a:t>
            </a:r>
            <a:r>
              <a:rPr lang="en-US" altLang="ko-KR" b="1" dirty="0" smtClean="0">
                <a:latin typeface="맑은 고딕" pitchFamily="50" charset="-127"/>
                <a:ea typeface="맑은 고딕" pitchFamily="50" charset="-127"/>
              </a:rPr>
              <a:t>01</a:t>
            </a:r>
            <a:r>
              <a:rPr lang="ko-KR" altLang="en-US" b="1" dirty="0" smtClean="0">
                <a:latin typeface="맑은 고딕" pitchFamily="50" charset="-127"/>
                <a:ea typeface="맑은 고딕" pitchFamily="50" charset="-127"/>
              </a:rPr>
              <a:t>월 </a:t>
            </a:r>
            <a:r>
              <a:rPr lang="en-US" altLang="ko-KR" b="1" dirty="0" smtClean="0">
                <a:latin typeface="맑은 고딕" pitchFamily="50" charset="-127"/>
                <a:ea typeface="맑은 고딕" pitchFamily="50" charset="-127"/>
              </a:rPr>
              <a:t>10</a:t>
            </a:r>
            <a:r>
              <a:rPr lang="ko-KR" altLang="en-US" b="1" dirty="0" smtClean="0">
                <a:latin typeface="맑은 고딕" pitchFamily="50" charset="-127"/>
                <a:ea typeface="맑은 고딕" pitchFamily="50" charset="-127"/>
              </a:rPr>
              <a:t>일 </a:t>
            </a:r>
            <a:r>
              <a:rPr lang="en-US" altLang="ko-KR" b="1" dirty="0" smtClean="0">
                <a:latin typeface="맑은 고딕" pitchFamily="50" charset="-127"/>
                <a:ea typeface="맑은 고딕" pitchFamily="50" charset="-127"/>
              </a:rPr>
              <a:t>– </a:t>
            </a:r>
            <a:r>
              <a:rPr lang="ko-KR" altLang="en-US" b="1" dirty="0" smtClean="0">
                <a:latin typeface="맑은 고딕" pitchFamily="50" charset="-127"/>
                <a:ea typeface="맑은 고딕" pitchFamily="50" charset="-127"/>
              </a:rPr>
              <a:t>연세의료원은</a:t>
            </a:r>
            <a:endParaRPr lang="en-US" altLang="ko-KR" b="1" dirty="0" smtClean="0">
              <a:latin typeface="맑은 고딕" pitchFamily="50" charset="-127"/>
              <a:ea typeface="맑은 고딕" pitchFamily="50" charset="-127"/>
            </a:endParaRPr>
          </a:p>
          <a:p>
            <a:pPr algn="ctr"/>
            <a:r>
              <a:rPr lang="ko-KR" altLang="en-US" b="1" dirty="0" err="1" smtClean="0">
                <a:latin typeface="맑은 고딕" pitchFamily="50" charset="-127"/>
                <a:ea typeface="맑은 고딕" pitchFamily="50" charset="-127"/>
              </a:rPr>
              <a:t>김할머니가</a:t>
            </a:r>
            <a:r>
              <a:rPr lang="ko-KR" altLang="en-US" b="1" dirty="0" smtClean="0">
                <a:latin typeface="맑은 고딕" pitchFamily="50" charset="-127"/>
                <a:ea typeface="맑은 고딕" pitchFamily="50" charset="-127"/>
              </a:rPr>
              <a:t> 오늘 오후 </a:t>
            </a:r>
            <a:r>
              <a:rPr lang="en-US" altLang="ko-KR" b="1" dirty="0" smtClean="0">
                <a:latin typeface="맑은 고딕" pitchFamily="50" charset="-127"/>
                <a:ea typeface="맑은 고딕" pitchFamily="50" charset="-127"/>
              </a:rPr>
              <a:t>2</a:t>
            </a:r>
            <a:r>
              <a:rPr lang="ko-KR" altLang="en-US" b="1" dirty="0" smtClean="0">
                <a:latin typeface="맑은 고딕" pitchFamily="50" charset="-127"/>
                <a:ea typeface="맑은 고딕" pitchFamily="50" charset="-127"/>
              </a:rPr>
              <a:t>시 </a:t>
            </a:r>
            <a:r>
              <a:rPr lang="en-US" altLang="ko-KR" b="1" dirty="0" smtClean="0">
                <a:latin typeface="맑은 고딕" pitchFamily="50" charset="-127"/>
                <a:ea typeface="맑은 고딕" pitchFamily="50" charset="-127"/>
              </a:rPr>
              <a:t>57</a:t>
            </a:r>
            <a:r>
              <a:rPr lang="ko-KR" altLang="en-US" b="1" dirty="0" smtClean="0">
                <a:latin typeface="맑은 고딕" pitchFamily="50" charset="-127"/>
                <a:ea typeface="맑은 고딕" pitchFamily="50" charset="-127"/>
              </a:rPr>
              <a:t>분경에 세상을 떠났다고 발표했다</a:t>
            </a:r>
            <a:endParaRPr lang="ko-KR" altLang="en-US" b="1" dirty="0">
              <a:latin typeface="맑은 고딕" pitchFamily="50" charset="-127"/>
              <a:ea typeface="맑은 고딕" pitchFamily="50" charset="-127"/>
            </a:endParaRPr>
          </a:p>
        </p:txBody>
      </p:sp>
      <p:pic>
        <p:nvPicPr>
          <p:cNvPr id="11" name="그림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460" y="1772816"/>
            <a:ext cx="219318" cy="245902"/>
          </a:xfrm>
          <a:prstGeom prst="rect">
            <a:avLst/>
          </a:prstGeom>
        </p:spPr>
      </p:pic>
      <p:pic>
        <p:nvPicPr>
          <p:cNvPr id="12" name="그림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460" y="2604088"/>
            <a:ext cx="219318" cy="245902"/>
          </a:xfrm>
          <a:prstGeom prst="rect">
            <a:avLst/>
          </a:prstGeom>
        </p:spPr>
      </p:pic>
    </p:spTree>
    <p:extLst>
      <p:ext uri="{BB962C8B-B14F-4D97-AF65-F5344CB8AC3E}">
        <p14:creationId xmlns:p14="http://schemas.microsoft.com/office/powerpoint/2010/main" val="4961291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971600" y="188640"/>
            <a:ext cx="7632848" cy="1077218"/>
          </a:xfrm>
          <a:prstGeom prst="rect">
            <a:avLst/>
          </a:prstGeom>
          <a:noFill/>
        </p:spPr>
        <p:txBody>
          <a:bodyPr wrap="square" rtlCol="0">
            <a:spAutoFit/>
            <a:scene3d>
              <a:camera prst="orthographicFront"/>
              <a:lightRig rig="threePt" dir="t"/>
            </a:scene3d>
            <a:sp3d extrusionH="57150">
              <a:bevelT w="38100" h="38100"/>
            </a:sp3d>
          </a:bodyPr>
          <a:lstStyle/>
          <a:p>
            <a:r>
              <a:rPr lang="ko-KR" altLang="en-US" sz="3200" b="1" dirty="0" smtClean="0">
                <a:solidFill>
                  <a:srgbClr val="0070C0"/>
                </a:solidFill>
              </a:rPr>
              <a:t>황무지</a:t>
            </a:r>
            <a:r>
              <a:rPr lang="en-US" altLang="ko-KR" sz="3200" b="1" spc="-300" dirty="0" smtClean="0">
                <a:solidFill>
                  <a:srgbClr val="0070C0"/>
                </a:solidFill>
              </a:rPr>
              <a:t>(</a:t>
            </a:r>
            <a:r>
              <a:rPr lang="ko-KR" altLang="en-US" sz="3200" b="1" spc="-300" dirty="0">
                <a:solidFill>
                  <a:srgbClr val="0070C0"/>
                </a:solidFill>
              </a:rPr>
              <a:t>荒蕪地</a:t>
            </a:r>
            <a:r>
              <a:rPr lang="en-US" altLang="ko-KR" sz="3200" b="1" spc="-300" dirty="0">
                <a:solidFill>
                  <a:srgbClr val="0070C0"/>
                </a:solidFill>
              </a:rPr>
              <a:t>) </a:t>
            </a:r>
            <a:r>
              <a:rPr lang="en-US" altLang="ko-KR" sz="3200" b="1" spc="-300" dirty="0" smtClean="0">
                <a:solidFill>
                  <a:srgbClr val="0070C0"/>
                </a:solidFill>
                <a:latin typeface="DFKai-SB" panose="03000509000000000000" pitchFamily="65" charset="-120"/>
                <a:ea typeface="DFKai-SB" panose="03000509000000000000" pitchFamily="65" charset="-120"/>
              </a:rPr>
              <a:t>The </a:t>
            </a:r>
            <a:r>
              <a:rPr lang="en-US" altLang="ko-KR" sz="3200" b="1" spc="-300" dirty="0">
                <a:solidFill>
                  <a:srgbClr val="0070C0"/>
                </a:solidFill>
                <a:latin typeface="DFKai-SB" panose="03000509000000000000" pitchFamily="65" charset="-120"/>
                <a:ea typeface="DFKai-SB" panose="03000509000000000000" pitchFamily="65" charset="-120"/>
              </a:rPr>
              <a:t>Waste </a:t>
            </a:r>
            <a:r>
              <a:rPr lang="en-US" altLang="ko-KR" sz="3200" b="1" spc="-300" dirty="0" smtClean="0">
                <a:solidFill>
                  <a:srgbClr val="0070C0"/>
                </a:solidFill>
                <a:latin typeface="DFKai-SB" panose="03000509000000000000" pitchFamily="65" charset="-120"/>
                <a:ea typeface="DFKai-SB" panose="03000509000000000000" pitchFamily="65" charset="-120"/>
              </a:rPr>
              <a:t>Land </a:t>
            </a:r>
            <a:r>
              <a:rPr lang="en-US" altLang="ko-KR" sz="3200" b="1" spc="-300" dirty="0">
                <a:solidFill>
                  <a:srgbClr val="0070C0"/>
                </a:solidFill>
                <a:latin typeface="DFKai-SB" panose="03000509000000000000" pitchFamily="65" charset="-120"/>
                <a:ea typeface="DFKai-SB" panose="03000509000000000000" pitchFamily="65" charset="-120"/>
              </a:rPr>
              <a:t>by T.S. Eliot</a:t>
            </a:r>
          </a:p>
          <a:p>
            <a:endParaRPr lang="en-US" altLang="ko-KR" sz="3200" b="1" dirty="0">
              <a:solidFill>
                <a:srgbClr val="0070C0"/>
              </a:solidFill>
            </a:endParaRPr>
          </a:p>
        </p:txBody>
      </p:sp>
      <p:sp>
        <p:nvSpPr>
          <p:cNvPr id="21" name="부제목 2"/>
          <p:cNvSpPr txBox="1">
            <a:spLocks/>
          </p:cNvSpPr>
          <p:nvPr/>
        </p:nvSpPr>
        <p:spPr>
          <a:xfrm>
            <a:off x="467544" y="1052736"/>
            <a:ext cx="5544616" cy="2160240"/>
          </a:xfrm>
          <a:prstGeom prst="rect">
            <a:avLst/>
          </a:prstGeom>
          <a:solidFill>
            <a:schemeClr val="tx2">
              <a:lumMod val="20000"/>
              <a:lumOff val="80000"/>
            </a:schemeClr>
          </a:solidFill>
        </p:spPr>
        <p:txBody>
          <a:bodyPr/>
          <a:lstStyle>
            <a:lvl1pPr marL="0" indent="0" algn="ctr" rtl="0" eaLnBrk="0" fontAlgn="base" latinLnBrk="1" hangingPunct="0">
              <a:spcBef>
                <a:spcPct val="20000"/>
              </a:spcBef>
              <a:spcAft>
                <a:spcPct val="0"/>
              </a:spcAft>
              <a:buClr>
                <a:schemeClr val="tx2"/>
              </a:buClr>
              <a:buSzPct val="115000"/>
              <a:buFont typeface="Wingdings" pitchFamily="2" charset="2"/>
              <a:buNone/>
              <a:defRPr kumimoji="1" sz="3200">
                <a:solidFill>
                  <a:schemeClr val="tx1"/>
                </a:solidFill>
                <a:latin typeface="+mn-lt"/>
                <a:ea typeface="+mn-ea"/>
                <a:cs typeface="+mn-cs"/>
              </a:defRPr>
            </a:lvl1pPr>
            <a:lvl2pPr marL="457200" indent="0" algn="ctr" rtl="0" eaLnBrk="0" fontAlgn="base" latinLnBrk="1" hangingPunct="0">
              <a:spcBef>
                <a:spcPct val="20000"/>
              </a:spcBef>
              <a:spcAft>
                <a:spcPct val="0"/>
              </a:spcAft>
              <a:buClr>
                <a:schemeClr val="accent1"/>
              </a:buClr>
              <a:buFont typeface="Wingdings" pitchFamily="2" charset="2"/>
              <a:buNone/>
              <a:defRPr kumimoji="1" sz="2800">
                <a:solidFill>
                  <a:schemeClr val="tx1"/>
                </a:solidFill>
                <a:latin typeface="+mn-lt"/>
                <a:ea typeface="+mn-ea"/>
              </a:defRPr>
            </a:lvl2pPr>
            <a:lvl3pPr marL="914400" indent="0" algn="ctr" rtl="0" eaLnBrk="0" fontAlgn="base" latinLnBrk="1" hangingPunct="0">
              <a:spcBef>
                <a:spcPct val="20000"/>
              </a:spcBef>
              <a:spcAft>
                <a:spcPct val="0"/>
              </a:spcAft>
              <a:buNone/>
              <a:defRPr kumimoji="1" sz="2400">
                <a:solidFill>
                  <a:schemeClr val="tx1"/>
                </a:solidFill>
                <a:latin typeface="+mn-lt"/>
                <a:ea typeface="+mn-ea"/>
              </a:defRPr>
            </a:lvl3pPr>
            <a:lvl4pPr marL="1371600" indent="0" algn="ctr" rtl="0" eaLnBrk="0" fontAlgn="base" latinLnBrk="1" hangingPunct="0">
              <a:spcBef>
                <a:spcPct val="20000"/>
              </a:spcBef>
              <a:spcAft>
                <a:spcPct val="0"/>
              </a:spcAft>
              <a:buNone/>
              <a:defRPr kumimoji="1" sz="2000">
                <a:solidFill>
                  <a:schemeClr val="tx1"/>
                </a:solidFill>
                <a:latin typeface="+mn-lt"/>
                <a:ea typeface="+mn-ea"/>
              </a:defRPr>
            </a:lvl4pPr>
            <a:lvl5pPr marL="1828800" indent="0" algn="ctr" rtl="0" eaLnBrk="0" fontAlgn="base" latinLnBrk="1" hangingPunct="0">
              <a:spcBef>
                <a:spcPct val="20000"/>
              </a:spcBef>
              <a:spcAft>
                <a:spcPct val="0"/>
              </a:spcAft>
              <a:buNone/>
              <a:defRPr kumimoji="1" sz="2000">
                <a:solidFill>
                  <a:schemeClr val="tx1"/>
                </a:solidFill>
                <a:latin typeface="+mn-lt"/>
                <a:ea typeface="+mn-ea"/>
              </a:defRPr>
            </a:lvl5pPr>
            <a:lvl6pPr marL="2286000" indent="0" algn="ctr" rtl="0" eaLnBrk="1" fontAlgn="base" latinLnBrk="1" hangingPunct="1">
              <a:spcBef>
                <a:spcPct val="20000"/>
              </a:spcBef>
              <a:spcAft>
                <a:spcPct val="0"/>
              </a:spcAft>
              <a:buNone/>
              <a:defRPr kumimoji="1" sz="2000">
                <a:solidFill>
                  <a:schemeClr val="tx1"/>
                </a:solidFill>
                <a:latin typeface="+mn-lt"/>
                <a:ea typeface="+mn-ea"/>
              </a:defRPr>
            </a:lvl6pPr>
            <a:lvl7pPr marL="2743200" indent="0" algn="ctr" rtl="0" eaLnBrk="1" fontAlgn="base" latinLnBrk="1" hangingPunct="1">
              <a:spcBef>
                <a:spcPct val="20000"/>
              </a:spcBef>
              <a:spcAft>
                <a:spcPct val="0"/>
              </a:spcAft>
              <a:buNone/>
              <a:defRPr kumimoji="1" sz="2000">
                <a:solidFill>
                  <a:schemeClr val="tx1"/>
                </a:solidFill>
                <a:latin typeface="+mn-lt"/>
                <a:ea typeface="+mn-ea"/>
              </a:defRPr>
            </a:lvl7pPr>
            <a:lvl8pPr marL="3200400" indent="0" algn="ctr" rtl="0" eaLnBrk="1" fontAlgn="base" latinLnBrk="1" hangingPunct="1">
              <a:spcBef>
                <a:spcPct val="20000"/>
              </a:spcBef>
              <a:spcAft>
                <a:spcPct val="0"/>
              </a:spcAft>
              <a:buNone/>
              <a:defRPr kumimoji="1" sz="2000">
                <a:solidFill>
                  <a:schemeClr val="tx1"/>
                </a:solidFill>
                <a:latin typeface="+mn-lt"/>
                <a:ea typeface="+mn-ea"/>
              </a:defRPr>
            </a:lvl8pPr>
            <a:lvl9pPr marL="3657600" indent="0" algn="ctr" rtl="0" eaLnBrk="1" fontAlgn="base" latinLnBrk="1" hangingPunct="1">
              <a:spcBef>
                <a:spcPct val="20000"/>
              </a:spcBef>
              <a:spcAft>
                <a:spcPct val="0"/>
              </a:spcAft>
              <a:buNone/>
              <a:defRPr kumimoji="1" sz="2000">
                <a:solidFill>
                  <a:schemeClr val="tx1"/>
                </a:solidFill>
                <a:latin typeface="+mn-lt"/>
                <a:ea typeface="+mn-ea"/>
              </a:defRPr>
            </a:lvl9pPr>
          </a:lstStyle>
          <a:p>
            <a:pPr marL="0" marR="0" lvl="0" indent="0" algn="l" defTabSz="914400" rtl="0" eaLnBrk="0" fontAlgn="base" latinLnBrk="1" hangingPunct="0">
              <a:lnSpc>
                <a:spcPct val="100000"/>
              </a:lnSpc>
              <a:spcBef>
                <a:spcPct val="20000"/>
              </a:spcBef>
              <a:spcAft>
                <a:spcPct val="0"/>
              </a:spcAft>
              <a:buClr>
                <a:srgbClr val="94CAE8"/>
              </a:buClr>
              <a:buSzPct val="115000"/>
              <a:buFont typeface="Wingdings" pitchFamily="2" charset="2"/>
              <a:buNone/>
              <a:tabLst/>
              <a:defRPr/>
            </a:pPr>
            <a:endParaRPr kumimoji="1" lang="en-US" altLang="ko-KR" sz="600" b="1" i="0" u="none" strike="noStrike" kern="0" cap="none" spc="0" normalizeH="0" baseline="0" noProof="0" dirty="0" smtClean="0">
              <a:ln>
                <a:noFill/>
              </a:ln>
              <a:solidFill>
                <a:srgbClr val="FFFFFF"/>
              </a:solidFill>
              <a:effectLst/>
              <a:uLnTx/>
              <a:uFillTx/>
              <a:latin typeface="맑은 고딕" pitchFamily="50" charset="-127"/>
              <a:ea typeface="맑은 고딕" pitchFamily="50" charset="-127"/>
              <a:cs typeface="+mn-cs"/>
            </a:endParaRPr>
          </a:p>
          <a:p>
            <a:pPr marL="0" marR="0" lvl="0" indent="0" algn="ctr" defTabSz="914400" rtl="0" eaLnBrk="0" fontAlgn="base" latinLnBrk="1" hangingPunct="0">
              <a:lnSpc>
                <a:spcPct val="100000"/>
              </a:lnSpc>
              <a:spcBef>
                <a:spcPct val="20000"/>
              </a:spcBef>
              <a:spcAft>
                <a:spcPct val="0"/>
              </a:spcAft>
              <a:buClr>
                <a:srgbClr val="94CAE8"/>
              </a:buClr>
              <a:buSzPct val="115000"/>
              <a:buFont typeface="Wingdings" pitchFamily="2" charset="2"/>
              <a:buNone/>
              <a:tabLst/>
              <a:defRPr/>
            </a:pPr>
            <a:r>
              <a:rPr kumimoji="1" lang="ko-KR" altLang="ko-KR" sz="2000" b="1" i="0" u="none" strike="noStrike" kern="0" cap="none" spc="0" normalizeH="0" baseline="0" noProof="0" dirty="0" smtClean="0">
                <a:ln>
                  <a:noFill/>
                </a:ln>
                <a:solidFill>
                  <a:sysClr val="windowText" lastClr="000000"/>
                </a:solidFill>
                <a:effectLst/>
                <a:uLnTx/>
                <a:uFillTx/>
                <a:latin typeface="맑은 고딕" pitchFamily="50" charset="-127"/>
                <a:ea typeface="맑은 고딕" pitchFamily="50" charset="-127"/>
                <a:cs typeface="+mn-cs"/>
              </a:rPr>
              <a:t>한번은</a:t>
            </a:r>
            <a:r>
              <a:rPr kumimoji="1" lang="en-US" altLang="ko-KR" sz="2000" b="1" i="0" u="none" strike="noStrike" kern="0" cap="none" spc="0" normalizeH="0" baseline="0" noProof="0" dirty="0" smtClean="0">
                <a:ln>
                  <a:noFill/>
                </a:ln>
                <a:solidFill>
                  <a:sysClr val="windowText" lastClr="000000"/>
                </a:solidFill>
                <a:effectLst/>
                <a:uLnTx/>
                <a:uFillTx/>
                <a:latin typeface="맑은 고딕" pitchFamily="50" charset="-127"/>
                <a:ea typeface="맑은 고딕" pitchFamily="50" charset="-127"/>
                <a:cs typeface="+mn-cs"/>
              </a:rPr>
              <a:t> </a:t>
            </a:r>
            <a:r>
              <a:rPr kumimoji="1" lang="ko-KR" altLang="en-US" sz="2000" b="1" i="0" u="none" strike="noStrike" kern="0" cap="none" spc="0" normalizeH="0" baseline="0" noProof="0" dirty="0" err="1" smtClean="0">
                <a:ln>
                  <a:noFill/>
                </a:ln>
                <a:solidFill>
                  <a:schemeClr val="accent2"/>
                </a:solidFill>
                <a:effectLst/>
                <a:uLnTx/>
                <a:uFillTx/>
                <a:latin typeface="맑은 고딕" pitchFamily="50" charset="-127"/>
                <a:ea typeface="맑은 고딕" pitchFamily="50" charset="-127"/>
                <a:cs typeface="+mn-cs"/>
              </a:rPr>
              <a:t>쿠마에</a:t>
            </a:r>
            <a:r>
              <a:rPr kumimoji="1" lang="ko-KR" altLang="en-US" sz="2000" b="1" i="0" u="none" strike="noStrike" kern="0" cap="none" spc="0" normalizeH="0" baseline="0" noProof="0" dirty="0" smtClean="0">
                <a:ln>
                  <a:noFill/>
                </a:ln>
                <a:solidFill>
                  <a:schemeClr val="accent2"/>
                </a:solidFill>
                <a:effectLst/>
                <a:uLnTx/>
                <a:uFillTx/>
                <a:latin typeface="맑은 고딕" pitchFamily="50" charset="-127"/>
                <a:ea typeface="맑은 고딕" pitchFamily="50" charset="-127"/>
                <a:cs typeface="+mn-cs"/>
              </a:rPr>
              <a:t> 무녀</a:t>
            </a:r>
            <a:r>
              <a:rPr kumimoji="1" lang="ko-KR" altLang="ko-KR" sz="2000" b="1" i="0" u="none" strike="noStrike" kern="0" cap="none" spc="0" normalizeH="0" baseline="0" noProof="0" dirty="0" smtClean="0">
                <a:ln>
                  <a:noFill/>
                </a:ln>
                <a:solidFill>
                  <a:schemeClr val="accent2"/>
                </a:solidFill>
                <a:effectLst/>
                <a:uLnTx/>
                <a:uFillTx/>
                <a:latin typeface="맑은 고딕" pitchFamily="50" charset="-127"/>
                <a:ea typeface="맑은 고딕" pitchFamily="50" charset="-127"/>
                <a:cs typeface="+mn-cs"/>
              </a:rPr>
              <a:t>가 </a:t>
            </a:r>
            <a:endParaRPr kumimoji="1" lang="en-US" altLang="ko-KR" sz="2000" b="1" i="0" u="none" strike="noStrike" kern="0" cap="none" spc="0" normalizeH="0" baseline="0" noProof="0" dirty="0" smtClean="0">
              <a:ln>
                <a:noFill/>
              </a:ln>
              <a:solidFill>
                <a:schemeClr val="accent2"/>
              </a:solidFill>
              <a:effectLst/>
              <a:uLnTx/>
              <a:uFillTx/>
              <a:latin typeface="맑은 고딕" pitchFamily="50" charset="-127"/>
              <a:ea typeface="맑은 고딕" pitchFamily="50" charset="-127"/>
              <a:cs typeface="+mn-cs"/>
            </a:endParaRPr>
          </a:p>
          <a:p>
            <a:pPr marL="0" marR="0" lvl="0" indent="0" algn="ctr" defTabSz="914400" rtl="0" eaLnBrk="0" fontAlgn="base" latinLnBrk="1" hangingPunct="0">
              <a:lnSpc>
                <a:spcPct val="100000"/>
              </a:lnSpc>
              <a:spcBef>
                <a:spcPct val="20000"/>
              </a:spcBef>
              <a:spcAft>
                <a:spcPct val="0"/>
              </a:spcAft>
              <a:buClr>
                <a:srgbClr val="94CAE8"/>
              </a:buClr>
              <a:buSzPct val="115000"/>
              <a:buFont typeface="Wingdings" pitchFamily="2" charset="2"/>
              <a:buNone/>
              <a:tabLst/>
              <a:defRPr/>
            </a:pPr>
            <a:r>
              <a:rPr kumimoji="1" lang="ko-KR" altLang="ko-KR" sz="2000" b="1" i="0" u="none" strike="noStrike" kern="0" cap="none" spc="0" normalizeH="0" baseline="0" noProof="0" dirty="0" smtClean="0">
                <a:ln>
                  <a:noFill/>
                </a:ln>
                <a:solidFill>
                  <a:sysClr val="windowText" lastClr="000000"/>
                </a:solidFill>
                <a:effectLst/>
                <a:uLnTx/>
                <a:uFillTx/>
                <a:latin typeface="맑은 고딕" pitchFamily="50" charset="-127"/>
                <a:ea typeface="맑은 고딕" pitchFamily="50" charset="-127"/>
                <a:cs typeface="+mn-cs"/>
              </a:rPr>
              <a:t>항아리 속에 매달려 있는 것을 직접 보았지.</a:t>
            </a:r>
            <a:endParaRPr kumimoji="1" lang="en-US" altLang="ko-KR" sz="2000" b="1" i="0" u="none" strike="noStrike" kern="0" cap="none" spc="0" normalizeH="0" baseline="0" noProof="0" dirty="0" smtClean="0">
              <a:ln>
                <a:noFill/>
              </a:ln>
              <a:solidFill>
                <a:sysClr val="windowText" lastClr="000000"/>
              </a:solidFill>
              <a:effectLst/>
              <a:uLnTx/>
              <a:uFillTx/>
              <a:latin typeface="맑은 고딕" pitchFamily="50" charset="-127"/>
              <a:ea typeface="맑은 고딕" pitchFamily="50" charset="-127"/>
              <a:cs typeface="+mn-cs"/>
            </a:endParaRPr>
          </a:p>
          <a:p>
            <a:pPr marL="0" marR="0" lvl="0" indent="0" algn="ctr" defTabSz="914400" rtl="0" eaLnBrk="0" fontAlgn="base" latinLnBrk="1" hangingPunct="0">
              <a:lnSpc>
                <a:spcPct val="100000"/>
              </a:lnSpc>
              <a:spcBef>
                <a:spcPct val="20000"/>
              </a:spcBef>
              <a:spcAft>
                <a:spcPct val="0"/>
              </a:spcAft>
              <a:buClr>
                <a:srgbClr val="94CAE8"/>
              </a:buClr>
              <a:buSzPct val="115000"/>
              <a:buFont typeface="Wingdings" pitchFamily="2" charset="2"/>
              <a:buNone/>
              <a:tabLst/>
              <a:defRPr/>
            </a:pPr>
            <a:r>
              <a:rPr kumimoji="1" lang="ko-KR" altLang="ko-KR" sz="2000" b="1" i="0" u="none" strike="noStrike" kern="0" cap="none" spc="0" normalizeH="0" baseline="0" noProof="0" dirty="0" smtClean="0">
                <a:ln>
                  <a:noFill/>
                </a:ln>
                <a:solidFill>
                  <a:sysClr val="windowText" lastClr="000000"/>
                </a:solidFill>
                <a:effectLst/>
                <a:uLnTx/>
                <a:uFillTx/>
                <a:latin typeface="맑은 고딕" pitchFamily="50" charset="-127"/>
                <a:ea typeface="맑은 고딕" pitchFamily="50" charset="-127"/>
                <a:cs typeface="+mn-cs"/>
              </a:rPr>
              <a:t>아이들이 '무녀야, 넌 뭘 원하니?' 물었을 때 </a:t>
            </a:r>
            <a:endParaRPr kumimoji="1" lang="en-US" altLang="ko-KR" sz="2000" b="1" i="0" u="none" strike="noStrike" kern="0" cap="none" spc="0" normalizeH="0" baseline="0" noProof="0" dirty="0" smtClean="0">
              <a:ln>
                <a:noFill/>
              </a:ln>
              <a:solidFill>
                <a:sysClr val="windowText" lastClr="000000"/>
              </a:solidFill>
              <a:effectLst/>
              <a:uLnTx/>
              <a:uFillTx/>
              <a:latin typeface="맑은 고딕" pitchFamily="50" charset="-127"/>
              <a:ea typeface="맑은 고딕" pitchFamily="50" charset="-127"/>
              <a:cs typeface="+mn-cs"/>
            </a:endParaRPr>
          </a:p>
          <a:p>
            <a:pPr marL="0" marR="0" lvl="0" indent="0" algn="ctr" defTabSz="914400" rtl="0" eaLnBrk="0" fontAlgn="base" latinLnBrk="1" hangingPunct="0">
              <a:lnSpc>
                <a:spcPct val="100000"/>
              </a:lnSpc>
              <a:spcBef>
                <a:spcPct val="20000"/>
              </a:spcBef>
              <a:spcAft>
                <a:spcPct val="0"/>
              </a:spcAft>
              <a:buClr>
                <a:srgbClr val="94CAE8"/>
              </a:buClr>
              <a:buSzPct val="115000"/>
              <a:buFont typeface="Wingdings" pitchFamily="2" charset="2"/>
              <a:buNone/>
              <a:tabLst/>
              <a:defRPr/>
            </a:pPr>
            <a:r>
              <a:rPr kumimoji="1" lang="ko-KR" altLang="ko-KR" sz="2000" b="1" i="0" u="none" strike="noStrike" kern="0" cap="none" spc="0" normalizeH="0" baseline="0" noProof="0" dirty="0" smtClean="0">
                <a:ln>
                  <a:noFill/>
                </a:ln>
                <a:solidFill>
                  <a:sysClr val="windowText" lastClr="000000"/>
                </a:solidFill>
                <a:effectLst/>
                <a:uLnTx/>
                <a:uFillTx/>
                <a:latin typeface="맑은 고딕" pitchFamily="50" charset="-127"/>
                <a:ea typeface="맑은 고딕" pitchFamily="50" charset="-127"/>
                <a:cs typeface="+mn-cs"/>
              </a:rPr>
              <a:t>그녀는 대답했어.</a:t>
            </a:r>
            <a:r>
              <a:rPr kumimoji="1" lang="en-US" altLang="ko-KR" sz="2000" b="1" i="0" u="none" strike="noStrike" kern="0" cap="none" spc="0" normalizeH="0" baseline="0" noProof="0" dirty="0" smtClean="0">
                <a:ln>
                  <a:noFill/>
                </a:ln>
                <a:solidFill>
                  <a:sysClr val="windowText" lastClr="000000"/>
                </a:solidFill>
                <a:effectLst/>
                <a:uLnTx/>
                <a:uFillTx/>
                <a:latin typeface="맑은 고딕" pitchFamily="50" charset="-127"/>
                <a:ea typeface="맑은 고딕" pitchFamily="50" charset="-127"/>
                <a:cs typeface="+mn-cs"/>
              </a:rPr>
              <a:t> </a:t>
            </a:r>
            <a:r>
              <a:rPr kumimoji="1" lang="ko-KR" altLang="ko-KR" sz="2000" b="1" i="0" u="none" strike="noStrike" kern="0" cap="none" spc="0" normalizeH="0" baseline="0" noProof="0" dirty="0" smtClean="0">
                <a:ln>
                  <a:noFill/>
                </a:ln>
                <a:solidFill>
                  <a:schemeClr val="accent2"/>
                </a:solidFill>
                <a:effectLst/>
                <a:uLnTx/>
                <a:uFillTx/>
                <a:latin typeface="맑은 고딕" pitchFamily="50" charset="-127"/>
                <a:ea typeface="맑은 고딕" pitchFamily="50" charset="-127"/>
                <a:cs typeface="+mn-cs"/>
              </a:rPr>
              <a:t>"죽고 싶어"</a:t>
            </a:r>
            <a:r>
              <a:rPr kumimoji="1" lang="ko-KR" altLang="ko-KR" sz="2000" b="0" i="0" u="none" strike="noStrike" kern="0" cap="none" spc="0" normalizeH="0" baseline="0" noProof="0" dirty="0" smtClean="0">
                <a:ln>
                  <a:noFill/>
                </a:ln>
                <a:solidFill>
                  <a:sysClr val="windowText" lastClr="000000"/>
                </a:solidFill>
                <a:effectLst/>
                <a:uLnTx/>
                <a:uFillTx/>
                <a:latin typeface="맑은 고딕" pitchFamily="50" charset="-127"/>
                <a:ea typeface="맑은 고딕" pitchFamily="50" charset="-127"/>
                <a:cs typeface="+mn-cs"/>
              </a:rPr>
              <a:t/>
            </a:r>
            <a:br>
              <a:rPr kumimoji="1" lang="ko-KR" altLang="ko-KR" sz="2000" b="0" i="0" u="none" strike="noStrike" kern="0" cap="none" spc="0" normalizeH="0" baseline="0" noProof="0" dirty="0" smtClean="0">
                <a:ln>
                  <a:noFill/>
                </a:ln>
                <a:solidFill>
                  <a:sysClr val="windowText" lastClr="000000"/>
                </a:solidFill>
                <a:effectLst/>
                <a:uLnTx/>
                <a:uFillTx/>
                <a:latin typeface="맑은 고딕" pitchFamily="50" charset="-127"/>
                <a:ea typeface="맑은 고딕" pitchFamily="50" charset="-127"/>
                <a:cs typeface="+mn-cs"/>
              </a:rPr>
            </a:br>
            <a:endParaRPr kumimoji="1" lang="ko-KR" altLang="ko-KR" sz="1050" b="0" i="0" u="none" strike="noStrike" kern="0" cap="none" spc="0" normalizeH="0" baseline="0" noProof="0" dirty="0" smtClean="0">
              <a:ln>
                <a:noFill/>
              </a:ln>
              <a:solidFill>
                <a:sysClr val="windowText" lastClr="000000"/>
              </a:solidFill>
              <a:effectLst/>
              <a:uLnTx/>
              <a:uFillTx/>
              <a:latin typeface="맑은 고딕" pitchFamily="50" charset="-127"/>
              <a:ea typeface="맑은 고딕" pitchFamily="50" charset="-127"/>
              <a:cs typeface="+mn-cs"/>
            </a:endParaRPr>
          </a:p>
          <a:p>
            <a:pPr marL="0" marR="0" lvl="0" indent="0" algn="ctr" defTabSz="914400" rtl="0" eaLnBrk="0" fontAlgn="base" latinLnBrk="1" hangingPunct="0">
              <a:lnSpc>
                <a:spcPct val="100000"/>
              </a:lnSpc>
              <a:spcBef>
                <a:spcPct val="20000"/>
              </a:spcBef>
              <a:spcAft>
                <a:spcPct val="0"/>
              </a:spcAft>
              <a:buClr>
                <a:srgbClr val="94CAE8"/>
              </a:buClr>
              <a:buSzPct val="115000"/>
              <a:buFont typeface="Wingdings" pitchFamily="2" charset="2"/>
              <a:buNone/>
              <a:tabLst/>
              <a:defRPr/>
            </a:pPr>
            <a:r>
              <a:rPr kumimoji="1" lang="ko-KR" altLang="ko-KR" sz="1800" b="0" i="1" u="none" strike="noStrike" kern="0" cap="none" spc="0" normalizeH="0" baseline="0" noProof="0" dirty="0" smtClean="0">
                <a:ln>
                  <a:noFill/>
                </a:ln>
                <a:solidFill>
                  <a:sysClr val="windowText" lastClr="000000"/>
                </a:solidFill>
                <a:effectLst/>
                <a:uLnTx/>
                <a:uFillTx/>
                <a:latin typeface="맑은 고딕" pitchFamily="50" charset="-127"/>
                <a:ea typeface="맑은 고딕" pitchFamily="50" charset="-127"/>
                <a:cs typeface="+mn-cs"/>
              </a:rPr>
              <a:t>보다 나은 예술가</a:t>
            </a:r>
            <a:r>
              <a:rPr kumimoji="1" lang="en-US" altLang="ko-KR" sz="1800" b="0" i="1" u="none" strike="noStrike" kern="0" cap="none" spc="0" normalizeH="0" baseline="0" noProof="0" dirty="0" smtClean="0">
                <a:ln>
                  <a:noFill/>
                </a:ln>
                <a:solidFill>
                  <a:sysClr val="windowText" lastClr="000000"/>
                </a:solidFill>
                <a:effectLst/>
                <a:uLnTx/>
                <a:uFillTx/>
                <a:latin typeface="맑은 고딕" pitchFamily="50" charset="-127"/>
                <a:ea typeface="맑은 고딕" pitchFamily="50" charset="-127"/>
                <a:cs typeface="+mn-cs"/>
              </a:rPr>
              <a:t> </a:t>
            </a:r>
            <a:r>
              <a:rPr kumimoji="1" lang="ko-KR" altLang="en-US" sz="1800" b="1" i="1" u="none" strike="noStrike" kern="0" cap="none" spc="0" normalizeH="0" baseline="0" noProof="0" dirty="0" err="1" smtClean="0">
                <a:ln>
                  <a:noFill/>
                </a:ln>
                <a:solidFill>
                  <a:sysClr val="windowText" lastClr="000000"/>
                </a:solidFill>
                <a:effectLst/>
                <a:uLnTx/>
                <a:uFillTx/>
                <a:latin typeface="맑은 고딕" pitchFamily="50" charset="-127"/>
                <a:ea typeface="맑은 고딕" pitchFamily="50" charset="-127"/>
                <a:cs typeface="+mn-cs"/>
              </a:rPr>
              <a:t>에즈라</a:t>
            </a:r>
            <a:r>
              <a:rPr kumimoji="1" lang="ko-KR" altLang="en-US" sz="1800" b="1" i="1" u="none" strike="noStrike" kern="0" cap="none" spc="0" normalizeH="0" baseline="0" noProof="0" dirty="0" smtClean="0">
                <a:ln>
                  <a:noFill/>
                </a:ln>
                <a:solidFill>
                  <a:sysClr val="windowText" lastClr="000000"/>
                </a:solidFill>
                <a:effectLst/>
                <a:uLnTx/>
                <a:uFillTx/>
                <a:latin typeface="맑은 고딕" pitchFamily="50" charset="-127"/>
                <a:ea typeface="맑은 고딕" pitchFamily="50" charset="-127"/>
                <a:cs typeface="+mn-cs"/>
              </a:rPr>
              <a:t> 파운드 </a:t>
            </a:r>
            <a:r>
              <a:rPr kumimoji="1" lang="ko-KR" altLang="ko-KR" sz="1800" b="0" i="1" u="none" strike="noStrike" kern="0" cap="none" spc="0" normalizeH="0" baseline="0" noProof="0" dirty="0" smtClean="0">
                <a:ln>
                  <a:noFill/>
                </a:ln>
                <a:solidFill>
                  <a:sysClr val="windowText" lastClr="000000"/>
                </a:solidFill>
                <a:effectLst/>
                <a:uLnTx/>
                <a:uFillTx/>
                <a:latin typeface="맑은 고딕" pitchFamily="50" charset="-127"/>
                <a:ea typeface="맑은 고딕" pitchFamily="50" charset="-127"/>
                <a:cs typeface="+mn-cs"/>
              </a:rPr>
              <a:t>에게</a:t>
            </a:r>
            <a:endParaRPr kumimoji="1" lang="ko-KR" altLang="ko-KR" sz="1800" b="0" i="0" u="none" strike="noStrike" kern="0" cap="none" spc="0" normalizeH="0" baseline="0" noProof="0" dirty="0" smtClean="0">
              <a:ln>
                <a:noFill/>
              </a:ln>
              <a:solidFill>
                <a:sysClr val="windowText" lastClr="000000"/>
              </a:solidFill>
              <a:effectLst/>
              <a:uLnTx/>
              <a:uFillTx/>
              <a:latin typeface="맑은 고딕" pitchFamily="50" charset="-127"/>
              <a:ea typeface="맑은 고딕" pitchFamily="50" charset="-127"/>
              <a:cs typeface="+mn-cs"/>
            </a:endParaRPr>
          </a:p>
          <a:p>
            <a:pPr marL="0" marR="0" lvl="0" indent="0" algn="ctr" defTabSz="914400" rtl="0" eaLnBrk="0" fontAlgn="base" latinLnBrk="1" hangingPunct="0">
              <a:lnSpc>
                <a:spcPct val="100000"/>
              </a:lnSpc>
              <a:spcBef>
                <a:spcPct val="20000"/>
              </a:spcBef>
              <a:spcAft>
                <a:spcPct val="0"/>
              </a:spcAft>
              <a:buClr>
                <a:srgbClr val="94CAE8"/>
              </a:buClr>
              <a:buSzPct val="115000"/>
              <a:buFont typeface="Wingdings" pitchFamily="2" charset="2"/>
              <a:buNone/>
              <a:tabLst/>
              <a:defRPr/>
            </a:pPr>
            <a:endParaRPr kumimoji="1" lang="en-US" altLang="ko-KR" sz="1800" b="1" i="0" u="none" strike="noStrike" kern="0" cap="none" spc="0" normalizeH="0" baseline="0" noProof="0" dirty="0" smtClean="0">
              <a:ln>
                <a:noFill/>
              </a:ln>
              <a:solidFill>
                <a:srgbClr val="FFFFFF"/>
              </a:solidFill>
              <a:effectLst/>
              <a:uLnTx/>
              <a:uFillTx/>
              <a:latin typeface="맑은 고딕" pitchFamily="50" charset="-127"/>
              <a:ea typeface="맑은 고딕" pitchFamily="50" charset="-127"/>
              <a:cs typeface="+mn-cs"/>
            </a:endParaRPr>
          </a:p>
        </p:txBody>
      </p:sp>
      <p:sp>
        <p:nvSpPr>
          <p:cNvPr id="22" name="직사각형 21"/>
          <p:cNvSpPr/>
          <p:nvPr/>
        </p:nvSpPr>
        <p:spPr>
          <a:xfrm>
            <a:off x="395536" y="3212976"/>
            <a:ext cx="6624736" cy="3493264"/>
          </a:xfrm>
          <a:prstGeom prst="rect">
            <a:avLst/>
          </a:prstGeom>
          <a:noFill/>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1" lang="en-US" altLang="ko-KR" sz="2000" b="1" i="0" strike="noStrike" kern="0" cap="none" spc="0" normalizeH="0" baseline="0" noProof="0" dirty="0" smtClean="0">
                <a:ln>
                  <a:noFill/>
                </a:ln>
                <a:effectLst/>
                <a:uLnTx/>
                <a:uFillTx/>
              </a:rPr>
              <a:t>I </a:t>
            </a:r>
            <a:r>
              <a:rPr kumimoji="1" lang="ko-KR" altLang="ko-KR" sz="2000" b="1" i="0" strike="noStrike" kern="0" cap="none" spc="0" normalizeH="0" baseline="0" noProof="0" dirty="0" smtClean="0">
                <a:ln>
                  <a:noFill/>
                </a:ln>
                <a:effectLst/>
                <a:uLnTx/>
                <a:uFillTx/>
              </a:rPr>
              <a:t>죽은 자의 매장</a:t>
            </a:r>
          </a:p>
          <a:p>
            <a:pPr marL="0" marR="0" lvl="0" indent="0" defTabSz="914400" eaLnBrk="1" fontAlgn="base" latinLnBrk="0" hangingPunct="1">
              <a:lnSpc>
                <a:spcPct val="100000"/>
              </a:lnSpc>
              <a:spcBef>
                <a:spcPct val="0"/>
              </a:spcBef>
              <a:spcAft>
                <a:spcPct val="0"/>
              </a:spcAft>
              <a:buClrTx/>
              <a:buSzTx/>
              <a:buFontTx/>
              <a:buNone/>
              <a:tabLst/>
              <a:defRPr/>
            </a:pPr>
            <a:endParaRPr kumimoji="1" lang="en-US" altLang="ko-KR" sz="900" b="1" i="0" strike="noStrike" kern="0" cap="none" spc="0" normalizeH="0" baseline="0" noProof="0" dirty="0" smtClean="0">
              <a:ln>
                <a:noFill/>
              </a:ln>
              <a:effectLst/>
              <a:uLnTx/>
              <a:uFillTx/>
            </a:endParaRPr>
          </a:p>
          <a:p>
            <a:pPr marL="0" marR="0" lvl="0" indent="0" defTabSz="914400" eaLnBrk="1" fontAlgn="base" latinLnBrk="0" hangingPunct="1">
              <a:lnSpc>
                <a:spcPct val="100000"/>
              </a:lnSpc>
              <a:spcBef>
                <a:spcPct val="0"/>
              </a:spcBef>
              <a:spcAft>
                <a:spcPct val="0"/>
              </a:spcAft>
              <a:buClrTx/>
              <a:buSzTx/>
              <a:buFontTx/>
              <a:buNone/>
              <a:tabLst/>
              <a:defRPr/>
            </a:pPr>
            <a:r>
              <a:rPr kumimoji="1" lang="ko-KR" altLang="ko-KR" sz="1600" b="1" i="0" strike="noStrike" kern="0" cap="none" spc="0" normalizeH="0" baseline="0" noProof="0" dirty="0" smtClean="0">
                <a:ln>
                  <a:noFill/>
                </a:ln>
                <a:effectLst/>
                <a:uLnTx/>
                <a:uFillTx/>
              </a:rPr>
              <a:t>사월은 가장 잔인한 달</a:t>
            </a:r>
            <a:br>
              <a:rPr kumimoji="1" lang="ko-KR" altLang="ko-KR" sz="1600" b="1" i="0" strike="noStrike" kern="0" cap="none" spc="0" normalizeH="0" baseline="0" noProof="0" dirty="0" smtClean="0">
                <a:ln>
                  <a:noFill/>
                </a:ln>
                <a:effectLst/>
                <a:uLnTx/>
                <a:uFillTx/>
              </a:rPr>
            </a:br>
            <a:r>
              <a:rPr kumimoji="1" lang="ko-KR" altLang="ko-KR" sz="1600" b="1" i="0" strike="noStrike" kern="0" cap="none" spc="0" normalizeH="0" baseline="0" noProof="0" dirty="0" smtClean="0">
                <a:ln>
                  <a:noFill/>
                </a:ln>
                <a:effectLst/>
                <a:uLnTx/>
                <a:uFillTx/>
              </a:rPr>
              <a:t>죽은 땅에서 라일락을 키워 내고</a:t>
            </a:r>
            <a:br>
              <a:rPr kumimoji="1" lang="ko-KR" altLang="ko-KR" sz="1600" b="1" i="0" strike="noStrike" kern="0" cap="none" spc="0" normalizeH="0" baseline="0" noProof="0" dirty="0" smtClean="0">
                <a:ln>
                  <a:noFill/>
                </a:ln>
                <a:effectLst/>
                <a:uLnTx/>
                <a:uFillTx/>
              </a:rPr>
            </a:br>
            <a:r>
              <a:rPr kumimoji="1" lang="ko-KR" altLang="ko-KR" sz="1600" b="1" i="0" strike="noStrike" kern="0" cap="none" spc="0" normalizeH="0" baseline="0" noProof="0" dirty="0" smtClean="0">
                <a:ln>
                  <a:noFill/>
                </a:ln>
                <a:effectLst/>
                <a:uLnTx/>
                <a:uFillTx/>
              </a:rPr>
              <a:t>추억과 욕정을 뒤섞고</a:t>
            </a:r>
            <a:br>
              <a:rPr kumimoji="1" lang="ko-KR" altLang="ko-KR" sz="1600" b="1" i="0" strike="noStrike" kern="0" cap="none" spc="0" normalizeH="0" baseline="0" noProof="0" dirty="0" smtClean="0">
                <a:ln>
                  <a:noFill/>
                </a:ln>
                <a:effectLst/>
                <a:uLnTx/>
                <a:uFillTx/>
              </a:rPr>
            </a:br>
            <a:r>
              <a:rPr kumimoji="1" lang="ko-KR" altLang="ko-KR" sz="1600" b="1" i="0" strike="noStrike" kern="0" cap="none" spc="0" normalizeH="0" baseline="0" noProof="0" dirty="0" smtClean="0">
                <a:ln>
                  <a:noFill/>
                </a:ln>
                <a:effectLst/>
                <a:uLnTx/>
                <a:uFillTx/>
              </a:rPr>
              <a:t>잠든 뿌리를 봄비로 깨웁니다.</a:t>
            </a:r>
            <a:br>
              <a:rPr kumimoji="1" lang="ko-KR" altLang="ko-KR" sz="1600" b="1" i="0" strike="noStrike" kern="0" cap="none" spc="0" normalizeH="0" baseline="0" noProof="0" dirty="0" smtClean="0">
                <a:ln>
                  <a:noFill/>
                </a:ln>
                <a:effectLst/>
                <a:uLnTx/>
                <a:uFillTx/>
              </a:rPr>
            </a:br>
            <a:r>
              <a:rPr kumimoji="1" lang="ko-KR" altLang="ko-KR" sz="1600" b="1" i="0" strike="noStrike" kern="0" cap="none" spc="0" normalizeH="0" baseline="0" noProof="0" dirty="0" smtClean="0">
                <a:ln>
                  <a:noFill/>
                </a:ln>
                <a:effectLst/>
                <a:uLnTx/>
                <a:uFillTx/>
              </a:rPr>
              <a:t>겨울은 오히려 따뜻했지요.</a:t>
            </a:r>
            <a:br>
              <a:rPr kumimoji="1" lang="ko-KR" altLang="ko-KR" sz="1600" b="1" i="0" strike="noStrike" kern="0" cap="none" spc="0" normalizeH="0" baseline="0" noProof="0" dirty="0" smtClean="0">
                <a:ln>
                  <a:noFill/>
                </a:ln>
                <a:effectLst/>
                <a:uLnTx/>
                <a:uFillTx/>
              </a:rPr>
            </a:br>
            <a:r>
              <a:rPr kumimoji="1" lang="ko-KR" altLang="ko-KR" sz="1600" b="1" i="0" strike="noStrike" kern="0" cap="none" spc="0" normalizeH="0" baseline="0" noProof="0" dirty="0" smtClean="0">
                <a:ln>
                  <a:noFill/>
                </a:ln>
                <a:effectLst/>
                <a:uLnTx/>
                <a:uFillTx/>
              </a:rPr>
              <a:t>망각의 눈으로 대지를 덮고</a:t>
            </a:r>
            <a:br>
              <a:rPr kumimoji="1" lang="ko-KR" altLang="ko-KR" sz="1600" b="1" i="0" strike="noStrike" kern="0" cap="none" spc="0" normalizeH="0" baseline="0" noProof="0" dirty="0" smtClean="0">
                <a:ln>
                  <a:noFill/>
                </a:ln>
                <a:effectLst/>
                <a:uLnTx/>
                <a:uFillTx/>
              </a:rPr>
            </a:br>
            <a:r>
              <a:rPr kumimoji="1" lang="ko-KR" altLang="ko-KR" sz="1600" b="1" i="0" strike="noStrike" kern="0" cap="none" spc="0" normalizeH="0" baseline="0" noProof="0" dirty="0" smtClean="0">
                <a:ln>
                  <a:noFill/>
                </a:ln>
                <a:effectLst/>
                <a:uLnTx/>
                <a:uFillTx/>
              </a:rPr>
              <a:t>마른 뿌리로 약간의 목숨을 남겨 주었습니다</a:t>
            </a:r>
            <a:r>
              <a:rPr kumimoji="1" lang="en-US" altLang="ko-KR" sz="1600" b="1" i="0" strike="noStrike" kern="0" cap="none" spc="0" normalizeH="0" baseline="0" noProof="0" dirty="0" smtClean="0">
                <a:ln>
                  <a:noFill/>
                </a:ln>
                <a:effectLst/>
                <a:uLnTx/>
                <a:uFillTx/>
              </a:rPr>
              <a:t>.</a:t>
            </a:r>
          </a:p>
          <a:p>
            <a:pPr marL="0" marR="0" lvl="0" indent="0" defTabSz="914400" eaLnBrk="1" fontAlgn="base" latinLnBrk="0" hangingPunct="1">
              <a:lnSpc>
                <a:spcPct val="100000"/>
              </a:lnSpc>
              <a:spcBef>
                <a:spcPct val="0"/>
              </a:spcBef>
              <a:spcAft>
                <a:spcPct val="0"/>
              </a:spcAft>
              <a:buClrTx/>
              <a:buSzTx/>
              <a:buFontTx/>
              <a:buNone/>
              <a:tabLst/>
              <a:defRPr/>
            </a:pPr>
            <a:r>
              <a:rPr kumimoji="1" lang="ko-KR" altLang="ko-KR" sz="1600" b="1" i="0" strike="noStrike" kern="0" cap="none" spc="0" normalizeH="0" baseline="0" noProof="0" dirty="0" smtClean="0">
                <a:ln>
                  <a:noFill/>
                </a:ln>
                <a:effectLst/>
                <a:uLnTx/>
                <a:uFillTx/>
              </a:rPr>
              <a:t>여름은 우릴 놀라게 했어요,</a:t>
            </a:r>
            <a:r>
              <a:rPr kumimoji="1" lang="en-US" altLang="ko-KR" sz="1600" b="1" i="0" strike="noStrike" kern="0" cap="none" spc="0" normalizeH="0" baseline="0" noProof="0" dirty="0" smtClean="0">
                <a:ln>
                  <a:noFill/>
                </a:ln>
                <a:effectLst/>
                <a:uLnTx/>
                <a:uFillTx/>
              </a:rPr>
              <a:t> </a:t>
            </a:r>
            <a:r>
              <a:rPr kumimoji="1" lang="ko-KR" altLang="en-US" sz="1600" b="1" i="0" strike="noStrike" kern="0" cap="none" spc="0" normalizeH="0" baseline="0" noProof="0" dirty="0" err="1" smtClean="0">
                <a:ln>
                  <a:noFill/>
                </a:ln>
                <a:effectLst/>
                <a:uLnTx/>
                <a:uFillTx/>
              </a:rPr>
              <a:t>슈타른버그</a:t>
            </a:r>
            <a:r>
              <a:rPr kumimoji="1" lang="ko-KR" altLang="en-US" sz="1600" b="1" i="0" strike="noStrike" kern="0" cap="none" spc="0" normalizeH="0" baseline="0" noProof="0" dirty="0" smtClean="0">
                <a:ln>
                  <a:noFill/>
                </a:ln>
                <a:effectLst/>
                <a:uLnTx/>
                <a:uFillTx/>
              </a:rPr>
              <a:t> 호</a:t>
            </a:r>
            <a:r>
              <a:rPr kumimoji="1" lang="ko-KR" altLang="ko-KR" sz="1600" b="1" i="0" strike="noStrike" kern="0" cap="none" spc="0" normalizeH="0" baseline="0" noProof="0" dirty="0" smtClean="0">
                <a:ln>
                  <a:noFill/>
                </a:ln>
                <a:effectLst/>
                <a:uLnTx/>
                <a:uFillTx/>
              </a:rPr>
              <a:t> 너머로 와서</a:t>
            </a:r>
            <a:br>
              <a:rPr kumimoji="1" lang="ko-KR" altLang="ko-KR" sz="1600" b="1" i="0" strike="noStrike" kern="0" cap="none" spc="0" normalizeH="0" baseline="0" noProof="0" dirty="0" smtClean="0">
                <a:ln>
                  <a:noFill/>
                </a:ln>
                <a:effectLst/>
                <a:uLnTx/>
                <a:uFillTx/>
              </a:rPr>
            </a:br>
            <a:r>
              <a:rPr kumimoji="1" lang="ko-KR" altLang="ko-KR" sz="1600" b="1" i="0" strike="noStrike" kern="0" cap="none" spc="0" normalizeH="0" baseline="0" noProof="0" dirty="0" smtClean="0">
                <a:ln>
                  <a:noFill/>
                </a:ln>
                <a:effectLst/>
                <a:uLnTx/>
                <a:uFillTx/>
              </a:rPr>
              <a:t>소나기를 뿌리고는, 우리는 </a:t>
            </a:r>
            <a:r>
              <a:rPr kumimoji="1" lang="ko-KR" altLang="ko-KR" sz="1600" b="1" i="0" strike="noStrike" kern="0" cap="none" spc="0" normalizeH="0" baseline="0" noProof="0" dirty="0" err="1" smtClean="0">
                <a:ln>
                  <a:noFill/>
                </a:ln>
                <a:effectLst/>
                <a:uLnTx/>
                <a:uFillTx/>
              </a:rPr>
              <a:t>주랑에</a:t>
            </a:r>
            <a:r>
              <a:rPr kumimoji="1" lang="ko-KR" altLang="ko-KR" sz="1600" b="1" i="0" strike="noStrike" kern="0" cap="none" spc="0" normalizeH="0" baseline="0" noProof="0" dirty="0" smtClean="0">
                <a:ln>
                  <a:noFill/>
                </a:ln>
                <a:effectLst/>
                <a:uLnTx/>
                <a:uFillTx/>
              </a:rPr>
              <a:t> 머물렀다가</a:t>
            </a:r>
            <a:br>
              <a:rPr kumimoji="1" lang="ko-KR" altLang="ko-KR" sz="1600" b="1" i="0" strike="noStrike" kern="0" cap="none" spc="0" normalizeH="0" baseline="0" noProof="0" dirty="0" smtClean="0">
                <a:ln>
                  <a:noFill/>
                </a:ln>
                <a:effectLst/>
                <a:uLnTx/>
                <a:uFillTx/>
              </a:rPr>
            </a:br>
            <a:r>
              <a:rPr kumimoji="1" lang="ko-KR" altLang="ko-KR" sz="1600" b="1" i="0" strike="noStrike" kern="0" cap="none" spc="0" normalizeH="0" baseline="0" noProof="0" dirty="0" smtClean="0">
                <a:ln>
                  <a:noFill/>
                </a:ln>
                <a:effectLst/>
                <a:uLnTx/>
                <a:uFillTx/>
              </a:rPr>
              <a:t>햇빛이 나자 </a:t>
            </a:r>
            <a:r>
              <a:rPr kumimoji="1" lang="ko-KR" altLang="ko-KR" sz="1600" b="1" i="0" strike="noStrike" kern="0" cap="none" spc="0" normalizeH="0" baseline="0" noProof="0" dirty="0" err="1" smtClean="0">
                <a:ln>
                  <a:noFill/>
                </a:ln>
                <a:effectLst/>
                <a:uLnTx/>
                <a:uFillTx/>
              </a:rPr>
              <a:t>호프가르텐</a:t>
            </a:r>
            <a:r>
              <a:rPr kumimoji="1" lang="ko-KR" altLang="ko-KR" sz="1600" b="1" i="0" strike="noStrike" kern="0" cap="none" spc="0" normalizeH="0" baseline="0" noProof="0" dirty="0" smtClean="0">
                <a:ln>
                  <a:noFill/>
                </a:ln>
                <a:effectLst/>
                <a:uLnTx/>
                <a:uFillTx/>
              </a:rPr>
              <a:t> 공원에 가서</a:t>
            </a:r>
            <a:br>
              <a:rPr kumimoji="1" lang="ko-KR" altLang="ko-KR" sz="1600" b="1" i="0" strike="noStrike" kern="0" cap="none" spc="0" normalizeH="0" baseline="0" noProof="0" dirty="0" smtClean="0">
                <a:ln>
                  <a:noFill/>
                </a:ln>
                <a:effectLst/>
                <a:uLnTx/>
                <a:uFillTx/>
              </a:rPr>
            </a:br>
            <a:r>
              <a:rPr kumimoji="1" lang="ko-KR" altLang="ko-KR" sz="1600" b="1" i="0" strike="noStrike" kern="0" cap="none" spc="0" normalizeH="0" baseline="0" noProof="0" dirty="0" smtClean="0">
                <a:ln>
                  <a:noFill/>
                </a:ln>
                <a:effectLst/>
                <a:uLnTx/>
                <a:uFillTx/>
              </a:rPr>
              <a:t>커피를 마시며 한 시간 동안 얘기했어요.</a:t>
            </a:r>
            <a:br>
              <a:rPr kumimoji="1" lang="ko-KR" altLang="ko-KR" sz="1600" b="1" i="0" strike="noStrike" kern="0" cap="none" spc="0" normalizeH="0" baseline="0" noProof="0" dirty="0" smtClean="0">
                <a:ln>
                  <a:noFill/>
                </a:ln>
                <a:effectLst/>
                <a:uLnTx/>
                <a:uFillTx/>
              </a:rPr>
            </a:br>
            <a:r>
              <a:rPr kumimoji="1" lang="ko-KR" altLang="ko-KR" sz="1600" b="1" i="0" strike="noStrike" kern="0" cap="none" spc="0" normalizeH="0" baseline="0" noProof="0" dirty="0" smtClean="0">
                <a:ln>
                  <a:noFill/>
                </a:ln>
                <a:effectLst/>
                <a:uLnTx/>
                <a:uFillTx/>
              </a:rPr>
              <a:t>저는 러시아인이 아닙니다. 출생은 리투아니아지만 진짜 독일인입니다.</a:t>
            </a:r>
          </a:p>
        </p:txBody>
      </p:sp>
      <p:grpSp>
        <p:nvGrpSpPr>
          <p:cNvPr id="23" name="그룹 22"/>
          <p:cNvGrpSpPr/>
          <p:nvPr/>
        </p:nvGrpSpPr>
        <p:grpSpPr>
          <a:xfrm>
            <a:off x="6453699" y="980728"/>
            <a:ext cx="2765501" cy="5369164"/>
            <a:chOff x="6453699" y="868148"/>
            <a:chExt cx="2765501" cy="5369164"/>
          </a:xfrm>
        </p:grpSpPr>
        <p:pic>
          <p:nvPicPr>
            <p:cNvPr id="24" name="Picture 2" descr="http://upload.wikimedia.org/wikipedia/commons/thumb/4/4e/SibylCumae.jpg/220px-SibylCumae.jpg">
              <a:hlinkClick r:id="rId2"/>
            </p:cNvPr>
            <p:cNvPicPr>
              <a:picLocks noChangeAspect="1" noChangeArrowheads="1"/>
            </p:cNvPicPr>
            <p:nvPr/>
          </p:nvPicPr>
          <p:blipFill>
            <a:blip r:embed="rId3" cstate="print"/>
            <a:srcRect/>
            <a:stretch>
              <a:fillRect/>
            </a:stretch>
          </p:blipFill>
          <p:spPr bwMode="auto">
            <a:xfrm>
              <a:off x="6701142" y="868148"/>
              <a:ext cx="2239516" cy="4937116"/>
            </a:xfrm>
            <a:prstGeom prst="rect">
              <a:avLst/>
            </a:prstGeom>
            <a:noFill/>
          </p:spPr>
        </p:pic>
        <p:sp>
          <p:nvSpPr>
            <p:cNvPr id="25" name="직사각형 24"/>
            <p:cNvSpPr/>
            <p:nvPr/>
          </p:nvSpPr>
          <p:spPr>
            <a:xfrm>
              <a:off x="6453699" y="5775647"/>
              <a:ext cx="2765501" cy="461665"/>
            </a:xfrm>
            <a:prstGeom prst="rect">
              <a:avLst/>
            </a:prstGeom>
          </p:spPr>
          <p:txBody>
            <a:bodyPr wrap="non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ko-KR" sz="1200" b="1" i="0" u="none" strike="noStrike" kern="0" cap="none" spc="0" normalizeH="0" baseline="0" noProof="0" dirty="0" smtClean="0">
                  <a:ln>
                    <a:noFill/>
                  </a:ln>
                  <a:effectLst/>
                  <a:uLnTx/>
                  <a:uFillTx/>
                </a:rPr>
                <a:t>Andrea dal Castagno </a:t>
              </a:r>
              <a:r>
                <a:rPr kumimoji="1" lang="en-US" altLang="ko-KR" sz="1200" b="1" i="0" u="none" strike="noStrike" kern="0" cap="none" spc="0" normalizeH="0" baseline="0" noProof="0" dirty="0" smtClean="0">
                  <a:ln>
                    <a:noFill/>
                  </a:ln>
                  <a:effectLst/>
                  <a:uLnTx/>
                  <a:uFillTx/>
                  <a:cs typeface="Arial Unicode MS" pitchFamily="50" charset="-127"/>
                </a:rPr>
                <a:t>(1420–1457)</a:t>
              </a:r>
            </a:p>
            <a:p>
              <a:pPr marL="0" marR="0" lvl="0" indent="0" algn="ctr" defTabSz="914400" eaLnBrk="1" fontAlgn="base" latinLnBrk="0" hangingPunct="1">
                <a:lnSpc>
                  <a:spcPct val="100000"/>
                </a:lnSpc>
                <a:spcBef>
                  <a:spcPct val="0"/>
                </a:spcBef>
                <a:spcAft>
                  <a:spcPct val="0"/>
                </a:spcAft>
                <a:buClrTx/>
                <a:buSzTx/>
                <a:buFontTx/>
                <a:buNone/>
                <a:tabLst/>
                <a:defRPr/>
              </a:pPr>
              <a:r>
                <a:rPr kumimoji="1" lang="ko-KR" altLang="en-US" sz="1200" b="1" kern="0" dirty="0" err="1" smtClean="0">
                  <a:cs typeface="Arial Unicode MS" pitchFamily="50" charset="-127"/>
                </a:rPr>
                <a:t>안드레아</a:t>
              </a:r>
              <a:r>
                <a:rPr kumimoji="1" lang="ko-KR" altLang="en-US" sz="1200" b="1" kern="0" dirty="0" smtClean="0">
                  <a:cs typeface="Arial Unicode MS" pitchFamily="50" charset="-127"/>
                </a:rPr>
                <a:t> 델 </a:t>
              </a:r>
              <a:r>
                <a:rPr kumimoji="1" lang="ko-KR" altLang="en-US" sz="1200" b="1" kern="0" dirty="0" err="1" smtClean="0">
                  <a:cs typeface="Arial Unicode MS" pitchFamily="50" charset="-127"/>
                </a:rPr>
                <a:t>카스타뇨</a:t>
              </a:r>
              <a:endParaRPr kumimoji="1" lang="ko-KR" altLang="en-US" sz="1200" b="1" i="0" u="none" strike="noStrike" kern="0" cap="none" spc="0" normalizeH="0" baseline="0" noProof="0" dirty="0" smtClean="0">
                <a:ln>
                  <a:noFill/>
                </a:ln>
                <a:effectLst/>
                <a:uLnTx/>
                <a:uFillTx/>
                <a:cs typeface="Arial Unicode MS" pitchFamily="50" charset="-127"/>
              </a:endParaRPr>
            </a:p>
          </p:txBody>
        </p:sp>
      </p:grpSp>
    </p:spTree>
    <p:extLst>
      <p:ext uri="{BB962C8B-B14F-4D97-AF65-F5344CB8AC3E}">
        <p14:creationId xmlns:p14="http://schemas.microsoft.com/office/powerpoint/2010/main" val="23116184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4"/>
          <p:cNvGrpSpPr/>
          <p:nvPr/>
        </p:nvGrpSpPr>
        <p:grpSpPr>
          <a:xfrm>
            <a:off x="-29058" y="-27384"/>
            <a:ext cx="9176878" cy="7056784"/>
            <a:chOff x="-29058" y="27384"/>
            <a:chExt cx="9176878" cy="6877050"/>
          </a:xfrm>
        </p:grpSpPr>
        <p:pic>
          <p:nvPicPr>
            <p:cNvPr id="9" name="Picture 2" descr="C:\Users\Public\Documents\wa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5242"/>
            <a:stretch/>
          </p:blipFill>
          <p:spPr bwMode="auto">
            <a:xfrm>
              <a:off x="-29058" y="46434"/>
              <a:ext cx="645458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Public\Documents\wa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5242"/>
            <a:stretch/>
          </p:blipFill>
          <p:spPr bwMode="auto">
            <a:xfrm>
              <a:off x="637692" y="27384"/>
              <a:ext cx="645458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Public\Documents\wa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5242"/>
            <a:stretch/>
          </p:blipFill>
          <p:spPr bwMode="auto">
            <a:xfrm>
              <a:off x="1645804" y="27384"/>
              <a:ext cx="645458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C:\Users\Public\Documents\wa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5242"/>
            <a:stretch/>
          </p:blipFill>
          <p:spPr bwMode="auto">
            <a:xfrm>
              <a:off x="2693232" y="27384"/>
              <a:ext cx="6454588" cy="68580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683568" y="980728"/>
            <a:ext cx="748923" cy="769441"/>
          </a:xfrm>
          <a:prstGeom prst="rect">
            <a:avLst/>
          </a:prstGeom>
          <a:noFill/>
        </p:spPr>
        <p:txBody>
          <a:bodyPr wrap="none" rtlCol="0">
            <a:spAutoFit/>
          </a:bodyPr>
          <a:lstStyle/>
          <a:p>
            <a:pPr fontAlgn="base">
              <a:spcBef>
                <a:spcPct val="0"/>
              </a:spcBef>
              <a:spcAft>
                <a:spcPct val="0"/>
              </a:spcAft>
            </a:pPr>
            <a:r>
              <a:rPr kumimoji="1" lang="ko-KR" altLang="en-US" sz="4400" b="1" dirty="0" smtClean="0">
                <a:solidFill>
                  <a:prstClr val="white"/>
                </a:solidFill>
                <a:latin typeface="HY헤드라인M" pitchFamily="18" charset="-127"/>
                <a:ea typeface="태 나무" panose="02030603000101010101" pitchFamily="18" charset="-127"/>
              </a:rPr>
              <a:t>암</a:t>
            </a:r>
            <a:endParaRPr kumimoji="1" lang="ko-KR" altLang="en-US" sz="4400" b="1" dirty="0">
              <a:solidFill>
                <a:prstClr val="white"/>
              </a:solidFill>
              <a:latin typeface="HY헤드라인M" pitchFamily="18" charset="-127"/>
              <a:ea typeface="태 나무" panose="02030603000101010101" pitchFamily="18" charset="-127"/>
            </a:endParaRPr>
          </a:p>
        </p:txBody>
      </p:sp>
      <p:sp>
        <p:nvSpPr>
          <p:cNvPr id="12" name="TextBox 11"/>
          <p:cNvSpPr txBox="1"/>
          <p:nvPr/>
        </p:nvSpPr>
        <p:spPr>
          <a:xfrm>
            <a:off x="1518821" y="957468"/>
            <a:ext cx="1313180" cy="769441"/>
          </a:xfrm>
          <a:prstGeom prst="rect">
            <a:avLst/>
          </a:prstGeom>
          <a:noFill/>
        </p:spPr>
        <p:txBody>
          <a:bodyPr wrap="none" rtlCol="0">
            <a:spAutoFit/>
          </a:bodyPr>
          <a:lstStyle/>
          <a:p>
            <a:pPr fontAlgn="base">
              <a:spcBef>
                <a:spcPct val="0"/>
              </a:spcBef>
              <a:spcAft>
                <a:spcPct val="0"/>
              </a:spcAft>
            </a:pPr>
            <a:r>
              <a:rPr kumimoji="1" lang="ko-KR" altLang="en-US" sz="4400" b="1" dirty="0" smtClean="0">
                <a:solidFill>
                  <a:prstClr val="white"/>
                </a:solidFill>
                <a:latin typeface="HY헤드라인M" pitchFamily="18" charset="-127"/>
                <a:ea typeface="태 나무" panose="02030603000101010101" pitchFamily="18" charset="-127"/>
              </a:rPr>
              <a:t>걱정</a:t>
            </a:r>
            <a:endParaRPr kumimoji="1" lang="ko-KR" altLang="en-US" sz="4400" b="1" dirty="0">
              <a:solidFill>
                <a:prstClr val="white"/>
              </a:solidFill>
              <a:latin typeface="HY헤드라인M" pitchFamily="18" charset="-127"/>
              <a:ea typeface="태 나무" panose="02030603000101010101" pitchFamily="18" charset="-127"/>
            </a:endParaRPr>
          </a:p>
        </p:txBody>
      </p:sp>
      <p:sp>
        <p:nvSpPr>
          <p:cNvPr id="13" name="TextBox 12"/>
          <p:cNvSpPr txBox="1"/>
          <p:nvPr/>
        </p:nvSpPr>
        <p:spPr>
          <a:xfrm>
            <a:off x="2894925" y="957468"/>
            <a:ext cx="1313180" cy="769441"/>
          </a:xfrm>
          <a:prstGeom prst="rect">
            <a:avLst/>
          </a:prstGeom>
          <a:noFill/>
        </p:spPr>
        <p:txBody>
          <a:bodyPr wrap="none" rtlCol="0">
            <a:spAutoFit/>
          </a:bodyPr>
          <a:lstStyle/>
          <a:p>
            <a:pPr fontAlgn="base">
              <a:spcBef>
                <a:spcPct val="0"/>
              </a:spcBef>
              <a:spcAft>
                <a:spcPct val="0"/>
              </a:spcAft>
            </a:pPr>
            <a:r>
              <a:rPr kumimoji="1" lang="ko-KR" altLang="en-US" sz="4400" b="1" dirty="0" smtClean="0">
                <a:solidFill>
                  <a:prstClr val="white"/>
                </a:solidFill>
                <a:latin typeface="HY헤드라인M" pitchFamily="18" charset="-127"/>
                <a:ea typeface="태 나무" panose="02030603000101010101" pitchFamily="18" charset="-127"/>
              </a:rPr>
              <a:t>없는</a:t>
            </a:r>
            <a:endParaRPr kumimoji="1" lang="ko-KR" altLang="en-US" sz="4400" b="1" dirty="0">
              <a:solidFill>
                <a:prstClr val="white"/>
              </a:solidFill>
              <a:latin typeface="HY헤드라인M" pitchFamily="18" charset="-127"/>
              <a:ea typeface="태 나무" panose="02030603000101010101" pitchFamily="18" charset="-127"/>
            </a:endParaRPr>
          </a:p>
        </p:txBody>
      </p:sp>
      <p:sp>
        <p:nvSpPr>
          <p:cNvPr id="14" name="TextBox 13"/>
          <p:cNvSpPr txBox="1"/>
          <p:nvPr/>
        </p:nvSpPr>
        <p:spPr>
          <a:xfrm>
            <a:off x="775900" y="1879308"/>
            <a:ext cx="5145574" cy="923330"/>
          </a:xfrm>
          <a:prstGeom prst="rect">
            <a:avLst/>
          </a:prstGeom>
          <a:noFill/>
        </p:spPr>
        <p:txBody>
          <a:bodyPr wrap="square" rtlCol="0">
            <a:spAutoFit/>
          </a:bodyPr>
          <a:lstStyle/>
          <a:p>
            <a:pPr fontAlgn="base">
              <a:spcBef>
                <a:spcPct val="0"/>
              </a:spcBef>
              <a:spcAft>
                <a:spcPct val="0"/>
              </a:spcAft>
            </a:pPr>
            <a:r>
              <a:rPr kumimoji="1" lang="ko-KR" altLang="en-US" sz="5400" b="1" dirty="0" smtClean="0">
                <a:solidFill>
                  <a:prstClr val="white"/>
                </a:solidFill>
                <a:latin typeface="HY헤드라인M" pitchFamily="18" charset="-127"/>
                <a:ea typeface="태 나무" panose="02030603000101010101" pitchFamily="18" charset="-127"/>
              </a:rPr>
              <a:t>행복한 세상</a:t>
            </a:r>
            <a:endParaRPr kumimoji="1" lang="ko-KR" altLang="en-US" sz="5400" b="1" dirty="0">
              <a:solidFill>
                <a:prstClr val="white"/>
              </a:solidFill>
              <a:latin typeface="HY헤드라인M" pitchFamily="18" charset="-127"/>
              <a:ea typeface="태 나무" panose="02030603000101010101" pitchFamily="18" charset="-127"/>
            </a:endParaRPr>
          </a:p>
        </p:txBody>
      </p:sp>
      <p:sp>
        <p:nvSpPr>
          <p:cNvPr id="2" name="자유형 1"/>
          <p:cNvSpPr/>
          <p:nvPr/>
        </p:nvSpPr>
        <p:spPr>
          <a:xfrm>
            <a:off x="1490870" y="1172816"/>
            <a:ext cx="1331843" cy="233107"/>
          </a:xfrm>
          <a:custGeom>
            <a:avLst/>
            <a:gdLst>
              <a:gd name="connsiteX0" fmla="*/ 0 w 1517808"/>
              <a:gd name="connsiteY0" fmla="*/ 274583 h 348664"/>
              <a:gd name="connsiteX1" fmla="*/ 715617 w 1517808"/>
              <a:gd name="connsiteY1" fmla="*/ 334218 h 348664"/>
              <a:gd name="connsiteX2" fmla="*/ 1441173 w 1517808"/>
              <a:gd name="connsiteY2" fmla="*/ 36044 h 348664"/>
              <a:gd name="connsiteX3" fmla="*/ 1461052 w 1517808"/>
              <a:gd name="connsiteY3" fmla="*/ 16166 h 348664"/>
            </a:gdLst>
            <a:ahLst/>
            <a:cxnLst>
              <a:cxn ang="0">
                <a:pos x="connsiteX0" y="connsiteY0"/>
              </a:cxn>
              <a:cxn ang="0">
                <a:pos x="connsiteX1" y="connsiteY1"/>
              </a:cxn>
              <a:cxn ang="0">
                <a:pos x="connsiteX2" y="connsiteY2"/>
              </a:cxn>
              <a:cxn ang="0">
                <a:pos x="connsiteX3" y="connsiteY3"/>
              </a:cxn>
            </a:cxnLst>
            <a:rect l="l" t="t" r="r" b="b"/>
            <a:pathLst>
              <a:path w="1517808" h="348664">
                <a:moveTo>
                  <a:pt x="0" y="274583"/>
                </a:moveTo>
                <a:cubicBezTo>
                  <a:pt x="237711" y="324278"/>
                  <a:pt x="475422" y="373974"/>
                  <a:pt x="715617" y="334218"/>
                </a:cubicBezTo>
                <a:cubicBezTo>
                  <a:pt x="955812" y="294462"/>
                  <a:pt x="1316934" y="89053"/>
                  <a:pt x="1441173" y="36044"/>
                </a:cubicBezTo>
                <a:cubicBezTo>
                  <a:pt x="1565412" y="-16965"/>
                  <a:pt x="1513232" y="-400"/>
                  <a:pt x="1461052" y="16166"/>
                </a:cubicBezTo>
              </a:path>
            </a:pathLst>
          </a:custGeom>
          <a:noFill/>
          <a:ln>
            <a:solidFill>
              <a:srgbClr val="FF5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b="1">
              <a:solidFill>
                <a:prstClr val="white"/>
              </a:solidFill>
            </a:endParaRPr>
          </a:p>
        </p:txBody>
      </p:sp>
    </p:spTree>
    <p:extLst>
      <p:ext uri="{BB962C8B-B14F-4D97-AF65-F5344CB8AC3E}">
        <p14:creationId xmlns:p14="http://schemas.microsoft.com/office/powerpoint/2010/main" val="241544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t="148"/>
          <a:stretch>
            <a:fillRect/>
          </a:stretch>
        </p:blipFill>
        <p:spPr bwMode="auto">
          <a:xfrm>
            <a:off x="4572000" y="1412776"/>
            <a:ext cx="4217389" cy="3158371"/>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cstate="print"/>
          <a:srcRect/>
          <a:stretch>
            <a:fillRect/>
          </a:stretch>
        </p:blipFill>
        <p:spPr bwMode="auto">
          <a:xfrm>
            <a:off x="251520" y="1422483"/>
            <a:ext cx="4185248" cy="3138958"/>
          </a:xfrm>
          <a:prstGeom prst="rect">
            <a:avLst/>
          </a:prstGeom>
          <a:noFill/>
          <a:ln w="9525">
            <a:noFill/>
            <a:miter lim="800000"/>
            <a:headEnd/>
            <a:tailEnd/>
          </a:ln>
          <a:effectLst/>
        </p:spPr>
      </p:pic>
      <p:pic>
        <p:nvPicPr>
          <p:cNvPr id="64514" name="Picture 2" descr="http://www.underconsideration.com/brandnew/archives/md_anderson_logo_detail.gif"/>
          <p:cNvPicPr>
            <a:picLocks noChangeAspect="1" noChangeArrowheads="1"/>
          </p:cNvPicPr>
          <p:nvPr/>
        </p:nvPicPr>
        <p:blipFill rotWithShape="1">
          <a:blip r:embed="rId4" cstate="print"/>
          <a:srcRect b="46740"/>
          <a:stretch/>
        </p:blipFill>
        <p:spPr bwMode="auto">
          <a:xfrm>
            <a:off x="1547664" y="5241699"/>
            <a:ext cx="2664296" cy="1457793"/>
          </a:xfrm>
          <a:prstGeom prst="rect">
            <a:avLst/>
          </a:prstGeom>
          <a:noFill/>
        </p:spPr>
      </p:pic>
      <p:sp>
        <p:nvSpPr>
          <p:cNvPr id="6" name="TextBox 5"/>
          <p:cNvSpPr txBox="1"/>
          <p:nvPr/>
        </p:nvSpPr>
        <p:spPr>
          <a:xfrm>
            <a:off x="251519" y="4581128"/>
            <a:ext cx="8537869" cy="584775"/>
          </a:xfrm>
          <a:prstGeom prst="rect">
            <a:avLst/>
          </a:prstGeom>
          <a:noFill/>
          <a:ln w="28575">
            <a:noFill/>
          </a:ln>
        </p:spPr>
        <p:txBody>
          <a:bodyPr wrap="square" rtlCol="0">
            <a:spAutoFit/>
          </a:bodyPr>
          <a:lstStyle/>
          <a:p>
            <a:pPr algn="ctr"/>
            <a:r>
              <a:rPr lang="en-US" altLang="ko-KR" sz="1600" dirty="0" smtClean="0">
                <a:solidFill>
                  <a:sysClr val="windowText" lastClr="000000"/>
                </a:solidFill>
                <a:latin typeface="맑은 고딕" pitchFamily="50" charset="-127"/>
                <a:ea typeface="맑은 고딕" pitchFamily="50" charset="-127"/>
              </a:rPr>
              <a:t>Dr. WK Hong’s 70</a:t>
            </a:r>
            <a:r>
              <a:rPr lang="en-US" altLang="ko-KR" sz="1600" baseline="30000" dirty="0" smtClean="0">
                <a:solidFill>
                  <a:sysClr val="windowText" lastClr="000000"/>
                </a:solidFill>
                <a:latin typeface="맑은 고딕" pitchFamily="50" charset="-127"/>
                <a:ea typeface="맑은 고딕" pitchFamily="50" charset="-127"/>
              </a:rPr>
              <a:t>th</a:t>
            </a:r>
            <a:r>
              <a:rPr lang="en-US" altLang="ko-KR" sz="1600" dirty="0" smtClean="0">
                <a:solidFill>
                  <a:sysClr val="windowText" lastClr="000000"/>
                </a:solidFill>
                <a:latin typeface="맑은 고딕" pitchFamily="50" charset="-127"/>
                <a:ea typeface="맑은 고딕" pitchFamily="50" charset="-127"/>
              </a:rPr>
              <a:t> Birthday</a:t>
            </a:r>
          </a:p>
          <a:p>
            <a:pPr algn="ctr"/>
            <a:r>
              <a:rPr lang="en-US" altLang="ko-KR" sz="1600" dirty="0" smtClean="0">
                <a:solidFill>
                  <a:sysClr val="windowText" lastClr="000000"/>
                </a:solidFill>
                <a:latin typeface="맑은 고딕" pitchFamily="50" charset="-127"/>
                <a:ea typeface="맑은 고딕" pitchFamily="50" charset="-127"/>
              </a:rPr>
              <a:t>St. Regis Hotel,  Houston, </a:t>
            </a:r>
            <a:r>
              <a:rPr lang="en-US" altLang="ko-KR" sz="1600" dirty="0" err="1" smtClean="0">
                <a:solidFill>
                  <a:sysClr val="windowText" lastClr="000000"/>
                </a:solidFill>
                <a:latin typeface="맑은 고딕" pitchFamily="50" charset="-127"/>
                <a:ea typeface="맑은 고딕" pitchFamily="50" charset="-127"/>
              </a:rPr>
              <a:t>Tx</a:t>
            </a:r>
            <a:endParaRPr lang="ko-KR" altLang="en-US" sz="1600" dirty="0" smtClean="0">
              <a:solidFill>
                <a:sysClr val="windowText" lastClr="000000"/>
              </a:solidFill>
              <a:latin typeface="맑은 고딕" pitchFamily="50" charset="-127"/>
              <a:ea typeface="맑은 고딕" pitchFamily="50" charset="-127"/>
            </a:endParaRPr>
          </a:p>
        </p:txBody>
      </p:sp>
      <p:sp>
        <p:nvSpPr>
          <p:cNvPr id="7" name="직사각형 6"/>
          <p:cNvSpPr/>
          <p:nvPr/>
        </p:nvSpPr>
        <p:spPr>
          <a:xfrm>
            <a:off x="0" y="116632"/>
            <a:ext cx="9144000" cy="1138773"/>
          </a:xfrm>
          <a:prstGeom prst="rect">
            <a:avLst/>
          </a:prstGeom>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defRPr/>
            </a:pPr>
            <a:r>
              <a:rPr kumimoji="0" lang="en-US" altLang="ko-KR" sz="4000" dirty="0" smtClean="0">
                <a:ln w="11430"/>
                <a:solidFill>
                  <a:schemeClr val="accent1">
                    <a:lumMod val="75000"/>
                  </a:schemeClr>
                </a:solidFill>
                <a:effectLst>
                  <a:outerShdw blurRad="50800" dist="39000" dir="5460000" algn="tl">
                    <a:srgbClr val="000000">
                      <a:alpha val="38000"/>
                    </a:srgbClr>
                  </a:outerShdw>
                </a:effectLst>
                <a:latin typeface="HY견고딕" panose="02030600000101010101" pitchFamily="18" charset="-127"/>
                <a:ea typeface="HY견고딕" panose="02030600000101010101" pitchFamily="18" charset="-127"/>
              </a:rPr>
              <a:t>MD Anderson in History</a:t>
            </a:r>
          </a:p>
          <a:p>
            <a:pPr algn="ctr" eaLnBrk="0" hangingPunct="0">
              <a:defRPr/>
            </a:pPr>
            <a:r>
              <a:rPr kumimoji="0" lang="en-US" altLang="ko-KR" sz="2800" dirty="0" smtClean="0">
                <a:ln w="11430"/>
                <a:effectLst>
                  <a:outerShdw blurRad="50800" dist="39000" dir="5460000" algn="tl">
                    <a:srgbClr val="000000">
                      <a:alpha val="38000"/>
                    </a:srgbClr>
                  </a:outerShdw>
                </a:effectLst>
                <a:latin typeface="DFKai-SB" panose="03000509000000000000" pitchFamily="65" charset="-120"/>
                <a:ea typeface="DFKai-SB" panose="03000509000000000000" pitchFamily="65" charset="-120"/>
              </a:rPr>
              <a:t>August 11, 2012</a:t>
            </a:r>
            <a:endParaRPr kumimoji="0" lang="en-US" altLang="ko-KR" sz="1100" dirty="0">
              <a:ln w="11430"/>
              <a:effectLst>
                <a:outerShdw blurRad="50800" dist="39000" dir="5460000" algn="tl">
                  <a:srgbClr val="000000">
                    <a:alpha val="38000"/>
                  </a:srgbClr>
                </a:outerShdw>
              </a:effectLst>
              <a:latin typeface="DFKai-SB" panose="03000509000000000000" pitchFamily="65" charset="-120"/>
              <a:ea typeface="DFKai-SB" panose="03000509000000000000" pitchFamily="65" charset="-120"/>
            </a:endParaRPr>
          </a:p>
        </p:txBody>
      </p:sp>
      <p:pic>
        <p:nvPicPr>
          <p:cNvPr id="9" name="Picture 2" descr="http://www.underconsideration.com/brandnew/archives/md_anderson_logo_detail.gif"/>
          <p:cNvPicPr>
            <a:picLocks noChangeAspect="1" noChangeArrowheads="1"/>
          </p:cNvPicPr>
          <p:nvPr/>
        </p:nvPicPr>
        <p:blipFill rotWithShape="1">
          <a:blip r:embed="rId4" cstate="print"/>
          <a:srcRect t="56393"/>
          <a:stretch/>
        </p:blipFill>
        <p:spPr bwMode="auto">
          <a:xfrm>
            <a:off x="4327403" y="5235042"/>
            <a:ext cx="3268933" cy="1464450"/>
          </a:xfrm>
          <a:prstGeom prst="rect">
            <a:avLst/>
          </a:prstGeom>
          <a:noFill/>
        </p:spPr>
      </p:pic>
    </p:spTree>
    <p:extLst>
      <p:ext uri="{BB962C8B-B14F-4D97-AF65-F5344CB8AC3E}">
        <p14:creationId xmlns:p14="http://schemas.microsoft.com/office/powerpoint/2010/main" val="3771067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187624" y="190381"/>
            <a:ext cx="7956376" cy="646331"/>
          </a:xfrm>
          <a:prstGeom prst="rect">
            <a:avLst/>
          </a:prstGeom>
          <a:noFill/>
        </p:spPr>
        <p:txBody>
          <a:bodyPr wrap="square" rtlCol="0">
            <a:spAutoFit/>
            <a:scene3d>
              <a:camera prst="orthographicFront"/>
              <a:lightRig rig="threePt" dir="t"/>
            </a:scene3d>
            <a:sp3d extrusionH="57150">
              <a:bevelT w="38100" h="38100"/>
            </a:sp3d>
          </a:bodyPr>
          <a:lstStyle/>
          <a:p>
            <a:r>
              <a:rPr lang="ko-KR" altLang="en-US" sz="3600" b="1" dirty="0" smtClean="0">
                <a:solidFill>
                  <a:srgbClr val="0070C0"/>
                </a:solidFill>
              </a:rPr>
              <a:t>나인홀드 </a:t>
            </a:r>
            <a:r>
              <a:rPr lang="ko-KR" altLang="en-US" sz="3600" b="1" dirty="0" err="1" smtClean="0">
                <a:solidFill>
                  <a:srgbClr val="0070C0"/>
                </a:solidFill>
              </a:rPr>
              <a:t>니버의</a:t>
            </a:r>
            <a:r>
              <a:rPr lang="ko-KR" altLang="en-US" sz="3600" b="1" dirty="0" smtClean="0">
                <a:solidFill>
                  <a:srgbClr val="0070C0"/>
                </a:solidFill>
              </a:rPr>
              <a:t> 기도문</a:t>
            </a:r>
            <a:endParaRPr lang="en-US" altLang="ko-KR" sz="3600" b="1" dirty="0" smtClean="0">
              <a:solidFill>
                <a:srgbClr val="0070C0"/>
              </a:solidFill>
            </a:endParaRPr>
          </a:p>
        </p:txBody>
      </p:sp>
      <p:sp>
        <p:nvSpPr>
          <p:cNvPr id="9" name="직사각형 8"/>
          <p:cNvSpPr/>
          <p:nvPr/>
        </p:nvSpPr>
        <p:spPr>
          <a:xfrm>
            <a:off x="323528" y="1692091"/>
            <a:ext cx="8568952" cy="4401205"/>
          </a:xfrm>
          <a:prstGeom prst="rect">
            <a:avLst/>
          </a:prstGeom>
          <a:noFill/>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1" lang="ko-KR" altLang="ko-KR" sz="2000" b="1" i="0" u="none" strike="noStrike" kern="0" cap="none" spc="0" normalizeH="0" baseline="0" noProof="0" dirty="0" smtClean="0">
                <a:ln>
                  <a:noFill/>
                </a:ln>
                <a:effectLst/>
                <a:uLnTx/>
                <a:uFillTx/>
                <a:latin typeface="+mn-ea"/>
                <a:cs typeface="Arial Unicode MS" pitchFamily="50" charset="-127"/>
              </a:rPr>
              <a:t>하나님</a:t>
            </a:r>
            <a:r>
              <a:rPr kumimoji="1" lang="en-US" altLang="ko-KR" sz="2000" b="1" i="0" u="none" strike="noStrike" kern="0" cap="none" spc="0" normalizeH="0" baseline="0" noProof="0" dirty="0" smtClean="0">
                <a:ln>
                  <a:noFill/>
                </a:ln>
                <a:effectLst/>
                <a:uLnTx/>
                <a:uFillTx/>
                <a:latin typeface="+mn-ea"/>
                <a:cs typeface="Arial Unicode MS" pitchFamily="50" charset="-127"/>
              </a:rPr>
              <a:t>, </a:t>
            </a:r>
            <a:br>
              <a:rPr kumimoji="1" lang="en-US" altLang="ko-KR" sz="2000" b="1" i="0" u="none" strike="noStrike" kern="0" cap="none" spc="0" normalizeH="0" baseline="0" noProof="0" dirty="0" smtClean="0">
                <a:ln>
                  <a:noFill/>
                </a:ln>
                <a:effectLst/>
                <a:uLnTx/>
                <a:uFillTx/>
                <a:latin typeface="+mn-ea"/>
                <a:cs typeface="Arial Unicode MS" pitchFamily="50" charset="-127"/>
              </a:rPr>
            </a:br>
            <a:r>
              <a:rPr kumimoji="1" lang="ko-KR" altLang="ko-KR" sz="2000" b="1" i="0" u="none" strike="noStrike" kern="0" cap="none" spc="0" normalizeH="0" baseline="0" noProof="0" dirty="0" smtClean="0">
                <a:ln>
                  <a:noFill/>
                </a:ln>
                <a:solidFill>
                  <a:srgbClr val="0070C0"/>
                </a:solidFill>
                <a:effectLst/>
                <a:uLnTx/>
                <a:uFillTx/>
                <a:latin typeface="+mn-ea"/>
                <a:cs typeface="Arial Unicode MS" pitchFamily="50" charset="-127"/>
              </a:rPr>
              <a:t>내가 변화시킬 수 없는 일에 대해서는</a:t>
            </a:r>
            <a:r>
              <a:rPr kumimoji="1" lang="en-US" altLang="ko-KR" sz="2000" b="1" i="0" u="none" strike="noStrike" kern="0" cap="none" spc="0" normalizeH="0" baseline="0" noProof="0" dirty="0" smtClean="0">
                <a:ln>
                  <a:noFill/>
                </a:ln>
                <a:solidFill>
                  <a:srgbClr val="0070C0"/>
                </a:solidFill>
                <a:effectLst/>
                <a:uLnTx/>
                <a:uFillTx/>
                <a:latin typeface="+mn-ea"/>
                <a:cs typeface="Arial Unicode MS" pitchFamily="50" charset="-127"/>
              </a:rPr>
              <a:t> </a:t>
            </a:r>
            <a:br>
              <a:rPr kumimoji="1" lang="en-US" altLang="ko-KR" sz="2000" b="1" i="0" u="none" strike="noStrike" kern="0" cap="none" spc="0" normalizeH="0" baseline="0" noProof="0" dirty="0" smtClean="0">
                <a:ln>
                  <a:noFill/>
                </a:ln>
                <a:solidFill>
                  <a:srgbClr val="0070C0"/>
                </a:solidFill>
                <a:effectLst/>
                <a:uLnTx/>
                <a:uFillTx/>
                <a:latin typeface="+mn-ea"/>
                <a:cs typeface="Arial Unicode MS" pitchFamily="50" charset="-127"/>
              </a:rPr>
            </a:br>
            <a:r>
              <a:rPr kumimoji="1" lang="ko-KR" altLang="ko-KR" sz="2000" b="1" i="0" u="none" strike="noStrike" kern="0" cap="none" spc="0" normalizeH="0" baseline="0" noProof="0" dirty="0" smtClean="0">
                <a:ln>
                  <a:noFill/>
                </a:ln>
                <a:solidFill>
                  <a:srgbClr val="0070C0"/>
                </a:solidFill>
                <a:effectLst/>
                <a:uLnTx/>
                <a:uFillTx/>
                <a:latin typeface="+mn-ea"/>
                <a:cs typeface="Arial Unicode MS" pitchFamily="50" charset="-127"/>
              </a:rPr>
              <a:t>그것을 받아들일 수 있는 평정함을 주시고</a:t>
            </a:r>
            <a:r>
              <a:rPr kumimoji="1" lang="en-US" altLang="ko-KR" sz="2000" b="1" i="0" u="none" strike="noStrike" kern="0" cap="none" spc="0" normalizeH="0" baseline="0" noProof="0" dirty="0" smtClean="0">
                <a:ln>
                  <a:noFill/>
                </a:ln>
                <a:solidFill>
                  <a:srgbClr val="0070C0"/>
                </a:solidFill>
                <a:effectLst/>
                <a:uLnTx/>
                <a:uFillTx/>
                <a:latin typeface="+mn-ea"/>
                <a:cs typeface="Arial Unicode MS" pitchFamily="50" charset="-127"/>
              </a:rPr>
              <a:t> </a:t>
            </a:r>
            <a:r>
              <a:rPr kumimoji="1" lang="en-US" altLang="ko-KR" sz="2000" b="1" i="0" u="none" strike="noStrike" kern="0" cap="none" spc="0" normalizeH="0" baseline="0" noProof="0" dirty="0" smtClean="0">
                <a:ln>
                  <a:noFill/>
                </a:ln>
                <a:effectLst/>
                <a:uLnTx/>
                <a:uFillTx/>
                <a:latin typeface="+mn-ea"/>
                <a:cs typeface="Arial Unicode MS" pitchFamily="50" charset="-127"/>
              </a:rPr>
              <a:t/>
            </a:r>
            <a:br>
              <a:rPr kumimoji="1" lang="en-US" altLang="ko-KR" sz="2000" b="1" i="0" u="none" strike="noStrike" kern="0" cap="none" spc="0" normalizeH="0" baseline="0" noProof="0" dirty="0" smtClean="0">
                <a:ln>
                  <a:noFill/>
                </a:ln>
                <a:effectLst/>
                <a:uLnTx/>
                <a:uFillTx/>
                <a:latin typeface="+mn-ea"/>
                <a:cs typeface="Arial Unicode MS" pitchFamily="50" charset="-127"/>
              </a:rPr>
            </a:br>
            <a:r>
              <a:rPr kumimoji="1" lang="ko-KR" altLang="ko-KR" sz="2000" b="1" i="0" u="none" strike="noStrike" kern="0" cap="none" spc="0" normalizeH="0" baseline="0" noProof="0" dirty="0" smtClean="0">
                <a:ln>
                  <a:noFill/>
                </a:ln>
                <a:effectLst/>
                <a:uLnTx/>
                <a:uFillTx/>
                <a:latin typeface="+mn-ea"/>
                <a:cs typeface="Arial Unicode MS" pitchFamily="50" charset="-127"/>
              </a:rPr>
              <a:t>내가 변화시킬 수 있는 일에 대하여는 </a:t>
            </a:r>
            <a:endParaRPr kumimoji="1" lang="en-US" altLang="ko-KR" sz="2000" b="1" i="0" u="none" strike="noStrike" kern="0" cap="none" spc="0" normalizeH="0" baseline="0" noProof="0" dirty="0" smtClean="0">
              <a:ln>
                <a:noFill/>
              </a:ln>
              <a:effectLst/>
              <a:uLnTx/>
              <a:uFillTx/>
              <a:latin typeface="+mn-ea"/>
              <a:cs typeface="Arial Unicode MS" pitchFamily="50" charset="-127"/>
            </a:endParaRPr>
          </a:p>
          <a:p>
            <a:pPr marL="0" marR="0" lvl="0" indent="0" defTabSz="914400" eaLnBrk="1" fontAlgn="base" latinLnBrk="0" hangingPunct="1">
              <a:lnSpc>
                <a:spcPct val="100000"/>
              </a:lnSpc>
              <a:spcBef>
                <a:spcPct val="0"/>
              </a:spcBef>
              <a:spcAft>
                <a:spcPct val="0"/>
              </a:spcAft>
              <a:buClrTx/>
              <a:buSzTx/>
              <a:buFontTx/>
              <a:buNone/>
              <a:tabLst/>
              <a:defRPr/>
            </a:pPr>
            <a:r>
              <a:rPr kumimoji="1" lang="ko-KR" altLang="ko-KR" sz="2000" b="1" i="0" u="none" strike="noStrike" kern="0" cap="none" spc="0" normalizeH="0" baseline="0" noProof="0" dirty="0" smtClean="0">
                <a:ln>
                  <a:noFill/>
                </a:ln>
                <a:effectLst/>
                <a:uLnTx/>
                <a:uFillTx/>
                <a:latin typeface="+mn-ea"/>
                <a:cs typeface="Arial Unicode MS" pitchFamily="50" charset="-127"/>
              </a:rPr>
              <a:t>도전할 수 있는 용기를 주시옵소서</a:t>
            </a:r>
            <a:r>
              <a:rPr kumimoji="1" lang="en-US" altLang="ko-KR" sz="2000" b="1" i="0" u="none" strike="noStrike" kern="0" cap="none" spc="0" normalizeH="0" baseline="0" noProof="0" dirty="0" smtClean="0">
                <a:ln>
                  <a:noFill/>
                </a:ln>
                <a:effectLst/>
                <a:uLnTx/>
                <a:uFillTx/>
                <a:latin typeface="+mn-ea"/>
                <a:cs typeface="Arial Unicode MS" pitchFamily="50" charset="-127"/>
              </a:rPr>
              <a:t>. </a:t>
            </a:r>
            <a:br>
              <a:rPr kumimoji="1" lang="en-US" altLang="ko-KR" sz="2000" b="1" i="0" u="none" strike="noStrike" kern="0" cap="none" spc="0" normalizeH="0" baseline="0" noProof="0" dirty="0" smtClean="0">
                <a:ln>
                  <a:noFill/>
                </a:ln>
                <a:effectLst/>
                <a:uLnTx/>
                <a:uFillTx/>
                <a:latin typeface="+mn-ea"/>
                <a:cs typeface="Arial Unicode MS" pitchFamily="50" charset="-127"/>
              </a:rPr>
            </a:br>
            <a:r>
              <a:rPr kumimoji="1" lang="ko-KR" altLang="ko-KR" sz="2000" b="1" i="0" u="none" strike="noStrike" kern="0" cap="none" spc="0" normalizeH="0" baseline="0" noProof="0" dirty="0" smtClean="0">
                <a:ln>
                  <a:noFill/>
                </a:ln>
                <a:solidFill>
                  <a:srgbClr val="C00000"/>
                </a:solidFill>
                <a:effectLst/>
                <a:uLnTx/>
                <a:uFillTx/>
                <a:latin typeface="+mn-ea"/>
                <a:cs typeface="Arial Unicode MS" pitchFamily="50" charset="-127"/>
              </a:rPr>
              <a:t>그리고 이 두 가지 차이를 </a:t>
            </a:r>
            <a:endParaRPr kumimoji="1" lang="en-US" altLang="ko-KR" sz="2000" b="1" i="0" u="none" strike="noStrike" kern="0" cap="none" spc="0" normalizeH="0" baseline="0" noProof="0" dirty="0" smtClean="0">
              <a:ln>
                <a:noFill/>
              </a:ln>
              <a:solidFill>
                <a:srgbClr val="C00000"/>
              </a:solidFill>
              <a:effectLst/>
              <a:uLnTx/>
              <a:uFillTx/>
              <a:latin typeface="+mn-ea"/>
              <a:cs typeface="Arial Unicode MS" pitchFamily="50" charset="-127"/>
            </a:endParaRPr>
          </a:p>
          <a:p>
            <a:pPr marL="0" marR="0" lvl="0" indent="0" defTabSz="914400" eaLnBrk="1" fontAlgn="base" latinLnBrk="0" hangingPunct="1">
              <a:lnSpc>
                <a:spcPct val="100000"/>
              </a:lnSpc>
              <a:spcBef>
                <a:spcPct val="0"/>
              </a:spcBef>
              <a:spcAft>
                <a:spcPct val="0"/>
              </a:spcAft>
              <a:buClrTx/>
              <a:buSzTx/>
              <a:buFontTx/>
              <a:buNone/>
              <a:tabLst/>
              <a:defRPr/>
            </a:pPr>
            <a:r>
              <a:rPr kumimoji="1" lang="ko-KR" altLang="ko-KR" sz="2000" b="1" i="0" u="none" strike="noStrike" kern="0" cap="none" spc="0" normalizeH="0" baseline="0" noProof="0" dirty="0" smtClean="0">
                <a:ln>
                  <a:noFill/>
                </a:ln>
                <a:solidFill>
                  <a:srgbClr val="C00000"/>
                </a:solidFill>
                <a:effectLst/>
                <a:uLnTx/>
                <a:uFillTx/>
                <a:latin typeface="+mn-ea"/>
                <a:cs typeface="Arial Unicode MS" pitchFamily="50" charset="-127"/>
              </a:rPr>
              <a:t>알 수 있는 지혜를 주시옵소서</a:t>
            </a:r>
            <a:r>
              <a:rPr kumimoji="1" lang="en-US" altLang="ko-KR" sz="2000" b="1" i="0" u="none" strike="noStrike" kern="0" cap="none" spc="0" normalizeH="0" baseline="0" noProof="0" dirty="0" smtClean="0">
                <a:ln>
                  <a:noFill/>
                </a:ln>
                <a:solidFill>
                  <a:srgbClr val="C00000"/>
                </a:solidFill>
                <a:effectLst/>
                <a:uLnTx/>
                <a:uFillTx/>
                <a:latin typeface="+mn-ea"/>
                <a:cs typeface="Arial Unicode MS" pitchFamily="50" charset="-127"/>
              </a:rPr>
              <a:t>. </a:t>
            </a:r>
            <a:br>
              <a:rPr kumimoji="1" lang="en-US" altLang="ko-KR" sz="2000" b="1" i="0" u="none" strike="noStrike" kern="0" cap="none" spc="0" normalizeH="0" baseline="0" noProof="0" dirty="0" smtClean="0">
                <a:ln>
                  <a:noFill/>
                </a:ln>
                <a:solidFill>
                  <a:srgbClr val="C00000"/>
                </a:solidFill>
                <a:effectLst/>
                <a:uLnTx/>
                <a:uFillTx/>
                <a:latin typeface="+mn-ea"/>
                <a:cs typeface="Arial Unicode MS" pitchFamily="50" charset="-127"/>
              </a:rPr>
            </a:br>
            <a:endParaRPr kumimoji="1" lang="en-US" altLang="ko-KR" sz="2000" b="1" i="0" u="none" strike="noStrike" kern="0" cap="none" spc="0" normalizeH="0" baseline="0" noProof="0" dirty="0" smtClean="0">
              <a:ln>
                <a:noFill/>
              </a:ln>
              <a:solidFill>
                <a:srgbClr val="C00000"/>
              </a:solidFill>
              <a:effectLst/>
              <a:uLnTx/>
              <a:uFillTx/>
              <a:latin typeface="+mn-ea"/>
              <a:cs typeface="Arial Unicode MS" pitchFamily="50" charset="-127"/>
            </a:endParaRPr>
          </a:p>
          <a:p>
            <a:pPr marL="0" marR="0" lvl="0" indent="0" defTabSz="914400" eaLnBrk="1" fontAlgn="base" latinLnBrk="0" hangingPunct="1">
              <a:lnSpc>
                <a:spcPct val="100000"/>
              </a:lnSpc>
              <a:spcBef>
                <a:spcPct val="0"/>
              </a:spcBef>
              <a:spcAft>
                <a:spcPct val="0"/>
              </a:spcAft>
              <a:buClrTx/>
              <a:buSzTx/>
              <a:buFontTx/>
              <a:buNone/>
              <a:tabLst/>
              <a:defRPr/>
            </a:pPr>
            <a:r>
              <a:rPr kumimoji="1" lang="ko-KR" altLang="ko-KR" sz="2000" b="1" i="0" u="none" strike="noStrike" kern="0" cap="none" spc="0" normalizeH="0" baseline="0" noProof="0" dirty="0" smtClean="0">
                <a:ln>
                  <a:noFill/>
                </a:ln>
                <a:effectLst/>
                <a:uLnTx/>
                <a:uFillTx/>
                <a:latin typeface="+mn-ea"/>
                <a:cs typeface="Arial Unicode MS" pitchFamily="50" charset="-127"/>
              </a:rPr>
              <a:t>하루하루를 성실하게 살아가게 하시고</a:t>
            </a:r>
            <a:r>
              <a:rPr kumimoji="1" lang="en-US" altLang="ko-KR" sz="2000" b="1" i="0" u="none" strike="noStrike" kern="0" cap="none" spc="0" normalizeH="0" baseline="0" noProof="0" dirty="0" smtClean="0">
                <a:ln>
                  <a:noFill/>
                </a:ln>
                <a:effectLst/>
                <a:uLnTx/>
                <a:uFillTx/>
                <a:latin typeface="+mn-ea"/>
                <a:cs typeface="Arial Unicode MS" pitchFamily="50" charset="-127"/>
              </a:rPr>
              <a:t> </a:t>
            </a:r>
            <a:br>
              <a:rPr kumimoji="1" lang="en-US" altLang="ko-KR" sz="2000" b="1" i="0" u="none" strike="noStrike" kern="0" cap="none" spc="0" normalizeH="0" baseline="0" noProof="0" dirty="0" smtClean="0">
                <a:ln>
                  <a:noFill/>
                </a:ln>
                <a:effectLst/>
                <a:uLnTx/>
                <a:uFillTx/>
                <a:latin typeface="+mn-ea"/>
                <a:cs typeface="Arial Unicode MS" pitchFamily="50" charset="-127"/>
              </a:rPr>
            </a:br>
            <a:r>
              <a:rPr kumimoji="1" lang="ko-KR" altLang="ko-KR" sz="2000" b="1" i="0" u="none" strike="noStrike" kern="0" cap="none" spc="0" normalizeH="0" baseline="0" noProof="0" dirty="0" smtClean="0">
                <a:ln>
                  <a:noFill/>
                </a:ln>
                <a:effectLst/>
                <a:uLnTx/>
                <a:uFillTx/>
                <a:latin typeface="+mn-ea"/>
                <a:cs typeface="Arial Unicode MS" pitchFamily="50" charset="-127"/>
              </a:rPr>
              <a:t>순간마다 즐기며 살아가게 하옵소서</a:t>
            </a:r>
            <a:r>
              <a:rPr kumimoji="1" lang="en-US" altLang="ko-KR" sz="2000" b="1" i="0" u="none" strike="noStrike" kern="0" cap="none" spc="0" normalizeH="0" baseline="0" noProof="0" dirty="0" smtClean="0">
                <a:ln>
                  <a:noFill/>
                </a:ln>
                <a:effectLst/>
                <a:uLnTx/>
                <a:uFillTx/>
                <a:latin typeface="+mn-ea"/>
                <a:cs typeface="Arial Unicode MS" pitchFamily="50" charset="-127"/>
              </a:rPr>
              <a:t>. </a:t>
            </a:r>
            <a:br>
              <a:rPr kumimoji="1" lang="en-US" altLang="ko-KR" sz="2000" b="1" i="0" u="none" strike="noStrike" kern="0" cap="none" spc="0" normalizeH="0" baseline="0" noProof="0" dirty="0" smtClean="0">
                <a:ln>
                  <a:noFill/>
                </a:ln>
                <a:effectLst/>
                <a:uLnTx/>
                <a:uFillTx/>
                <a:latin typeface="+mn-ea"/>
                <a:cs typeface="Arial Unicode MS" pitchFamily="50" charset="-127"/>
              </a:rPr>
            </a:br>
            <a:r>
              <a:rPr kumimoji="1" lang="ko-KR" altLang="ko-KR" sz="2000" b="1" i="0" u="none" strike="noStrike" kern="0" cap="none" spc="0" normalizeH="0" baseline="0" noProof="0" dirty="0" smtClean="0">
                <a:ln>
                  <a:noFill/>
                </a:ln>
                <a:effectLst/>
                <a:uLnTx/>
                <a:uFillTx/>
                <a:latin typeface="+mn-ea"/>
                <a:cs typeface="Arial Unicode MS" pitchFamily="50" charset="-127"/>
              </a:rPr>
              <a:t>곤란한 일을 당할 때면 </a:t>
            </a:r>
            <a:endParaRPr kumimoji="1" lang="en-US" altLang="ko-KR" sz="2000" b="1" i="0" u="none" strike="noStrike" kern="0" cap="none" spc="0" normalizeH="0" baseline="0" noProof="0" dirty="0" smtClean="0">
              <a:ln>
                <a:noFill/>
              </a:ln>
              <a:effectLst/>
              <a:uLnTx/>
              <a:uFillTx/>
              <a:latin typeface="+mn-ea"/>
              <a:cs typeface="Arial Unicode MS" pitchFamily="50" charset="-127"/>
            </a:endParaRPr>
          </a:p>
          <a:p>
            <a:pPr marL="0" marR="0" lvl="0" indent="0" defTabSz="914400" eaLnBrk="1" fontAlgn="base" latinLnBrk="0" hangingPunct="1">
              <a:lnSpc>
                <a:spcPct val="100000"/>
              </a:lnSpc>
              <a:spcBef>
                <a:spcPct val="0"/>
              </a:spcBef>
              <a:spcAft>
                <a:spcPct val="0"/>
              </a:spcAft>
              <a:buClrTx/>
              <a:buSzTx/>
              <a:buFontTx/>
              <a:buNone/>
              <a:tabLst/>
              <a:defRPr/>
            </a:pPr>
            <a:r>
              <a:rPr kumimoji="1" lang="ko-KR" altLang="ko-KR" sz="2000" b="1" i="0" u="none" strike="noStrike" kern="0" cap="none" spc="0" normalizeH="0" baseline="0" noProof="0" dirty="0" smtClean="0">
                <a:ln>
                  <a:noFill/>
                </a:ln>
                <a:effectLst/>
                <a:uLnTx/>
                <a:uFillTx/>
                <a:latin typeface="+mn-ea"/>
                <a:cs typeface="Arial Unicode MS" pitchFamily="50" charset="-127"/>
              </a:rPr>
              <a:t>평화로 가는 통로라고 생각할 수 있게 하옵소서</a:t>
            </a:r>
            <a:r>
              <a:rPr kumimoji="1" lang="en-US" altLang="ko-KR" sz="2000" b="1" i="0" u="none" strike="noStrike" kern="0" cap="none" spc="0" normalizeH="0" baseline="0" noProof="0" dirty="0" smtClean="0">
                <a:ln>
                  <a:noFill/>
                </a:ln>
                <a:effectLst/>
                <a:uLnTx/>
                <a:uFillTx/>
                <a:latin typeface="+mn-ea"/>
                <a:cs typeface="Arial Unicode MS" pitchFamily="50" charset="-127"/>
              </a:rPr>
              <a:t>. </a:t>
            </a:r>
            <a:br>
              <a:rPr kumimoji="1" lang="en-US" altLang="ko-KR" sz="2000" b="1" i="0" u="none" strike="noStrike" kern="0" cap="none" spc="0" normalizeH="0" baseline="0" noProof="0" dirty="0" smtClean="0">
                <a:ln>
                  <a:noFill/>
                </a:ln>
                <a:effectLst/>
                <a:uLnTx/>
                <a:uFillTx/>
                <a:latin typeface="+mn-ea"/>
                <a:cs typeface="Arial Unicode MS" pitchFamily="50" charset="-127"/>
              </a:rPr>
            </a:br>
            <a:r>
              <a:rPr kumimoji="1" lang="ko-KR" altLang="ko-KR" sz="2000" b="1" i="0" u="none" strike="noStrike" kern="0" cap="none" spc="0" normalizeH="0" baseline="0" noProof="0" dirty="0" smtClean="0">
                <a:ln>
                  <a:noFill/>
                </a:ln>
                <a:solidFill>
                  <a:srgbClr val="C00000"/>
                </a:solidFill>
                <a:effectLst/>
                <a:uLnTx/>
                <a:uFillTx/>
                <a:latin typeface="+mn-ea"/>
                <a:cs typeface="Arial Unicode MS" pitchFamily="50" charset="-127"/>
              </a:rPr>
              <a:t>죄악이 많은 이 세상을 있는 그대로 받아들이게 하시고</a:t>
            </a:r>
            <a:r>
              <a:rPr kumimoji="1" lang="en-US" altLang="ko-KR" sz="2000" b="1" i="0" u="none" strike="noStrike" kern="0" cap="none" spc="0" normalizeH="0" baseline="0" noProof="0" dirty="0" smtClean="0">
                <a:ln>
                  <a:noFill/>
                </a:ln>
                <a:solidFill>
                  <a:srgbClr val="C00000"/>
                </a:solidFill>
                <a:effectLst/>
                <a:uLnTx/>
                <a:uFillTx/>
                <a:latin typeface="+mn-ea"/>
                <a:cs typeface="Arial Unicode MS" pitchFamily="50" charset="-127"/>
              </a:rPr>
              <a:t>, </a:t>
            </a:r>
            <a:br>
              <a:rPr kumimoji="1" lang="en-US" altLang="ko-KR" sz="2000" b="1" i="0" u="none" strike="noStrike" kern="0" cap="none" spc="0" normalizeH="0" baseline="0" noProof="0" dirty="0" smtClean="0">
                <a:ln>
                  <a:noFill/>
                </a:ln>
                <a:solidFill>
                  <a:srgbClr val="C00000"/>
                </a:solidFill>
                <a:effectLst/>
                <a:uLnTx/>
                <a:uFillTx/>
                <a:latin typeface="+mn-ea"/>
                <a:cs typeface="Arial Unicode MS" pitchFamily="50" charset="-127"/>
              </a:rPr>
            </a:br>
            <a:r>
              <a:rPr kumimoji="1" lang="ko-KR" altLang="ko-KR" sz="2000" b="1" i="0" u="none" strike="noStrike" kern="0" cap="none" spc="0" normalizeH="0" baseline="0" noProof="0" dirty="0" smtClean="0">
                <a:ln>
                  <a:noFill/>
                </a:ln>
                <a:solidFill>
                  <a:srgbClr val="C00000"/>
                </a:solidFill>
                <a:effectLst/>
                <a:uLnTx/>
                <a:uFillTx/>
                <a:latin typeface="+mn-ea"/>
                <a:cs typeface="Arial Unicode MS" pitchFamily="50" charset="-127"/>
              </a:rPr>
              <a:t>내가 원하는 그 모습으로 생각지 말게 하옵소서</a:t>
            </a:r>
            <a:r>
              <a:rPr kumimoji="1" lang="en-US" altLang="ko-KR" sz="2000" b="1" i="0" u="none" strike="noStrike" kern="0" cap="none" spc="0" normalizeH="0" baseline="0" noProof="0" dirty="0" smtClean="0">
                <a:ln>
                  <a:noFill/>
                </a:ln>
                <a:effectLst/>
                <a:uLnTx/>
                <a:uFillTx/>
                <a:latin typeface="+mn-ea"/>
                <a:cs typeface="Arial Unicode MS" pitchFamily="50" charset="-127"/>
              </a:rPr>
              <a:t>. </a:t>
            </a:r>
            <a:endParaRPr kumimoji="1" lang="ko-KR" altLang="en-US" sz="2000" b="1" i="0" u="none" strike="noStrike" kern="0" cap="none" spc="0" normalizeH="0" baseline="0" noProof="0" dirty="0" smtClean="0">
              <a:ln>
                <a:noFill/>
              </a:ln>
              <a:effectLst/>
              <a:uLnTx/>
              <a:uFillTx/>
              <a:latin typeface="+mn-ea"/>
              <a:cs typeface="Arial Unicode MS" pitchFamily="50" charset="-127"/>
            </a:endParaRPr>
          </a:p>
        </p:txBody>
      </p:sp>
      <p:grpSp>
        <p:nvGrpSpPr>
          <p:cNvPr id="10" name="그룹 6"/>
          <p:cNvGrpSpPr/>
          <p:nvPr/>
        </p:nvGrpSpPr>
        <p:grpSpPr>
          <a:xfrm>
            <a:off x="6307032" y="1700808"/>
            <a:ext cx="2513440" cy="3681119"/>
            <a:chOff x="6235024" y="1556792"/>
            <a:chExt cx="2513440" cy="3681119"/>
          </a:xfrm>
          <a:noFill/>
        </p:grpSpPr>
        <p:pic>
          <p:nvPicPr>
            <p:cNvPr id="11" name="Picture 2"/>
            <p:cNvPicPr>
              <a:picLocks noChangeAspect="1" noChangeArrowheads="1"/>
            </p:cNvPicPr>
            <p:nvPr/>
          </p:nvPicPr>
          <p:blipFill>
            <a:blip r:embed="rId2" cstate="print"/>
            <a:srcRect/>
            <a:stretch>
              <a:fillRect/>
            </a:stretch>
          </p:blipFill>
          <p:spPr bwMode="auto">
            <a:xfrm>
              <a:off x="6235024" y="1556792"/>
              <a:ext cx="2513440" cy="3096344"/>
            </a:xfrm>
            <a:prstGeom prst="rect">
              <a:avLst/>
            </a:prstGeom>
            <a:grpFill/>
            <a:ln w="9525">
              <a:noFill/>
              <a:miter lim="800000"/>
              <a:headEnd/>
              <a:tailEnd/>
            </a:ln>
          </p:spPr>
        </p:pic>
        <p:sp>
          <p:nvSpPr>
            <p:cNvPr id="12" name="직사각형 11"/>
            <p:cNvSpPr/>
            <p:nvPr/>
          </p:nvSpPr>
          <p:spPr>
            <a:xfrm>
              <a:off x="6412575" y="4653136"/>
              <a:ext cx="2198039" cy="584775"/>
            </a:xfrm>
            <a:prstGeom prst="rect">
              <a:avLst/>
            </a:prstGeom>
            <a:grpFill/>
          </p:spPr>
          <p:txBody>
            <a:bodyPr wrap="none">
              <a:spAutoFit/>
            </a:bodyPr>
            <a:lstStyle/>
            <a:p>
              <a:pPr algn="ctr" fontAlgn="base">
                <a:spcBef>
                  <a:spcPct val="0"/>
                </a:spcBef>
                <a:spcAft>
                  <a:spcPct val="0"/>
                </a:spcAft>
              </a:pPr>
              <a:r>
                <a:rPr kumimoji="1" lang="en-US" altLang="ko-KR" sz="1600" b="1" dirty="0" err="1" smtClean="0">
                  <a:latin typeface="+mj-lt"/>
                  <a:ea typeface="HY헤드라인M" pitchFamily="18" charset="-127"/>
                </a:rPr>
                <a:t>Neinhold</a:t>
              </a:r>
              <a:r>
                <a:rPr kumimoji="1" lang="en-US" altLang="ko-KR" sz="1600" b="1" dirty="0" smtClean="0">
                  <a:latin typeface="+mj-lt"/>
                  <a:ea typeface="HY헤드라인M" pitchFamily="18" charset="-127"/>
                </a:rPr>
                <a:t> Niebuhr</a:t>
              </a:r>
              <a:endParaRPr kumimoji="1" lang="da-DK" altLang="ko-KR" sz="1600" b="1" dirty="0" smtClean="0">
                <a:latin typeface="+mj-lt"/>
                <a:ea typeface="Arial Unicode MS" pitchFamily="50" charset="-127"/>
                <a:cs typeface="Arial Unicode MS" pitchFamily="50" charset="-127"/>
              </a:endParaRPr>
            </a:p>
            <a:p>
              <a:pPr algn="ctr" fontAlgn="base">
                <a:spcBef>
                  <a:spcPct val="0"/>
                </a:spcBef>
                <a:spcAft>
                  <a:spcPct val="0"/>
                </a:spcAft>
              </a:pPr>
              <a:r>
                <a:rPr kumimoji="1" lang="da-DK" altLang="ko-KR" sz="1600" b="1" dirty="0" smtClean="0">
                  <a:latin typeface="+mj-lt"/>
                  <a:ea typeface="Arial Unicode MS" pitchFamily="50" charset="-127"/>
                  <a:cs typeface="Arial Unicode MS" pitchFamily="50" charset="-127"/>
                </a:rPr>
                <a:t>(1892.6.21–1971.6.1)</a:t>
              </a:r>
              <a:endParaRPr kumimoji="1" lang="ko-KR" altLang="en-US" sz="1600" b="1" dirty="0">
                <a:latin typeface="+mj-lt"/>
                <a:ea typeface="Arial Unicode MS" pitchFamily="50" charset="-127"/>
                <a:cs typeface="Arial Unicode MS" pitchFamily="50" charset="-127"/>
              </a:endParaRPr>
            </a:p>
          </p:txBody>
        </p:sp>
      </p:grpSp>
      <p:sp>
        <p:nvSpPr>
          <p:cNvPr id="13" name="직사각형 12"/>
          <p:cNvSpPr/>
          <p:nvPr/>
        </p:nvSpPr>
        <p:spPr>
          <a:xfrm>
            <a:off x="36512" y="1124744"/>
            <a:ext cx="9144000" cy="461665"/>
          </a:xfrm>
          <a:prstGeom prst="rect">
            <a:avLst/>
          </a:prstGeom>
          <a:noFill/>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ko-KR" sz="2400" b="1" kern="0" dirty="0" smtClean="0"/>
              <a:t>“Serenity Prayer”</a:t>
            </a:r>
            <a:endParaRPr kumimoji="1" lang="ko-KR" altLang="en-US" sz="2400" b="1" kern="0" dirty="0"/>
          </a:p>
        </p:txBody>
      </p:sp>
    </p:spTree>
    <p:extLst>
      <p:ext uri="{BB962C8B-B14F-4D97-AF65-F5344CB8AC3E}">
        <p14:creationId xmlns:p14="http://schemas.microsoft.com/office/powerpoint/2010/main" val="19179227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내용 개체 틀 3"/>
          <p:cNvSpPr>
            <a:spLocks noGrp="1"/>
          </p:cNvSpPr>
          <p:nvPr>
            <p:ph sz="half" idx="2"/>
          </p:nvPr>
        </p:nvSpPr>
        <p:spPr>
          <a:xfrm>
            <a:off x="251520" y="1625088"/>
            <a:ext cx="4038600" cy="4277068"/>
          </a:xfrm>
          <a:noFill/>
        </p:spPr>
        <p:txBody>
          <a:bodyPr>
            <a:normAutofit/>
          </a:bodyPr>
          <a:lstStyle/>
          <a:p>
            <a:pPr marL="0" indent="0">
              <a:buNone/>
            </a:pPr>
            <a:r>
              <a:rPr lang="ko-KR" altLang="en-US" sz="2000" b="1" dirty="0" smtClean="0">
                <a:solidFill>
                  <a:srgbClr val="FF0000"/>
                </a:solidFill>
              </a:rPr>
              <a:t>첫째는 소식</a:t>
            </a:r>
            <a:r>
              <a:rPr lang="en-US" altLang="ko-KR" sz="2000" b="1" dirty="0" smtClean="0">
                <a:solidFill>
                  <a:srgbClr val="FF0000"/>
                </a:solidFill>
              </a:rPr>
              <a:t>(</a:t>
            </a:r>
            <a:r>
              <a:rPr lang="ko-KR" altLang="en-US" sz="2000" b="1" dirty="0" smtClean="0">
                <a:solidFill>
                  <a:srgbClr val="FF0000"/>
                </a:solidFill>
              </a:rPr>
              <a:t>小食</a:t>
            </a:r>
            <a:r>
              <a:rPr lang="en-US" altLang="ko-KR" sz="2000" b="1" dirty="0" smtClean="0">
                <a:solidFill>
                  <a:srgbClr val="FF0000"/>
                </a:solidFill>
              </a:rPr>
              <a:t>)</a:t>
            </a:r>
            <a:r>
              <a:rPr lang="ko-KR" altLang="en-US" sz="2000" b="1" dirty="0" smtClean="0">
                <a:solidFill>
                  <a:srgbClr val="FF0000"/>
                </a:solidFill>
              </a:rPr>
              <a:t>이다</a:t>
            </a:r>
            <a:r>
              <a:rPr lang="en-US" altLang="ko-KR" sz="2000" b="1" dirty="0" smtClean="0">
                <a:solidFill>
                  <a:srgbClr val="FF0000"/>
                </a:solidFill>
              </a:rPr>
              <a:t>.</a:t>
            </a:r>
          </a:p>
          <a:p>
            <a:pPr marL="0" indent="0">
              <a:buNone/>
            </a:pPr>
            <a:r>
              <a:rPr lang="ko-KR" altLang="en-US" sz="1600" b="1" dirty="0" smtClean="0"/>
              <a:t>영조대왕은 하루 다섯 번 갖던 수라를 세 번으로 줄였다고 한다</a:t>
            </a:r>
            <a:r>
              <a:rPr lang="en-US" altLang="ko-KR" sz="1600" b="1" dirty="0" smtClean="0"/>
              <a:t>.</a:t>
            </a:r>
          </a:p>
          <a:p>
            <a:pPr marL="0" indent="0">
              <a:buNone/>
            </a:pPr>
            <a:endParaRPr lang="en-US" altLang="ko-KR" sz="1000" b="1" dirty="0" smtClean="0"/>
          </a:p>
          <a:p>
            <a:pPr marL="0" indent="0">
              <a:buNone/>
            </a:pPr>
            <a:r>
              <a:rPr lang="ko-KR" altLang="en-US" sz="2000" b="1" dirty="0" smtClean="0">
                <a:solidFill>
                  <a:srgbClr val="FF0000"/>
                </a:solidFill>
              </a:rPr>
              <a:t>둘째</a:t>
            </a:r>
            <a:r>
              <a:rPr lang="en-US" altLang="ko-KR" sz="2000" b="1" dirty="0" smtClean="0">
                <a:solidFill>
                  <a:srgbClr val="FF0000"/>
                </a:solidFill>
              </a:rPr>
              <a:t>, </a:t>
            </a:r>
            <a:r>
              <a:rPr lang="ko-KR" altLang="en-US" sz="2000" b="1" dirty="0" smtClean="0">
                <a:solidFill>
                  <a:srgbClr val="FF0000"/>
                </a:solidFill>
              </a:rPr>
              <a:t>끼니를 거르지 않았다</a:t>
            </a:r>
            <a:r>
              <a:rPr lang="en-US" altLang="ko-KR" sz="2000" b="1" dirty="0" smtClean="0">
                <a:solidFill>
                  <a:srgbClr val="FF0000"/>
                </a:solidFill>
              </a:rPr>
              <a:t>.</a:t>
            </a:r>
            <a:endParaRPr lang="en-US" altLang="ko-KR" sz="2000" dirty="0">
              <a:solidFill>
                <a:srgbClr val="FF0000"/>
              </a:solidFill>
            </a:endParaRPr>
          </a:p>
          <a:p>
            <a:pPr marL="0" indent="0">
              <a:buNone/>
            </a:pPr>
            <a:r>
              <a:rPr lang="ko-KR" altLang="en-US" sz="1600" b="1" dirty="0" smtClean="0"/>
              <a:t>영조대왕은 회의를 하다가도 수라를 챙겨 먹을 정도로 끼니를 거르지 않았다</a:t>
            </a:r>
            <a:r>
              <a:rPr lang="en-US" altLang="ko-KR" sz="1600" b="1" dirty="0" smtClean="0"/>
              <a:t>. </a:t>
            </a:r>
          </a:p>
          <a:p>
            <a:pPr marL="0" indent="0">
              <a:buNone/>
            </a:pPr>
            <a:endParaRPr lang="en-US" altLang="ko-KR" sz="1000" b="1" dirty="0" smtClean="0"/>
          </a:p>
          <a:p>
            <a:pPr marL="0" indent="0">
              <a:buNone/>
            </a:pPr>
            <a:r>
              <a:rPr lang="ko-KR" altLang="en-US" sz="2000" b="1" dirty="0" smtClean="0">
                <a:solidFill>
                  <a:srgbClr val="FF0000"/>
                </a:solidFill>
              </a:rPr>
              <a:t>셋째</a:t>
            </a:r>
            <a:r>
              <a:rPr lang="en-US" altLang="ko-KR" sz="2000" b="1" dirty="0" smtClean="0">
                <a:solidFill>
                  <a:srgbClr val="FF0000"/>
                </a:solidFill>
              </a:rPr>
              <a:t>, </a:t>
            </a:r>
            <a:r>
              <a:rPr lang="ko-KR" altLang="en-US" sz="2000" b="1" dirty="0" smtClean="0">
                <a:solidFill>
                  <a:srgbClr val="FF0000"/>
                </a:solidFill>
              </a:rPr>
              <a:t>현미∙잡곡 등 거친 음식을 즐겼다</a:t>
            </a:r>
            <a:r>
              <a:rPr lang="en-US" altLang="ko-KR" sz="2000" b="1" dirty="0" smtClean="0">
                <a:solidFill>
                  <a:srgbClr val="FF0000"/>
                </a:solidFill>
              </a:rPr>
              <a:t>.</a:t>
            </a:r>
            <a:r>
              <a:rPr lang="ko-KR" altLang="en-US" sz="2000" b="1" dirty="0" smtClean="0">
                <a:solidFill>
                  <a:srgbClr val="FF0000"/>
                </a:solidFill>
              </a:rPr>
              <a:t> </a:t>
            </a:r>
            <a:endParaRPr lang="en-US" altLang="ko-KR" sz="2000" b="1" dirty="0">
              <a:solidFill>
                <a:srgbClr val="FF0000"/>
              </a:solidFill>
            </a:endParaRPr>
          </a:p>
          <a:p>
            <a:pPr marL="0" indent="0">
              <a:buNone/>
            </a:pPr>
            <a:r>
              <a:rPr lang="ko-KR" altLang="en-US" sz="1600" b="1" dirty="0" smtClean="0"/>
              <a:t>수라상은 백성들에게 거둬들인 재료들로 만들어졌기 때문에 풍년</a:t>
            </a:r>
            <a:r>
              <a:rPr lang="en-US" altLang="ko-KR" sz="1600" b="1" dirty="0" smtClean="0"/>
              <a:t>, </a:t>
            </a:r>
            <a:r>
              <a:rPr lang="ko-KR" altLang="en-US" sz="1600" b="1" dirty="0" smtClean="0"/>
              <a:t>흉년</a:t>
            </a:r>
            <a:r>
              <a:rPr lang="en-US" altLang="ko-KR" sz="1600" b="1" dirty="0" smtClean="0"/>
              <a:t>, </a:t>
            </a:r>
            <a:r>
              <a:rPr lang="ko-KR" altLang="en-US" sz="1600" b="1" dirty="0" smtClean="0"/>
              <a:t>전쟁 등을 파악할 수 있는 백성들의 생활 지표가 되기도 했다</a:t>
            </a:r>
            <a:r>
              <a:rPr lang="en-US" altLang="ko-KR" sz="1600" b="1" dirty="0" smtClean="0"/>
              <a:t>.</a:t>
            </a:r>
            <a:endParaRPr lang="ko-KR" altLang="en-US" sz="2000" dirty="0">
              <a:latin typeface="+mn-ea"/>
            </a:endParaRPr>
          </a:p>
        </p:txBody>
      </p:sp>
      <p:grpSp>
        <p:nvGrpSpPr>
          <p:cNvPr id="11" name="그룹 10"/>
          <p:cNvGrpSpPr/>
          <p:nvPr/>
        </p:nvGrpSpPr>
        <p:grpSpPr>
          <a:xfrm>
            <a:off x="4334204" y="1484785"/>
            <a:ext cx="2110004" cy="4808740"/>
            <a:chOff x="323528" y="1628800"/>
            <a:chExt cx="2195736" cy="5038628"/>
          </a:xfrm>
        </p:grpSpPr>
        <p:pic>
          <p:nvPicPr>
            <p:cNvPr id="392196" name="Picture 4" descr="파일:Yeoninggun.jpg">
              <a:hlinkClick r:id="rId3"/>
            </p:cNvPr>
            <p:cNvPicPr>
              <a:picLocks noChangeAspect="1" noChangeArrowheads="1"/>
            </p:cNvPicPr>
            <p:nvPr/>
          </p:nvPicPr>
          <p:blipFill>
            <a:blip r:embed="rId4" cstate="print"/>
            <a:srcRect/>
            <a:stretch>
              <a:fillRect/>
            </a:stretch>
          </p:blipFill>
          <p:spPr bwMode="auto">
            <a:xfrm>
              <a:off x="323528" y="1628800"/>
              <a:ext cx="2160240" cy="4438849"/>
            </a:xfrm>
            <a:prstGeom prst="rect">
              <a:avLst/>
            </a:prstGeom>
            <a:noFill/>
          </p:spPr>
        </p:pic>
        <p:sp>
          <p:nvSpPr>
            <p:cNvPr id="392197" name="Rectangle 5"/>
            <p:cNvSpPr>
              <a:spLocks noChangeArrowheads="1"/>
            </p:cNvSpPr>
            <p:nvPr/>
          </p:nvSpPr>
          <p:spPr bwMode="auto">
            <a:xfrm rot="10800000" flipV="1">
              <a:off x="323528" y="6119195"/>
              <a:ext cx="2195736" cy="54823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ko-KR" sz="1400" b="1" dirty="0" err="1" smtClean="0">
                  <a:latin typeface="+mn-ea"/>
                </a:rPr>
                <a:t>연잉군</a:t>
              </a:r>
              <a:r>
                <a:rPr lang="ko-KR" sz="1400" b="1" dirty="0" smtClean="0">
                  <a:latin typeface="+mn-ea"/>
                </a:rPr>
                <a:t> 초상</a:t>
              </a:r>
              <a:endParaRPr lang="en-US" altLang="ko-KR" sz="1400" b="1" dirty="0" smtClean="0">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lang="ko-KR" altLang="ko-KR" sz="1400" b="1" dirty="0" smtClean="0">
                  <a:latin typeface="+mn-ea"/>
                </a:rPr>
                <a:t>(</a:t>
              </a:r>
              <a:r>
                <a:rPr lang="ko-KR" sz="1400" b="1" dirty="0">
                  <a:latin typeface="+mn-ea"/>
                </a:rPr>
                <a:t>영조가 </a:t>
              </a:r>
              <a:r>
                <a:rPr lang="ko-KR" altLang="ko-KR" sz="1400" b="1" dirty="0">
                  <a:latin typeface="+mn-ea"/>
                </a:rPr>
                <a:t>21</a:t>
              </a:r>
              <a:r>
                <a:rPr lang="ko-KR" sz="1400" b="1" dirty="0">
                  <a:latin typeface="+mn-ea"/>
                </a:rPr>
                <a:t>살때 모습</a:t>
              </a:r>
              <a:r>
                <a:rPr lang="en-US" altLang="ko-KR" sz="1400" b="1" dirty="0">
                  <a:latin typeface="+mn-ea"/>
                </a:rPr>
                <a:t>)</a:t>
              </a:r>
              <a:r>
                <a:rPr lang="ko-KR" sz="1400" b="1" dirty="0">
                  <a:latin typeface="+mn-ea"/>
                </a:rPr>
                <a:t> </a:t>
              </a:r>
            </a:p>
          </p:txBody>
        </p:sp>
      </p:grpSp>
      <p:pic>
        <p:nvPicPr>
          <p:cNvPr id="392198" name="Picture 6" descr="http://bits.wikimedia.org/static-1.22wmf15/skins/common/images/magnify-clip.png">
            <a:hlinkClick r:id="rId5" tooltip="실제 크기로"/>
          </p:cNvPr>
          <p:cNvPicPr>
            <a:picLocks noChangeAspect="1" noChangeArrowheads="1"/>
          </p:cNvPicPr>
          <p:nvPr/>
        </p:nvPicPr>
        <p:blipFill>
          <a:blip r:embed="rId6" cstate="print"/>
          <a:srcRect/>
          <a:stretch>
            <a:fillRect/>
          </a:stretch>
        </p:blipFill>
        <p:spPr bwMode="auto">
          <a:xfrm>
            <a:off x="134938" y="-152400"/>
            <a:ext cx="142875" cy="104775"/>
          </a:xfrm>
          <a:prstGeom prst="rect">
            <a:avLst/>
          </a:prstGeom>
          <a:noFill/>
        </p:spPr>
      </p:pic>
      <p:grpSp>
        <p:nvGrpSpPr>
          <p:cNvPr id="10" name="그룹 9"/>
          <p:cNvGrpSpPr/>
          <p:nvPr/>
        </p:nvGrpSpPr>
        <p:grpSpPr>
          <a:xfrm>
            <a:off x="6588224" y="1484784"/>
            <a:ext cx="2344100" cy="4896544"/>
            <a:chOff x="2411760" y="1383279"/>
            <a:chExt cx="2344100" cy="4896544"/>
          </a:xfrm>
        </p:grpSpPr>
        <p:pic>
          <p:nvPicPr>
            <p:cNvPr id="392194" name="Picture 2" descr="파일:Korea-Yeongjo-King of Joseon-c1.jpg">
              <a:hlinkClick r:id="rId7"/>
            </p:cNvPr>
            <p:cNvPicPr>
              <a:picLocks noChangeAspect="1" noChangeArrowheads="1"/>
            </p:cNvPicPr>
            <p:nvPr/>
          </p:nvPicPr>
          <p:blipFill>
            <a:blip r:embed="rId8" cstate="print"/>
            <a:srcRect/>
            <a:stretch>
              <a:fillRect/>
            </a:stretch>
          </p:blipFill>
          <p:spPr bwMode="auto">
            <a:xfrm>
              <a:off x="2411760" y="1383279"/>
              <a:ext cx="2344100" cy="4236326"/>
            </a:xfrm>
            <a:prstGeom prst="rect">
              <a:avLst/>
            </a:prstGeom>
            <a:noFill/>
            <a:ln>
              <a:solidFill>
                <a:schemeClr val="accent1"/>
              </a:solidFill>
            </a:ln>
          </p:spPr>
        </p:pic>
        <p:sp>
          <p:nvSpPr>
            <p:cNvPr id="9" name="직사각형 8"/>
            <p:cNvSpPr/>
            <p:nvPr/>
          </p:nvSpPr>
          <p:spPr>
            <a:xfrm>
              <a:off x="2483768" y="5602715"/>
              <a:ext cx="2232248" cy="677108"/>
            </a:xfrm>
            <a:prstGeom prst="rect">
              <a:avLst/>
            </a:prstGeom>
            <a:ln>
              <a:noFill/>
            </a:ln>
          </p:spPr>
          <p:txBody>
            <a:bodyPr wrap="square">
              <a:spAutoFit/>
            </a:bodyPr>
            <a:lstStyle/>
            <a:p>
              <a:pPr algn="ctr"/>
              <a:r>
                <a:rPr lang="ko-KR" altLang="ko-KR" sz="1400" b="1" dirty="0" smtClean="0">
                  <a:latin typeface="+mn-ea"/>
                  <a:ea typeface="+mn-ea"/>
                </a:rPr>
                <a:t>영조(英祖, 1694</a:t>
              </a:r>
              <a:r>
                <a:rPr lang="en-US" altLang="ko-KR" sz="1400" b="1" dirty="0" smtClean="0">
                  <a:latin typeface="+mn-ea"/>
                  <a:ea typeface="+mn-ea"/>
                </a:rPr>
                <a:t>~1776)</a:t>
              </a:r>
              <a:endParaRPr lang="en-US" altLang="ko-KR" sz="1400" b="1" dirty="0" smtClean="0">
                <a:latin typeface="+mn-ea"/>
                <a:ea typeface="+mn-ea"/>
                <a:hlinkClick r:id="rId9" action="ppaction://hlinkfile" tooltip="1694년"/>
              </a:endParaRPr>
            </a:p>
            <a:p>
              <a:pPr algn="ctr"/>
              <a:r>
                <a:rPr lang="en-US" altLang="ko-KR" sz="1200" b="1" dirty="0" smtClean="0">
                  <a:latin typeface="+mn-ea"/>
                  <a:ea typeface="+mn-ea"/>
                </a:rPr>
                <a:t>(</a:t>
              </a:r>
              <a:r>
                <a:rPr lang="ko-KR" altLang="ko-KR" sz="1200" b="1" dirty="0" smtClean="0">
                  <a:latin typeface="+mn-ea"/>
                  <a:ea typeface="+mn-ea"/>
                </a:rPr>
                <a:t>재위, 1724년 10월 16일 </a:t>
              </a:r>
              <a:endParaRPr lang="en-US" altLang="ko-KR" sz="1200" b="1" dirty="0" smtClean="0">
                <a:latin typeface="+mn-ea"/>
                <a:ea typeface="+mn-ea"/>
              </a:endParaRPr>
            </a:p>
            <a:p>
              <a:pPr algn="ctr"/>
              <a:r>
                <a:rPr lang="ko-KR" altLang="ko-KR" sz="1200" b="1" dirty="0" smtClean="0">
                  <a:latin typeface="+mn-ea"/>
                  <a:ea typeface="+mn-ea"/>
                </a:rPr>
                <a:t>~ 1776년 4월 22일)</a:t>
              </a:r>
              <a:endParaRPr lang="ko-KR" altLang="en-US" sz="1200" b="1" dirty="0">
                <a:latin typeface="+mn-ea"/>
                <a:ea typeface="+mn-ea"/>
              </a:endParaRPr>
            </a:p>
          </p:txBody>
        </p:sp>
      </p:grpSp>
      <p:pic>
        <p:nvPicPr>
          <p:cNvPr id="392199" name="Picture 7"/>
          <p:cNvPicPr>
            <a:picLocks noChangeAspect="1" noChangeArrowheads="1"/>
          </p:cNvPicPr>
          <p:nvPr/>
        </p:nvPicPr>
        <p:blipFill>
          <a:blip r:embed="rId10" cstate="print"/>
          <a:srcRect/>
          <a:stretch>
            <a:fillRect/>
          </a:stretch>
        </p:blipFill>
        <p:spPr bwMode="auto">
          <a:xfrm>
            <a:off x="395536" y="5719004"/>
            <a:ext cx="3894584" cy="590316"/>
          </a:xfrm>
          <a:prstGeom prst="rect">
            <a:avLst/>
          </a:prstGeom>
          <a:noFill/>
          <a:ln w="9525">
            <a:noFill/>
            <a:miter lim="800000"/>
            <a:headEnd/>
            <a:tailEnd/>
          </a:ln>
        </p:spPr>
      </p:pic>
      <p:sp>
        <p:nvSpPr>
          <p:cNvPr id="14" name="직사각형 13"/>
          <p:cNvSpPr/>
          <p:nvPr/>
        </p:nvSpPr>
        <p:spPr>
          <a:xfrm>
            <a:off x="0" y="1115452"/>
            <a:ext cx="9144000" cy="369332"/>
          </a:xfrm>
          <a:prstGeom prst="rect">
            <a:avLst/>
          </a:prstGeom>
        </p:spPr>
        <p:txBody>
          <a:bodyPr wrap="square">
            <a:spAutoFit/>
          </a:bodyPr>
          <a:lstStyle/>
          <a:p>
            <a:pPr algn="ctr"/>
            <a:r>
              <a:rPr lang="ko-KR" altLang="ko-KR" b="1" dirty="0" smtClean="0">
                <a:latin typeface="+mn-ea"/>
              </a:rPr>
              <a:t>1694년 10월 31일 (음력 9월 13일) ~ 1776년 4월 22일 (음력 3월 5일)</a:t>
            </a:r>
            <a:endParaRPr lang="ko-KR" altLang="en-US" b="1" dirty="0">
              <a:latin typeface="+mn-ea"/>
            </a:endParaRPr>
          </a:p>
        </p:txBody>
      </p:sp>
      <p:sp>
        <p:nvSpPr>
          <p:cNvPr id="15" name="TextBox 14"/>
          <p:cNvSpPr txBox="1"/>
          <p:nvPr/>
        </p:nvSpPr>
        <p:spPr>
          <a:xfrm>
            <a:off x="1170831" y="116632"/>
            <a:ext cx="8009681" cy="646331"/>
          </a:xfrm>
          <a:prstGeom prst="rect">
            <a:avLst/>
          </a:prstGeom>
          <a:noFill/>
        </p:spPr>
        <p:txBody>
          <a:bodyPr wrap="square" rtlCol="0">
            <a:spAutoFit/>
            <a:scene3d>
              <a:camera prst="orthographicFront"/>
              <a:lightRig rig="threePt" dir="t"/>
            </a:scene3d>
            <a:sp3d extrusionH="57150">
              <a:bevelT w="38100" h="38100"/>
            </a:sp3d>
          </a:bodyPr>
          <a:lstStyle/>
          <a:p>
            <a:r>
              <a:rPr lang="en-US" altLang="ko-KR" sz="3600" b="1" dirty="0" smtClean="0">
                <a:solidFill>
                  <a:srgbClr val="0070C0"/>
                </a:solidFill>
              </a:rPr>
              <a:t>83</a:t>
            </a:r>
            <a:r>
              <a:rPr lang="ko-KR" altLang="en-US" sz="3600" b="1" dirty="0" smtClean="0">
                <a:solidFill>
                  <a:srgbClr val="0070C0"/>
                </a:solidFill>
              </a:rPr>
              <a:t>세 영조대왕의 장수 비결은</a:t>
            </a:r>
            <a:r>
              <a:rPr lang="en-US" altLang="ko-KR" sz="3600" b="1" dirty="0" smtClean="0">
                <a:solidFill>
                  <a:srgbClr val="0070C0"/>
                </a:solidFill>
              </a:rPr>
              <a:t>?</a:t>
            </a:r>
            <a:endParaRPr lang="ko-KR" altLang="en-US" sz="3600" b="1" dirty="0">
              <a:solidFill>
                <a:srgbClr val="0070C0"/>
              </a:solidFill>
            </a:endParaRPr>
          </a:p>
        </p:txBody>
      </p:sp>
    </p:spTree>
    <p:extLst>
      <p:ext uri="{BB962C8B-B14F-4D97-AF65-F5344CB8AC3E}">
        <p14:creationId xmlns:p14="http://schemas.microsoft.com/office/powerpoint/2010/main" val="827168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2" descr="C:\Documents and Settings\All Users\Documents\(구)국립암센터 전경 사본.jpg"/>
          <p:cNvPicPr>
            <a:picLocks noChangeAspect="1" noChangeArrowheads="1"/>
          </p:cNvPicPr>
          <p:nvPr/>
        </p:nvPicPr>
        <p:blipFill>
          <a:blip r:embed="rId2" cstate="print"/>
          <a:srcRect/>
          <a:stretch>
            <a:fillRect/>
          </a:stretch>
        </p:blipFill>
        <p:spPr bwMode="auto">
          <a:xfrm>
            <a:off x="0" y="-9525"/>
            <a:ext cx="9144000" cy="6867525"/>
          </a:xfrm>
          <a:prstGeom prst="rect">
            <a:avLst/>
          </a:prstGeom>
          <a:noFill/>
        </p:spPr>
      </p:pic>
      <p:sp>
        <p:nvSpPr>
          <p:cNvPr id="21" name="Text Box 2"/>
          <p:cNvSpPr txBox="1">
            <a:spLocks noChangeArrowheads="1"/>
          </p:cNvSpPr>
          <p:nvPr/>
        </p:nvSpPr>
        <p:spPr bwMode="auto">
          <a:xfrm>
            <a:off x="0" y="624170"/>
            <a:ext cx="9144000" cy="1292662"/>
          </a:xfrm>
          <a:prstGeom prst="rect">
            <a:avLst/>
          </a:prstGeom>
          <a:noFill/>
          <a:ln w="9525">
            <a:noFill/>
            <a:miter lim="800000"/>
            <a:headEnd/>
            <a:tailEnd/>
          </a:ln>
          <a:effectLst/>
        </p:spPr>
        <p:txBody>
          <a:bodyPr>
            <a:spAutoFit/>
            <a:scene3d>
              <a:camera prst="orthographicFront"/>
              <a:lightRig rig="threePt" dir="t"/>
            </a:scene3d>
            <a:sp3d extrusionH="57150">
              <a:bevelT w="38100" h="38100"/>
            </a:sp3d>
          </a:bodyPr>
          <a:lstStyle/>
          <a:p>
            <a:pPr algn="ctr">
              <a:spcBef>
                <a:spcPct val="50000"/>
              </a:spcBef>
              <a:defRPr/>
            </a:pPr>
            <a:r>
              <a:rPr lang="ko-KR" altLang="en-US" sz="4800" b="1" dirty="0">
                <a:solidFill>
                  <a:srgbClr val="FFCC00"/>
                </a:solidFill>
                <a:latin typeface="HY견고딕" pitchFamily="18" charset="-127"/>
                <a:ea typeface="HY견고딕" pitchFamily="18" charset="-127"/>
              </a:rPr>
              <a:t>추 진 사 업</a:t>
            </a:r>
            <a:endParaRPr lang="en-US" altLang="ko-KR" sz="4800" b="1" dirty="0">
              <a:solidFill>
                <a:srgbClr val="FFCC00"/>
              </a:solidFill>
              <a:latin typeface="HY견고딕" pitchFamily="18" charset="-127"/>
              <a:ea typeface="HY견고딕" pitchFamily="18" charset="-127"/>
            </a:endParaRPr>
          </a:p>
          <a:p>
            <a:pPr algn="ctr">
              <a:spcBef>
                <a:spcPct val="50000"/>
              </a:spcBef>
              <a:defRPr/>
            </a:pPr>
            <a:r>
              <a:rPr lang="ko-KR" altLang="en-US" b="1" dirty="0">
                <a:solidFill>
                  <a:srgbClr val="FFCC00"/>
                </a:solidFill>
                <a:latin typeface="HY견고딕" pitchFamily="18" charset="-127"/>
                <a:ea typeface="HY견고딕" pitchFamily="18" charset="-127"/>
              </a:rPr>
              <a:t>  </a:t>
            </a:r>
          </a:p>
        </p:txBody>
      </p:sp>
      <p:pic>
        <p:nvPicPr>
          <p:cNvPr id="25" name="그림 4" descr="Untitled-1.png"/>
          <p:cNvPicPr>
            <a:picLocks noChangeAspect="1"/>
          </p:cNvPicPr>
          <p:nvPr/>
        </p:nvPicPr>
        <p:blipFill>
          <a:blip r:embed="rId3" cstate="print"/>
          <a:srcRect/>
          <a:stretch>
            <a:fillRect/>
          </a:stretch>
        </p:blipFill>
        <p:spPr bwMode="auto">
          <a:xfrm>
            <a:off x="0" y="-27384"/>
            <a:ext cx="9144000" cy="117078"/>
          </a:xfrm>
          <a:prstGeom prst="rect">
            <a:avLst/>
          </a:prstGeom>
          <a:noFill/>
          <a:ln w="9525">
            <a:noFill/>
            <a:miter lim="800000"/>
            <a:headEnd/>
            <a:tailEnd/>
          </a:ln>
        </p:spPr>
      </p:pic>
      <p:sp>
        <p:nvSpPr>
          <p:cNvPr id="8" name="TextBox 11"/>
          <p:cNvSpPr txBox="1">
            <a:spLocks noChangeArrowheads="1"/>
          </p:cNvSpPr>
          <p:nvPr/>
        </p:nvSpPr>
        <p:spPr bwMode="auto">
          <a:xfrm>
            <a:off x="27253" y="1844824"/>
            <a:ext cx="9116747" cy="2657138"/>
          </a:xfrm>
          <a:prstGeom prst="rect">
            <a:avLst/>
          </a:prstGeom>
          <a:noFill/>
          <a:ln w="9525">
            <a:noFill/>
            <a:miter lim="800000"/>
            <a:headEnd/>
            <a:tailEnd/>
          </a:ln>
        </p:spPr>
        <p:txBody>
          <a:bodyPr wrap="square">
            <a:spAutoFit/>
          </a:bodyPr>
          <a:lstStyle/>
          <a:p>
            <a:pPr marL="514350" indent="-514350" algn="ctr" fontAlgn="base">
              <a:lnSpc>
                <a:spcPts val="4000"/>
              </a:lnSpc>
              <a:spcBef>
                <a:spcPct val="0"/>
              </a:spcBef>
              <a:spcAft>
                <a:spcPct val="0"/>
              </a:spcAft>
              <a:defRPr/>
            </a:pPr>
            <a:r>
              <a:rPr lang="ko-KR" altLang="en-US" sz="2400" b="1" dirty="0" err="1">
                <a:solidFill>
                  <a:srgbClr val="FFC000"/>
                </a:solidFill>
              </a:rPr>
              <a:t>국제암대학원대학교</a:t>
            </a:r>
            <a:r>
              <a:rPr lang="ko-KR" altLang="en-US" sz="2400" b="1" dirty="0">
                <a:solidFill>
                  <a:srgbClr val="FFC000"/>
                </a:solidFill>
              </a:rPr>
              <a:t> 설립 </a:t>
            </a:r>
          </a:p>
          <a:p>
            <a:pPr marL="514350" indent="-514350" algn="ctr" fontAlgn="base">
              <a:lnSpc>
                <a:spcPts val="4000"/>
              </a:lnSpc>
              <a:spcBef>
                <a:spcPct val="0"/>
              </a:spcBef>
              <a:spcAft>
                <a:spcPct val="0"/>
              </a:spcAft>
              <a:defRPr/>
            </a:pPr>
            <a:r>
              <a:rPr lang="ko-KR" altLang="en-US" sz="2400" b="1" dirty="0" err="1">
                <a:solidFill>
                  <a:srgbClr val="FFC000"/>
                </a:solidFill>
              </a:rPr>
              <a:t>국립암센터</a:t>
            </a:r>
            <a:r>
              <a:rPr lang="ko-KR" altLang="en-US" sz="2400" b="1" dirty="0">
                <a:solidFill>
                  <a:srgbClr val="FFC000"/>
                </a:solidFill>
              </a:rPr>
              <a:t> 연구 및 진료환경 개선</a:t>
            </a:r>
            <a:endParaRPr lang="en-US" altLang="ko-KR" sz="2400" b="1" dirty="0">
              <a:solidFill>
                <a:srgbClr val="FFC000"/>
              </a:solidFill>
            </a:endParaRPr>
          </a:p>
          <a:p>
            <a:pPr marL="514350" indent="-514350" algn="ctr" fontAlgn="base">
              <a:lnSpc>
                <a:spcPts val="4000"/>
              </a:lnSpc>
              <a:spcBef>
                <a:spcPct val="0"/>
              </a:spcBef>
              <a:spcAft>
                <a:spcPct val="0"/>
              </a:spcAft>
              <a:defRPr/>
            </a:pPr>
            <a:r>
              <a:rPr lang="ko-KR" altLang="en-US" sz="2400" b="1" dirty="0">
                <a:solidFill>
                  <a:srgbClr val="FFC000"/>
                </a:solidFill>
              </a:rPr>
              <a:t>시스템통합적 항암신약개발사업 </a:t>
            </a:r>
          </a:p>
          <a:p>
            <a:pPr marL="514350" indent="-514350" algn="ctr" fontAlgn="base">
              <a:lnSpc>
                <a:spcPts val="4000"/>
              </a:lnSpc>
              <a:spcBef>
                <a:spcPct val="0"/>
              </a:spcBef>
              <a:spcAft>
                <a:spcPct val="0"/>
              </a:spcAft>
              <a:defRPr/>
            </a:pPr>
            <a:endParaRPr lang="en-US" altLang="ko-KR" sz="2400" b="1" dirty="0">
              <a:solidFill>
                <a:srgbClr val="FFC000"/>
              </a:solidFill>
            </a:endParaRPr>
          </a:p>
          <a:p>
            <a:pPr marL="514350" indent="-514350" algn="ctr" fontAlgn="base">
              <a:lnSpc>
                <a:spcPts val="4000"/>
              </a:lnSpc>
              <a:spcBef>
                <a:spcPct val="0"/>
              </a:spcBef>
              <a:spcAft>
                <a:spcPct val="0"/>
              </a:spcAft>
              <a:defRPr/>
            </a:pPr>
            <a:endParaRPr lang="en-US" altLang="ko-KR" sz="2400" b="1" dirty="0">
              <a:solidFill>
                <a:srgbClr val="FFC000"/>
              </a:solidFill>
            </a:endParaRPr>
          </a:p>
        </p:txBody>
      </p:sp>
    </p:spTree>
    <p:extLst>
      <p:ext uri="{BB962C8B-B14F-4D97-AF65-F5344CB8AC3E}">
        <p14:creationId xmlns:p14="http://schemas.microsoft.com/office/powerpoint/2010/main" val="3822841251"/>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extBox 130"/>
          <p:cNvSpPr txBox="1"/>
          <p:nvPr/>
        </p:nvSpPr>
        <p:spPr>
          <a:xfrm>
            <a:off x="1187624" y="251937"/>
            <a:ext cx="5400600" cy="584775"/>
          </a:xfrm>
          <a:prstGeom prst="rect">
            <a:avLst/>
          </a:prstGeom>
          <a:noFill/>
        </p:spPr>
        <p:txBody>
          <a:bodyPr wrap="square" rtlCol="0">
            <a:spAutoFit/>
            <a:scene3d>
              <a:camera prst="orthographicFront"/>
              <a:lightRig rig="threePt" dir="t"/>
            </a:scene3d>
            <a:sp3d extrusionH="57150">
              <a:bevelT w="38100" h="38100"/>
            </a:sp3d>
          </a:bodyPr>
          <a:lstStyle/>
          <a:p>
            <a:r>
              <a:rPr lang="ko-KR" altLang="en-US" sz="3200" b="1" dirty="0" err="1">
                <a:solidFill>
                  <a:srgbClr val="0070C0"/>
                </a:solidFill>
              </a:rPr>
              <a:t>국제암대학원대학교</a:t>
            </a:r>
            <a:r>
              <a:rPr lang="en-US" altLang="ko-KR" sz="3200" b="1" dirty="0">
                <a:solidFill>
                  <a:srgbClr val="0070C0"/>
                </a:solidFill>
              </a:rPr>
              <a:t>(GCSP)</a:t>
            </a:r>
          </a:p>
        </p:txBody>
      </p:sp>
      <p:grpSp>
        <p:nvGrpSpPr>
          <p:cNvPr id="27" name="그룹 26"/>
          <p:cNvGrpSpPr/>
          <p:nvPr/>
        </p:nvGrpSpPr>
        <p:grpSpPr>
          <a:xfrm>
            <a:off x="642876" y="2492896"/>
            <a:ext cx="7817556" cy="3600400"/>
            <a:chOff x="642876" y="2564904"/>
            <a:chExt cx="7817556" cy="3600400"/>
          </a:xfrm>
        </p:grpSpPr>
        <p:grpSp>
          <p:nvGrpSpPr>
            <p:cNvPr id="28" name="그룹 27"/>
            <p:cNvGrpSpPr/>
            <p:nvPr/>
          </p:nvGrpSpPr>
          <p:grpSpPr>
            <a:xfrm>
              <a:off x="2258219" y="2564904"/>
              <a:ext cx="6202213" cy="3600400"/>
              <a:chOff x="2267744" y="1916832"/>
              <a:chExt cx="6202213" cy="3600400"/>
            </a:xfrm>
          </p:grpSpPr>
          <p:grpSp>
            <p:nvGrpSpPr>
              <p:cNvPr id="37" name="그룹 24"/>
              <p:cNvGrpSpPr>
                <a:grpSpLocks noChangeAspect="1"/>
              </p:cNvGrpSpPr>
              <p:nvPr/>
            </p:nvGrpSpPr>
            <p:grpSpPr>
              <a:xfrm>
                <a:off x="2267744" y="1916832"/>
                <a:ext cx="6186323" cy="3600400"/>
                <a:chOff x="185877" y="1988841"/>
                <a:chExt cx="6114315" cy="3456384"/>
              </a:xfrm>
            </p:grpSpPr>
            <p:graphicFrame>
              <p:nvGraphicFramePr>
                <p:cNvPr id="39" name="Object 2"/>
                <p:cNvGraphicFramePr>
                  <a:graphicFrameLocks noChangeAspect="1"/>
                </p:cNvGraphicFramePr>
                <p:nvPr/>
              </p:nvGraphicFramePr>
              <p:xfrm>
                <a:off x="185877" y="1988841"/>
                <a:ext cx="6114315" cy="3456384"/>
              </p:xfrm>
              <a:graphic>
                <a:graphicData uri="http://schemas.openxmlformats.org/presentationml/2006/ole">
                  <mc:AlternateContent xmlns:mc="http://schemas.openxmlformats.org/markup-compatibility/2006">
                    <mc:Choice xmlns:v="urn:schemas-microsoft-com:vml" Requires="v">
                      <p:oleObj spid="_x0000_s19488" name="비트맵 이미지" r:id="rId3" imgW="6792273" imgH="3839111" progId="PBrush">
                        <p:embed/>
                      </p:oleObj>
                    </mc:Choice>
                    <mc:Fallback>
                      <p:oleObj name="비트맵 이미지" r:id="rId3" imgW="6792273" imgH="3839111" progId="PBrush">
                        <p:embed/>
                        <p:pic>
                          <p:nvPicPr>
                            <p:cNvPr id="0"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877" y="1988841"/>
                              <a:ext cx="6114315"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 name="TextBox 39"/>
                <p:cNvSpPr txBox="1">
                  <a:spLocks noChangeArrowheads="1"/>
                </p:cNvSpPr>
                <p:nvPr/>
              </p:nvSpPr>
              <p:spPr bwMode="auto">
                <a:xfrm>
                  <a:off x="3736652" y="2524834"/>
                  <a:ext cx="1915468" cy="400110"/>
                </a:xfrm>
                <a:prstGeom prst="rect">
                  <a:avLst/>
                </a:prstGeom>
                <a:solidFill>
                  <a:srgbClr val="FFFF99"/>
                </a:solidFill>
                <a:ln w="9525">
                  <a:noFill/>
                  <a:miter lim="800000"/>
                  <a:headEnd/>
                  <a:tailEnd/>
                </a:ln>
              </p:spPr>
              <p:txBody>
                <a:bodyPr wrap="square">
                  <a:spAutoFit/>
                </a:bodyPr>
                <a:lstStyle/>
                <a:p>
                  <a:pPr algn="ctr">
                    <a:buFont typeface="Wingdings" pitchFamily="2" charset="2"/>
                    <a:buNone/>
                    <a:defRPr/>
                  </a:pPr>
                  <a:r>
                    <a:rPr lang="en-US" altLang="ko-KR" sz="2000" b="1" dirty="0">
                      <a:solidFill>
                        <a:prstClr val="black"/>
                      </a:solidFill>
                      <a:effectLst>
                        <a:outerShdw blurRad="38100" dist="38100" dir="2700000" algn="tl">
                          <a:srgbClr val="000000">
                            <a:alpha val="43137"/>
                          </a:srgbClr>
                        </a:outerShdw>
                      </a:effectLst>
                    </a:rPr>
                    <a:t>Next for Asia</a:t>
                  </a:r>
                  <a:endParaRPr lang="ko-KR" altLang="en-US" sz="2000" b="1" dirty="0">
                    <a:solidFill>
                      <a:prstClr val="black"/>
                    </a:solidFill>
                    <a:effectLst>
                      <a:outerShdw blurRad="38100" dist="38100" dir="2700000" algn="tl">
                        <a:srgbClr val="000000">
                          <a:alpha val="43137"/>
                        </a:srgbClr>
                      </a:outerShdw>
                    </a:effectLst>
                  </a:endParaRPr>
                </a:p>
              </p:txBody>
            </p:sp>
            <p:sp>
              <p:nvSpPr>
                <p:cNvPr id="41" name="타원 40"/>
                <p:cNvSpPr/>
                <p:nvPr/>
              </p:nvSpPr>
              <p:spPr bwMode="auto">
                <a:xfrm>
                  <a:off x="3530859" y="3089123"/>
                  <a:ext cx="2160240" cy="1872208"/>
                </a:xfrm>
                <a:prstGeom prst="ellipse">
                  <a:avLst/>
                </a:prstGeom>
                <a:noFill/>
                <a:ln w="28575" cap="flat" cmpd="sng" algn="ctr">
                  <a:solidFill>
                    <a:srgbClr val="FF9900"/>
                  </a:solidFill>
                  <a:prstDash val="solid"/>
                  <a:round/>
                  <a:headEnd type="none" w="med" len="med"/>
                  <a:tailEnd type="none" w="med" len="med"/>
                </a:ln>
                <a:effectLst>
                  <a:outerShdw dist="35921" dir="2700000" algn="ctr" rotWithShape="0">
                    <a:srgbClr val="B1BAD5"/>
                  </a:outerShdw>
                </a:effectLst>
              </p:spPr>
              <p:txBody>
                <a:bodyPr vert="horz" wrap="square" lIns="91440" tIns="45720" rIns="91440" bIns="45720" numCol="1" rtlCol="0" anchor="t" anchorCtr="0" compatLnSpc="1">
                  <a:prstTxWarp prst="textNoShape">
                    <a:avLst/>
                  </a:prstTxWarp>
                  <a:spAutoFit/>
                </a:bodyPr>
                <a:lstStyle/>
                <a:p>
                  <a:pPr indent="382588" algn="just">
                    <a:lnSpc>
                      <a:spcPct val="110000"/>
                    </a:lnSpc>
                    <a:spcBef>
                      <a:spcPct val="20000"/>
                    </a:spcBef>
                    <a:buClr>
                      <a:srgbClr val="94CAE8"/>
                    </a:buClr>
                    <a:buSzPct val="90000"/>
                    <a:buFont typeface="Wingdings" pitchFamily="2" charset="2"/>
                    <a:buChar char="q"/>
                  </a:pPr>
                  <a:endParaRPr lang="ko-KR" altLang="en-US" b="1">
                    <a:solidFill>
                      <a:srgbClr val="FFFF00"/>
                    </a:solidFill>
                    <a:latin typeface="HY헤드라인M" pitchFamily="18" charset="-127"/>
                    <a:ea typeface="HY헤드라인M" pitchFamily="18" charset="-127"/>
                  </a:endParaRPr>
                </a:p>
              </p:txBody>
            </p:sp>
          </p:grpSp>
          <p:sp>
            <p:nvSpPr>
              <p:cNvPr id="38" name="직사각형 37"/>
              <p:cNvSpPr/>
              <p:nvPr/>
            </p:nvSpPr>
            <p:spPr bwMode="auto">
              <a:xfrm>
                <a:off x="4221485" y="1916832"/>
                <a:ext cx="4248472" cy="3600400"/>
              </a:xfrm>
              <a:prstGeom prst="rect">
                <a:avLst/>
              </a:prstGeom>
              <a:noFill/>
              <a:ln w="12700" cap="flat" cmpd="sng" algn="ctr">
                <a:solidFill>
                  <a:srgbClr val="FF5050"/>
                </a:solidFill>
                <a:prstDash val="solid"/>
                <a:round/>
                <a:headEnd type="none" w="med" len="med"/>
                <a:tailEnd type="none" w="med" len="med"/>
              </a:ln>
              <a:effectLst>
                <a:outerShdw dist="35921" dir="2700000" algn="ctr" rotWithShape="0">
                  <a:srgbClr val="B1BAD5"/>
                </a:outerShdw>
              </a:effectLst>
            </p:spPr>
            <p:txBody>
              <a:bodyPr vert="horz" wrap="square" lIns="91440" tIns="45720" rIns="91440" bIns="45720" numCol="1" rtlCol="0" anchor="t" anchorCtr="0" compatLnSpc="1">
                <a:prstTxWarp prst="textNoShape">
                  <a:avLst/>
                </a:prstTxWarp>
                <a:spAutoFit/>
              </a:bodyPr>
              <a:lstStyle/>
              <a:p>
                <a:pPr indent="382588" algn="just">
                  <a:lnSpc>
                    <a:spcPct val="110000"/>
                  </a:lnSpc>
                  <a:spcBef>
                    <a:spcPct val="20000"/>
                  </a:spcBef>
                  <a:buClr>
                    <a:srgbClr val="94CAE8"/>
                  </a:buClr>
                  <a:buSzPct val="90000"/>
                  <a:buFont typeface="Wingdings" pitchFamily="2" charset="2"/>
                  <a:buChar char="q"/>
                </a:pPr>
                <a:endParaRPr lang="ko-KR" altLang="en-US" b="1">
                  <a:solidFill>
                    <a:srgbClr val="FFFF00"/>
                  </a:solidFill>
                  <a:latin typeface="HY헤드라인M" pitchFamily="18" charset="-127"/>
                  <a:ea typeface="HY헤드라인M" pitchFamily="18" charset="-127"/>
                </a:endParaRPr>
              </a:p>
            </p:txBody>
          </p:sp>
        </p:grpSp>
        <p:grpSp>
          <p:nvGrpSpPr>
            <p:cNvPr id="29" name="그룹 29"/>
            <p:cNvGrpSpPr/>
            <p:nvPr/>
          </p:nvGrpSpPr>
          <p:grpSpPr>
            <a:xfrm>
              <a:off x="642876" y="2564904"/>
              <a:ext cx="3559559" cy="3600400"/>
              <a:chOff x="251520" y="1916832"/>
              <a:chExt cx="3559559" cy="3600400"/>
            </a:xfrm>
          </p:grpSpPr>
          <p:pic>
            <p:nvPicPr>
              <p:cNvPr id="35" name="Picture 10" descr="http://www.goyangagr.go.kr/Renewal/bbs/table/data/upload/goyang.gif"/>
              <p:cNvPicPr>
                <a:picLocks noChangeAspect="1" noChangeArrowheads="1"/>
              </p:cNvPicPr>
              <p:nvPr/>
            </p:nvPicPr>
            <p:blipFill>
              <a:blip r:embed="rId5" cstate="print"/>
              <a:srcRect/>
              <a:stretch>
                <a:fillRect/>
              </a:stretch>
            </p:blipFill>
            <p:spPr bwMode="auto">
              <a:xfrm>
                <a:off x="251520" y="1916832"/>
                <a:ext cx="3559559" cy="3600400"/>
              </a:xfrm>
              <a:prstGeom prst="rect">
                <a:avLst/>
              </a:prstGeom>
              <a:solidFill>
                <a:srgbClr val="FFFF99"/>
              </a:solidFill>
              <a:ln w="9525">
                <a:noFill/>
                <a:miter lim="800000"/>
                <a:headEnd/>
                <a:tailEnd/>
              </a:ln>
            </p:spPr>
          </p:pic>
          <p:sp>
            <p:nvSpPr>
              <p:cNvPr id="36" name="포인트가 5개인 별 35"/>
              <p:cNvSpPr/>
              <p:nvPr/>
            </p:nvSpPr>
            <p:spPr bwMode="auto">
              <a:xfrm>
                <a:off x="1301967" y="3242649"/>
                <a:ext cx="216024" cy="278287"/>
              </a:xfrm>
              <a:prstGeom prst="star5">
                <a:avLst/>
              </a:prstGeom>
              <a:solidFill>
                <a:srgbClr val="7030A0"/>
              </a:solidFill>
              <a:ln w="12700" cap="flat" cmpd="sng" algn="ctr">
                <a:noFill/>
                <a:prstDash val="solid"/>
                <a:round/>
                <a:headEnd type="none" w="med" len="med"/>
                <a:tailEnd type="none" w="med" len="med"/>
              </a:ln>
              <a:effectLst>
                <a:outerShdw dist="35921" dir="2700000" algn="ctr" rotWithShape="0">
                  <a:srgbClr val="B1BAD5"/>
                </a:outerShdw>
              </a:effectLst>
            </p:spPr>
            <p:txBody>
              <a:bodyPr vert="horz" wrap="square" lIns="91440" tIns="45720" rIns="91440" bIns="45720" numCol="1" rtlCol="0" anchor="t" anchorCtr="0" compatLnSpc="1">
                <a:prstTxWarp prst="textNoShape">
                  <a:avLst/>
                </a:prstTxWarp>
                <a:spAutoFit/>
              </a:bodyPr>
              <a:lstStyle/>
              <a:p>
                <a:pPr indent="382588" algn="just">
                  <a:lnSpc>
                    <a:spcPct val="110000"/>
                  </a:lnSpc>
                  <a:spcBef>
                    <a:spcPct val="20000"/>
                  </a:spcBef>
                  <a:buClr>
                    <a:srgbClr val="94CAE8"/>
                  </a:buClr>
                  <a:buSzPct val="90000"/>
                  <a:buFont typeface="Wingdings" pitchFamily="2" charset="2"/>
                  <a:buChar char="q"/>
                </a:pPr>
                <a:endParaRPr lang="ko-KR" altLang="en-US" sz="100" b="1">
                  <a:solidFill>
                    <a:srgbClr val="FFFF00"/>
                  </a:solidFill>
                  <a:latin typeface="HY헤드라인M" pitchFamily="18" charset="-127"/>
                  <a:ea typeface="HY헤드라인M" pitchFamily="18" charset="-127"/>
                </a:endParaRPr>
              </a:p>
            </p:txBody>
          </p:sp>
        </p:grpSp>
        <p:cxnSp>
          <p:nvCxnSpPr>
            <p:cNvPr id="30" name="직선 연결선 29"/>
            <p:cNvCxnSpPr>
              <a:stCxn id="36" idx="3"/>
            </p:cNvCxnSpPr>
            <p:nvPr/>
          </p:nvCxnSpPr>
          <p:spPr bwMode="auto">
            <a:xfrm>
              <a:off x="1826171" y="4077072"/>
              <a:ext cx="914400" cy="914400"/>
            </a:xfrm>
            <a:prstGeom prst="line">
              <a:avLst/>
            </a:prstGeom>
            <a:noFill/>
            <a:ln w="12700" cap="flat" cmpd="sng" algn="ctr">
              <a:noFill/>
              <a:prstDash val="solid"/>
              <a:round/>
              <a:headEnd type="none" w="med" len="med"/>
              <a:tailEnd type="none" w="med" len="med"/>
            </a:ln>
            <a:effectLst>
              <a:outerShdw dist="35921" dir="2700000" algn="ctr" rotWithShape="0">
                <a:srgbClr val="B1BAD5"/>
              </a:outerShdw>
            </a:effectLst>
          </p:spPr>
        </p:cxnSp>
        <p:cxnSp>
          <p:nvCxnSpPr>
            <p:cNvPr id="31" name="직선 연결선 30"/>
            <p:cNvCxnSpPr>
              <a:stCxn id="36" idx="4"/>
            </p:cNvCxnSpPr>
            <p:nvPr/>
          </p:nvCxnSpPr>
          <p:spPr bwMode="auto">
            <a:xfrm flipV="1">
              <a:off x="1909347" y="3717033"/>
              <a:ext cx="4669352" cy="279984"/>
            </a:xfrm>
            <a:prstGeom prst="line">
              <a:avLst/>
            </a:prstGeom>
            <a:noFill/>
            <a:ln w="28575" cap="flat" cmpd="sng" algn="ctr">
              <a:solidFill>
                <a:srgbClr val="FF9900"/>
              </a:solidFill>
              <a:prstDash val="solid"/>
              <a:round/>
              <a:headEnd type="none" w="med" len="med"/>
              <a:tailEnd type="none" w="med" len="med"/>
            </a:ln>
            <a:effectLst>
              <a:outerShdw dist="35921" dir="2700000" algn="ctr" rotWithShape="0">
                <a:srgbClr val="B1BAD5"/>
              </a:outerShdw>
            </a:effectLst>
          </p:spPr>
        </p:cxnSp>
        <p:cxnSp>
          <p:nvCxnSpPr>
            <p:cNvPr id="32" name="직선 연결선 31"/>
            <p:cNvCxnSpPr/>
            <p:nvPr/>
          </p:nvCxnSpPr>
          <p:spPr bwMode="auto">
            <a:xfrm>
              <a:off x="1898179" y="4077072"/>
              <a:ext cx="4536504" cy="1584176"/>
            </a:xfrm>
            <a:prstGeom prst="line">
              <a:avLst/>
            </a:prstGeom>
            <a:noFill/>
            <a:ln w="28575" cap="flat" cmpd="sng" algn="ctr">
              <a:solidFill>
                <a:srgbClr val="FF9900"/>
              </a:solidFill>
              <a:prstDash val="solid"/>
              <a:round/>
              <a:headEnd type="none" w="med" len="med"/>
              <a:tailEnd type="none" w="med" len="med"/>
            </a:ln>
            <a:effectLst>
              <a:outerShdw dist="35921" dir="2700000" algn="ctr" rotWithShape="0">
                <a:srgbClr val="B1BAD5"/>
              </a:outerShdw>
            </a:effectLst>
          </p:spPr>
        </p:cxnSp>
        <p:sp>
          <p:nvSpPr>
            <p:cNvPr id="33" name="TextBox 32"/>
            <p:cNvSpPr txBox="1"/>
            <p:nvPr/>
          </p:nvSpPr>
          <p:spPr>
            <a:xfrm>
              <a:off x="861614" y="3429000"/>
              <a:ext cx="2764757" cy="369332"/>
            </a:xfrm>
            <a:prstGeom prst="rect">
              <a:avLst/>
            </a:prstGeom>
            <a:solidFill>
              <a:srgbClr val="FFCC00"/>
            </a:solidFill>
            <a:ln>
              <a:solidFill>
                <a:schemeClr val="bg1"/>
              </a:solidFill>
            </a:ln>
          </p:spPr>
          <p:txBody>
            <a:bodyPr wrap="square" rtlCol="0">
              <a:spAutoFit/>
            </a:bodyPr>
            <a:lstStyle/>
            <a:p>
              <a:pPr algn="ctr"/>
              <a:r>
                <a:rPr lang="en-US" altLang="ko-KR" b="1" dirty="0">
                  <a:ln>
                    <a:solidFill>
                      <a:sysClr val="windowText" lastClr="000000"/>
                    </a:solidFill>
                  </a:ln>
                  <a:solidFill>
                    <a:sysClr val="windowText" lastClr="000000"/>
                  </a:solidFill>
                </a:rPr>
                <a:t>NCC, </a:t>
              </a:r>
              <a:r>
                <a:rPr lang="en-US" altLang="ko-KR" b="1" dirty="0" err="1">
                  <a:ln>
                    <a:solidFill>
                      <a:sysClr val="windowText" lastClr="000000"/>
                    </a:solidFill>
                  </a:ln>
                  <a:solidFill>
                    <a:sysClr val="windowText" lastClr="000000"/>
                  </a:solidFill>
                </a:rPr>
                <a:t>Goyang</a:t>
              </a:r>
              <a:r>
                <a:rPr lang="en-US" altLang="ko-KR" b="1" dirty="0">
                  <a:ln>
                    <a:solidFill>
                      <a:sysClr val="windowText" lastClr="000000"/>
                    </a:solidFill>
                  </a:ln>
                  <a:solidFill>
                    <a:sysClr val="windowText" lastClr="000000"/>
                  </a:solidFill>
                </a:rPr>
                <a:t>, Korea</a:t>
              </a:r>
              <a:endParaRPr lang="ko-KR" altLang="en-US" b="1" dirty="0">
                <a:ln>
                  <a:solidFill>
                    <a:sysClr val="windowText" lastClr="000000"/>
                  </a:solidFill>
                </a:ln>
                <a:solidFill>
                  <a:sysClr val="windowText" lastClr="000000"/>
                </a:solidFill>
              </a:endParaRPr>
            </a:p>
          </p:txBody>
        </p:sp>
        <p:pic>
          <p:nvPicPr>
            <p:cNvPr id="34" name="Picture 2" descr="F:\1.윤유나PC\국제암대학원대학교★\UI(내부공모진행)\FINAL\로고.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6091" y="3789040"/>
              <a:ext cx="496505" cy="496505"/>
            </a:xfrm>
            <a:prstGeom prst="rect">
              <a:avLst/>
            </a:prstGeom>
            <a:noFill/>
            <a:extLst>
              <a:ext uri="{909E8E84-426E-40DD-AFC4-6F175D3DCCD1}">
                <a14:hiddenFill xmlns:a14="http://schemas.microsoft.com/office/drawing/2010/main">
                  <a:solidFill>
                    <a:srgbClr val="FFFFFF"/>
                  </a:solidFill>
                </a14:hiddenFill>
              </a:ext>
            </a:extLst>
          </p:spPr>
        </p:pic>
      </p:grpSp>
      <p:sp>
        <p:nvSpPr>
          <p:cNvPr id="43" name="AutoShape 17"/>
          <p:cNvSpPr>
            <a:spLocks noChangeArrowheads="1"/>
          </p:cNvSpPr>
          <p:nvPr/>
        </p:nvSpPr>
        <p:spPr bwMode="auto">
          <a:xfrm>
            <a:off x="0" y="1412776"/>
            <a:ext cx="9180512" cy="684076"/>
          </a:xfrm>
          <a:prstGeom prst="roundRect">
            <a:avLst>
              <a:gd name="adj" fmla="val 9597"/>
            </a:avLst>
          </a:prstGeom>
          <a:solidFill>
            <a:srgbClr val="4C809A">
              <a:alpha val="21960"/>
            </a:srgbClr>
          </a:solidFill>
          <a:ln w="9525">
            <a:noFill/>
            <a:round/>
            <a:headEnd/>
            <a:tailEnd/>
          </a:ln>
        </p:spPr>
        <p:txBody>
          <a:bodyPr wrap="none" anchor="ctr"/>
          <a:lstStyle/>
          <a:p>
            <a:pPr algn="ctr" fontAlgn="base" latinLnBrk="0">
              <a:spcBef>
                <a:spcPct val="0"/>
              </a:spcBef>
              <a:spcAft>
                <a:spcPct val="0"/>
              </a:spcAft>
            </a:pPr>
            <a:r>
              <a:rPr kumimoji="1" lang="ko-KR" altLang="en-US" sz="3200" b="1" kern="0" dirty="0">
                <a:solidFill>
                  <a:srgbClr val="002060"/>
                </a:solidFill>
              </a:rPr>
              <a:t>해외원조를 받던 나라에서 원조를 주는 나라로</a:t>
            </a:r>
            <a:r>
              <a:rPr kumimoji="1" lang="en-US" altLang="ko-KR" sz="3200" b="1" kern="0" dirty="0">
                <a:solidFill>
                  <a:srgbClr val="002060"/>
                </a:solidFill>
              </a:rPr>
              <a:t>!</a:t>
            </a:r>
          </a:p>
        </p:txBody>
      </p:sp>
      <p:pic>
        <p:nvPicPr>
          <p:cNvPr id="7171" name="Picture 3" descr="F:\1.윤유나PC\국제암대학원대학교★\UI(내부공모진행)\FINAL\암대학원대학교_시그니쳐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533" t="16475" r="12211" b="9660"/>
          <a:stretch/>
        </p:blipFill>
        <p:spPr bwMode="auto">
          <a:xfrm>
            <a:off x="36512" y="6177654"/>
            <a:ext cx="2246859" cy="596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234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45" t="19257" r="76908" b="56926"/>
          <a:stretch/>
        </p:blipFill>
        <p:spPr bwMode="auto">
          <a:xfrm>
            <a:off x="4078578" y="2139881"/>
            <a:ext cx="4885910" cy="2369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078578" y="4797152"/>
            <a:ext cx="4885910" cy="523220"/>
          </a:xfrm>
          <a:prstGeom prst="rect">
            <a:avLst/>
          </a:prstGeom>
          <a:noFill/>
          <a:ln>
            <a:noFill/>
          </a:ln>
        </p:spPr>
        <p:txBody>
          <a:bodyPr wrap="square" rtlCol="0">
            <a:spAutoFit/>
          </a:bodyPr>
          <a:lstStyle/>
          <a:p>
            <a:pPr algn="ctr" fontAlgn="base">
              <a:spcBef>
                <a:spcPct val="0"/>
              </a:spcBef>
              <a:spcAft>
                <a:spcPct val="0"/>
              </a:spcAft>
            </a:pPr>
            <a:r>
              <a:rPr kumimoji="1" lang="en-US" altLang="ko-KR" sz="2800" b="1" dirty="0">
                <a:solidFill>
                  <a:prstClr val="black"/>
                </a:solidFill>
              </a:rPr>
              <a:t>2014. 3. 1 </a:t>
            </a:r>
            <a:r>
              <a:rPr kumimoji="1" lang="ko-KR" altLang="en-US" sz="2800" b="1" dirty="0">
                <a:solidFill>
                  <a:prstClr val="black"/>
                </a:solidFill>
              </a:rPr>
              <a:t>개교 예정</a:t>
            </a:r>
            <a:endParaRPr kumimoji="1" lang="en-US" altLang="ko-KR" sz="1100" b="1" dirty="0">
              <a:solidFill>
                <a:prstClr val="black"/>
              </a:solidFill>
            </a:endParaRPr>
          </a:p>
        </p:txBody>
      </p:sp>
      <p:pic>
        <p:nvPicPr>
          <p:cNvPr id="5" name="그림 4"/>
          <p:cNvPicPr>
            <a:picLocks noChangeAspect="1"/>
          </p:cNvPicPr>
          <p:nvPr/>
        </p:nvPicPr>
        <p:blipFill>
          <a:blip r:embed="rId3" cstate="print">
            <a:extLst>
              <a:ext uri="{28A0092B-C50C-407E-A947-70E740481C1C}">
                <a14:useLocalDpi xmlns:a14="http://schemas.microsoft.com/office/drawing/2010/main" val="0"/>
              </a:ext>
            </a:extLst>
          </a:blip>
          <a:srcRect l="1486" r="2229" b="2206"/>
          <a:stretch>
            <a:fillRect/>
          </a:stretch>
        </p:blipFill>
        <p:spPr>
          <a:xfrm>
            <a:off x="323528" y="1798216"/>
            <a:ext cx="3431982" cy="4930623"/>
          </a:xfrm>
          <a:prstGeom prst="rect">
            <a:avLst/>
          </a:prstGeom>
        </p:spPr>
      </p:pic>
      <p:sp>
        <p:nvSpPr>
          <p:cNvPr id="8" name="TextBox 7"/>
          <p:cNvSpPr txBox="1"/>
          <p:nvPr/>
        </p:nvSpPr>
        <p:spPr>
          <a:xfrm>
            <a:off x="1187624" y="251937"/>
            <a:ext cx="7956376" cy="584775"/>
          </a:xfrm>
          <a:prstGeom prst="rect">
            <a:avLst/>
          </a:prstGeom>
          <a:noFill/>
        </p:spPr>
        <p:txBody>
          <a:bodyPr wrap="square" rtlCol="0">
            <a:spAutoFit/>
            <a:scene3d>
              <a:camera prst="orthographicFront"/>
              <a:lightRig rig="threePt" dir="t"/>
            </a:scene3d>
            <a:sp3d extrusionH="57150">
              <a:bevelT w="38100" h="38100"/>
            </a:sp3d>
          </a:bodyPr>
          <a:lstStyle/>
          <a:p>
            <a:r>
              <a:rPr lang="ko-KR" altLang="en-US" sz="3200" b="1" dirty="0" err="1">
                <a:solidFill>
                  <a:srgbClr val="0070C0"/>
                </a:solidFill>
              </a:rPr>
              <a:t>국제암대학원대학교</a:t>
            </a:r>
            <a:r>
              <a:rPr lang="en-US" altLang="ko-KR" sz="3200" b="1" dirty="0">
                <a:solidFill>
                  <a:srgbClr val="0070C0"/>
                </a:solidFill>
              </a:rPr>
              <a:t>(GCSP)</a:t>
            </a:r>
          </a:p>
        </p:txBody>
      </p:sp>
      <p:sp>
        <p:nvSpPr>
          <p:cNvPr id="9" name="AutoShape 17"/>
          <p:cNvSpPr>
            <a:spLocks noChangeArrowheads="1"/>
          </p:cNvSpPr>
          <p:nvPr/>
        </p:nvSpPr>
        <p:spPr bwMode="auto">
          <a:xfrm>
            <a:off x="0" y="1016732"/>
            <a:ext cx="9180512" cy="684076"/>
          </a:xfrm>
          <a:prstGeom prst="roundRect">
            <a:avLst>
              <a:gd name="adj" fmla="val 9597"/>
            </a:avLst>
          </a:prstGeom>
          <a:solidFill>
            <a:srgbClr val="4C809A">
              <a:alpha val="21960"/>
            </a:srgbClr>
          </a:solidFill>
          <a:ln w="9525">
            <a:noFill/>
            <a:round/>
            <a:headEnd/>
            <a:tailEnd/>
          </a:ln>
        </p:spPr>
        <p:txBody>
          <a:bodyPr wrap="none" anchor="ctr"/>
          <a:lstStyle/>
          <a:p>
            <a:pPr algn="ctr" fontAlgn="base" latinLnBrk="0">
              <a:spcBef>
                <a:spcPct val="0"/>
              </a:spcBef>
              <a:spcAft>
                <a:spcPct val="0"/>
              </a:spcAft>
            </a:pPr>
            <a:r>
              <a:rPr kumimoji="1" lang="ko-KR" altLang="en-US" sz="2800" b="1" kern="0" dirty="0">
                <a:solidFill>
                  <a:srgbClr val="002060"/>
                </a:solidFill>
              </a:rPr>
              <a:t>차세대 리더를 키우는 교육</a:t>
            </a:r>
            <a:r>
              <a:rPr kumimoji="1" lang="en-US" altLang="ko-KR" sz="2800" b="1" kern="0" dirty="0">
                <a:solidFill>
                  <a:srgbClr val="002060"/>
                </a:solidFill>
              </a:rPr>
              <a:t>, </a:t>
            </a:r>
            <a:r>
              <a:rPr kumimoji="1" lang="ko-KR" altLang="en-US" sz="2800" b="1" kern="0" dirty="0">
                <a:solidFill>
                  <a:srgbClr val="002060"/>
                </a:solidFill>
              </a:rPr>
              <a:t>인류 건강을 책임집니다</a:t>
            </a:r>
            <a:endParaRPr kumimoji="1" lang="en-US" altLang="ko-KR" sz="2800" b="1" kern="0" dirty="0">
              <a:solidFill>
                <a:srgbClr val="002060"/>
              </a:solidFill>
            </a:endParaRPr>
          </a:p>
        </p:txBody>
      </p:sp>
    </p:spTree>
    <p:extLst>
      <p:ext uri="{BB962C8B-B14F-4D97-AF65-F5344CB8AC3E}">
        <p14:creationId xmlns:p14="http://schemas.microsoft.com/office/powerpoint/2010/main" val="374726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eerim-file\joint-file\국립암센터 증축공사_여준수\07.Presentation\02.CG\유찰후 추가작업\!!final\01. Main Image\Exterior\국립암센터 부속병원 신관 증축공사 주경조감.jpg"/>
          <p:cNvPicPr>
            <a:picLocks noChangeAspect="1" noChangeArrowheads="1"/>
          </p:cNvPicPr>
          <p:nvPr/>
        </p:nvPicPr>
        <p:blipFill>
          <a:blip r:embed="rId2" cstate="print"/>
          <a:srcRect l="6390" t="1093" r="6264" b="6878"/>
          <a:stretch>
            <a:fillRect/>
          </a:stretch>
        </p:blipFill>
        <p:spPr bwMode="auto">
          <a:xfrm>
            <a:off x="0" y="0"/>
            <a:ext cx="9144000" cy="6858000"/>
          </a:xfrm>
          <a:prstGeom prst="rect">
            <a:avLst/>
          </a:prstGeom>
          <a:noFill/>
        </p:spPr>
      </p:pic>
      <p:sp>
        <p:nvSpPr>
          <p:cNvPr id="6" name="TextBox 5"/>
          <p:cNvSpPr txBox="1"/>
          <p:nvPr/>
        </p:nvSpPr>
        <p:spPr>
          <a:xfrm>
            <a:off x="2987824" y="6300028"/>
            <a:ext cx="4176464" cy="369332"/>
          </a:xfrm>
          <a:prstGeom prst="rect">
            <a:avLst/>
          </a:prstGeom>
          <a:solidFill>
            <a:schemeClr val="tx1">
              <a:lumMod val="85000"/>
            </a:schemeClr>
          </a:solidFill>
        </p:spPr>
        <p:txBody>
          <a:bodyPr wrap="square" rtlCol="0">
            <a:spAutoFit/>
          </a:bodyPr>
          <a:lstStyle/>
          <a:p>
            <a:pPr algn="ctr"/>
            <a:r>
              <a:rPr lang="ko-KR" altLang="en-US" dirty="0" err="1">
                <a:solidFill>
                  <a:srgbClr val="000000"/>
                </a:solidFill>
              </a:rPr>
              <a:t>국립암센터</a:t>
            </a:r>
            <a:r>
              <a:rPr lang="ko-KR" altLang="en-US" dirty="0">
                <a:solidFill>
                  <a:srgbClr val="000000"/>
                </a:solidFill>
              </a:rPr>
              <a:t> 부속병원 </a:t>
            </a:r>
            <a:r>
              <a:rPr lang="ko-KR" altLang="en-US" dirty="0" smtClean="0">
                <a:solidFill>
                  <a:srgbClr val="000000"/>
                </a:solidFill>
              </a:rPr>
              <a:t>증축 조감도</a:t>
            </a:r>
            <a:endParaRPr lang="ko-KR" altLang="en-US" dirty="0">
              <a:solidFill>
                <a:srgbClr val="000000"/>
              </a:solidFill>
            </a:endParaRPr>
          </a:p>
        </p:txBody>
      </p:sp>
      <p:pic>
        <p:nvPicPr>
          <p:cNvPr id="4" name="Picture 2" descr="\\Heerim-file\joint-file\국립암센터 증축공사_여준수\07.Presentation\02.CG\유찰후 추가작업\!!final\01. Main Image\Exterior\국립암센터 부속병원 신관 증축공사 석경조감도.jpg"/>
          <p:cNvPicPr>
            <a:picLocks noChangeAspect="1" noChangeArrowheads="1"/>
          </p:cNvPicPr>
          <p:nvPr/>
        </p:nvPicPr>
        <p:blipFill>
          <a:blip r:embed="rId3" cstate="print">
            <a:lum bright="15000"/>
          </a:blip>
          <a:srcRect l="3278" t="130" r="6806" b="4620"/>
          <a:stretch>
            <a:fillRect/>
          </a:stretch>
        </p:blipFill>
        <p:spPr bwMode="auto">
          <a:xfrm>
            <a:off x="0" y="-27384"/>
            <a:ext cx="9180512" cy="6885384"/>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3707904" y="5910371"/>
            <a:ext cx="5472608" cy="892552"/>
          </a:xfrm>
          <a:prstGeom prst="rect">
            <a:avLst/>
          </a:prstGeom>
          <a:noFill/>
          <a:ln w="28575">
            <a:noFill/>
          </a:ln>
        </p:spPr>
        <p:txBody>
          <a:bodyPr wrap="square" rtlCol="0">
            <a:spAutoFit/>
          </a:bodyPr>
          <a:lstStyle/>
          <a:p>
            <a:pPr algn="r"/>
            <a:r>
              <a:rPr lang="ko-KR" altLang="en-US" sz="2800" dirty="0">
                <a:solidFill>
                  <a:srgbClr val="FFFFFF"/>
                </a:solidFill>
                <a:effectLst>
                  <a:outerShdw blurRad="38100" dist="38100" dir="2700000" algn="tl">
                    <a:srgbClr val="000000">
                      <a:alpha val="43137"/>
                    </a:srgbClr>
                  </a:outerShdw>
                </a:effectLst>
              </a:rPr>
              <a:t>소아암병동</a:t>
            </a:r>
            <a:r>
              <a:rPr lang="en-US" altLang="ko-KR" sz="2800" dirty="0">
                <a:solidFill>
                  <a:srgbClr val="FFFFFF"/>
                </a:solidFill>
                <a:effectLst>
                  <a:outerShdw blurRad="38100" dist="38100" dir="2700000" algn="tl">
                    <a:srgbClr val="000000">
                      <a:alpha val="43137"/>
                    </a:srgbClr>
                  </a:outerShdw>
                </a:effectLst>
              </a:rPr>
              <a:t> </a:t>
            </a:r>
            <a:r>
              <a:rPr lang="ko-KR" altLang="en-US" sz="2800" dirty="0">
                <a:solidFill>
                  <a:srgbClr val="FFFFFF"/>
                </a:solidFill>
                <a:effectLst>
                  <a:outerShdw blurRad="38100" dist="38100" dir="2700000" algn="tl">
                    <a:srgbClr val="000000">
                      <a:alpha val="43137"/>
                    </a:srgbClr>
                  </a:outerShdw>
                </a:effectLst>
              </a:rPr>
              <a:t>및 완화의료병동 </a:t>
            </a:r>
            <a:r>
              <a:rPr lang="ko-KR" altLang="en-US" sz="2800" dirty="0" smtClean="0">
                <a:solidFill>
                  <a:srgbClr val="FFFFFF"/>
                </a:solidFill>
                <a:effectLst>
                  <a:outerShdw blurRad="38100" dist="38100" dir="2700000" algn="tl">
                    <a:srgbClr val="000000">
                      <a:alpha val="43137"/>
                    </a:srgbClr>
                  </a:outerShdw>
                </a:effectLst>
              </a:rPr>
              <a:t>등 </a:t>
            </a:r>
            <a:endParaRPr lang="en-US" altLang="ko-KR" sz="2800" dirty="0" smtClean="0">
              <a:solidFill>
                <a:srgbClr val="FFFFFF"/>
              </a:solidFill>
              <a:effectLst>
                <a:outerShdw blurRad="38100" dist="38100" dir="2700000" algn="tl">
                  <a:srgbClr val="000000">
                    <a:alpha val="43137"/>
                  </a:srgbClr>
                </a:outerShdw>
              </a:effectLst>
            </a:endParaRPr>
          </a:p>
          <a:p>
            <a:pPr algn="r"/>
            <a:r>
              <a:rPr lang="en-US" altLang="ko-KR" sz="2400" dirty="0" smtClean="0">
                <a:solidFill>
                  <a:srgbClr val="FFFFFF"/>
                </a:solidFill>
                <a:effectLst>
                  <a:outerShdw blurRad="38100" dist="38100" dir="2700000" algn="tl">
                    <a:srgbClr val="000000">
                      <a:alpha val="43137"/>
                    </a:srgbClr>
                  </a:outerShdw>
                </a:effectLst>
              </a:rPr>
              <a:t>2016</a:t>
            </a:r>
            <a:r>
              <a:rPr lang="ko-KR" altLang="en-US" sz="2400" dirty="0" smtClean="0">
                <a:solidFill>
                  <a:srgbClr val="FFFFFF"/>
                </a:solidFill>
                <a:effectLst>
                  <a:outerShdw blurRad="38100" dist="38100" dir="2700000" algn="tl">
                    <a:srgbClr val="000000">
                      <a:alpha val="43137"/>
                    </a:srgbClr>
                  </a:outerShdw>
                </a:effectLst>
              </a:rPr>
              <a:t>년 </a:t>
            </a:r>
            <a:r>
              <a:rPr lang="en-US" altLang="ko-KR" sz="2400" dirty="0" smtClean="0">
                <a:solidFill>
                  <a:srgbClr val="FFFFFF"/>
                </a:solidFill>
                <a:effectLst>
                  <a:outerShdw blurRad="38100" dist="38100" dir="2700000" algn="tl">
                    <a:srgbClr val="000000">
                      <a:alpha val="43137"/>
                    </a:srgbClr>
                  </a:outerShdw>
                </a:effectLst>
              </a:rPr>
              <a:t>6</a:t>
            </a:r>
            <a:r>
              <a:rPr lang="ko-KR" altLang="en-US" sz="2400" dirty="0" smtClean="0">
                <a:solidFill>
                  <a:srgbClr val="FFFFFF"/>
                </a:solidFill>
                <a:effectLst>
                  <a:outerShdw blurRad="38100" dist="38100" dir="2700000" algn="tl">
                    <a:srgbClr val="000000">
                      <a:alpha val="43137"/>
                    </a:srgbClr>
                  </a:outerShdw>
                </a:effectLst>
              </a:rPr>
              <a:t>월 완공 예정</a:t>
            </a:r>
            <a:endParaRPr lang="en-US" altLang="ko-KR" sz="2400" dirty="0">
              <a:solidFill>
                <a:srgbClr val="FFFFFF"/>
              </a:solidFill>
              <a:effectLst>
                <a:outerShdw blurRad="38100" dist="38100" dir="2700000" algn="tl">
                  <a:srgbClr val="000000">
                    <a:alpha val="43137"/>
                  </a:srgbClr>
                </a:outerShdw>
              </a:effectLst>
            </a:endParaRPr>
          </a:p>
        </p:txBody>
      </p:sp>
      <p:sp>
        <p:nvSpPr>
          <p:cNvPr id="9" name="직사각형 8"/>
          <p:cNvSpPr/>
          <p:nvPr/>
        </p:nvSpPr>
        <p:spPr>
          <a:xfrm>
            <a:off x="0" y="300027"/>
            <a:ext cx="9180512" cy="622799"/>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latinLnBrk="0">
              <a:lnSpc>
                <a:spcPts val="3900"/>
              </a:lnSpc>
              <a:buClr>
                <a:srgbClr val="94CAE8"/>
              </a:buClr>
              <a:buSzPct val="90000"/>
              <a:defRPr/>
            </a:pPr>
            <a:r>
              <a:rPr lang="ko-KR" altLang="en-US" sz="4400" b="1" kern="0" dirty="0" err="1" smtClean="0">
                <a:ln w="11430"/>
                <a:solidFill>
                  <a:srgbClr val="FFFF00"/>
                </a:solidFill>
                <a:effectLst>
                  <a:outerShdw blurRad="50800" dist="39000" dir="5460000" algn="tl">
                    <a:srgbClr val="000000">
                      <a:alpha val="38000"/>
                    </a:srgbClr>
                  </a:outerShdw>
                </a:effectLst>
                <a:latin typeface="휴먼엑스포" pitchFamily="18" charset="-127"/>
                <a:ea typeface="휴먼엑스포" pitchFamily="18" charset="-127"/>
              </a:rPr>
              <a:t>국립암센터</a:t>
            </a:r>
            <a:r>
              <a:rPr lang="ko-KR" altLang="en-US" sz="4400" b="1" kern="0" dirty="0" smtClean="0">
                <a:ln w="11430"/>
                <a:solidFill>
                  <a:srgbClr val="FFFF00"/>
                </a:solidFill>
                <a:effectLst>
                  <a:outerShdw blurRad="50800" dist="39000" dir="5460000" algn="tl">
                    <a:srgbClr val="000000">
                      <a:alpha val="38000"/>
                    </a:srgbClr>
                  </a:outerShdw>
                </a:effectLst>
                <a:latin typeface="휴먼엑스포" pitchFamily="18" charset="-127"/>
                <a:ea typeface="휴먼엑스포" pitchFamily="18" charset="-127"/>
              </a:rPr>
              <a:t> 부속병원 증축</a:t>
            </a:r>
            <a:endParaRPr lang="en-US" altLang="ko-KR" sz="4400" b="1" kern="0" dirty="0" smtClean="0">
              <a:ln w="11430"/>
              <a:solidFill>
                <a:srgbClr val="FFFF00"/>
              </a:solidFill>
              <a:effectLst>
                <a:outerShdw blurRad="50800" dist="39000" dir="5460000" algn="tl">
                  <a:srgbClr val="000000">
                    <a:alpha val="38000"/>
                  </a:srgbClr>
                </a:outerShdw>
              </a:effectLst>
              <a:latin typeface="휴먼엑스포" pitchFamily="18" charset="-127"/>
              <a:ea typeface="휴먼엑스포" pitchFamily="18" charset="-127"/>
            </a:endParaRPr>
          </a:p>
        </p:txBody>
      </p:sp>
    </p:spTree>
    <p:extLst>
      <p:ext uri="{BB962C8B-B14F-4D97-AF65-F5344CB8AC3E}">
        <p14:creationId xmlns:p14="http://schemas.microsoft.com/office/powerpoint/2010/main" val="3617167952"/>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17"/>
          <p:cNvSpPr>
            <a:spLocks noChangeArrowheads="1"/>
          </p:cNvSpPr>
          <p:nvPr/>
        </p:nvSpPr>
        <p:spPr bwMode="auto">
          <a:xfrm>
            <a:off x="170906" y="1484783"/>
            <a:ext cx="8793582" cy="3600401"/>
          </a:xfrm>
          <a:prstGeom prst="roundRect">
            <a:avLst>
              <a:gd name="adj" fmla="val 9597"/>
            </a:avLst>
          </a:prstGeom>
          <a:solidFill>
            <a:srgbClr val="4C809A">
              <a:alpha val="21960"/>
            </a:srgbClr>
          </a:solidFill>
          <a:ln w="9525">
            <a:noFill/>
            <a:round/>
            <a:headEnd/>
            <a:tailEnd/>
          </a:ln>
        </p:spPr>
        <p:txBody>
          <a:bodyPr wrap="none" anchor="ctr"/>
          <a:lstStyle/>
          <a:p>
            <a:pPr>
              <a:lnSpc>
                <a:spcPct val="150000"/>
              </a:lnSpc>
            </a:pPr>
            <a:endParaRPr lang="en-US" altLang="ko-KR" sz="1600" dirty="0">
              <a:solidFill>
                <a:srgbClr val="0A2068"/>
              </a:solidFill>
            </a:endParaRPr>
          </a:p>
        </p:txBody>
      </p:sp>
      <p:sp>
        <p:nvSpPr>
          <p:cNvPr id="8" name="TextBox 7"/>
          <p:cNvSpPr txBox="1"/>
          <p:nvPr/>
        </p:nvSpPr>
        <p:spPr>
          <a:xfrm>
            <a:off x="1187624" y="251937"/>
            <a:ext cx="7956376" cy="584775"/>
          </a:xfrm>
          <a:prstGeom prst="rect">
            <a:avLst/>
          </a:prstGeom>
          <a:noFill/>
        </p:spPr>
        <p:txBody>
          <a:bodyPr wrap="square" rtlCol="0">
            <a:spAutoFit/>
            <a:scene3d>
              <a:camera prst="orthographicFront"/>
              <a:lightRig rig="threePt" dir="t"/>
            </a:scene3d>
            <a:sp3d extrusionH="57150">
              <a:bevelT w="38100" h="38100"/>
            </a:sp3d>
          </a:bodyPr>
          <a:lstStyle/>
          <a:p>
            <a:r>
              <a:rPr lang="ko-KR" altLang="en-US" sz="3200" b="1" dirty="0" err="1" smtClean="0">
                <a:solidFill>
                  <a:srgbClr val="0070C0"/>
                </a:solidFill>
              </a:rPr>
              <a:t>국립암센터</a:t>
            </a:r>
            <a:r>
              <a:rPr lang="ko-KR" altLang="en-US" sz="3200" b="1" dirty="0" smtClean="0">
                <a:solidFill>
                  <a:srgbClr val="0070C0"/>
                </a:solidFill>
              </a:rPr>
              <a:t> 부속병원 증축</a:t>
            </a:r>
            <a:endParaRPr lang="en-US" altLang="ko-KR" sz="3200" b="1" dirty="0">
              <a:solidFill>
                <a:srgbClr val="0070C0"/>
              </a:solidFill>
            </a:endParaRPr>
          </a:p>
        </p:txBody>
      </p:sp>
      <p:sp>
        <p:nvSpPr>
          <p:cNvPr id="10" name="직사각형 9"/>
          <p:cNvSpPr/>
          <p:nvPr/>
        </p:nvSpPr>
        <p:spPr>
          <a:xfrm>
            <a:off x="683568" y="1700808"/>
            <a:ext cx="7257115" cy="3108543"/>
          </a:xfrm>
          <a:prstGeom prst="rect">
            <a:avLst/>
          </a:prstGeom>
        </p:spPr>
        <p:txBody>
          <a:bodyPr wrap="none">
            <a:spAutoFit/>
          </a:bodyPr>
          <a:lstStyle/>
          <a:p>
            <a:pPr marL="457200" indent="-457200">
              <a:buFont typeface="Arial" panose="020B0604020202020204" pitchFamily="34" charset="0"/>
              <a:buChar char="•"/>
            </a:pPr>
            <a:r>
              <a:rPr lang="ko-KR" altLang="en-US" sz="2800" b="1" dirty="0" smtClean="0">
                <a:solidFill>
                  <a:srgbClr val="FF5050"/>
                </a:solidFill>
              </a:rPr>
              <a:t>소아암병동</a:t>
            </a:r>
            <a:endParaRPr lang="en-US" altLang="ko-KR" sz="2800" b="1" dirty="0" smtClean="0">
              <a:solidFill>
                <a:srgbClr val="FF5050"/>
              </a:solidFill>
            </a:endParaRPr>
          </a:p>
          <a:p>
            <a:pPr lvl="1"/>
            <a:r>
              <a:rPr lang="ko-KR" altLang="en-US" sz="2800" b="1" dirty="0" smtClean="0">
                <a:solidFill>
                  <a:prstClr val="black"/>
                </a:solidFill>
              </a:rPr>
              <a:t>아이들에게 따뜻한 희망을 선물합니다</a:t>
            </a:r>
            <a:endParaRPr lang="en-US" altLang="ko-KR" sz="2800" b="1" dirty="0" smtClean="0">
              <a:solidFill>
                <a:prstClr val="black"/>
              </a:solidFill>
            </a:endParaRPr>
          </a:p>
          <a:p>
            <a:pPr marL="285750" indent="-285750">
              <a:buFont typeface="Arial" panose="020B0604020202020204" pitchFamily="34" charset="0"/>
              <a:buChar char="•"/>
            </a:pPr>
            <a:endParaRPr lang="en-US" altLang="ko-KR" sz="1400" b="1" dirty="0" smtClean="0">
              <a:solidFill>
                <a:srgbClr val="FF5050"/>
              </a:solidFill>
            </a:endParaRPr>
          </a:p>
          <a:p>
            <a:pPr marL="457200" indent="-457200">
              <a:buFont typeface="Arial" panose="020B0604020202020204" pitchFamily="34" charset="0"/>
              <a:buChar char="•"/>
            </a:pPr>
            <a:r>
              <a:rPr lang="ko-KR" altLang="en-US" sz="2800" b="1" dirty="0" smtClean="0">
                <a:solidFill>
                  <a:srgbClr val="FF5050"/>
                </a:solidFill>
              </a:rPr>
              <a:t>호스피스 완화의료병동</a:t>
            </a:r>
            <a:endParaRPr lang="en-US" altLang="ko-KR" sz="2800" b="1" dirty="0" smtClean="0">
              <a:solidFill>
                <a:srgbClr val="FF5050"/>
              </a:solidFill>
            </a:endParaRPr>
          </a:p>
          <a:p>
            <a:pPr lvl="1"/>
            <a:r>
              <a:rPr lang="ko-KR" altLang="en-US" sz="2800" b="1" dirty="0" err="1" smtClean="0">
                <a:solidFill>
                  <a:prstClr val="black"/>
                </a:solidFill>
              </a:rPr>
              <a:t>말기암</a:t>
            </a:r>
            <a:r>
              <a:rPr lang="ko-KR" altLang="en-US" sz="2800" b="1" dirty="0" smtClean="0">
                <a:solidFill>
                  <a:prstClr val="black"/>
                </a:solidFill>
              </a:rPr>
              <a:t> 환자들과 행복한 미소를 나눕니다</a:t>
            </a:r>
            <a:endParaRPr lang="en-US" altLang="ko-KR" sz="2800" b="1" dirty="0" smtClean="0">
              <a:solidFill>
                <a:prstClr val="black"/>
              </a:solidFill>
            </a:endParaRPr>
          </a:p>
          <a:p>
            <a:pPr marL="285750" indent="-285750">
              <a:buFont typeface="Arial" panose="020B0604020202020204" pitchFamily="34" charset="0"/>
              <a:buChar char="•"/>
            </a:pPr>
            <a:endParaRPr lang="en-US" altLang="ko-KR" sz="1400" b="1" dirty="0" smtClean="0">
              <a:solidFill>
                <a:srgbClr val="FF5050"/>
              </a:solidFill>
            </a:endParaRPr>
          </a:p>
          <a:p>
            <a:pPr marL="457200" indent="-457200">
              <a:buFont typeface="Arial" panose="020B0604020202020204" pitchFamily="34" charset="0"/>
              <a:buChar char="•"/>
            </a:pPr>
            <a:r>
              <a:rPr lang="ko-KR" altLang="en-US" sz="2800" b="1" dirty="0" smtClean="0">
                <a:solidFill>
                  <a:srgbClr val="FF5050"/>
                </a:solidFill>
              </a:rPr>
              <a:t>임상시험병동</a:t>
            </a:r>
            <a:endParaRPr lang="en-US" altLang="ko-KR" sz="2800" b="1" dirty="0" smtClean="0">
              <a:solidFill>
                <a:srgbClr val="0070C0"/>
              </a:solidFill>
            </a:endParaRPr>
          </a:p>
          <a:p>
            <a:pPr lvl="1"/>
            <a:r>
              <a:rPr lang="ko-KR" altLang="en-US" sz="2800" b="1" dirty="0" err="1" smtClean="0">
                <a:solidFill>
                  <a:prstClr val="black"/>
                </a:solidFill>
              </a:rPr>
              <a:t>암치료의</a:t>
            </a:r>
            <a:r>
              <a:rPr lang="ko-KR" altLang="en-US" sz="2800" b="1" dirty="0" smtClean="0">
                <a:solidFill>
                  <a:prstClr val="black"/>
                </a:solidFill>
              </a:rPr>
              <a:t> 새로운 길을 열겠습니다</a:t>
            </a:r>
            <a:endParaRPr lang="en-US" altLang="ko-KR" sz="3200" b="1" dirty="0">
              <a:solidFill>
                <a:prstClr val="black"/>
              </a:solidFill>
            </a:endParaRPr>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5518" t="20391" r="51471" b="59467"/>
          <a:stretch/>
        </p:blipFill>
        <p:spPr bwMode="auto">
          <a:xfrm>
            <a:off x="35496" y="5503405"/>
            <a:ext cx="2016224" cy="1248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60" t="19731" r="80012" b="60064"/>
          <a:stretch/>
        </p:blipFill>
        <p:spPr bwMode="auto">
          <a:xfrm>
            <a:off x="4644008" y="5503405"/>
            <a:ext cx="2736304" cy="1240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188" t="20424" r="51544" b="59789"/>
          <a:stretch/>
        </p:blipFill>
        <p:spPr bwMode="auto">
          <a:xfrm>
            <a:off x="2195736" y="5512679"/>
            <a:ext cx="2429338" cy="1259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descr="\\Heerim-file\joint-file\국립암센터 증축공사_여준수\07.Presentation\02.CG\유찰후 추가작업\!!final\01. Main Image\Exterior\국립암센터 부속병원 신관 증축공사 주경.jpg"/>
          <p:cNvPicPr>
            <a:picLocks noChangeAspect="1" noChangeArrowheads="1"/>
          </p:cNvPicPr>
          <p:nvPr/>
        </p:nvPicPr>
        <p:blipFill>
          <a:blip r:embed="rId5" cstate="print"/>
          <a:srcRect l="4232" t="-163" r="27119" b="3722"/>
          <a:stretch>
            <a:fillRect/>
          </a:stretch>
        </p:blipFill>
        <p:spPr bwMode="auto">
          <a:xfrm>
            <a:off x="7380312" y="5512679"/>
            <a:ext cx="1648791" cy="1239210"/>
          </a:xfrm>
          <a:prstGeom prst="rect">
            <a:avLst/>
          </a:prstGeom>
          <a:ln>
            <a:noFill/>
          </a:ln>
          <a:effectLst>
            <a:outerShdw blurRad="292100" dist="139700" dir="2700000" algn="tl" rotWithShape="0">
              <a:srgbClr val="333333">
                <a:alpha val="65000"/>
              </a:srgbClr>
            </a:outerShdw>
          </a:effectLst>
        </p:spPr>
      </p:pic>
      <p:pic>
        <p:nvPicPr>
          <p:cNvPr id="15" name="그림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235" y="1844824"/>
            <a:ext cx="219319" cy="245904"/>
          </a:xfrm>
          <a:prstGeom prst="rect">
            <a:avLst/>
          </a:prstGeom>
        </p:spPr>
      </p:pic>
      <p:pic>
        <p:nvPicPr>
          <p:cNvPr id="16" name="그림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235" y="2924944"/>
            <a:ext cx="219319" cy="245904"/>
          </a:xfrm>
          <a:prstGeom prst="rect">
            <a:avLst/>
          </a:prstGeom>
        </p:spPr>
      </p:pic>
      <p:pic>
        <p:nvPicPr>
          <p:cNvPr id="17" name="그림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6929" y="4005064"/>
            <a:ext cx="219319" cy="245904"/>
          </a:xfrm>
          <a:prstGeom prst="rect">
            <a:avLst/>
          </a:prstGeom>
        </p:spPr>
      </p:pic>
    </p:spTree>
    <p:extLst>
      <p:ext uri="{BB962C8B-B14F-4D97-AF65-F5344CB8AC3E}">
        <p14:creationId xmlns:p14="http://schemas.microsoft.com/office/powerpoint/2010/main" val="2030619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p:cNvPicPr>
            <a:picLocks noChangeAspect="1" noChangeArrowheads="1"/>
          </p:cNvPicPr>
          <p:nvPr/>
        </p:nvPicPr>
        <p:blipFill>
          <a:blip r:embed="rId3" cstate="print"/>
          <a:srcRect/>
          <a:stretch>
            <a:fillRect/>
          </a:stretch>
        </p:blipFill>
        <p:spPr bwMode="auto">
          <a:xfrm>
            <a:off x="0" y="3465513"/>
            <a:ext cx="9144000" cy="3425825"/>
          </a:xfrm>
          <a:prstGeom prst="rect">
            <a:avLst/>
          </a:prstGeom>
          <a:noFill/>
          <a:ln w="9525">
            <a:noFill/>
            <a:miter lim="800000"/>
            <a:headEnd/>
            <a:tailEnd/>
          </a:ln>
          <a:effectLst/>
        </p:spPr>
      </p:pic>
      <p:pic>
        <p:nvPicPr>
          <p:cNvPr id="10" name="Picture 7" descr="C:\Documents and Settings\ncc\바탕 화면\★B&amp;D\물질보유기관대상홍보자료\비둘기\symbol_국문3.png"/>
          <p:cNvPicPr>
            <a:picLocks noChangeAspect="1" noChangeArrowheads="1"/>
          </p:cNvPicPr>
          <p:nvPr/>
        </p:nvPicPr>
        <p:blipFill>
          <a:blip r:embed="rId4" cstate="print"/>
          <a:srcRect/>
          <a:stretch>
            <a:fillRect/>
          </a:stretch>
        </p:blipFill>
        <p:spPr bwMode="auto">
          <a:xfrm>
            <a:off x="1818537" y="1412776"/>
            <a:ext cx="5633783" cy="3600400"/>
          </a:xfrm>
          <a:prstGeom prst="rect">
            <a:avLst/>
          </a:prstGeom>
          <a:noFill/>
          <a:ln w="9525">
            <a:noFill/>
            <a:miter lim="800000"/>
            <a:headEnd/>
            <a:tailEnd/>
          </a:ln>
        </p:spPr>
      </p:pic>
    </p:spTree>
    <p:extLst>
      <p:ext uri="{BB962C8B-B14F-4D97-AF65-F5344CB8AC3E}">
        <p14:creationId xmlns:p14="http://schemas.microsoft.com/office/powerpoint/2010/main" val="3711681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그림 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281" y="1392721"/>
            <a:ext cx="219319" cy="245904"/>
          </a:xfrm>
          <a:prstGeom prst="rect">
            <a:avLst/>
          </a:prstGeom>
        </p:spPr>
      </p:pic>
      <p:sp>
        <p:nvSpPr>
          <p:cNvPr id="38" name="TextBox 10"/>
          <p:cNvSpPr txBox="1">
            <a:spLocks noChangeArrowheads="1"/>
          </p:cNvSpPr>
          <p:nvPr/>
        </p:nvSpPr>
        <p:spPr bwMode="auto">
          <a:xfrm>
            <a:off x="1115616" y="1176697"/>
            <a:ext cx="7344816" cy="956159"/>
          </a:xfrm>
          <a:prstGeom prst="rect">
            <a:avLst/>
          </a:prstGeom>
          <a:noFill/>
          <a:ln w="9525">
            <a:noFill/>
            <a:miter lim="800000"/>
            <a:headEnd/>
            <a:tailEnd/>
          </a:ln>
        </p:spPr>
        <p:txBody>
          <a:bodyPr wrap="square">
            <a:spAutoFit/>
          </a:bodyPr>
          <a:lstStyle/>
          <a:p>
            <a:pPr fontAlgn="base">
              <a:lnSpc>
                <a:spcPct val="150000"/>
              </a:lnSpc>
              <a:spcBef>
                <a:spcPct val="0"/>
              </a:spcBef>
              <a:spcAft>
                <a:spcPct val="0"/>
              </a:spcAft>
            </a:pPr>
            <a:r>
              <a:rPr kumimoji="1" lang="ko-KR" altLang="en-US" sz="2000" b="1" dirty="0">
                <a:solidFill>
                  <a:srgbClr val="1F497D">
                    <a:lumMod val="60000"/>
                    <a:lumOff val="40000"/>
                  </a:srgbClr>
                </a:solidFill>
              </a:rPr>
              <a:t>윤</a:t>
            </a:r>
            <a:r>
              <a:rPr kumimoji="1" lang="en-US" altLang="ko-KR" sz="2000" b="1" dirty="0">
                <a:solidFill>
                  <a:srgbClr val="1F497D">
                    <a:lumMod val="60000"/>
                    <a:lumOff val="40000"/>
                  </a:srgbClr>
                </a:solidFill>
              </a:rPr>
              <a:t>O</a:t>
            </a:r>
            <a:r>
              <a:rPr kumimoji="1" lang="ko-KR" altLang="en-US" sz="2000" b="1" dirty="0">
                <a:solidFill>
                  <a:srgbClr val="1F497D">
                    <a:lumMod val="60000"/>
                    <a:lumOff val="40000"/>
                  </a:srgbClr>
                </a:solidFill>
              </a:rPr>
              <a:t>옥</a:t>
            </a:r>
            <a:r>
              <a:rPr kumimoji="1" lang="en-US" altLang="ko-KR" sz="2000" b="1" dirty="0">
                <a:solidFill>
                  <a:srgbClr val="1F497D">
                    <a:lumMod val="60000"/>
                    <a:lumOff val="40000"/>
                  </a:srgbClr>
                </a:solidFill>
              </a:rPr>
              <a:t>(64</a:t>
            </a:r>
            <a:r>
              <a:rPr kumimoji="1" lang="ko-KR" altLang="en-US" sz="2000" b="1" dirty="0">
                <a:solidFill>
                  <a:srgbClr val="1F497D">
                    <a:lumMod val="60000"/>
                    <a:lumOff val="40000"/>
                  </a:srgbClr>
                </a:solidFill>
              </a:rPr>
              <a:t>세 여자</a:t>
            </a:r>
            <a:r>
              <a:rPr kumimoji="1" lang="en-US" altLang="ko-KR" sz="2000" b="1" dirty="0">
                <a:solidFill>
                  <a:srgbClr val="1F497D">
                    <a:lumMod val="60000"/>
                    <a:lumOff val="40000"/>
                  </a:srgbClr>
                </a:solidFill>
              </a:rPr>
              <a:t>), </a:t>
            </a:r>
            <a:r>
              <a:rPr kumimoji="1" lang="ko-KR" altLang="en-US" sz="2000" b="1" dirty="0">
                <a:solidFill>
                  <a:srgbClr val="1F497D">
                    <a:lumMod val="60000"/>
                    <a:lumOff val="40000"/>
                  </a:srgbClr>
                </a:solidFill>
              </a:rPr>
              <a:t>좌상엽 </a:t>
            </a:r>
            <a:r>
              <a:rPr kumimoji="1" lang="ko-KR" altLang="en-US" sz="2000" b="1" dirty="0" err="1">
                <a:solidFill>
                  <a:srgbClr val="1F497D">
                    <a:lumMod val="60000"/>
                    <a:lumOff val="40000"/>
                  </a:srgbClr>
                </a:solidFill>
              </a:rPr>
              <a:t>폐선암</a:t>
            </a:r>
            <a:r>
              <a:rPr kumimoji="1" lang="ko-KR" altLang="en-US" sz="2000" b="1" dirty="0">
                <a:solidFill>
                  <a:srgbClr val="1F497D">
                    <a:lumMod val="60000"/>
                    <a:lumOff val="40000"/>
                  </a:srgbClr>
                </a:solidFill>
              </a:rPr>
              <a:t> 진단</a:t>
            </a:r>
            <a:r>
              <a:rPr kumimoji="1" lang="en-US" altLang="ko-KR" sz="2000" b="1" dirty="0">
                <a:solidFill>
                  <a:srgbClr val="1F497D">
                    <a:lumMod val="60000"/>
                    <a:lumOff val="40000"/>
                  </a:srgbClr>
                </a:solidFill>
              </a:rPr>
              <a:t>: </a:t>
            </a:r>
            <a:r>
              <a:rPr kumimoji="1" lang="ko-KR" altLang="en-US" sz="2000" b="1" dirty="0">
                <a:solidFill>
                  <a:srgbClr val="1F497D">
                    <a:lumMod val="60000"/>
                    <a:lumOff val="40000"/>
                  </a:srgbClr>
                </a:solidFill>
              </a:rPr>
              <a:t>폐와 뇌로 전이 </a:t>
            </a:r>
            <a:endParaRPr kumimoji="1" lang="en-US" altLang="ko-KR" sz="2000" b="1" dirty="0">
              <a:solidFill>
                <a:srgbClr val="1F497D">
                  <a:lumMod val="60000"/>
                  <a:lumOff val="40000"/>
                </a:srgbClr>
              </a:solidFill>
            </a:endParaRPr>
          </a:p>
          <a:p>
            <a:pPr fontAlgn="base">
              <a:lnSpc>
                <a:spcPct val="150000"/>
              </a:lnSpc>
              <a:spcBef>
                <a:spcPct val="0"/>
              </a:spcBef>
              <a:spcAft>
                <a:spcPct val="0"/>
              </a:spcAft>
            </a:pPr>
            <a:endParaRPr kumimoji="1" lang="ko-KR" altLang="en-US" sz="2000" b="1" dirty="0">
              <a:solidFill>
                <a:srgbClr val="1F497D">
                  <a:lumMod val="60000"/>
                  <a:lumOff val="40000"/>
                </a:srgbClr>
              </a:solidFill>
            </a:endParaRPr>
          </a:p>
        </p:txBody>
      </p:sp>
      <p:grpSp>
        <p:nvGrpSpPr>
          <p:cNvPr id="3" name="그룹 62"/>
          <p:cNvGrpSpPr/>
          <p:nvPr/>
        </p:nvGrpSpPr>
        <p:grpSpPr>
          <a:xfrm>
            <a:off x="611560" y="2678767"/>
            <a:ext cx="3889528" cy="3310583"/>
            <a:chOff x="627496" y="3356992"/>
            <a:chExt cx="3889528" cy="3310583"/>
          </a:xfrm>
        </p:grpSpPr>
        <p:sp>
          <p:nvSpPr>
            <p:cNvPr id="64" name="텍스트 개체 틀 4"/>
            <p:cNvSpPr txBox="1">
              <a:spLocks/>
            </p:cNvSpPr>
            <p:nvPr/>
          </p:nvSpPr>
          <p:spPr>
            <a:xfrm>
              <a:off x="827584" y="6163519"/>
              <a:ext cx="3456384" cy="504056"/>
            </a:xfrm>
            <a:prstGeom prst="rect">
              <a:avLst/>
            </a:prstGeom>
          </p:spPr>
          <p:txBody>
            <a:bodyPr vert="horz">
              <a:normAutofit/>
            </a:bodyPr>
            <a:lstStyle/>
            <a:p>
              <a:pPr marL="274320" indent="-274320" algn="ctr">
                <a:spcBef>
                  <a:spcPts val="600"/>
                </a:spcBef>
                <a:buClr>
                  <a:srgbClr val="5AB14B"/>
                </a:buClr>
                <a:buSzPct val="76000"/>
                <a:defRPr/>
              </a:pPr>
              <a:r>
                <a:rPr lang="ko-KR" altLang="en-US" sz="2000" b="1" dirty="0">
                  <a:solidFill>
                    <a:srgbClr val="2F7ADF">
                      <a:lumMod val="50000"/>
                    </a:srgbClr>
                  </a:solidFill>
                  <a:cs typeface="Arial" pitchFamily="34" charset="0"/>
                </a:rPr>
                <a:t>투약 전 </a:t>
              </a:r>
              <a:r>
                <a:rPr lang="en-US" altLang="ko-KR" sz="2000" b="1" dirty="0">
                  <a:solidFill>
                    <a:srgbClr val="2F7ADF">
                      <a:lumMod val="50000"/>
                    </a:srgbClr>
                  </a:solidFill>
                  <a:cs typeface="Arial" pitchFamily="34" charset="0"/>
                </a:rPr>
                <a:t>: 2012.12.11</a:t>
              </a:r>
              <a:endParaRPr lang="ko-KR" altLang="en-US" sz="2000" b="1" dirty="0">
                <a:solidFill>
                  <a:srgbClr val="2F7ADF">
                    <a:lumMod val="50000"/>
                  </a:srgbClr>
                </a:solidFill>
                <a:cs typeface="Arial" pitchFamily="34" charset="0"/>
              </a:endParaRPr>
            </a:p>
          </p:txBody>
        </p:sp>
        <p:pic>
          <p:nvPicPr>
            <p:cNvPr id="65" name="Picture 2"/>
            <p:cNvPicPr>
              <a:picLocks noChangeAspect="1" noChangeArrowheads="1"/>
            </p:cNvPicPr>
            <p:nvPr/>
          </p:nvPicPr>
          <p:blipFill>
            <a:blip r:embed="rId4" cstate="print"/>
            <a:srcRect l="2768" t="11073" r="923" b="19377"/>
            <a:stretch>
              <a:fillRect/>
            </a:stretch>
          </p:blipFill>
          <p:spPr bwMode="auto">
            <a:xfrm>
              <a:off x="627496" y="3356992"/>
              <a:ext cx="3889528" cy="2808742"/>
            </a:xfrm>
            <a:prstGeom prst="rect">
              <a:avLst/>
            </a:prstGeom>
            <a:noFill/>
            <a:ln w="9525">
              <a:noFill/>
              <a:miter lim="800000"/>
              <a:headEnd/>
              <a:tailEnd/>
            </a:ln>
          </p:spPr>
        </p:pic>
        <p:sp>
          <p:nvSpPr>
            <p:cNvPr id="66" name="타원 65"/>
            <p:cNvSpPr/>
            <p:nvPr/>
          </p:nvSpPr>
          <p:spPr>
            <a:xfrm>
              <a:off x="2627784" y="4869160"/>
              <a:ext cx="936104" cy="720080"/>
            </a:xfrm>
            <a:prstGeom prst="ellipse">
              <a:avLst/>
            </a:prstGeom>
            <a:noFill/>
            <a:ln w="28575">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sz="1600">
                <a:solidFill>
                  <a:srgbClr val="FFFFFF"/>
                </a:solidFill>
              </a:endParaRPr>
            </a:p>
          </p:txBody>
        </p:sp>
      </p:grpSp>
      <p:grpSp>
        <p:nvGrpSpPr>
          <p:cNvPr id="4" name="그룹 68"/>
          <p:cNvGrpSpPr/>
          <p:nvPr/>
        </p:nvGrpSpPr>
        <p:grpSpPr>
          <a:xfrm>
            <a:off x="4762761" y="2676982"/>
            <a:ext cx="4041775" cy="3240360"/>
            <a:chOff x="4778697" y="3355207"/>
            <a:chExt cx="4041775" cy="3240360"/>
          </a:xfrm>
        </p:grpSpPr>
        <p:sp>
          <p:nvSpPr>
            <p:cNvPr id="72" name="텍스트 개체 틀 6"/>
            <p:cNvSpPr txBox="1">
              <a:spLocks/>
            </p:cNvSpPr>
            <p:nvPr/>
          </p:nvSpPr>
          <p:spPr>
            <a:xfrm>
              <a:off x="4778697" y="6151005"/>
              <a:ext cx="4041775" cy="444562"/>
            </a:xfrm>
            <a:prstGeom prst="rect">
              <a:avLst/>
            </a:prstGeom>
          </p:spPr>
          <p:txBody>
            <a:bodyPr/>
            <a:lstStyle/>
            <a:p>
              <a:pPr marL="274320" indent="-274320" algn="ctr">
                <a:spcBef>
                  <a:spcPts val="600"/>
                </a:spcBef>
                <a:buClr>
                  <a:srgbClr val="5AB14B"/>
                </a:buClr>
                <a:buSzPct val="76000"/>
                <a:defRPr/>
              </a:pPr>
              <a:r>
                <a:rPr lang="ko-KR" altLang="en-US" sz="2000" b="1" dirty="0">
                  <a:solidFill>
                    <a:srgbClr val="2F7ADF">
                      <a:lumMod val="50000"/>
                    </a:srgbClr>
                  </a:solidFill>
                  <a:cs typeface="Arial" pitchFamily="34" charset="0"/>
                </a:rPr>
                <a:t>투약 후 </a:t>
              </a:r>
              <a:r>
                <a:rPr lang="en-US" altLang="ko-KR" sz="2000" b="1" dirty="0">
                  <a:solidFill>
                    <a:srgbClr val="2F7ADF">
                      <a:lumMod val="50000"/>
                    </a:srgbClr>
                  </a:solidFill>
                  <a:cs typeface="Arial" pitchFamily="34" charset="0"/>
                </a:rPr>
                <a:t>: 2013.01.18</a:t>
              </a:r>
              <a:endParaRPr lang="ko-KR" altLang="en-US" sz="2000" b="1" dirty="0">
                <a:solidFill>
                  <a:srgbClr val="2F7ADF">
                    <a:lumMod val="50000"/>
                  </a:srgbClr>
                </a:solidFill>
                <a:cs typeface="Arial" pitchFamily="34" charset="0"/>
              </a:endParaRPr>
            </a:p>
          </p:txBody>
        </p:sp>
        <p:pic>
          <p:nvPicPr>
            <p:cNvPr id="76" name="Picture 3"/>
            <p:cNvPicPr>
              <a:picLocks noChangeAspect="1" noChangeArrowheads="1"/>
            </p:cNvPicPr>
            <p:nvPr/>
          </p:nvPicPr>
          <p:blipFill>
            <a:blip r:embed="rId5" cstate="print"/>
            <a:srcRect l="7382" t="18455" r="11073" b="18455"/>
            <a:stretch>
              <a:fillRect/>
            </a:stretch>
          </p:blipFill>
          <p:spPr bwMode="auto">
            <a:xfrm>
              <a:off x="4981634" y="3355207"/>
              <a:ext cx="3632087" cy="2810097"/>
            </a:xfrm>
            <a:prstGeom prst="rect">
              <a:avLst/>
            </a:prstGeom>
            <a:noFill/>
            <a:ln w="9525">
              <a:noFill/>
              <a:miter lim="800000"/>
              <a:headEnd/>
              <a:tailEnd/>
            </a:ln>
          </p:spPr>
        </p:pic>
        <p:sp>
          <p:nvSpPr>
            <p:cNvPr id="79" name="타원 78"/>
            <p:cNvSpPr/>
            <p:nvPr/>
          </p:nvSpPr>
          <p:spPr>
            <a:xfrm>
              <a:off x="6804248" y="4847388"/>
              <a:ext cx="936104" cy="720080"/>
            </a:xfrm>
            <a:prstGeom prst="ellipse">
              <a:avLst/>
            </a:prstGeom>
            <a:noFill/>
            <a:ln w="28575">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sz="1600">
                <a:solidFill>
                  <a:srgbClr val="FFFFFF"/>
                </a:solidFill>
              </a:endParaRPr>
            </a:p>
          </p:txBody>
        </p:sp>
      </p:grpSp>
      <p:sp>
        <p:nvSpPr>
          <p:cNvPr id="2" name="직사각형 1"/>
          <p:cNvSpPr/>
          <p:nvPr/>
        </p:nvSpPr>
        <p:spPr>
          <a:xfrm>
            <a:off x="611560" y="2204864"/>
            <a:ext cx="7986224" cy="400110"/>
          </a:xfrm>
          <a:prstGeom prst="rect">
            <a:avLst/>
          </a:prstGeom>
        </p:spPr>
        <p:txBody>
          <a:bodyPr wrap="square">
            <a:spAutoFit/>
          </a:bodyPr>
          <a:lstStyle/>
          <a:p>
            <a:pPr marL="361950" lvl="2" algn="ctr" fontAlgn="base">
              <a:spcBef>
                <a:spcPct val="0"/>
              </a:spcBef>
              <a:spcAft>
                <a:spcPct val="0"/>
              </a:spcAft>
            </a:pPr>
            <a:r>
              <a:rPr kumimoji="1" lang="en-US" altLang="ko-KR" sz="2000" b="1" kern="0" dirty="0">
                <a:solidFill>
                  <a:srgbClr val="0A2068"/>
                </a:solidFill>
              </a:rPr>
              <a:t>2012</a:t>
            </a:r>
            <a:r>
              <a:rPr kumimoji="1" lang="ko-KR" altLang="en-US" sz="2000" b="1" kern="0" dirty="0">
                <a:solidFill>
                  <a:srgbClr val="0A2068"/>
                </a:solidFill>
              </a:rPr>
              <a:t>년 </a:t>
            </a:r>
            <a:r>
              <a:rPr kumimoji="1" lang="en-US" altLang="ko-KR" sz="2000" b="1" kern="0" dirty="0">
                <a:solidFill>
                  <a:srgbClr val="0A2068"/>
                </a:solidFill>
              </a:rPr>
              <a:t>12 </a:t>
            </a:r>
            <a:r>
              <a:rPr kumimoji="1" lang="ko-KR" altLang="en-US" sz="2000" b="1" kern="0" dirty="0">
                <a:solidFill>
                  <a:srgbClr val="0A2068"/>
                </a:solidFill>
              </a:rPr>
              <a:t>월 </a:t>
            </a:r>
            <a:r>
              <a:rPr kumimoji="1" lang="en-US" altLang="ko-KR" sz="2000" b="1" kern="0" dirty="0">
                <a:solidFill>
                  <a:srgbClr val="0A2068"/>
                </a:solidFill>
              </a:rPr>
              <a:t>24</a:t>
            </a:r>
            <a:r>
              <a:rPr kumimoji="1" lang="ko-KR" altLang="en-US" sz="2000" b="1" kern="0" dirty="0">
                <a:solidFill>
                  <a:srgbClr val="0A2068"/>
                </a:solidFill>
              </a:rPr>
              <a:t>일 </a:t>
            </a:r>
            <a:r>
              <a:rPr kumimoji="1" lang="en-US" altLang="ko-KR" b="1" kern="0" dirty="0">
                <a:solidFill>
                  <a:srgbClr val="0A2068"/>
                </a:solidFill>
                <a:cs typeface="Arial Unicode MS" pitchFamily="50" charset="-127"/>
              </a:rPr>
              <a:t>NOV120101-202 </a:t>
            </a:r>
            <a:r>
              <a:rPr kumimoji="1" lang="ko-KR" altLang="en-US" sz="2000" b="1" kern="0" dirty="0">
                <a:solidFill>
                  <a:srgbClr val="0A2068"/>
                </a:solidFill>
              </a:rPr>
              <a:t>임상시험 참여</a:t>
            </a:r>
            <a:endParaRPr kumimoji="1" lang="en-US" altLang="ko-KR" sz="2000" b="1" kern="0" dirty="0">
              <a:solidFill>
                <a:srgbClr val="0A2068"/>
              </a:solidFill>
            </a:endParaRPr>
          </a:p>
        </p:txBody>
      </p:sp>
      <p:pic>
        <p:nvPicPr>
          <p:cNvPr id="83" name="그림 4" descr="Untitled-1.png"/>
          <p:cNvPicPr>
            <a:picLocks noChangeAspect="1"/>
          </p:cNvPicPr>
          <p:nvPr/>
        </p:nvPicPr>
        <p:blipFill rotWithShape="1">
          <a:blip r:embed="rId6" cstate="print"/>
          <a:srcRect t="70848"/>
          <a:stretch/>
        </p:blipFill>
        <p:spPr bwMode="auto">
          <a:xfrm>
            <a:off x="611560" y="1691376"/>
            <a:ext cx="7315200" cy="107956"/>
          </a:xfrm>
          <a:prstGeom prst="rect">
            <a:avLst/>
          </a:prstGeom>
          <a:noFill/>
          <a:ln w="9525">
            <a:noFill/>
            <a:miter lim="800000"/>
            <a:headEnd/>
            <a:tailEnd/>
          </a:ln>
        </p:spPr>
      </p:pic>
      <p:sp>
        <p:nvSpPr>
          <p:cNvPr id="16" name="TextBox 15"/>
          <p:cNvSpPr txBox="1"/>
          <p:nvPr/>
        </p:nvSpPr>
        <p:spPr>
          <a:xfrm>
            <a:off x="1115616" y="188640"/>
            <a:ext cx="8388424" cy="584775"/>
          </a:xfrm>
          <a:prstGeom prst="rect">
            <a:avLst/>
          </a:prstGeom>
          <a:noFill/>
        </p:spPr>
        <p:txBody>
          <a:bodyPr wrap="square" rtlCol="0">
            <a:spAutoFit/>
            <a:scene3d>
              <a:camera prst="orthographicFront"/>
              <a:lightRig rig="threePt" dir="t"/>
            </a:scene3d>
            <a:sp3d extrusionH="57150">
              <a:bevelT w="38100" h="38100"/>
            </a:sp3d>
          </a:bodyPr>
          <a:lstStyle/>
          <a:p>
            <a:r>
              <a:rPr lang="ko-KR" altLang="en-US" sz="3200" b="1" dirty="0">
                <a:solidFill>
                  <a:srgbClr val="0070C0"/>
                </a:solidFill>
              </a:rPr>
              <a:t>개발중인 신약후보물질의 임상시험사례</a:t>
            </a:r>
            <a:endParaRPr lang="en-US" altLang="ko-KR" sz="3200" b="1" dirty="0">
              <a:solidFill>
                <a:srgbClr val="0070C0"/>
              </a:solidFill>
            </a:endParaRPr>
          </a:p>
        </p:txBody>
      </p:sp>
    </p:spTree>
    <p:extLst>
      <p:ext uri="{BB962C8B-B14F-4D97-AF65-F5344CB8AC3E}">
        <p14:creationId xmlns:p14="http://schemas.microsoft.com/office/powerpoint/2010/main" val="421584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224136" y="406405"/>
            <a:ext cx="7452320" cy="646331"/>
          </a:xfrm>
          <a:prstGeom prst="rect">
            <a:avLst/>
          </a:prstGeom>
          <a:noFill/>
        </p:spPr>
        <p:txBody>
          <a:bodyPr wrap="square" rtlCol="0">
            <a:spAutoFit/>
            <a:scene3d>
              <a:camera prst="orthographicFront"/>
              <a:lightRig rig="threePt" dir="t"/>
            </a:scene3d>
            <a:sp3d extrusionH="57150">
              <a:bevelT w="38100" h="38100"/>
            </a:sp3d>
          </a:bodyPr>
          <a:lstStyle/>
          <a:p>
            <a:r>
              <a:rPr lang="en-US" altLang="ko-KR" sz="3600" b="1" dirty="0" smtClean="0">
                <a:solidFill>
                  <a:srgbClr val="0070C0"/>
                </a:solidFill>
              </a:rPr>
              <a:t>100</a:t>
            </a:r>
            <a:r>
              <a:rPr lang="ko-KR" altLang="en-US" sz="3600" b="1" dirty="0" smtClean="0">
                <a:solidFill>
                  <a:srgbClr val="0070C0"/>
                </a:solidFill>
              </a:rPr>
              <a:t>세 건강과 행복</a:t>
            </a:r>
            <a:r>
              <a:rPr lang="en-US" altLang="ko-KR" sz="3600" b="1" dirty="0" smtClean="0">
                <a:solidFill>
                  <a:srgbClr val="0070C0"/>
                </a:solidFill>
              </a:rPr>
              <a:t>: </a:t>
            </a:r>
            <a:r>
              <a:rPr lang="ko-KR" altLang="en-US" sz="3600" b="1" dirty="0" err="1" smtClean="0">
                <a:solidFill>
                  <a:srgbClr val="0070C0"/>
                </a:solidFill>
              </a:rPr>
              <a:t>행복론</a:t>
            </a:r>
            <a:endParaRPr lang="ko-KR" altLang="en-US" sz="3600" b="1" dirty="0">
              <a:solidFill>
                <a:srgbClr val="0070C0"/>
              </a:solidFill>
            </a:endParaRPr>
          </a:p>
        </p:txBody>
      </p:sp>
      <p:sp>
        <p:nvSpPr>
          <p:cNvPr id="11" name="내용 개체 틀 2"/>
          <p:cNvSpPr txBox="1">
            <a:spLocks/>
          </p:cNvSpPr>
          <p:nvPr/>
        </p:nvSpPr>
        <p:spPr>
          <a:xfrm>
            <a:off x="709736" y="1312172"/>
            <a:ext cx="8434264" cy="892692"/>
          </a:xfrm>
          <a:prstGeom prst="rect">
            <a:avLst/>
          </a:prstGeom>
        </p:spPr>
        <p:txBody>
          <a:bodyPr anchor="ctr"/>
          <a:lstStyle>
            <a:lvl1pPr marL="342900" indent="-342900" algn="l" rtl="0" eaLnBrk="0" fontAlgn="base" latinLnBrk="1" hangingPunct="0">
              <a:spcBef>
                <a:spcPct val="20000"/>
              </a:spcBef>
              <a:spcAft>
                <a:spcPct val="0"/>
              </a:spcAft>
              <a:buClr>
                <a:schemeClr val="tx2"/>
              </a:buClr>
              <a:buSzPct val="115000"/>
              <a:buFont typeface="Wingdings" pitchFamily="2" charset="2"/>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lr>
                <a:schemeClr val="accent1"/>
              </a:buClr>
              <a:buFont typeface="Wingdings" pitchFamily="2" charset="2"/>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eaLnBrk="1" fontAlgn="base" latinLnBrk="1" hangingPunct="1">
              <a:spcBef>
                <a:spcPct val="20000"/>
              </a:spcBef>
              <a:spcAft>
                <a:spcPct val="0"/>
              </a:spcAft>
              <a:buChar char="»"/>
              <a:defRPr kumimoji="1" sz="2000">
                <a:solidFill>
                  <a:schemeClr val="tx1"/>
                </a:solidFill>
                <a:latin typeface="+mn-lt"/>
                <a:ea typeface="+mn-ea"/>
              </a:defRPr>
            </a:lvl6pPr>
            <a:lvl7pPr marL="2971800" indent="-228600" algn="l" rtl="0" eaLnBrk="1" fontAlgn="base" latinLnBrk="1" hangingPunct="1">
              <a:spcBef>
                <a:spcPct val="20000"/>
              </a:spcBef>
              <a:spcAft>
                <a:spcPct val="0"/>
              </a:spcAft>
              <a:buChar char="»"/>
              <a:defRPr kumimoji="1" sz="2000">
                <a:solidFill>
                  <a:schemeClr val="tx1"/>
                </a:solidFill>
                <a:latin typeface="+mn-lt"/>
                <a:ea typeface="+mn-ea"/>
              </a:defRPr>
            </a:lvl7pPr>
            <a:lvl8pPr marL="3429000" indent="-228600" algn="l" rtl="0" eaLnBrk="1" fontAlgn="base" latinLnBrk="1" hangingPunct="1">
              <a:spcBef>
                <a:spcPct val="20000"/>
              </a:spcBef>
              <a:spcAft>
                <a:spcPct val="0"/>
              </a:spcAft>
              <a:buChar char="»"/>
              <a:defRPr kumimoji="1" sz="2000">
                <a:solidFill>
                  <a:schemeClr val="tx1"/>
                </a:solidFill>
                <a:latin typeface="+mn-lt"/>
                <a:ea typeface="+mn-ea"/>
              </a:defRPr>
            </a:lvl8pPr>
            <a:lvl9pPr marL="3886200" indent="-228600" algn="l" rtl="0" eaLnBrk="1" fontAlgn="base" latinLnBrk="1" hangingPunct="1">
              <a:spcBef>
                <a:spcPct val="20000"/>
              </a:spcBef>
              <a:spcAft>
                <a:spcPct val="0"/>
              </a:spcAft>
              <a:buChar char="»"/>
              <a:defRPr kumimoji="1" sz="2000">
                <a:solidFill>
                  <a:schemeClr val="tx1"/>
                </a:solidFill>
                <a:latin typeface="+mn-lt"/>
                <a:ea typeface="+mn-ea"/>
              </a:defRPr>
            </a:lvl9pPr>
          </a:lstStyle>
          <a:p>
            <a:pPr marL="0" marR="0" lvl="0" indent="0" algn="l" defTabSz="914400" rtl="0" eaLnBrk="0" fontAlgn="base" latinLnBrk="1" hangingPunct="0">
              <a:lnSpc>
                <a:spcPct val="100000"/>
              </a:lnSpc>
              <a:spcBef>
                <a:spcPct val="20000"/>
              </a:spcBef>
              <a:spcAft>
                <a:spcPct val="0"/>
              </a:spcAft>
              <a:buClr>
                <a:srgbClr val="94CAE8"/>
              </a:buClr>
              <a:buSzPct val="115000"/>
              <a:buFont typeface="Wingdings" pitchFamily="2" charset="2"/>
              <a:buNone/>
              <a:tabLst/>
              <a:defRPr/>
            </a:pPr>
            <a:r>
              <a:rPr kumimoji="1" lang="ko-KR" altLang="en-US" sz="3200" b="1" i="0" u="none" strike="noStrike" kern="0" cap="none" spc="0" normalizeH="0" baseline="0" noProof="0" dirty="0" smtClean="0">
                <a:ln>
                  <a:noFill/>
                </a:ln>
                <a:solidFill>
                  <a:srgbClr val="FF5050"/>
                </a:solidFill>
                <a:effectLst/>
                <a:uLnTx/>
                <a:uFillTx/>
                <a:latin typeface="맑은 고딕" pitchFamily="50" charset="-127"/>
                <a:ea typeface="맑은 고딕" pitchFamily="50" charset="-127"/>
                <a:cs typeface="Arial Unicode MS" pitchFamily="50" charset="-127"/>
              </a:rPr>
              <a:t>중국 고대 오복 </a:t>
            </a:r>
            <a:r>
              <a:rPr kumimoji="1" lang="en-US" altLang="ko-KR" sz="3200" b="1" i="0" u="none" strike="noStrike" kern="0" cap="none" spc="0" normalizeH="0" baseline="0" noProof="0" dirty="0" smtClean="0">
                <a:ln>
                  <a:noFill/>
                </a:ln>
                <a:solidFill>
                  <a:srgbClr val="FF5050"/>
                </a:solidFill>
                <a:effectLst/>
                <a:uLnTx/>
                <a:uFillTx/>
                <a:latin typeface="맑은 고딕" pitchFamily="50" charset="-127"/>
                <a:ea typeface="맑은 고딕" pitchFamily="50" charset="-127"/>
                <a:cs typeface="Arial Unicode MS" pitchFamily="50" charset="-127"/>
              </a:rPr>
              <a:t>(</a:t>
            </a:r>
            <a:r>
              <a:rPr kumimoji="1" lang="ko-KR" altLang="en-US" sz="3200" b="1" i="0" u="none" strike="noStrike" kern="0" cap="none" spc="0" normalizeH="0" baseline="0" noProof="0" dirty="0" smtClean="0">
                <a:ln>
                  <a:noFill/>
                </a:ln>
                <a:solidFill>
                  <a:srgbClr val="FF5050"/>
                </a:solidFill>
                <a:effectLst/>
                <a:uLnTx/>
                <a:uFillTx/>
                <a:latin typeface="맑은 고딕" pitchFamily="50" charset="-127"/>
                <a:ea typeface="맑은 고딕" pitchFamily="50" charset="-127"/>
                <a:cs typeface="Arial Unicode MS" pitchFamily="50" charset="-127"/>
              </a:rPr>
              <a:t>五福</a:t>
            </a:r>
            <a:r>
              <a:rPr kumimoji="1" lang="en-US" altLang="ko-KR" sz="3200" b="1" i="0" u="none" strike="noStrike" kern="0" cap="none" spc="0" normalizeH="0" baseline="0" noProof="0" dirty="0" smtClean="0">
                <a:ln>
                  <a:noFill/>
                </a:ln>
                <a:solidFill>
                  <a:srgbClr val="FF5050"/>
                </a:solidFill>
                <a:effectLst/>
                <a:uLnTx/>
                <a:uFillTx/>
                <a:latin typeface="맑은 고딕" pitchFamily="50" charset="-127"/>
                <a:ea typeface="맑은 고딕" pitchFamily="50" charset="-127"/>
                <a:cs typeface="Arial Unicode MS" pitchFamily="50" charset="-127"/>
              </a:rPr>
              <a:t>) </a:t>
            </a:r>
            <a:r>
              <a:rPr kumimoji="1" lang="en-US" altLang="ko-KR" sz="1800" b="1" i="0" u="none" strike="noStrike" kern="0" cap="none" spc="0" normalizeH="0" baseline="0" noProof="0" dirty="0" smtClean="0">
                <a:ln>
                  <a:noFill/>
                </a:ln>
                <a:effectLst/>
                <a:uLnTx/>
                <a:uFillTx/>
                <a:latin typeface="맑은 고딕" pitchFamily="50" charset="-127"/>
                <a:ea typeface="맑은 고딕" pitchFamily="50" charset="-127"/>
                <a:cs typeface="+mn-cs"/>
              </a:rPr>
              <a:t>《</a:t>
            </a:r>
            <a:r>
              <a:rPr kumimoji="1" lang="ko-KR" altLang="en-US" sz="1800" b="1" i="0" u="none" strike="noStrike" kern="0" cap="none" spc="0" normalizeH="0" baseline="0" noProof="0" dirty="0" smtClean="0">
                <a:ln>
                  <a:noFill/>
                </a:ln>
                <a:effectLst/>
                <a:uLnTx/>
                <a:uFillTx/>
                <a:latin typeface="맑은 고딕" pitchFamily="50" charset="-127"/>
                <a:ea typeface="맑은 고딕" pitchFamily="50" charset="-127"/>
                <a:cs typeface="+mn-cs"/>
              </a:rPr>
              <a:t>상서</a:t>
            </a:r>
            <a:r>
              <a:rPr kumimoji="1" lang="en-US" altLang="ko-KR" sz="1800" b="1" i="0" u="none" strike="noStrike" kern="0" cap="none" spc="0" normalizeH="0" baseline="0" noProof="0" dirty="0" smtClean="0">
                <a:ln>
                  <a:noFill/>
                </a:ln>
                <a:effectLst/>
                <a:uLnTx/>
                <a:uFillTx/>
                <a:latin typeface="맑은 고딕" pitchFamily="50" charset="-127"/>
                <a:ea typeface="맑은 고딕" pitchFamily="50" charset="-127"/>
                <a:cs typeface="+mn-cs"/>
              </a:rPr>
              <a:t>(</a:t>
            </a:r>
            <a:r>
              <a:rPr kumimoji="1" lang="ko-KR" altLang="en-US" sz="1800" b="1" i="0" u="none" strike="noStrike" kern="0" cap="none" spc="0" normalizeH="0" baseline="0" noProof="0" dirty="0" smtClean="0">
                <a:ln>
                  <a:noFill/>
                </a:ln>
                <a:effectLst/>
                <a:uLnTx/>
                <a:uFillTx/>
                <a:latin typeface="맑은 고딕" pitchFamily="50" charset="-127"/>
                <a:ea typeface="맑은 고딕" pitchFamily="50" charset="-127"/>
                <a:cs typeface="+mn-cs"/>
              </a:rPr>
              <a:t>尙書</a:t>
            </a:r>
            <a:r>
              <a:rPr kumimoji="1" lang="en-US" altLang="ko-KR" sz="1800" b="1" i="0" u="none" strike="noStrike" kern="0" cap="none" spc="0" normalizeH="0" baseline="0" noProof="0" dirty="0" smtClean="0">
                <a:ln>
                  <a:noFill/>
                </a:ln>
                <a:effectLst/>
                <a:uLnTx/>
                <a:uFillTx/>
                <a:latin typeface="맑은 고딕" pitchFamily="50" charset="-127"/>
                <a:ea typeface="맑은 고딕" pitchFamily="50" charset="-127"/>
                <a:cs typeface="+mn-cs"/>
              </a:rPr>
              <a:t>)》</a:t>
            </a:r>
            <a:r>
              <a:rPr kumimoji="1" lang="ko-KR" altLang="en-US" sz="1800" b="1" i="0" u="none" strike="noStrike" kern="0" cap="none" spc="0" normalizeH="0" baseline="0" noProof="0" dirty="0" err="1" smtClean="0">
                <a:ln>
                  <a:noFill/>
                </a:ln>
                <a:effectLst/>
                <a:uLnTx/>
                <a:uFillTx/>
                <a:latin typeface="맑은 고딕" pitchFamily="50" charset="-127"/>
                <a:ea typeface="맑은 고딕" pitchFamily="50" charset="-127"/>
                <a:cs typeface="+mn-cs"/>
              </a:rPr>
              <a:t>홍범편</a:t>
            </a:r>
            <a:r>
              <a:rPr kumimoji="1" lang="en-US" altLang="ko-KR" sz="1800" b="1" i="0" u="none" strike="noStrike" kern="0" cap="none" spc="0" normalizeH="0" baseline="0" noProof="0" dirty="0" smtClean="0">
                <a:ln>
                  <a:noFill/>
                </a:ln>
                <a:effectLst/>
                <a:uLnTx/>
                <a:uFillTx/>
                <a:latin typeface="맑은 고딕" pitchFamily="50" charset="-127"/>
                <a:ea typeface="맑은 고딕" pitchFamily="50" charset="-127"/>
                <a:cs typeface="+mn-cs"/>
              </a:rPr>
              <a:t>(</a:t>
            </a:r>
            <a:r>
              <a:rPr kumimoji="1" lang="ko-KR" altLang="en-US" sz="1800" b="1" i="0" u="none" strike="noStrike" kern="0" cap="none" spc="0" normalizeH="0" baseline="0" noProof="0" dirty="0" err="1" smtClean="0">
                <a:ln>
                  <a:noFill/>
                </a:ln>
                <a:effectLst/>
                <a:uLnTx/>
                <a:uFillTx/>
                <a:latin typeface="맑은 고딕" pitchFamily="50" charset="-127"/>
                <a:ea typeface="맑은 고딕" pitchFamily="50" charset="-127"/>
                <a:cs typeface="+mn-cs"/>
              </a:rPr>
              <a:t>洪範篇</a:t>
            </a:r>
            <a:r>
              <a:rPr kumimoji="1" lang="en-US" altLang="ko-KR" sz="1800" b="1" i="0" u="none" strike="noStrike" kern="0" cap="none" spc="0" normalizeH="0" baseline="0" noProof="0" dirty="0" smtClean="0">
                <a:ln>
                  <a:noFill/>
                </a:ln>
                <a:effectLst/>
                <a:uLnTx/>
                <a:uFillTx/>
                <a:latin typeface="맑은 고딕" pitchFamily="50" charset="-127"/>
                <a:ea typeface="맑은 고딕" pitchFamily="50" charset="-127"/>
                <a:cs typeface="+mn-cs"/>
              </a:rPr>
              <a:t>)</a:t>
            </a:r>
            <a:endParaRPr kumimoji="1" lang="en-US" altLang="ko-KR" sz="3200" b="1" i="0" u="none" strike="noStrike" kern="0" cap="none" spc="0" normalizeH="0" baseline="0" noProof="0" dirty="0" smtClean="0">
              <a:ln>
                <a:noFill/>
              </a:ln>
              <a:effectLst/>
              <a:uLnTx/>
              <a:uFillTx/>
              <a:latin typeface="맑은 고딕" pitchFamily="50" charset="-127"/>
              <a:ea typeface="맑은 고딕" pitchFamily="50" charset="-127"/>
              <a:cs typeface="+mn-cs"/>
            </a:endParaRPr>
          </a:p>
        </p:txBody>
      </p:sp>
      <p:sp>
        <p:nvSpPr>
          <p:cNvPr id="12" name="직사각형 11"/>
          <p:cNvSpPr/>
          <p:nvPr/>
        </p:nvSpPr>
        <p:spPr>
          <a:xfrm>
            <a:off x="899592" y="4442339"/>
            <a:ext cx="7776864" cy="966418"/>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R="0" lvl="0" defTabSz="914400" eaLnBrk="0" fontAlgn="base" latinLnBrk="0" hangingPunct="0">
              <a:lnSpc>
                <a:spcPct val="100000"/>
              </a:lnSpc>
              <a:spcBef>
                <a:spcPct val="20000"/>
              </a:spcBef>
              <a:spcAft>
                <a:spcPct val="0"/>
              </a:spcAft>
              <a:buClr>
                <a:srgbClr val="94CAE8"/>
              </a:buClr>
              <a:buSzPct val="115000"/>
              <a:tabLst/>
              <a:defRPr/>
            </a:pPr>
            <a:r>
              <a:rPr kumimoji="1" lang="ko-KR" altLang="en-US" sz="2800" b="1" i="0" u="none" strike="noStrike" kern="0" cap="none" spc="0" normalizeH="0" baseline="0" noProof="0" dirty="0" smtClean="0">
                <a:ln>
                  <a:noFill/>
                </a:ln>
                <a:solidFill>
                  <a:srgbClr val="FF5050"/>
                </a:solidFill>
                <a:effectLst/>
                <a:uLnTx/>
                <a:uFillTx/>
                <a:cs typeface="Arial Unicode MS" pitchFamily="50" charset="-127"/>
              </a:rPr>
              <a:t>서민들이 바라는 오복 </a:t>
            </a:r>
            <a:r>
              <a:rPr kumimoji="1" lang="en-US" altLang="ko-KR" sz="2800" b="1" i="0" u="none" strike="noStrike" kern="0" cap="none" spc="0" normalizeH="0" baseline="0" noProof="0" dirty="0" smtClean="0">
                <a:ln>
                  <a:noFill/>
                </a:ln>
                <a:solidFill>
                  <a:srgbClr val="FF5050"/>
                </a:solidFill>
                <a:effectLst/>
                <a:uLnTx/>
                <a:uFillTx/>
                <a:cs typeface="Arial Unicode MS" pitchFamily="50" charset="-127"/>
              </a:rPr>
              <a:t>(</a:t>
            </a:r>
            <a:r>
              <a:rPr kumimoji="1" lang="ko-KR" altLang="en-US" sz="2800" b="1" i="0" u="none" strike="noStrike" kern="0" cap="none" spc="0" normalizeH="0" baseline="0" noProof="0" dirty="0" smtClean="0">
                <a:ln>
                  <a:noFill/>
                </a:ln>
                <a:solidFill>
                  <a:srgbClr val="FF5050"/>
                </a:solidFill>
                <a:effectLst/>
                <a:uLnTx/>
                <a:uFillTx/>
                <a:cs typeface="Arial Unicode MS" pitchFamily="50" charset="-127"/>
              </a:rPr>
              <a:t>五福</a:t>
            </a:r>
            <a:r>
              <a:rPr kumimoji="1" lang="en-US" altLang="ko-KR" sz="2800" b="1" i="0" u="none" strike="noStrike" kern="0" cap="none" spc="0" normalizeH="0" baseline="0" noProof="0" dirty="0" smtClean="0">
                <a:ln>
                  <a:noFill/>
                </a:ln>
                <a:solidFill>
                  <a:srgbClr val="FF5050"/>
                </a:solidFill>
                <a:effectLst/>
                <a:uLnTx/>
                <a:uFillTx/>
                <a:cs typeface="Arial Unicode MS" pitchFamily="50" charset="-127"/>
              </a:rPr>
              <a:t>) </a:t>
            </a:r>
            <a:r>
              <a:rPr kumimoji="1" lang="ko-KR" altLang="en-US" sz="1800" b="1" i="0" u="none" strike="noStrike" kern="0" cap="none" spc="0" normalizeH="0" baseline="0" noProof="0" dirty="0" err="1" smtClean="0">
                <a:ln>
                  <a:noFill/>
                </a:ln>
                <a:effectLst/>
                <a:uLnTx/>
                <a:uFillTx/>
              </a:rPr>
              <a:t>통속편</a:t>
            </a:r>
            <a:r>
              <a:rPr kumimoji="1" lang="en-US" altLang="ko-KR" sz="1800" b="1" i="0" u="none" strike="noStrike" kern="0" cap="none" spc="0" normalizeH="0" baseline="0" noProof="0" dirty="0" smtClean="0">
                <a:ln>
                  <a:noFill/>
                </a:ln>
                <a:effectLst/>
                <a:uLnTx/>
                <a:uFillTx/>
              </a:rPr>
              <a:t>(</a:t>
            </a:r>
            <a:r>
              <a:rPr kumimoji="1" lang="ko-KR" altLang="en-US" sz="1800" b="1" i="0" u="none" strike="noStrike" kern="0" cap="none" spc="0" normalizeH="0" baseline="0" noProof="0" dirty="0" err="1" smtClean="0">
                <a:ln>
                  <a:noFill/>
                </a:ln>
                <a:effectLst/>
                <a:uLnTx/>
                <a:uFillTx/>
              </a:rPr>
              <a:t>通俗編</a:t>
            </a:r>
            <a:r>
              <a:rPr kumimoji="1" lang="ko-KR" altLang="en-US" sz="1800" b="1" i="0" u="none" strike="noStrike" kern="0" cap="none" spc="0" normalizeH="0" baseline="0" noProof="0" dirty="0" smtClean="0">
                <a:ln>
                  <a:noFill/>
                </a:ln>
                <a:effectLst/>
                <a:uLnTx/>
                <a:uFillTx/>
              </a:rPr>
              <a:t> </a:t>
            </a:r>
            <a:r>
              <a:rPr kumimoji="1" lang="en-US" altLang="ko-KR" sz="1800" b="1" i="0" u="none" strike="noStrike" kern="0" cap="none" spc="0" normalizeH="0" baseline="0" noProof="0" dirty="0" smtClean="0">
                <a:ln>
                  <a:noFill/>
                </a:ln>
                <a:effectLst/>
                <a:uLnTx/>
                <a:uFillTx/>
              </a:rPr>
              <a:t>)</a:t>
            </a:r>
          </a:p>
          <a:p>
            <a:pPr marR="0" lvl="0" defTabSz="914400" eaLnBrk="0" fontAlgn="base" latinLnBrk="0" hangingPunct="0">
              <a:lnSpc>
                <a:spcPct val="100000"/>
              </a:lnSpc>
              <a:spcBef>
                <a:spcPct val="20000"/>
              </a:spcBef>
              <a:spcAft>
                <a:spcPct val="0"/>
              </a:spcAft>
              <a:buClr>
                <a:srgbClr val="94CAE8"/>
              </a:buClr>
              <a:buSzPct val="115000"/>
              <a:tabLst/>
              <a:defRPr/>
            </a:pPr>
            <a:endParaRPr kumimoji="1" lang="en-US" altLang="ko-KR" sz="600" b="1" i="0" u="none" strike="noStrike" kern="0" cap="none" spc="0" normalizeH="0" baseline="0" noProof="0" dirty="0" smtClean="0">
              <a:ln>
                <a:noFill/>
              </a:ln>
              <a:solidFill>
                <a:srgbClr val="FF5050"/>
              </a:solidFill>
              <a:effectLst/>
              <a:uLnTx/>
              <a:uFillTx/>
            </a:endParaRPr>
          </a:p>
          <a:p>
            <a:pPr marR="0" lvl="0" defTabSz="914400" eaLnBrk="0" fontAlgn="base" latinLnBrk="0" hangingPunct="0">
              <a:lnSpc>
                <a:spcPct val="100000"/>
              </a:lnSpc>
              <a:spcBef>
                <a:spcPct val="20000"/>
              </a:spcBef>
              <a:spcAft>
                <a:spcPct val="0"/>
              </a:spcAft>
              <a:buClr>
                <a:srgbClr val="94CAE8"/>
              </a:buClr>
              <a:buSzPct val="115000"/>
              <a:tabLst/>
              <a:defRPr/>
            </a:pPr>
            <a:r>
              <a:rPr kumimoji="1" lang="ko-KR" altLang="en-US" sz="1800" b="1" i="0" u="none" strike="noStrike" kern="0" cap="none" spc="0" normalizeH="0" baseline="0" noProof="0" dirty="0" smtClean="0">
                <a:ln>
                  <a:noFill/>
                </a:ln>
                <a:solidFill>
                  <a:srgbClr val="0A2068">
                    <a:lumMod val="60000"/>
                    <a:lumOff val="40000"/>
                  </a:srgbClr>
                </a:solidFill>
                <a:effectLst/>
                <a:uLnTx/>
                <a:uFillTx/>
              </a:rPr>
              <a:t>     </a:t>
            </a:r>
            <a:r>
              <a:rPr kumimoji="1" lang="ko-KR" altLang="en-US" sz="1800" b="1" i="0" u="none" strike="noStrike" kern="0" cap="none" spc="0" normalizeH="0" baseline="0" noProof="0" dirty="0" smtClean="0">
                <a:ln>
                  <a:noFill/>
                </a:ln>
                <a:effectLst/>
                <a:uLnTx/>
                <a:uFillTx/>
              </a:rPr>
              <a:t>수 </a:t>
            </a:r>
            <a:r>
              <a:rPr kumimoji="1" lang="en-US" altLang="ko-KR" sz="1800" b="1" i="0" u="none" strike="noStrike" kern="0" cap="none" spc="0" normalizeH="0" baseline="0" noProof="0" dirty="0" smtClean="0">
                <a:ln>
                  <a:noFill/>
                </a:ln>
                <a:effectLst/>
                <a:uLnTx/>
                <a:uFillTx/>
              </a:rPr>
              <a:t>(</a:t>
            </a:r>
            <a:r>
              <a:rPr kumimoji="1" lang="ko-KR" altLang="en-US" sz="1800" b="1" i="0" u="none" strike="noStrike" kern="0" cap="none" spc="0" normalizeH="0" baseline="0" noProof="0" dirty="0" smtClean="0">
                <a:ln>
                  <a:noFill/>
                </a:ln>
                <a:effectLst/>
                <a:uLnTx/>
                <a:uFillTx/>
              </a:rPr>
              <a:t>壽</a:t>
            </a:r>
            <a:r>
              <a:rPr kumimoji="1" lang="en-US" altLang="ko-KR" sz="1800" b="1" i="0" u="none" strike="noStrike" kern="0" cap="none" spc="0" normalizeH="0" baseline="0" noProof="0" dirty="0" smtClean="0">
                <a:ln>
                  <a:noFill/>
                </a:ln>
                <a:effectLst/>
                <a:uLnTx/>
                <a:uFillTx/>
              </a:rPr>
              <a:t>) · </a:t>
            </a:r>
            <a:r>
              <a:rPr kumimoji="1" lang="ko-KR" altLang="en-US" sz="1800" b="1" i="0" u="none" strike="noStrike" kern="0" cap="none" spc="0" normalizeH="0" baseline="0" noProof="0" dirty="0" smtClean="0">
                <a:ln>
                  <a:noFill/>
                </a:ln>
                <a:effectLst/>
                <a:uLnTx/>
                <a:uFillTx/>
              </a:rPr>
              <a:t>부 </a:t>
            </a:r>
            <a:r>
              <a:rPr kumimoji="1" lang="en-US" altLang="ko-KR" sz="1800" b="1" i="0" u="none" strike="noStrike" kern="0" cap="none" spc="0" normalizeH="0" baseline="0" noProof="0" dirty="0" smtClean="0">
                <a:ln>
                  <a:noFill/>
                </a:ln>
                <a:effectLst/>
                <a:uLnTx/>
                <a:uFillTx/>
              </a:rPr>
              <a:t>(</a:t>
            </a:r>
            <a:r>
              <a:rPr kumimoji="1" lang="ko-KR" altLang="en-US" sz="1800" b="1" i="0" u="none" strike="noStrike" kern="0" cap="none" spc="0" normalizeH="0" baseline="0" noProof="0" dirty="0" smtClean="0">
                <a:ln>
                  <a:noFill/>
                </a:ln>
                <a:effectLst/>
                <a:uLnTx/>
                <a:uFillTx/>
              </a:rPr>
              <a:t>富</a:t>
            </a:r>
            <a:r>
              <a:rPr kumimoji="1" lang="en-US" altLang="ko-KR" sz="1800" b="1" i="0" u="none" strike="noStrike" kern="0" cap="none" spc="0" normalizeH="0" baseline="0" noProof="0" dirty="0" smtClean="0">
                <a:ln>
                  <a:noFill/>
                </a:ln>
                <a:effectLst/>
                <a:uLnTx/>
                <a:uFillTx/>
              </a:rPr>
              <a:t>) · </a:t>
            </a:r>
            <a:r>
              <a:rPr kumimoji="1" lang="ko-KR" altLang="en-US" sz="1800" b="1" i="0" u="none" strike="noStrike" kern="0" cap="none" spc="0" normalizeH="0" baseline="0" noProof="0" dirty="0" smtClean="0">
                <a:ln>
                  <a:noFill/>
                </a:ln>
                <a:effectLst/>
                <a:uLnTx/>
                <a:uFillTx/>
              </a:rPr>
              <a:t>귀 </a:t>
            </a:r>
            <a:r>
              <a:rPr kumimoji="1" lang="en-US" altLang="ko-KR" sz="1800" b="1" i="0" u="none" strike="noStrike" kern="0" cap="none" spc="0" normalizeH="0" baseline="0" noProof="0" dirty="0" smtClean="0">
                <a:ln>
                  <a:noFill/>
                </a:ln>
                <a:effectLst/>
                <a:uLnTx/>
                <a:uFillTx/>
              </a:rPr>
              <a:t>(</a:t>
            </a:r>
            <a:r>
              <a:rPr kumimoji="1" lang="ko-KR" altLang="en-US" sz="1800" b="1" i="0" u="none" strike="noStrike" kern="0" cap="none" spc="0" normalizeH="0" baseline="0" noProof="0" dirty="0" smtClean="0">
                <a:ln>
                  <a:noFill/>
                </a:ln>
                <a:effectLst/>
                <a:uLnTx/>
                <a:uFillTx/>
              </a:rPr>
              <a:t>貴</a:t>
            </a:r>
            <a:r>
              <a:rPr kumimoji="1" lang="en-US" altLang="ko-KR" sz="1800" b="1" i="0" u="none" strike="noStrike" kern="0" cap="none" spc="0" normalizeH="0" baseline="0" noProof="0" dirty="0" smtClean="0">
                <a:ln>
                  <a:noFill/>
                </a:ln>
                <a:effectLst/>
                <a:uLnTx/>
                <a:uFillTx/>
              </a:rPr>
              <a:t>) · </a:t>
            </a:r>
            <a:r>
              <a:rPr kumimoji="1" lang="ko-KR" altLang="en-US" sz="1800" b="1" i="0" u="none" strike="noStrike" kern="0" cap="none" spc="0" normalizeH="0" baseline="0" noProof="0" dirty="0" smtClean="0">
                <a:ln>
                  <a:noFill/>
                </a:ln>
                <a:effectLst/>
                <a:uLnTx/>
                <a:uFillTx/>
              </a:rPr>
              <a:t>강녕 </a:t>
            </a:r>
            <a:r>
              <a:rPr kumimoji="1" lang="en-US" altLang="ko-KR" sz="1800" b="1" i="0" u="none" strike="noStrike" kern="0" cap="none" spc="0" normalizeH="0" baseline="0" noProof="0" dirty="0" smtClean="0">
                <a:ln>
                  <a:noFill/>
                </a:ln>
                <a:effectLst/>
                <a:uLnTx/>
                <a:uFillTx/>
              </a:rPr>
              <a:t>(</a:t>
            </a:r>
            <a:r>
              <a:rPr kumimoji="1" lang="ko-KR" altLang="en-US" sz="1800" b="1" i="0" u="none" strike="noStrike" kern="0" cap="none" spc="0" normalizeH="0" baseline="0" noProof="0" dirty="0" smtClean="0">
                <a:ln>
                  <a:noFill/>
                </a:ln>
                <a:effectLst/>
                <a:uLnTx/>
                <a:uFillTx/>
              </a:rPr>
              <a:t>康寧</a:t>
            </a:r>
            <a:r>
              <a:rPr kumimoji="1" lang="en-US" altLang="ko-KR" sz="1800" b="1" i="0" u="none" strike="noStrike" kern="0" cap="none" spc="0" normalizeH="0" baseline="0" noProof="0" dirty="0" smtClean="0">
                <a:ln>
                  <a:noFill/>
                </a:ln>
                <a:effectLst/>
                <a:uLnTx/>
                <a:uFillTx/>
              </a:rPr>
              <a:t>) ·</a:t>
            </a:r>
            <a:r>
              <a:rPr kumimoji="1" lang="en-US" altLang="ko-KR" sz="1800" b="1" i="0" u="none" strike="noStrike" kern="0" cap="none" spc="0" normalizeH="0" noProof="0" dirty="0" smtClean="0">
                <a:ln>
                  <a:noFill/>
                </a:ln>
                <a:effectLst/>
                <a:uLnTx/>
                <a:uFillTx/>
              </a:rPr>
              <a:t> </a:t>
            </a:r>
            <a:r>
              <a:rPr kumimoji="1" lang="ko-KR" altLang="en-US" sz="1800" b="1" i="0" u="none" strike="noStrike" kern="0" cap="none" spc="0" normalizeH="0" baseline="0" noProof="0" dirty="0" err="1" smtClean="0">
                <a:ln>
                  <a:noFill/>
                </a:ln>
                <a:effectLst/>
                <a:uLnTx/>
                <a:uFillTx/>
              </a:rPr>
              <a:t>자손중다</a:t>
            </a:r>
            <a:r>
              <a:rPr kumimoji="1" lang="ko-KR" altLang="en-US" sz="1800" b="1" i="0" u="none" strike="noStrike" kern="0" cap="none" spc="0" normalizeH="0" baseline="0" noProof="0" dirty="0" smtClean="0">
                <a:ln>
                  <a:noFill/>
                </a:ln>
                <a:effectLst/>
                <a:uLnTx/>
                <a:uFillTx/>
              </a:rPr>
              <a:t> </a:t>
            </a:r>
            <a:r>
              <a:rPr kumimoji="1" lang="en-US" altLang="ko-KR" sz="1800" b="1" i="0" u="none" strike="noStrike" kern="0" cap="none" spc="0" normalizeH="0" baseline="0" noProof="0" dirty="0" smtClean="0">
                <a:ln>
                  <a:noFill/>
                </a:ln>
                <a:effectLst/>
                <a:uLnTx/>
                <a:uFillTx/>
              </a:rPr>
              <a:t>(</a:t>
            </a:r>
            <a:r>
              <a:rPr kumimoji="1" lang="ko-KR" altLang="en-US" sz="1800" b="1" i="0" u="none" strike="noStrike" kern="0" cap="none" spc="0" normalizeH="0" baseline="0" noProof="0" dirty="0" err="1" smtClean="0">
                <a:ln>
                  <a:noFill/>
                </a:ln>
                <a:effectLst/>
                <a:uLnTx/>
                <a:uFillTx/>
              </a:rPr>
              <a:t>子孫衆多</a:t>
            </a:r>
            <a:r>
              <a:rPr kumimoji="1" lang="en-US" altLang="ko-KR" sz="1800" b="1" i="0" u="none" strike="noStrike" kern="0" cap="none" spc="0" normalizeH="0" baseline="0" noProof="0" dirty="0" smtClean="0">
                <a:ln>
                  <a:noFill/>
                </a:ln>
                <a:effectLst/>
                <a:uLnTx/>
                <a:uFillTx/>
              </a:rPr>
              <a:t>)</a:t>
            </a:r>
          </a:p>
        </p:txBody>
      </p:sp>
      <p:sp>
        <p:nvSpPr>
          <p:cNvPr id="13" name="직사각형 12"/>
          <p:cNvSpPr/>
          <p:nvPr/>
        </p:nvSpPr>
        <p:spPr>
          <a:xfrm>
            <a:off x="1080120" y="2039946"/>
            <a:ext cx="6480720" cy="2114361"/>
          </a:xfrm>
          <a:prstGeom prst="rect">
            <a:avLst/>
          </a:prstGeom>
        </p:spPr>
        <p:txBody>
          <a:bodyPr wrap="square">
            <a:spAutoFit/>
          </a:bodyPr>
          <a:lstStyle/>
          <a:p>
            <a:pPr marL="0" marR="0" lvl="0" indent="0" defTabSz="914400" eaLnBrk="1" fontAlgn="base" latinLnBrk="0" hangingPunct="1">
              <a:lnSpc>
                <a:spcPct val="150000"/>
              </a:lnSpc>
              <a:spcBef>
                <a:spcPct val="0"/>
              </a:spcBef>
              <a:spcAft>
                <a:spcPct val="0"/>
              </a:spcAft>
              <a:buClrTx/>
              <a:buSzTx/>
              <a:buFontTx/>
              <a:buNone/>
              <a:tabLst/>
              <a:defRPr/>
            </a:pPr>
            <a:r>
              <a:rPr kumimoji="1" lang="ko-KR" altLang="en-US" sz="1800" b="1" i="0" u="none" strike="noStrike" kern="0" cap="none" spc="0" normalizeH="0" baseline="0" noProof="0" dirty="0" smtClean="0">
                <a:ln>
                  <a:noFill/>
                </a:ln>
                <a:effectLst/>
                <a:uLnTx/>
                <a:uFillTx/>
              </a:rPr>
              <a:t>            수 </a:t>
            </a:r>
            <a:r>
              <a:rPr kumimoji="1" lang="en-US" altLang="ko-KR" sz="1800" b="1" i="0" u="none" strike="noStrike" kern="0" cap="none" spc="0" normalizeH="0" baseline="0" noProof="0" dirty="0" smtClean="0">
                <a:ln>
                  <a:noFill/>
                </a:ln>
                <a:effectLst/>
                <a:uLnTx/>
                <a:uFillTx/>
              </a:rPr>
              <a:t>(</a:t>
            </a:r>
            <a:r>
              <a:rPr kumimoji="1" lang="ko-KR" altLang="en-US" sz="1800" b="1" i="0" u="none" strike="noStrike" kern="0" cap="none" spc="0" normalizeH="0" baseline="0" noProof="0" dirty="0" smtClean="0">
                <a:ln>
                  <a:noFill/>
                </a:ln>
                <a:effectLst/>
                <a:uLnTx/>
                <a:uFillTx/>
              </a:rPr>
              <a:t>壽</a:t>
            </a:r>
            <a:r>
              <a:rPr kumimoji="1" lang="en-US" altLang="ko-KR" sz="1800" b="1" i="0" u="none" strike="noStrike" kern="0" cap="none" spc="0" normalizeH="0" baseline="0" noProof="0" dirty="0" smtClean="0">
                <a:ln>
                  <a:noFill/>
                </a:ln>
                <a:effectLst/>
                <a:uLnTx/>
                <a:uFillTx/>
              </a:rPr>
              <a:t>)    </a:t>
            </a:r>
            <a:r>
              <a:rPr kumimoji="1" lang="ko-KR" altLang="en-US" sz="1800" b="1" i="0" u="none" strike="noStrike" kern="0" cap="none" spc="0" normalizeH="0" baseline="0" noProof="0" dirty="0" smtClean="0">
                <a:ln>
                  <a:noFill/>
                </a:ln>
                <a:effectLst/>
                <a:uLnTx/>
                <a:uFillTx/>
              </a:rPr>
              <a:t>오래 사는 것</a:t>
            </a:r>
            <a:endParaRPr kumimoji="1" lang="en-US" altLang="ko-KR" sz="1800" b="1" i="0" u="none" strike="noStrike" kern="0" cap="none" spc="0" normalizeH="0" baseline="0" noProof="0" dirty="0" smtClean="0">
              <a:ln>
                <a:noFill/>
              </a:ln>
              <a:effectLst/>
              <a:uLnTx/>
              <a:uFillTx/>
            </a:endParaRPr>
          </a:p>
          <a:p>
            <a:pPr marL="0" marR="0" lvl="0" indent="0" defTabSz="914400" eaLnBrk="1" fontAlgn="base" latinLnBrk="0" hangingPunct="1">
              <a:lnSpc>
                <a:spcPct val="150000"/>
              </a:lnSpc>
              <a:spcBef>
                <a:spcPct val="0"/>
              </a:spcBef>
              <a:spcAft>
                <a:spcPct val="0"/>
              </a:spcAft>
              <a:buClrTx/>
              <a:buSzTx/>
              <a:buFontTx/>
              <a:buNone/>
              <a:tabLst/>
              <a:defRPr/>
            </a:pPr>
            <a:r>
              <a:rPr kumimoji="1" lang="ko-KR" altLang="en-US" sz="1800" b="1" i="0" u="none" strike="noStrike" kern="0" cap="none" spc="0" normalizeH="0" baseline="0" noProof="0" dirty="0" smtClean="0">
                <a:ln>
                  <a:noFill/>
                </a:ln>
                <a:effectLst/>
                <a:uLnTx/>
                <a:uFillTx/>
              </a:rPr>
              <a:t>            부 </a:t>
            </a:r>
            <a:r>
              <a:rPr kumimoji="1" lang="en-US" altLang="ko-KR" sz="1800" b="1" i="0" u="none" strike="noStrike" kern="0" cap="none" spc="0" normalizeH="0" baseline="0" noProof="0" dirty="0" smtClean="0">
                <a:ln>
                  <a:noFill/>
                </a:ln>
                <a:effectLst/>
                <a:uLnTx/>
                <a:uFillTx/>
              </a:rPr>
              <a:t>(</a:t>
            </a:r>
            <a:r>
              <a:rPr kumimoji="1" lang="ko-KR" altLang="en-US" sz="1800" b="1" i="0" u="none" strike="noStrike" kern="0" cap="none" spc="0" normalizeH="0" baseline="0" noProof="0" dirty="0" smtClean="0">
                <a:ln>
                  <a:noFill/>
                </a:ln>
                <a:effectLst/>
                <a:uLnTx/>
                <a:uFillTx/>
              </a:rPr>
              <a:t>富</a:t>
            </a:r>
            <a:r>
              <a:rPr kumimoji="1" lang="en-US" altLang="ko-KR" sz="1800" b="1" i="0" u="none" strike="noStrike" kern="0" cap="none" spc="0" normalizeH="0" baseline="0" noProof="0" dirty="0" smtClean="0">
                <a:ln>
                  <a:noFill/>
                </a:ln>
                <a:effectLst/>
                <a:uLnTx/>
                <a:uFillTx/>
              </a:rPr>
              <a:t>)   </a:t>
            </a:r>
            <a:r>
              <a:rPr kumimoji="1" lang="en-US" altLang="ko-KR" sz="1800" b="1" i="0" u="none" strike="noStrike" kern="0" cap="none" spc="0" normalizeH="0" noProof="0" dirty="0" smtClean="0">
                <a:ln>
                  <a:noFill/>
                </a:ln>
                <a:effectLst/>
                <a:uLnTx/>
                <a:uFillTx/>
              </a:rPr>
              <a:t> </a:t>
            </a:r>
            <a:r>
              <a:rPr kumimoji="1" lang="ko-KR" altLang="en-US" sz="1800" b="1" i="0" u="none" strike="noStrike" kern="0" cap="none" spc="0" normalizeH="0" baseline="0" noProof="0" dirty="0" smtClean="0">
                <a:ln>
                  <a:noFill/>
                </a:ln>
                <a:effectLst/>
                <a:uLnTx/>
                <a:uFillTx/>
              </a:rPr>
              <a:t>경제적으로 풍족하고 부유하게 사는 것</a:t>
            </a:r>
            <a:endParaRPr kumimoji="1" lang="en-US" altLang="ko-KR" sz="1800" b="1" i="0" u="none" strike="noStrike" kern="0" cap="none" spc="0" normalizeH="0" baseline="0" noProof="0" dirty="0" smtClean="0">
              <a:ln>
                <a:noFill/>
              </a:ln>
              <a:effectLst/>
              <a:uLnTx/>
              <a:uFillTx/>
            </a:endParaRPr>
          </a:p>
          <a:p>
            <a:pPr marL="0" marR="0" lvl="0" indent="0" defTabSz="914400" eaLnBrk="1" fontAlgn="base" latinLnBrk="0" hangingPunct="1">
              <a:lnSpc>
                <a:spcPct val="150000"/>
              </a:lnSpc>
              <a:spcBef>
                <a:spcPct val="0"/>
              </a:spcBef>
              <a:spcAft>
                <a:spcPct val="0"/>
              </a:spcAft>
              <a:buClrTx/>
              <a:buSzTx/>
              <a:buFontTx/>
              <a:buNone/>
              <a:tabLst/>
              <a:defRPr/>
            </a:pPr>
            <a:r>
              <a:rPr kumimoji="1" lang="ko-KR" altLang="en-US" sz="1800" b="1" i="0" u="none" strike="noStrike" kern="0" cap="none" spc="0" normalizeH="0" baseline="0" noProof="0" dirty="0" smtClean="0">
                <a:ln>
                  <a:noFill/>
                </a:ln>
                <a:effectLst/>
                <a:uLnTx/>
                <a:uFillTx/>
              </a:rPr>
              <a:t>      강녕 </a:t>
            </a:r>
            <a:r>
              <a:rPr kumimoji="1" lang="en-US" altLang="ko-KR" sz="1800" b="1" i="0" u="none" strike="noStrike" kern="0" cap="none" spc="0" normalizeH="0" baseline="0" noProof="0" dirty="0" smtClean="0">
                <a:ln>
                  <a:noFill/>
                </a:ln>
                <a:effectLst/>
                <a:uLnTx/>
                <a:uFillTx/>
              </a:rPr>
              <a:t>(</a:t>
            </a:r>
            <a:r>
              <a:rPr kumimoji="1" lang="ko-KR" altLang="en-US" sz="1800" b="1" i="0" u="none" strike="noStrike" kern="0" cap="none" spc="0" normalizeH="0" baseline="0" noProof="0" dirty="0" smtClean="0">
                <a:ln>
                  <a:noFill/>
                </a:ln>
                <a:effectLst/>
                <a:uLnTx/>
                <a:uFillTx/>
              </a:rPr>
              <a:t>康寧</a:t>
            </a:r>
            <a:r>
              <a:rPr kumimoji="1" lang="en-US" altLang="ko-KR" sz="1800" b="1" i="0" u="none" strike="noStrike" kern="0" cap="none" spc="0" normalizeH="0" baseline="0" noProof="0" dirty="0" smtClean="0">
                <a:ln>
                  <a:noFill/>
                </a:ln>
                <a:effectLst/>
                <a:uLnTx/>
                <a:uFillTx/>
              </a:rPr>
              <a:t>)    </a:t>
            </a:r>
            <a:r>
              <a:rPr kumimoji="1" lang="ko-KR" altLang="en-US" sz="1800" b="1" i="0" u="none" strike="noStrike" kern="0" cap="none" spc="0" normalizeH="0" baseline="0" noProof="0" dirty="0" smtClean="0">
                <a:ln>
                  <a:noFill/>
                </a:ln>
                <a:effectLst/>
                <a:uLnTx/>
                <a:uFillTx/>
              </a:rPr>
              <a:t>몸과 마음이 건강하게 사는 것</a:t>
            </a:r>
            <a:endParaRPr kumimoji="1" lang="en-US" altLang="ko-KR" sz="1800" b="1" i="0" u="none" strike="noStrike" kern="0" cap="none" spc="0" normalizeH="0" baseline="0" noProof="0" dirty="0" smtClean="0">
              <a:ln>
                <a:noFill/>
              </a:ln>
              <a:effectLst/>
              <a:uLnTx/>
              <a:uFillTx/>
            </a:endParaRPr>
          </a:p>
          <a:p>
            <a:pPr marL="0" marR="0" lvl="0" indent="0" defTabSz="914400" eaLnBrk="1" fontAlgn="base" latinLnBrk="0" hangingPunct="1">
              <a:lnSpc>
                <a:spcPct val="150000"/>
              </a:lnSpc>
              <a:spcBef>
                <a:spcPct val="0"/>
              </a:spcBef>
              <a:spcAft>
                <a:spcPct val="0"/>
              </a:spcAft>
              <a:buClrTx/>
              <a:buSzTx/>
              <a:buFontTx/>
              <a:buNone/>
              <a:tabLst/>
              <a:defRPr/>
            </a:pPr>
            <a:r>
              <a:rPr kumimoji="1" lang="ko-KR" altLang="en-US" sz="1800" b="1" i="0" u="none" strike="noStrike" kern="0" cap="none" spc="0" normalizeH="0" baseline="0" noProof="0" dirty="0" smtClean="0">
                <a:ln>
                  <a:noFill/>
                </a:ln>
                <a:effectLst/>
                <a:uLnTx/>
                <a:uFillTx/>
              </a:rPr>
              <a:t>유호덕 </a:t>
            </a:r>
            <a:r>
              <a:rPr kumimoji="1" lang="en-US" altLang="ko-KR" sz="1800" b="1" i="0" u="none" strike="noStrike" kern="0" cap="none" spc="0" normalizeH="0" baseline="0" noProof="0" dirty="0" smtClean="0">
                <a:ln>
                  <a:noFill/>
                </a:ln>
                <a:effectLst/>
                <a:uLnTx/>
                <a:uFillTx/>
              </a:rPr>
              <a:t>(</a:t>
            </a:r>
            <a:r>
              <a:rPr kumimoji="1" lang="ko-KR" altLang="en-US" sz="1800" b="1" i="0" u="none" strike="noStrike" kern="0" cap="none" spc="0" normalizeH="0" baseline="0" noProof="0" dirty="0" smtClean="0">
                <a:ln>
                  <a:noFill/>
                </a:ln>
                <a:effectLst/>
                <a:uLnTx/>
                <a:uFillTx/>
              </a:rPr>
              <a:t>攸好德</a:t>
            </a:r>
            <a:r>
              <a:rPr kumimoji="1" lang="en-US" altLang="ko-KR" sz="1800" b="1" i="0" u="none" strike="noStrike" kern="0" cap="none" spc="0" normalizeH="0" baseline="0" noProof="0" dirty="0" smtClean="0">
                <a:ln>
                  <a:noFill/>
                </a:ln>
                <a:effectLst/>
                <a:uLnTx/>
                <a:uFillTx/>
              </a:rPr>
              <a:t>)    </a:t>
            </a:r>
            <a:r>
              <a:rPr kumimoji="1" lang="ko-KR" altLang="en-US" sz="1800" b="1" i="0" u="none" strike="noStrike" kern="0" cap="none" spc="0" normalizeH="0" baseline="0" noProof="0" dirty="0" smtClean="0">
                <a:ln>
                  <a:noFill/>
                </a:ln>
                <a:effectLst/>
                <a:uLnTx/>
                <a:uFillTx/>
              </a:rPr>
              <a:t>선행으로 덕을 쌓고 나누는 것</a:t>
            </a:r>
            <a:endParaRPr kumimoji="1" lang="en-US" altLang="ko-KR" sz="1800" b="1" i="0" u="none" strike="noStrike" kern="0" cap="none" spc="0" normalizeH="0" baseline="0" noProof="0" dirty="0" smtClean="0">
              <a:ln>
                <a:noFill/>
              </a:ln>
              <a:effectLst/>
              <a:uLnTx/>
              <a:uFillTx/>
            </a:endParaRPr>
          </a:p>
          <a:p>
            <a:pPr marL="0" marR="0" lvl="0" indent="0" defTabSz="914400" eaLnBrk="1" fontAlgn="base" latinLnBrk="0" hangingPunct="1">
              <a:lnSpc>
                <a:spcPct val="150000"/>
              </a:lnSpc>
              <a:spcBef>
                <a:spcPct val="0"/>
              </a:spcBef>
              <a:spcAft>
                <a:spcPct val="0"/>
              </a:spcAft>
              <a:buClrTx/>
              <a:buSzTx/>
              <a:buFontTx/>
              <a:buNone/>
              <a:tabLst/>
              <a:defRPr/>
            </a:pPr>
            <a:r>
              <a:rPr kumimoji="1" lang="ko-KR" altLang="en-US" sz="1800" b="1" i="0" u="none" strike="noStrike" kern="0" cap="none" spc="0" normalizeH="0" baseline="0" noProof="0" dirty="0" smtClean="0">
                <a:ln>
                  <a:noFill/>
                </a:ln>
                <a:effectLst/>
                <a:uLnTx/>
                <a:uFillTx/>
              </a:rPr>
              <a:t>고종명 </a:t>
            </a:r>
            <a:r>
              <a:rPr kumimoji="1" lang="en-US" altLang="ko-KR" sz="1800" b="1" i="0" u="none" strike="noStrike" kern="0" cap="none" spc="0" normalizeH="0" baseline="0" noProof="0" dirty="0" smtClean="0">
                <a:ln>
                  <a:noFill/>
                </a:ln>
                <a:effectLst/>
                <a:uLnTx/>
                <a:uFillTx/>
              </a:rPr>
              <a:t>(</a:t>
            </a:r>
            <a:r>
              <a:rPr kumimoji="1" lang="ko-KR" altLang="en-US" sz="1800" b="1" i="0" u="none" strike="noStrike" kern="0" cap="none" spc="0" normalizeH="0" baseline="0" noProof="0" dirty="0" smtClean="0">
                <a:ln>
                  <a:noFill/>
                </a:ln>
                <a:effectLst/>
                <a:uLnTx/>
                <a:uFillTx/>
              </a:rPr>
              <a:t>考終命</a:t>
            </a:r>
            <a:r>
              <a:rPr kumimoji="1" lang="en-US" altLang="ko-KR" sz="1800" b="1" i="0" u="none" strike="noStrike" kern="0" cap="none" spc="0" normalizeH="0" baseline="0" noProof="0" dirty="0" smtClean="0">
                <a:ln>
                  <a:noFill/>
                </a:ln>
                <a:effectLst/>
                <a:uLnTx/>
                <a:uFillTx/>
              </a:rPr>
              <a:t>)    </a:t>
            </a:r>
            <a:r>
              <a:rPr kumimoji="1" lang="ko-KR" altLang="en-US" sz="1800" b="1" i="0" u="none" strike="noStrike" kern="0" cap="none" spc="0" normalizeH="0" baseline="0" noProof="0" dirty="0" smtClean="0">
                <a:ln>
                  <a:noFill/>
                </a:ln>
                <a:effectLst/>
                <a:uLnTx/>
                <a:uFillTx/>
              </a:rPr>
              <a:t>고통 없이 평안하게 죽음을 맞이하는 것</a:t>
            </a:r>
            <a:endParaRPr kumimoji="1" lang="en-US" altLang="ko-KR" sz="1800" b="1" i="0" u="none" strike="noStrike" kern="0" cap="none" spc="0" normalizeH="0" baseline="0" noProof="0" dirty="0" smtClean="0">
              <a:ln>
                <a:noFill/>
              </a:ln>
              <a:effectLst/>
              <a:uLnTx/>
              <a:uFillTx/>
            </a:endParaRPr>
          </a:p>
        </p:txBody>
      </p:sp>
      <p:pic>
        <p:nvPicPr>
          <p:cNvPr id="15" name="그림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242" y="1672212"/>
            <a:ext cx="219318" cy="245902"/>
          </a:xfrm>
          <a:prstGeom prst="rect">
            <a:avLst/>
          </a:prstGeom>
        </p:spPr>
      </p:pic>
      <p:pic>
        <p:nvPicPr>
          <p:cNvPr id="16" name="그림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4576030"/>
            <a:ext cx="219318" cy="245902"/>
          </a:xfrm>
          <a:prstGeom prst="rect">
            <a:avLst/>
          </a:prstGeom>
        </p:spPr>
      </p:pic>
      <p:sp>
        <p:nvSpPr>
          <p:cNvPr id="9" name="모서리가 둥근 직사각형 8"/>
          <p:cNvSpPr/>
          <p:nvPr/>
        </p:nvSpPr>
        <p:spPr>
          <a:xfrm>
            <a:off x="1080120" y="3284984"/>
            <a:ext cx="5292080" cy="509283"/>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TextBox 1"/>
          <p:cNvSpPr txBox="1"/>
          <p:nvPr/>
        </p:nvSpPr>
        <p:spPr>
          <a:xfrm>
            <a:off x="5940152" y="2864759"/>
            <a:ext cx="3096344" cy="461665"/>
          </a:xfrm>
          <a:prstGeom prst="rect">
            <a:avLst/>
          </a:prstGeom>
          <a:solidFill>
            <a:srgbClr val="FFFF00"/>
          </a:solidFill>
          <a:ln>
            <a:solidFill>
              <a:schemeClr val="accent1"/>
            </a:solidFill>
          </a:ln>
        </p:spPr>
        <p:txBody>
          <a:bodyPr wrap="square" rtlCol="0" anchor="ctr">
            <a:spAutoFit/>
          </a:bodyPr>
          <a:lstStyle/>
          <a:p>
            <a:pPr algn="ctr"/>
            <a:r>
              <a:rPr lang="ko-KR" altLang="en-US" sz="2400" b="1" dirty="0" smtClean="0"/>
              <a:t>기부</a:t>
            </a:r>
            <a:r>
              <a:rPr lang="ko-KR" altLang="en-US" sz="2400" b="1" dirty="0"/>
              <a:t>문화 </a:t>
            </a:r>
            <a:r>
              <a:rPr lang="ko-KR" altLang="en-US" sz="2400" b="1" dirty="0" smtClean="0"/>
              <a:t>(寄附文化)</a:t>
            </a:r>
            <a:endParaRPr lang="ko-KR" altLang="en-US" sz="2400" b="1" dirty="0"/>
          </a:p>
        </p:txBody>
      </p:sp>
    </p:spTree>
    <p:extLst>
      <p:ext uri="{BB962C8B-B14F-4D97-AF65-F5344CB8AC3E}">
        <p14:creationId xmlns:p14="http://schemas.microsoft.com/office/powerpoint/2010/main" val="308573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152128" y="251937"/>
            <a:ext cx="8388424" cy="584775"/>
          </a:xfrm>
          <a:prstGeom prst="rect">
            <a:avLst/>
          </a:prstGeom>
          <a:noFill/>
        </p:spPr>
        <p:txBody>
          <a:bodyPr wrap="square" rtlCol="0">
            <a:spAutoFit/>
            <a:scene3d>
              <a:camera prst="orthographicFront"/>
              <a:lightRig rig="threePt" dir="t"/>
            </a:scene3d>
            <a:sp3d extrusionH="57150">
              <a:bevelT w="38100" h="38100"/>
            </a:sp3d>
          </a:bodyPr>
          <a:lstStyle/>
          <a:p>
            <a:r>
              <a:rPr lang="ko-KR" altLang="en-US" sz="3200" b="1" spc="-150" dirty="0" smtClean="0">
                <a:solidFill>
                  <a:srgbClr val="0070C0"/>
                </a:solidFill>
              </a:rPr>
              <a:t>조지</a:t>
            </a:r>
            <a:r>
              <a:rPr lang="en-US" altLang="ko-KR" sz="3200" b="1" spc="-150" dirty="0" smtClean="0">
                <a:solidFill>
                  <a:srgbClr val="0070C0"/>
                </a:solidFill>
              </a:rPr>
              <a:t> H.W. </a:t>
            </a:r>
            <a:r>
              <a:rPr lang="ko-KR" altLang="en-US" sz="3200" b="1" spc="-150" dirty="0" err="1" smtClean="0">
                <a:solidFill>
                  <a:srgbClr val="0070C0"/>
                </a:solidFill>
              </a:rPr>
              <a:t>부시</a:t>
            </a:r>
            <a:r>
              <a:rPr lang="ko-KR" altLang="en-US" sz="3200" b="1" spc="-150" dirty="0" smtClean="0">
                <a:solidFill>
                  <a:srgbClr val="0070C0"/>
                </a:solidFill>
              </a:rPr>
              <a:t> </a:t>
            </a:r>
            <a:r>
              <a:rPr lang="en-US" altLang="ko-KR" sz="3200" b="1" spc="-150" dirty="0" smtClean="0">
                <a:solidFill>
                  <a:srgbClr val="0070C0"/>
                </a:solidFill>
              </a:rPr>
              <a:t>85</a:t>
            </a:r>
            <a:r>
              <a:rPr lang="ko-KR" altLang="en-US" sz="3200" b="1" spc="-150" dirty="0" smtClean="0">
                <a:solidFill>
                  <a:srgbClr val="0070C0"/>
                </a:solidFill>
              </a:rPr>
              <a:t>세 생일기념 스카이다이빙</a:t>
            </a:r>
            <a:endParaRPr lang="ko-KR" altLang="en-US" sz="3200" b="1" spc="-150" dirty="0">
              <a:solidFill>
                <a:srgbClr val="0070C0"/>
              </a:solidFill>
            </a:endParaRPr>
          </a:p>
        </p:txBody>
      </p:sp>
      <p:pic>
        <p:nvPicPr>
          <p:cNvPr id="1026" name="Picture 2" descr="http://dallasmorningviewsblog.dallasnews.com/files/2013/09/BUSH_PARACHUTE_JUM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438" y="1472208"/>
            <a:ext cx="5949701" cy="39604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mages2.sina.com/english/world/p/2009/0613/U135P200T1D248116F10DT2009061300504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01147" y="3497965"/>
            <a:ext cx="2905508" cy="22227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por-img.cimcontent.net/api/assets/bin-200907/d25a180b2cf1eaf5d3aa99f8c276c6f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01147" y="1340768"/>
            <a:ext cx="2935349" cy="2081808"/>
          </a:xfrm>
          <a:prstGeom prst="rect">
            <a:avLst/>
          </a:prstGeom>
          <a:noFill/>
          <a:extLst>
            <a:ext uri="{909E8E84-426E-40DD-AFC4-6F175D3DCCD1}">
              <a14:hiddenFill xmlns:a14="http://schemas.microsoft.com/office/drawing/2010/main">
                <a:solidFill>
                  <a:srgbClr val="FFFFFF"/>
                </a:solidFill>
              </a14:hiddenFill>
            </a:ext>
          </a:extLst>
        </p:spPr>
      </p:pic>
      <p:sp>
        <p:nvSpPr>
          <p:cNvPr id="2" name="직사각형 1"/>
          <p:cNvSpPr/>
          <p:nvPr/>
        </p:nvSpPr>
        <p:spPr>
          <a:xfrm>
            <a:off x="79437" y="5896633"/>
            <a:ext cx="8927217" cy="400110"/>
          </a:xfrm>
          <a:prstGeom prst="rect">
            <a:avLst/>
          </a:prstGeom>
        </p:spPr>
        <p:txBody>
          <a:bodyPr wrap="square">
            <a:spAutoFit/>
          </a:bodyPr>
          <a:lstStyle/>
          <a:p>
            <a:pPr algn="ctr" fontAlgn="base">
              <a:spcBef>
                <a:spcPct val="0"/>
              </a:spcBef>
              <a:spcAft>
                <a:spcPct val="0"/>
              </a:spcAft>
            </a:pPr>
            <a:r>
              <a:rPr kumimoji="1" lang="en-US" altLang="ko-KR" sz="2000" b="1" dirty="0">
                <a:solidFill>
                  <a:prstClr val="black"/>
                </a:solidFill>
                <a:latin typeface="함초롬바탕" panose="02030504000101010101" pitchFamily="18" charset="-127"/>
                <a:ea typeface="함초롬바탕" panose="02030504000101010101" pitchFamily="18" charset="-127"/>
                <a:cs typeface="함초롬바탕" panose="02030504000101010101" pitchFamily="18" charset="-127"/>
              </a:rPr>
              <a:t>"Get out and do </a:t>
            </a:r>
            <a:r>
              <a:rPr kumimoji="1" lang="en-US" altLang="ko-KR" sz="2000" b="1" dirty="0" smtClean="0">
                <a:solidFill>
                  <a:prstClr val="black"/>
                </a:solidFill>
                <a:latin typeface="함초롬바탕" panose="02030504000101010101" pitchFamily="18" charset="-127"/>
                <a:ea typeface="함초롬바탕" panose="02030504000101010101" pitchFamily="18" charset="-127"/>
                <a:cs typeface="함초롬바탕" panose="02030504000101010101" pitchFamily="18" charset="-127"/>
              </a:rPr>
              <a:t>something!  Get </a:t>
            </a:r>
            <a:r>
              <a:rPr kumimoji="1" lang="en-US" altLang="ko-KR" sz="2000" b="1" dirty="0">
                <a:solidFill>
                  <a:prstClr val="black"/>
                </a:solidFill>
                <a:latin typeface="함초롬바탕" panose="02030504000101010101" pitchFamily="18" charset="-127"/>
                <a:ea typeface="함초롬바탕" panose="02030504000101010101" pitchFamily="18" charset="-127"/>
                <a:cs typeface="함초롬바탕" panose="02030504000101010101" pitchFamily="18" charset="-127"/>
              </a:rPr>
              <a:t>out and enjoy </a:t>
            </a:r>
            <a:r>
              <a:rPr kumimoji="1" lang="en-US" altLang="ko-KR" sz="2000" b="1" dirty="0" smtClean="0">
                <a:solidFill>
                  <a:prstClr val="black"/>
                </a:solidFill>
                <a:latin typeface="함초롬바탕" panose="02030504000101010101" pitchFamily="18" charset="-127"/>
                <a:ea typeface="함초롬바탕" panose="02030504000101010101" pitchFamily="18" charset="-127"/>
                <a:cs typeface="함초롬바탕" panose="02030504000101010101" pitchFamily="18" charset="-127"/>
              </a:rPr>
              <a:t>life!" </a:t>
            </a:r>
            <a:endParaRPr kumimoji="1" lang="en-US" altLang="ko-KR" sz="2000" b="1" dirty="0">
              <a:solidFill>
                <a:prstClr val="black"/>
              </a:solidFill>
              <a:latin typeface="함초롬바탕" panose="02030504000101010101" pitchFamily="18" charset="-127"/>
              <a:ea typeface="함초롬바탕" panose="02030504000101010101" pitchFamily="18" charset="-127"/>
              <a:cs typeface="함초롬바탕" panose="02030504000101010101" pitchFamily="18" charset="-127"/>
            </a:endParaRPr>
          </a:p>
        </p:txBody>
      </p:sp>
    </p:spTree>
    <p:extLst>
      <p:ext uri="{BB962C8B-B14F-4D97-AF65-F5344CB8AC3E}">
        <p14:creationId xmlns:p14="http://schemas.microsoft.com/office/powerpoint/2010/main" val="40232794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7"/>
          <p:cNvSpPr txBox="1">
            <a:spLocks noChangeArrowheads="1"/>
          </p:cNvSpPr>
          <p:nvPr/>
        </p:nvSpPr>
        <p:spPr bwMode="auto">
          <a:xfrm>
            <a:off x="3276600" y="6165850"/>
            <a:ext cx="2990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latinLnBrk="0" hangingPunct="1"/>
            <a:r>
              <a:rPr lang="fr-FR" altLang="ko-KR" smtClean="0">
                <a:solidFill>
                  <a:prstClr val="black"/>
                </a:solidFill>
                <a:ea typeface="굴림" charset="-127"/>
                <a:hlinkClick r:id="rId2"/>
              </a:rPr>
              <a:t>Free Powerpoint Templates</a:t>
            </a:r>
            <a:endParaRPr lang="fr-FR" altLang="ko-KR" smtClean="0">
              <a:solidFill>
                <a:prstClr val="black"/>
              </a:solidFill>
              <a:ea typeface="굴림" charset="-127"/>
            </a:endParaRPr>
          </a:p>
        </p:txBody>
      </p:sp>
      <p:pic>
        <p:nvPicPr>
          <p:cNvPr id="9219" name="Picture 26" descr="hfgh jioje a65 ofj"/>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6"/>
          <p:cNvSpPr txBox="1">
            <a:spLocks noChangeArrowheads="1"/>
          </p:cNvSpPr>
          <p:nvPr/>
        </p:nvSpPr>
        <p:spPr bwMode="auto">
          <a:xfrm>
            <a:off x="0" y="1844675"/>
            <a:ext cx="9144000"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tIns="180000" rIns="180000" bIns="18000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latinLnBrk="0" hangingPunct="1"/>
            <a:r>
              <a:rPr lang="fr-FR" altLang="ko-KR" sz="5200" dirty="0" smtClean="0">
                <a:solidFill>
                  <a:srgbClr val="483419"/>
                </a:solidFill>
                <a:latin typeface="맑은 고딕" pitchFamily="50" charset="-127"/>
                <a:cs typeface="Tahoma" pitchFamily="34" charset="0"/>
              </a:rPr>
              <a:t>Stand Up To Cancer (SU2C)</a:t>
            </a:r>
            <a:endParaRPr lang="en-US" altLang="ko-KR" sz="4500" dirty="0" smtClean="0">
              <a:solidFill>
                <a:srgbClr val="483419"/>
              </a:solidFill>
              <a:latin typeface="맑은 고딕" pitchFamily="50" charset="-127"/>
              <a:cs typeface="Tahoma" pitchFamily="34" charset="0"/>
            </a:endParaRPr>
          </a:p>
          <a:p>
            <a:pPr algn="ctr" eaLnBrk="1" latinLnBrk="0" hangingPunct="1"/>
            <a:r>
              <a:rPr lang="ko-KR" altLang="en-US" sz="4500" dirty="0" err="1" smtClean="0">
                <a:solidFill>
                  <a:srgbClr val="483419"/>
                </a:solidFill>
                <a:latin typeface="맑은 고딕" pitchFamily="50" charset="-127"/>
                <a:cs typeface="Tahoma" pitchFamily="34" charset="0"/>
              </a:rPr>
              <a:t>암연구</a:t>
            </a:r>
            <a:r>
              <a:rPr lang="ko-KR" altLang="en-US" sz="4500" dirty="0" smtClean="0">
                <a:solidFill>
                  <a:srgbClr val="483419"/>
                </a:solidFill>
                <a:latin typeface="맑은 고딕" pitchFamily="50" charset="-127"/>
                <a:cs typeface="Tahoma" pitchFamily="34" charset="0"/>
              </a:rPr>
              <a:t> 기금 마련 프로그램</a:t>
            </a:r>
            <a:endParaRPr lang="fr-FR" altLang="ko-KR" sz="4500" dirty="0" smtClean="0">
              <a:solidFill>
                <a:srgbClr val="FF0000"/>
              </a:solidFill>
              <a:latin typeface="맑은 고딕" pitchFamily="50" charset="-127"/>
              <a:cs typeface="Tahoma" pitchFamily="34" charset="0"/>
            </a:endParaRPr>
          </a:p>
        </p:txBody>
      </p:sp>
      <p:pic>
        <p:nvPicPr>
          <p:cNvPr id="922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7675" y="333375"/>
            <a:ext cx="300037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5942215"/>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직사각형 13"/>
          <p:cNvSpPr/>
          <p:nvPr/>
        </p:nvSpPr>
        <p:spPr>
          <a:xfrm>
            <a:off x="0" y="1115452"/>
            <a:ext cx="9108504" cy="369332"/>
          </a:xfrm>
          <a:prstGeom prst="rect">
            <a:avLst/>
          </a:prstGeom>
        </p:spPr>
        <p:txBody>
          <a:bodyPr wrap="square">
            <a:spAutoFit/>
          </a:bodyPr>
          <a:lstStyle/>
          <a:p>
            <a:pPr algn="ctr"/>
            <a:r>
              <a:rPr lang="ko-KR" altLang="ko-KR" b="1" dirty="0" smtClean="0">
                <a:latin typeface="+mn-ea"/>
              </a:rPr>
              <a:t>1</a:t>
            </a:r>
            <a:r>
              <a:rPr lang="en-US" altLang="ko-KR" b="1" dirty="0" smtClean="0">
                <a:latin typeface="+mn-ea"/>
              </a:rPr>
              <a:t>711</a:t>
            </a:r>
            <a:r>
              <a:rPr lang="ko-KR" altLang="ko-KR" b="1" dirty="0" smtClean="0">
                <a:latin typeface="+mn-ea"/>
              </a:rPr>
              <a:t>년 </a:t>
            </a:r>
            <a:r>
              <a:rPr lang="en-US" altLang="ko-KR" b="1" dirty="0" smtClean="0">
                <a:latin typeface="+mn-ea"/>
              </a:rPr>
              <a:t>9</a:t>
            </a:r>
            <a:r>
              <a:rPr lang="ko-KR" altLang="ko-KR" b="1" dirty="0" smtClean="0">
                <a:latin typeface="+mn-ea"/>
              </a:rPr>
              <a:t>월 </a:t>
            </a:r>
            <a:r>
              <a:rPr lang="en-US" altLang="ko-KR" b="1" dirty="0" smtClean="0">
                <a:latin typeface="+mn-ea"/>
              </a:rPr>
              <a:t>25</a:t>
            </a:r>
            <a:r>
              <a:rPr lang="ko-KR" altLang="ko-KR" b="1" dirty="0" smtClean="0">
                <a:latin typeface="+mn-ea"/>
              </a:rPr>
              <a:t>일 (음력 </a:t>
            </a:r>
            <a:r>
              <a:rPr lang="en-US" altLang="ko-KR" b="1" dirty="0" smtClean="0">
                <a:latin typeface="+mn-ea"/>
              </a:rPr>
              <a:t>8</a:t>
            </a:r>
            <a:r>
              <a:rPr lang="ko-KR" altLang="ko-KR" b="1" dirty="0" smtClean="0">
                <a:latin typeface="+mn-ea"/>
              </a:rPr>
              <a:t>월 13일) ~ 17</a:t>
            </a:r>
            <a:r>
              <a:rPr lang="en-US" altLang="ko-KR" b="1" dirty="0" smtClean="0">
                <a:latin typeface="+mn-ea"/>
              </a:rPr>
              <a:t>99</a:t>
            </a:r>
            <a:r>
              <a:rPr lang="ko-KR" altLang="ko-KR" b="1" dirty="0" smtClean="0">
                <a:latin typeface="+mn-ea"/>
              </a:rPr>
              <a:t>년 </a:t>
            </a:r>
            <a:r>
              <a:rPr lang="en-US" altLang="ko-KR" b="1" dirty="0" smtClean="0">
                <a:latin typeface="+mn-ea"/>
              </a:rPr>
              <a:t>2</a:t>
            </a:r>
            <a:r>
              <a:rPr lang="ko-KR" altLang="ko-KR" b="1" dirty="0" smtClean="0">
                <a:latin typeface="+mn-ea"/>
              </a:rPr>
              <a:t>월 </a:t>
            </a:r>
            <a:r>
              <a:rPr lang="en-US" altLang="ko-KR" b="1" dirty="0" smtClean="0">
                <a:latin typeface="+mn-ea"/>
              </a:rPr>
              <a:t>7</a:t>
            </a:r>
            <a:r>
              <a:rPr lang="ko-KR" altLang="ko-KR" b="1" dirty="0" smtClean="0">
                <a:latin typeface="+mn-ea"/>
              </a:rPr>
              <a:t>일 (음력 </a:t>
            </a:r>
            <a:r>
              <a:rPr lang="en-US" altLang="ko-KR" b="1" dirty="0" smtClean="0">
                <a:latin typeface="+mn-ea"/>
              </a:rPr>
              <a:t>1</a:t>
            </a:r>
            <a:r>
              <a:rPr lang="ko-KR" altLang="ko-KR" b="1" dirty="0" smtClean="0">
                <a:latin typeface="+mn-ea"/>
              </a:rPr>
              <a:t>월 </a:t>
            </a:r>
            <a:r>
              <a:rPr lang="en-US" altLang="ko-KR" b="1" dirty="0" smtClean="0">
                <a:latin typeface="+mn-ea"/>
              </a:rPr>
              <a:t>3</a:t>
            </a:r>
            <a:r>
              <a:rPr lang="ko-KR" altLang="ko-KR" b="1" dirty="0" smtClean="0">
                <a:latin typeface="+mn-ea"/>
              </a:rPr>
              <a:t>일)</a:t>
            </a:r>
            <a:endParaRPr lang="ko-KR" altLang="en-US" b="1" dirty="0">
              <a:latin typeface="+mn-ea"/>
            </a:endParaRPr>
          </a:p>
        </p:txBody>
      </p:sp>
      <p:pic>
        <p:nvPicPr>
          <p:cNvPr id="401410" name="Picture 2"/>
          <p:cNvPicPr>
            <a:picLocks noChangeAspect="1" noChangeArrowheads="1"/>
          </p:cNvPicPr>
          <p:nvPr/>
        </p:nvPicPr>
        <p:blipFill>
          <a:blip r:embed="rId3" cstate="print"/>
          <a:srcRect/>
          <a:stretch>
            <a:fillRect/>
          </a:stretch>
        </p:blipFill>
        <p:spPr bwMode="auto">
          <a:xfrm>
            <a:off x="178101" y="5623145"/>
            <a:ext cx="3169763" cy="686175"/>
          </a:xfrm>
          <a:prstGeom prst="rect">
            <a:avLst/>
          </a:prstGeom>
          <a:noFill/>
          <a:ln w="9525">
            <a:noFill/>
            <a:miter lim="800000"/>
            <a:headEnd/>
            <a:tailEnd/>
          </a:ln>
        </p:spPr>
      </p:pic>
      <p:grpSp>
        <p:nvGrpSpPr>
          <p:cNvPr id="23" name="그룹 22"/>
          <p:cNvGrpSpPr/>
          <p:nvPr/>
        </p:nvGrpSpPr>
        <p:grpSpPr>
          <a:xfrm>
            <a:off x="5508104" y="1651004"/>
            <a:ext cx="3312368" cy="4678061"/>
            <a:chOff x="5508104" y="1651004"/>
            <a:chExt cx="3312368" cy="4678061"/>
          </a:xfrm>
        </p:grpSpPr>
        <p:sp>
          <p:nvSpPr>
            <p:cNvPr id="9" name="직사각형 8"/>
            <p:cNvSpPr/>
            <p:nvPr/>
          </p:nvSpPr>
          <p:spPr>
            <a:xfrm>
              <a:off x="5508104" y="6021288"/>
              <a:ext cx="3312368" cy="307777"/>
            </a:xfrm>
            <a:prstGeom prst="rect">
              <a:avLst/>
            </a:prstGeom>
            <a:noFill/>
            <a:ln>
              <a:solidFill>
                <a:schemeClr val="accent1"/>
              </a:solidFill>
            </a:ln>
          </p:spPr>
          <p:txBody>
            <a:bodyPr wrap="square">
              <a:spAutoFit/>
            </a:bodyPr>
            <a:lstStyle/>
            <a:p>
              <a:pPr algn="ctr"/>
              <a:r>
                <a:rPr lang="ko-KR" altLang="en-US" sz="1400" b="1" dirty="0" err="1" smtClean="0">
                  <a:latin typeface="+mn-ea"/>
                  <a:ea typeface="+mn-ea"/>
                </a:rPr>
                <a:t>건륭제</a:t>
              </a:r>
              <a:r>
                <a:rPr lang="ko-KR" altLang="ko-KR" sz="1400" b="1" dirty="0" smtClean="0">
                  <a:latin typeface="+mn-ea"/>
                  <a:ea typeface="+mn-ea"/>
                </a:rPr>
                <a:t>(</a:t>
              </a:r>
              <a:r>
                <a:rPr lang="ko-KR" altLang="ko-KR" sz="1400" b="1" dirty="0" err="1" smtClean="0">
                  <a:latin typeface="+mn-ea"/>
                  <a:ea typeface="+mn-ea"/>
                </a:rPr>
                <a:t>乾隆帝</a:t>
              </a:r>
              <a:r>
                <a:rPr lang="en-US" altLang="ko-KR" sz="1400" b="1" dirty="0" smtClean="0">
                  <a:latin typeface="+mn-ea"/>
                  <a:ea typeface="+mn-ea"/>
                </a:rPr>
                <a:t>  </a:t>
              </a:r>
              <a:r>
                <a:rPr lang="ko-KR" altLang="ko-KR" sz="1400" b="1" dirty="0" smtClean="0">
                  <a:latin typeface="+mn-ea"/>
                  <a:ea typeface="+mn-ea"/>
                </a:rPr>
                <a:t>재위 17</a:t>
              </a:r>
              <a:r>
                <a:rPr lang="en-US" altLang="ko-KR" sz="1400" b="1" dirty="0" smtClean="0">
                  <a:latin typeface="+mn-ea"/>
                  <a:ea typeface="+mn-ea"/>
                </a:rPr>
                <a:t>35</a:t>
              </a:r>
              <a:r>
                <a:rPr lang="ko-KR" altLang="ko-KR" sz="1400" b="1" dirty="0" smtClean="0">
                  <a:latin typeface="+mn-ea"/>
                  <a:ea typeface="+mn-ea"/>
                </a:rPr>
                <a:t>년 ~ 17</a:t>
              </a:r>
              <a:r>
                <a:rPr lang="en-US" altLang="ko-KR" sz="1400" b="1" dirty="0" smtClean="0">
                  <a:latin typeface="+mn-ea"/>
                  <a:ea typeface="+mn-ea"/>
                </a:rPr>
                <a:t>9</a:t>
              </a:r>
              <a:r>
                <a:rPr lang="ko-KR" altLang="ko-KR" sz="1400" b="1" dirty="0" smtClean="0">
                  <a:latin typeface="+mn-ea"/>
                  <a:ea typeface="+mn-ea"/>
                </a:rPr>
                <a:t>6</a:t>
              </a:r>
              <a:r>
                <a:rPr lang="ko-KR" altLang="ko-KR" sz="1200" b="1" dirty="0" smtClean="0">
                  <a:latin typeface="+mn-ea"/>
                  <a:ea typeface="+mn-ea"/>
                </a:rPr>
                <a:t>년)</a:t>
              </a:r>
              <a:endParaRPr lang="ko-KR" altLang="en-US" sz="1200" b="1" dirty="0">
                <a:latin typeface="+mn-ea"/>
                <a:ea typeface="+mn-ea"/>
              </a:endParaRPr>
            </a:p>
          </p:txBody>
        </p:sp>
        <p:pic>
          <p:nvPicPr>
            <p:cNvPr id="401412" name="Picture 4" descr="파일:Portrait of the Qianlong Emperor in Court Dress.jpg">
              <a:hlinkClick r:id="rId4"/>
            </p:cNvPr>
            <p:cNvPicPr>
              <a:picLocks noChangeAspect="1" noChangeArrowheads="1"/>
            </p:cNvPicPr>
            <p:nvPr/>
          </p:nvPicPr>
          <p:blipFill>
            <a:blip r:embed="rId5" cstate="print"/>
            <a:srcRect/>
            <a:stretch>
              <a:fillRect/>
            </a:stretch>
          </p:blipFill>
          <p:spPr bwMode="auto">
            <a:xfrm>
              <a:off x="5508104" y="1651004"/>
              <a:ext cx="3312368" cy="4370284"/>
            </a:xfrm>
            <a:prstGeom prst="rect">
              <a:avLst/>
            </a:prstGeom>
            <a:noFill/>
          </p:spPr>
        </p:pic>
      </p:grpSp>
      <p:sp>
        <p:nvSpPr>
          <p:cNvPr id="22" name="직사각형 21"/>
          <p:cNvSpPr/>
          <p:nvPr/>
        </p:nvSpPr>
        <p:spPr>
          <a:xfrm>
            <a:off x="107504" y="3309952"/>
            <a:ext cx="3240360" cy="2400657"/>
          </a:xfrm>
          <a:prstGeom prst="rect">
            <a:avLst/>
          </a:prstGeom>
          <a:noFill/>
        </p:spPr>
        <p:txBody>
          <a:bodyPr wrap="square">
            <a:spAutoFit/>
          </a:bodyPr>
          <a:lstStyle/>
          <a:p>
            <a:pPr>
              <a:lnSpc>
                <a:spcPct val="150000"/>
              </a:lnSpc>
            </a:pPr>
            <a:r>
              <a:rPr lang="ko-KR" altLang="en-US" sz="2000" b="1" dirty="0" smtClean="0">
                <a:latin typeface="+mn-ea"/>
              </a:rPr>
              <a:t>오리와 </a:t>
            </a:r>
            <a:r>
              <a:rPr lang="ko-KR" altLang="en-US" sz="2000" b="1" dirty="0" err="1" smtClean="0">
                <a:latin typeface="+mn-ea"/>
              </a:rPr>
              <a:t>제비집을</a:t>
            </a:r>
            <a:r>
              <a:rPr lang="ko-KR" altLang="en-US" sz="2000" b="1" dirty="0" smtClean="0">
                <a:latin typeface="+mn-ea"/>
              </a:rPr>
              <a:t> 즐겼고</a:t>
            </a:r>
            <a:endParaRPr lang="en-US" altLang="ko-KR" sz="2000" b="1" dirty="0" smtClean="0">
              <a:latin typeface="+mn-ea"/>
            </a:endParaRPr>
          </a:p>
          <a:p>
            <a:pPr>
              <a:lnSpc>
                <a:spcPct val="150000"/>
              </a:lnSpc>
            </a:pPr>
            <a:r>
              <a:rPr lang="ko-KR" altLang="en-US" sz="2000" b="1" dirty="0" smtClean="0">
                <a:solidFill>
                  <a:schemeClr val="tx1"/>
                </a:solidFill>
                <a:latin typeface="+mn-ea"/>
              </a:rPr>
              <a:t>아침저녁으로 </a:t>
            </a:r>
            <a:r>
              <a:rPr lang="ko-KR" altLang="en-US" sz="2000" b="1" dirty="0" err="1" smtClean="0">
                <a:solidFill>
                  <a:schemeClr val="tx1"/>
                </a:solidFill>
                <a:latin typeface="+mn-ea"/>
              </a:rPr>
              <a:t>열탕면과</a:t>
            </a:r>
            <a:r>
              <a:rPr lang="ko-KR" altLang="en-US" sz="2000" b="1" dirty="0" smtClean="0">
                <a:solidFill>
                  <a:schemeClr val="tx1"/>
                </a:solidFill>
                <a:latin typeface="+mn-ea"/>
              </a:rPr>
              <a:t> </a:t>
            </a:r>
            <a:endParaRPr lang="en-US" altLang="ko-KR" sz="2000" b="1" dirty="0" smtClean="0">
              <a:solidFill>
                <a:schemeClr val="tx1"/>
              </a:solidFill>
              <a:latin typeface="+mn-ea"/>
            </a:endParaRPr>
          </a:p>
          <a:p>
            <a:pPr>
              <a:lnSpc>
                <a:spcPct val="150000"/>
              </a:lnSpc>
            </a:pPr>
            <a:r>
              <a:rPr lang="ko-KR" altLang="en-US" sz="2000" b="1" dirty="0" smtClean="0">
                <a:solidFill>
                  <a:schemeClr val="tx1"/>
                </a:solidFill>
                <a:latin typeface="+mn-ea"/>
              </a:rPr>
              <a:t>죽을 함께 먹었다</a:t>
            </a:r>
            <a:r>
              <a:rPr lang="en-US" altLang="ko-KR" sz="2000" b="1" dirty="0" smtClean="0">
                <a:solidFill>
                  <a:schemeClr val="tx1"/>
                </a:solidFill>
                <a:latin typeface="+mn-ea"/>
              </a:rPr>
              <a:t>. </a:t>
            </a:r>
          </a:p>
          <a:p>
            <a:pPr>
              <a:lnSpc>
                <a:spcPct val="150000"/>
              </a:lnSpc>
            </a:pPr>
            <a:r>
              <a:rPr lang="ko-KR" altLang="en-US" sz="2000" b="1" dirty="0" smtClean="0">
                <a:solidFill>
                  <a:schemeClr val="tx1"/>
                </a:solidFill>
                <a:latin typeface="+mn-ea"/>
              </a:rPr>
              <a:t>끼니 때마다 콩류와 </a:t>
            </a:r>
            <a:endParaRPr lang="en-US" altLang="ko-KR" sz="2000" b="1" dirty="0" smtClean="0">
              <a:solidFill>
                <a:schemeClr val="tx1"/>
              </a:solidFill>
              <a:latin typeface="+mn-ea"/>
            </a:endParaRPr>
          </a:p>
          <a:p>
            <a:pPr>
              <a:lnSpc>
                <a:spcPct val="150000"/>
              </a:lnSpc>
            </a:pPr>
            <a:r>
              <a:rPr lang="ko-KR" altLang="en-US" sz="2000" b="1" dirty="0" smtClean="0">
                <a:solidFill>
                  <a:schemeClr val="tx1"/>
                </a:solidFill>
                <a:latin typeface="+mn-ea"/>
              </a:rPr>
              <a:t>산나물을 거르지 않았다</a:t>
            </a:r>
          </a:p>
        </p:txBody>
      </p:sp>
      <p:grpSp>
        <p:nvGrpSpPr>
          <p:cNvPr id="21" name="그룹 20"/>
          <p:cNvGrpSpPr/>
          <p:nvPr/>
        </p:nvGrpSpPr>
        <p:grpSpPr>
          <a:xfrm>
            <a:off x="3357339" y="3359817"/>
            <a:ext cx="2021758" cy="2949503"/>
            <a:chOff x="2915816" y="3503833"/>
            <a:chExt cx="2021758" cy="2949503"/>
          </a:xfrm>
          <a:noFill/>
        </p:grpSpPr>
        <p:pic>
          <p:nvPicPr>
            <p:cNvPr id="401414" name="Picture 6" descr="파일:Qianlong1.jpg">
              <a:hlinkClick r:id="rId6"/>
            </p:cNvPr>
            <p:cNvPicPr>
              <a:picLocks noChangeAspect="1" noChangeArrowheads="1"/>
            </p:cNvPicPr>
            <p:nvPr/>
          </p:nvPicPr>
          <p:blipFill>
            <a:blip r:embed="rId7" cstate="print"/>
            <a:srcRect/>
            <a:stretch>
              <a:fillRect/>
            </a:stretch>
          </p:blipFill>
          <p:spPr bwMode="auto">
            <a:xfrm>
              <a:off x="2915816" y="3503833"/>
              <a:ext cx="2006749" cy="2661471"/>
            </a:xfrm>
            <a:prstGeom prst="rect">
              <a:avLst/>
            </a:prstGeom>
            <a:grpFill/>
          </p:spPr>
        </p:pic>
        <p:sp>
          <p:nvSpPr>
            <p:cNvPr id="20" name="TextBox 19"/>
            <p:cNvSpPr txBox="1"/>
            <p:nvPr/>
          </p:nvSpPr>
          <p:spPr>
            <a:xfrm>
              <a:off x="2925485" y="6145559"/>
              <a:ext cx="2012089" cy="307777"/>
            </a:xfrm>
            <a:prstGeom prst="rect">
              <a:avLst/>
            </a:prstGeom>
            <a:grpFill/>
          </p:spPr>
          <p:txBody>
            <a:bodyPr wrap="none" rtlCol="0">
              <a:spAutoFit/>
            </a:bodyPr>
            <a:lstStyle/>
            <a:p>
              <a:r>
                <a:rPr lang="en-US" altLang="ko-KR" sz="1400" b="1" dirty="0" smtClean="0">
                  <a:latin typeface="+mj-ea"/>
                  <a:ea typeface="+mj-ea"/>
                </a:rPr>
                <a:t>1736</a:t>
              </a:r>
              <a:r>
                <a:rPr lang="ko-KR" altLang="en-US" sz="1400" b="1" dirty="0" smtClean="0">
                  <a:latin typeface="+mj-ea"/>
                  <a:ea typeface="+mj-ea"/>
                </a:rPr>
                <a:t>년 </a:t>
              </a:r>
              <a:r>
                <a:rPr lang="en-US" altLang="ko-KR" sz="1400" b="1" dirty="0" smtClean="0">
                  <a:latin typeface="+mj-ea"/>
                  <a:ea typeface="+mj-ea"/>
                </a:rPr>
                <a:t>26</a:t>
              </a:r>
              <a:r>
                <a:rPr lang="ko-KR" altLang="en-US" sz="1400" b="1" dirty="0" smtClean="0">
                  <a:latin typeface="+mj-ea"/>
                  <a:ea typeface="+mj-ea"/>
                </a:rPr>
                <a:t>세의 </a:t>
              </a:r>
              <a:r>
                <a:rPr lang="ko-KR" altLang="en-US" sz="1400" b="1" dirty="0" err="1" smtClean="0">
                  <a:latin typeface="+mj-ea"/>
                  <a:ea typeface="+mj-ea"/>
                </a:rPr>
                <a:t>건륭제</a:t>
              </a:r>
              <a:endParaRPr lang="ko-KR" altLang="en-US" sz="1400" b="1" dirty="0">
                <a:latin typeface="+mj-ea"/>
                <a:ea typeface="+mj-ea"/>
              </a:endParaRPr>
            </a:p>
          </p:txBody>
        </p:sp>
      </p:grpSp>
      <p:sp>
        <p:nvSpPr>
          <p:cNvPr id="19" name="TextBox 18"/>
          <p:cNvSpPr txBox="1"/>
          <p:nvPr/>
        </p:nvSpPr>
        <p:spPr>
          <a:xfrm>
            <a:off x="1098823" y="116632"/>
            <a:ext cx="8009681" cy="646331"/>
          </a:xfrm>
          <a:prstGeom prst="rect">
            <a:avLst/>
          </a:prstGeom>
          <a:noFill/>
        </p:spPr>
        <p:txBody>
          <a:bodyPr wrap="square" rtlCol="0">
            <a:spAutoFit/>
            <a:scene3d>
              <a:camera prst="orthographicFront"/>
              <a:lightRig rig="threePt" dir="t"/>
            </a:scene3d>
            <a:sp3d extrusionH="57150">
              <a:bevelT w="38100" h="38100"/>
            </a:sp3d>
          </a:bodyPr>
          <a:lstStyle/>
          <a:p>
            <a:r>
              <a:rPr lang="en-US" altLang="ko-KR" sz="3600" b="1" dirty="0" smtClean="0">
                <a:solidFill>
                  <a:srgbClr val="0070C0"/>
                </a:solidFill>
              </a:rPr>
              <a:t>89</a:t>
            </a:r>
            <a:r>
              <a:rPr lang="ko-KR" altLang="en-US" sz="3600" b="1" dirty="0">
                <a:solidFill>
                  <a:srgbClr val="0070C0"/>
                </a:solidFill>
              </a:rPr>
              <a:t>세 </a:t>
            </a:r>
            <a:r>
              <a:rPr lang="ko-KR" altLang="en-US" sz="3600" b="1" dirty="0" err="1">
                <a:solidFill>
                  <a:srgbClr val="0070C0"/>
                </a:solidFill>
              </a:rPr>
              <a:t>건륭제</a:t>
            </a:r>
            <a:r>
              <a:rPr lang="en-US" altLang="ko-KR" sz="3600" b="1" dirty="0">
                <a:solidFill>
                  <a:srgbClr val="0070C0"/>
                </a:solidFill>
              </a:rPr>
              <a:t>(</a:t>
            </a:r>
            <a:r>
              <a:rPr lang="ko-KR" altLang="en-US" sz="3600" b="1" dirty="0" err="1">
                <a:solidFill>
                  <a:srgbClr val="0070C0"/>
                </a:solidFill>
              </a:rPr>
              <a:t>乾隆帝</a:t>
            </a:r>
            <a:r>
              <a:rPr lang="en-US" altLang="ko-KR" sz="3600" b="1" dirty="0">
                <a:solidFill>
                  <a:srgbClr val="0070C0"/>
                </a:solidFill>
              </a:rPr>
              <a:t>)</a:t>
            </a:r>
            <a:r>
              <a:rPr lang="ko-KR" altLang="en-US" sz="3600" b="1" dirty="0" smtClean="0">
                <a:solidFill>
                  <a:srgbClr val="0070C0"/>
                </a:solidFill>
              </a:rPr>
              <a:t>의 장수 비결은</a:t>
            </a:r>
            <a:r>
              <a:rPr lang="en-US" altLang="ko-KR" sz="3600" b="1" dirty="0" smtClean="0">
                <a:solidFill>
                  <a:srgbClr val="0070C0"/>
                </a:solidFill>
              </a:rPr>
              <a:t>?</a:t>
            </a:r>
            <a:endParaRPr lang="ko-KR" altLang="en-US" sz="3600" b="1" dirty="0">
              <a:solidFill>
                <a:srgbClr val="0070C0"/>
              </a:solidFill>
            </a:endParaRPr>
          </a:p>
        </p:txBody>
      </p:sp>
      <p:sp>
        <p:nvSpPr>
          <p:cNvPr id="4" name="내용 개체 틀 3"/>
          <p:cNvSpPr>
            <a:spLocks noGrp="1"/>
          </p:cNvSpPr>
          <p:nvPr>
            <p:ph sz="half" idx="2"/>
          </p:nvPr>
        </p:nvSpPr>
        <p:spPr>
          <a:xfrm>
            <a:off x="107504" y="1628800"/>
            <a:ext cx="5904656" cy="1656184"/>
          </a:xfrm>
          <a:noFill/>
        </p:spPr>
        <p:txBody>
          <a:bodyPr>
            <a:normAutofit/>
          </a:bodyPr>
          <a:lstStyle/>
          <a:p>
            <a:pPr marL="0" indent="0">
              <a:lnSpc>
                <a:spcPct val="110000"/>
              </a:lnSpc>
              <a:buNone/>
            </a:pPr>
            <a:r>
              <a:rPr lang="ko-KR" altLang="en-US" sz="2000" b="1" dirty="0" smtClean="0">
                <a:latin typeface="+mn-ea"/>
              </a:rPr>
              <a:t>고대 중국의 합리적 음식 구성은 오곡이 </a:t>
            </a:r>
            <a:endParaRPr lang="en-US" altLang="ko-KR" sz="2000" b="1" dirty="0" smtClean="0">
              <a:latin typeface="+mn-ea"/>
            </a:endParaRPr>
          </a:p>
          <a:p>
            <a:pPr marL="0" indent="0">
              <a:lnSpc>
                <a:spcPct val="110000"/>
              </a:lnSpc>
              <a:buNone/>
            </a:pPr>
            <a:r>
              <a:rPr lang="ko-KR" altLang="en-US" sz="2000" b="1" dirty="0" smtClean="0">
                <a:latin typeface="+mn-ea"/>
              </a:rPr>
              <a:t>섞이고 육류와 채소가 배합되는 것</a:t>
            </a:r>
            <a:r>
              <a:rPr lang="en-US" altLang="ko-KR" sz="2000" b="1" dirty="0" smtClean="0">
                <a:latin typeface="+mn-ea"/>
              </a:rPr>
              <a:t>. </a:t>
            </a:r>
          </a:p>
          <a:p>
            <a:pPr marL="0" indent="0">
              <a:lnSpc>
                <a:spcPct val="110000"/>
              </a:lnSpc>
              <a:buNone/>
            </a:pPr>
            <a:r>
              <a:rPr lang="ko-KR" altLang="en-US" sz="2000" b="1" dirty="0" err="1" smtClean="0">
                <a:latin typeface="+mn-ea"/>
              </a:rPr>
              <a:t>건륭제가</a:t>
            </a:r>
            <a:r>
              <a:rPr lang="ko-KR" altLang="en-US" sz="2000" b="1" dirty="0" smtClean="0">
                <a:latin typeface="+mn-ea"/>
              </a:rPr>
              <a:t> 주로 든 음식은 주식 </a:t>
            </a:r>
            <a:r>
              <a:rPr lang="en-US" altLang="ko-KR" sz="2000" b="1" dirty="0" smtClean="0">
                <a:latin typeface="+mn-ea"/>
              </a:rPr>
              <a:t>47</a:t>
            </a:r>
            <a:r>
              <a:rPr lang="ko-KR" altLang="en-US" sz="2000" b="1" dirty="0" smtClean="0">
                <a:latin typeface="+mn-ea"/>
              </a:rPr>
              <a:t>종</a:t>
            </a:r>
            <a:r>
              <a:rPr lang="en-US" altLang="ko-KR" sz="2000" b="1" dirty="0" smtClean="0">
                <a:latin typeface="+mn-ea"/>
              </a:rPr>
              <a:t>, </a:t>
            </a:r>
          </a:p>
          <a:p>
            <a:pPr marL="0" indent="0">
              <a:lnSpc>
                <a:spcPct val="110000"/>
              </a:lnSpc>
              <a:buNone/>
            </a:pPr>
            <a:r>
              <a:rPr lang="ko-KR" altLang="en-US" sz="2000" b="1" dirty="0" smtClean="0">
                <a:latin typeface="+mn-ea"/>
              </a:rPr>
              <a:t>부식 </a:t>
            </a:r>
            <a:r>
              <a:rPr lang="en-US" altLang="ko-KR" sz="2000" b="1" dirty="0" smtClean="0">
                <a:latin typeface="+mn-ea"/>
              </a:rPr>
              <a:t>47</a:t>
            </a:r>
            <a:r>
              <a:rPr lang="ko-KR" altLang="en-US" sz="2000" b="1" dirty="0" smtClean="0">
                <a:latin typeface="+mn-ea"/>
              </a:rPr>
              <a:t>종</a:t>
            </a:r>
            <a:r>
              <a:rPr lang="en-US" altLang="ko-KR" sz="2000" b="1" dirty="0" smtClean="0">
                <a:latin typeface="+mn-ea"/>
              </a:rPr>
              <a:t>, </a:t>
            </a:r>
            <a:r>
              <a:rPr lang="ko-KR" altLang="en-US" sz="2000" b="1" dirty="0" smtClean="0">
                <a:latin typeface="+mn-ea"/>
              </a:rPr>
              <a:t>더운 요리 </a:t>
            </a:r>
            <a:r>
              <a:rPr lang="en-US" altLang="ko-KR" sz="2000" b="1" dirty="0" smtClean="0">
                <a:latin typeface="+mn-ea"/>
              </a:rPr>
              <a:t>59</a:t>
            </a:r>
            <a:r>
              <a:rPr lang="ko-KR" altLang="en-US" sz="2000" b="1" dirty="0" smtClean="0">
                <a:latin typeface="+mn-ea"/>
              </a:rPr>
              <a:t>종</a:t>
            </a:r>
            <a:r>
              <a:rPr lang="en-US" altLang="ko-KR" sz="2000" b="1" dirty="0" smtClean="0">
                <a:latin typeface="+mn-ea"/>
              </a:rPr>
              <a:t>, </a:t>
            </a:r>
            <a:r>
              <a:rPr lang="ko-KR" altLang="en-US" sz="2000" b="1" dirty="0" err="1" smtClean="0">
                <a:latin typeface="+mn-ea"/>
              </a:rPr>
              <a:t>탕류</a:t>
            </a:r>
            <a:r>
              <a:rPr lang="ko-KR" altLang="en-US" sz="2000" b="1" dirty="0" smtClean="0">
                <a:latin typeface="+mn-ea"/>
              </a:rPr>
              <a:t> </a:t>
            </a:r>
            <a:r>
              <a:rPr lang="en-US" altLang="ko-KR" sz="2000" b="1" dirty="0" smtClean="0">
                <a:latin typeface="+mn-ea"/>
              </a:rPr>
              <a:t>7</a:t>
            </a:r>
            <a:r>
              <a:rPr lang="ko-KR" altLang="en-US" sz="2000" b="1" dirty="0" smtClean="0">
                <a:latin typeface="+mn-ea"/>
              </a:rPr>
              <a:t>종 등이라 한다</a:t>
            </a:r>
            <a:r>
              <a:rPr lang="en-US" altLang="ko-KR" sz="2000" b="1" dirty="0" smtClean="0">
                <a:latin typeface="+mn-ea"/>
              </a:rPr>
              <a:t>. </a:t>
            </a:r>
            <a:endParaRPr lang="ko-KR" altLang="en-US" sz="2000" b="1" dirty="0">
              <a:latin typeface="+mn-ea"/>
            </a:endParaRPr>
          </a:p>
        </p:txBody>
      </p:sp>
    </p:spTree>
    <p:extLst>
      <p:ext uri="{BB962C8B-B14F-4D97-AF65-F5344CB8AC3E}">
        <p14:creationId xmlns:p14="http://schemas.microsoft.com/office/powerpoint/2010/main" val="684498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extBox 130"/>
          <p:cNvSpPr txBox="1"/>
          <p:nvPr/>
        </p:nvSpPr>
        <p:spPr>
          <a:xfrm>
            <a:off x="1187624" y="179929"/>
            <a:ext cx="8388424" cy="584775"/>
          </a:xfrm>
          <a:prstGeom prst="rect">
            <a:avLst/>
          </a:prstGeom>
          <a:noFill/>
        </p:spPr>
        <p:txBody>
          <a:bodyPr wrap="square" rtlCol="0">
            <a:spAutoFit/>
            <a:scene3d>
              <a:camera prst="orthographicFront"/>
              <a:lightRig rig="threePt" dir="t"/>
            </a:scene3d>
            <a:sp3d extrusionH="57150">
              <a:bevelT w="38100" h="38100"/>
            </a:sp3d>
          </a:bodyPr>
          <a:lstStyle/>
          <a:p>
            <a:r>
              <a:rPr lang="en-US" altLang="ko-KR" sz="3200" b="1" dirty="0" smtClean="0">
                <a:solidFill>
                  <a:srgbClr val="0070C0"/>
                </a:solidFill>
              </a:rPr>
              <a:t>Stand </a:t>
            </a:r>
            <a:r>
              <a:rPr lang="en-US" altLang="ko-KR" sz="3200" b="1" dirty="0">
                <a:solidFill>
                  <a:srgbClr val="0070C0"/>
                </a:solidFill>
              </a:rPr>
              <a:t>Up To Cancer (SU2C</a:t>
            </a:r>
            <a:r>
              <a:rPr lang="en-US" altLang="ko-KR" sz="3200" b="1" dirty="0" smtClean="0">
                <a:solidFill>
                  <a:srgbClr val="0070C0"/>
                </a:solidFill>
              </a:rPr>
              <a:t>)</a:t>
            </a:r>
            <a:endParaRPr lang="en-US" altLang="ko-KR" sz="3200" b="1" dirty="0">
              <a:solidFill>
                <a:srgbClr val="0070C0"/>
              </a:solidFil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1920" y="1557040"/>
            <a:ext cx="2448272" cy="3528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229" y="4070176"/>
            <a:ext cx="486251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4107898"/>
            <a:ext cx="3707903" cy="2705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11" y="4113733"/>
            <a:ext cx="1770990" cy="2699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24328" y="3200642"/>
            <a:ext cx="1658243" cy="366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83" y="1556792"/>
            <a:ext cx="3847737"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14727" y="1811818"/>
            <a:ext cx="2265785" cy="1401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2"/>
          <p:cNvSpPr txBox="1">
            <a:spLocks noChangeArrowheads="1"/>
          </p:cNvSpPr>
          <p:nvPr/>
        </p:nvSpPr>
        <p:spPr bwMode="auto">
          <a:xfrm>
            <a:off x="2987824" y="6597352"/>
            <a:ext cx="424973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latinLnBrk="0" hangingPunct="1"/>
            <a:r>
              <a:rPr lang="ko-KR" altLang="en-US" sz="900" dirty="0" smtClean="0">
                <a:solidFill>
                  <a:prstClr val="black"/>
                </a:solidFill>
                <a:latin typeface="맑은 고딕" pitchFamily="50" charset="-127"/>
                <a:cs typeface="Arial Unicode MS" pitchFamily="50" charset="-127"/>
              </a:rPr>
              <a:t>출처 </a:t>
            </a:r>
            <a:r>
              <a:rPr lang="en-US" altLang="ko-KR" sz="900" dirty="0" smtClean="0">
                <a:solidFill>
                  <a:prstClr val="black"/>
                </a:solidFill>
                <a:latin typeface="맑은 고딕" pitchFamily="50" charset="-127"/>
                <a:cs typeface="Arial Unicode MS" pitchFamily="50" charset="-127"/>
              </a:rPr>
              <a:t>: Stand Up To Cancer (www.standup2cancer.org)</a:t>
            </a:r>
            <a:endParaRPr lang="fr-FR" altLang="ko-KR" sz="900" dirty="0" smtClean="0">
              <a:solidFill>
                <a:prstClr val="black"/>
              </a:solidFill>
              <a:latin typeface="맑은 고딕" pitchFamily="50" charset="-127"/>
              <a:cs typeface="Arial Unicode MS" pitchFamily="50" charset="-127"/>
            </a:endParaRPr>
          </a:p>
        </p:txBody>
      </p:sp>
      <p:sp>
        <p:nvSpPr>
          <p:cNvPr id="15" name="AutoShape 17"/>
          <p:cNvSpPr>
            <a:spLocks noChangeArrowheads="1"/>
          </p:cNvSpPr>
          <p:nvPr/>
        </p:nvSpPr>
        <p:spPr bwMode="auto">
          <a:xfrm>
            <a:off x="-8576" y="1106964"/>
            <a:ext cx="9144000" cy="377820"/>
          </a:xfrm>
          <a:prstGeom prst="roundRect">
            <a:avLst>
              <a:gd name="adj" fmla="val 9597"/>
            </a:avLst>
          </a:prstGeom>
          <a:solidFill>
            <a:srgbClr val="4C809A">
              <a:alpha val="21960"/>
            </a:srgbClr>
          </a:solidFill>
          <a:ln w="9525">
            <a:noFill/>
            <a:round/>
            <a:headEnd/>
            <a:tailEnd/>
          </a:ln>
        </p:spPr>
        <p:txBody>
          <a:bodyPr wrap="none" anchor="ctr"/>
          <a:lstStyle/>
          <a:p>
            <a:pPr algn="ctr" fontAlgn="base" latinLnBrk="0">
              <a:spcBef>
                <a:spcPct val="0"/>
              </a:spcBef>
              <a:spcAft>
                <a:spcPct val="0"/>
              </a:spcAft>
            </a:pPr>
            <a:r>
              <a:rPr kumimoji="1" lang="ko-KR" altLang="en-US" sz="1600" b="1" kern="0" dirty="0" smtClean="0">
                <a:solidFill>
                  <a:srgbClr val="002060"/>
                </a:solidFill>
              </a:rPr>
              <a:t>설립 </a:t>
            </a:r>
            <a:r>
              <a:rPr kumimoji="1" lang="en-US" altLang="ko-KR" sz="1600" b="1" kern="0" dirty="0" smtClean="0">
                <a:solidFill>
                  <a:srgbClr val="002060"/>
                </a:solidFill>
              </a:rPr>
              <a:t>: 2008.5.27  </a:t>
            </a:r>
            <a:r>
              <a:rPr kumimoji="1" lang="ko-KR" altLang="en-US" sz="1600" b="1" kern="0" dirty="0" smtClean="0">
                <a:solidFill>
                  <a:srgbClr val="002060"/>
                </a:solidFill>
              </a:rPr>
              <a:t>협력기관 </a:t>
            </a:r>
            <a:r>
              <a:rPr kumimoji="1" lang="en-US" altLang="ko-KR" sz="1600" b="1" kern="0" dirty="0" smtClean="0">
                <a:solidFill>
                  <a:srgbClr val="002060"/>
                </a:solidFill>
              </a:rPr>
              <a:t>: 101</a:t>
            </a:r>
            <a:r>
              <a:rPr kumimoji="1" lang="ko-KR" altLang="en-US" sz="1600" b="1" kern="0" dirty="0" smtClean="0">
                <a:solidFill>
                  <a:srgbClr val="002060"/>
                </a:solidFill>
              </a:rPr>
              <a:t>개  기금총액 </a:t>
            </a:r>
            <a:r>
              <a:rPr kumimoji="1" lang="en-US" altLang="ko-KR" sz="1600" b="1" kern="0" dirty="0" smtClean="0">
                <a:solidFill>
                  <a:srgbClr val="002060"/>
                </a:solidFill>
              </a:rPr>
              <a:t>: $262M   </a:t>
            </a:r>
            <a:r>
              <a:rPr kumimoji="1" lang="ko-KR" altLang="en-US" sz="1600" b="1" kern="0" dirty="0" smtClean="0">
                <a:solidFill>
                  <a:srgbClr val="002060"/>
                </a:solidFill>
              </a:rPr>
              <a:t>연구비지원 </a:t>
            </a:r>
            <a:r>
              <a:rPr kumimoji="1" lang="en-US" altLang="ko-KR" sz="1600" b="1" kern="0" dirty="0" smtClean="0">
                <a:solidFill>
                  <a:srgbClr val="002060"/>
                </a:solidFill>
              </a:rPr>
              <a:t>: </a:t>
            </a:r>
            <a:r>
              <a:rPr kumimoji="1" lang="ko-KR" altLang="en-US" sz="1600" b="1" kern="0" dirty="0" smtClean="0">
                <a:solidFill>
                  <a:srgbClr val="002060"/>
                </a:solidFill>
              </a:rPr>
              <a:t>약</a:t>
            </a:r>
            <a:r>
              <a:rPr kumimoji="1" lang="en-US" altLang="ko-KR" sz="1600" b="1" kern="0" dirty="0" smtClean="0">
                <a:solidFill>
                  <a:srgbClr val="002060"/>
                </a:solidFill>
              </a:rPr>
              <a:t>$161M(37</a:t>
            </a:r>
            <a:r>
              <a:rPr kumimoji="1" lang="ko-KR" altLang="en-US" sz="1600" b="1" kern="0" dirty="0" smtClean="0">
                <a:solidFill>
                  <a:srgbClr val="002060"/>
                </a:solidFill>
              </a:rPr>
              <a:t>과제</a:t>
            </a:r>
            <a:r>
              <a:rPr kumimoji="1" lang="en-US" altLang="ko-KR" sz="1600" b="1" kern="0" dirty="0" smtClean="0">
                <a:solidFill>
                  <a:srgbClr val="002060"/>
                </a:solidFill>
              </a:rPr>
              <a:t>, 500</a:t>
            </a:r>
            <a:r>
              <a:rPr kumimoji="1" lang="ko-KR" altLang="en-US" sz="1600" b="1" kern="0" dirty="0" smtClean="0">
                <a:solidFill>
                  <a:srgbClr val="002060"/>
                </a:solidFill>
              </a:rPr>
              <a:t>명</a:t>
            </a:r>
            <a:r>
              <a:rPr kumimoji="1" lang="en-US" altLang="ko-KR" sz="1600" b="1" kern="0" dirty="0" smtClean="0">
                <a:solidFill>
                  <a:srgbClr val="002060"/>
                </a:solidFill>
              </a:rPr>
              <a:t>)</a:t>
            </a:r>
          </a:p>
        </p:txBody>
      </p:sp>
    </p:spTree>
    <p:extLst>
      <p:ext uri="{BB962C8B-B14F-4D97-AF65-F5344CB8AC3E}">
        <p14:creationId xmlns:p14="http://schemas.microsoft.com/office/powerpoint/2010/main" val="156314628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108520" y="0"/>
            <a:ext cx="9324528" cy="6957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ko-KR" altLang="en-US" b="0">
              <a:solidFill>
                <a:prstClr val="white"/>
              </a:solidFill>
            </a:endParaRPr>
          </a:p>
        </p:txBody>
      </p:sp>
      <p:pic>
        <p:nvPicPr>
          <p:cNvPr id="5" name="내용 개체 틀 3"/>
          <p:cNvPicPr>
            <a:picLocks noChangeAspect="1"/>
          </p:cNvPicPr>
          <p:nvPr/>
        </p:nvPicPr>
        <p:blipFill rotWithShape="1">
          <a:blip r:embed="rId2" cstate="print">
            <a:extLst>
              <a:ext uri="{28A0092B-C50C-407E-A947-70E740481C1C}">
                <a14:useLocalDpi xmlns:a14="http://schemas.microsoft.com/office/drawing/2010/main" val="0"/>
              </a:ext>
            </a:extLst>
          </a:blip>
          <a:srcRect b="43391"/>
          <a:stretch/>
        </p:blipFill>
        <p:spPr>
          <a:xfrm>
            <a:off x="-89156" y="0"/>
            <a:ext cx="9305163" cy="6957392"/>
          </a:xfrm>
          <a:prstGeom prst="rect">
            <a:avLst/>
          </a:prstGeom>
        </p:spPr>
      </p:pic>
    </p:spTree>
    <p:extLst>
      <p:ext uri="{BB962C8B-B14F-4D97-AF65-F5344CB8AC3E}">
        <p14:creationId xmlns:p14="http://schemas.microsoft.com/office/powerpoint/2010/main" val="233422593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66189" y="3030051"/>
            <a:ext cx="3166251" cy="830997"/>
          </a:xfrm>
          <a:prstGeom prst="rect">
            <a:avLst/>
          </a:prstGeom>
          <a:noFill/>
        </p:spPr>
        <p:txBody>
          <a:bodyPr wrap="none" rtlCol="0">
            <a:spAutoFit/>
          </a:bodyPr>
          <a:lstStyle/>
          <a:p>
            <a:r>
              <a:rPr lang="ko-KR" altLang="en-US" sz="4800" dirty="0" smtClean="0">
                <a:solidFill>
                  <a:srgbClr val="1F497D"/>
                </a:solidFill>
                <a:latin typeface="함초롬돋움" panose="02030504000101010101" pitchFamily="18" charset="-127"/>
                <a:ea typeface="함초롬돋움" panose="02030504000101010101" pitchFamily="18" charset="-127"/>
                <a:cs typeface="함초롬돋움" panose="02030504000101010101" pitchFamily="18" charset="-127"/>
              </a:rPr>
              <a:t>감사합니다</a:t>
            </a:r>
            <a:endParaRPr lang="ko-KR" altLang="en-US" sz="4800" dirty="0">
              <a:solidFill>
                <a:srgbClr val="1F497D"/>
              </a:solidFill>
              <a:latin typeface="함초롬돋움" panose="02030504000101010101" pitchFamily="18" charset="-127"/>
              <a:ea typeface="함초롬돋움" panose="02030504000101010101" pitchFamily="18" charset="-127"/>
              <a:cs typeface="함초롬돋움" panose="02030504000101010101" pitchFamily="18" charset="-127"/>
            </a:endParaRPr>
          </a:p>
        </p:txBody>
      </p:sp>
      <p:pic>
        <p:nvPicPr>
          <p:cNvPr id="1229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26" t="11384" r="74623" b="3674"/>
          <a:stretch/>
        </p:blipFill>
        <p:spPr bwMode="auto">
          <a:xfrm>
            <a:off x="0" y="0"/>
            <a:ext cx="4710134" cy="6795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40875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6" name="Picture 2" descr="http://medicalworldnews.co.kr/data/news_image/1308/dfe34a869ab78f2a2a071a70e45e85fb_bkiHIAUw8tf7efI7Wb4Y.jpg"/>
          <p:cNvPicPr>
            <a:picLocks noChangeAspect="1" noChangeArrowheads="1"/>
          </p:cNvPicPr>
          <p:nvPr/>
        </p:nvPicPr>
        <p:blipFill>
          <a:blip r:embed="rId2" cstate="print"/>
          <a:srcRect/>
          <a:stretch>
            <a:fillRect/>
          </a:stretch>
        </p:blipFill>
        <p:spPr bwMode="auto">
          <a:xfrm>
            <a:off x="1066800" y="1857928"/>
            <a:ext cx="6817568" cy="3312368"/>
          </a:xfrm>
          <a:prstGeom prst="rect">
            <a:avLst/>
          </a:prstGeom>
          <a:noFill/>
        </p:spPr>
      </p:pic>
      <p:sp>
        <p:nvSpPr>
          <p:cNvPr id="3" name="직사각형 2"/>
          <p:cNvSpPr/>
          <p:nvPr/>
        </p:nvSpPr>
        <p:spPr>
          <a:xfrm>
            <a:off x="683568" y="5232102"/>
            <a:ext cx="8280920" cy="1077218"/>
          </a:xfrm>
          <a:prstGeom prst="rect">
            <a:avLst/>
          </a:prstGeom>
          <a:solidFill>
            <a:schemeClr val="bg2">
              <a:lumMod val="20000"/>
              <a:lumOff val="80000"/>
            </a:schemeClr>
          </a:solidFill>
        </p:spPr>
        <p:txBody>
          <a:bodyPr wrap="square">
            <a:spAutoFit/>
          </a:bodyPr>
          <a:lstStyle/>
          <a:p>
            <a:pPr marL="180975" lvl="1" indent="-180975">
              <a:buFont typeface="Arial" panose="020B0604020202020204" pitchFamily="34" charset="0"/>
              <a:buChar char="•"/>
            </a:pPr>
            <a:r>
              <a:rPr lang="en-US" altLang="ko-KR" sz="1500" b="1" dirty="0">
                <a:solidFill>
                  <a:srgbClr val="FF0000"/>
                </a:solidFill>
                <a:latin typeface="+mn-ea"/>
                <a:cs typeface="Arial Unicode MS" pitchFamily="50" charset="-127"/>
              </a:rPr>
              <a:t>1980</a:t>
            </a:r>
            <a:r>
              <a:rPr lang="ko-KR" altLang="en-US" sz="1500" b="1" dirty="0">
                <a:solidFill>
                  <a:srgbClr val="FF0000"/>
                </a:solidFill>
                <a:latin typeface="+mn-ea"/>
                <a:cs typeface="Arial Unicode MS" pitchFamily="50" charset="-127"/>
              </a:rPr>
              <a:t>년 기대수명은 </a:t>
            </a:r>
            <a:r>
              <a:rPr lang="en-US" altLang="ko-KR" sz="1500" b="1" dirty="0">
                <a:solidFill>
                  <a:srgbClr val="FF0000"/>
                </a:solidFill>
                <a:latin typeface="+mn-ea"/>
                <a:cs typeface="Arial Unicode MS" pitchFamily="50" charset="-127"/>
              </a:rPr>
              <a:t>65.7</a:t>
            </a:r>
            <a:r>
              <a:rPr lang="ko-KR" altLang="en-US" sz="1500" b="1" dirty="0">
                <a:solidFill>
                  <a:srgbClr val="FF0000"/>
                </a:solidFill>
                <a:latin typeface="+mn-ea"/>
                <a:cs typeface="Arial Unicode MS" pitchFamily="50" charset="-127"/>
              </a:rPr>
              <a:t>년이었지만 </a:t>
            </a:r>
            <a:r>
              <a:rPr lang="en-US" altLang="ko-KR" sz="1500" b="1" dirty="0">
                <a:solidFill>
                  <a:srgbClr val="FF0000"/>
                </a:solidFill>
                <a:latin typeface="+mn-ea"/>
                <a:cs typeface="Arial Unicode MS" pitchFamily="50" charset="-127"/>
              </a:rPr>
              <a:t>2011</a:t>
            </a:r>
            <a:r>
              <a:rPr lang="ko-KR" altLang="en-US" sz="1500" b="1" dirty="0">
                <a:solidFill>
                  <a:srgbClr val="FF0000"/>
                </a:solidFill>
                <a:latin typeface="+mn-ea"/>
                <a:cs typeface="Arial Unicode MS" pitchFamily="50" charset="-127"/>
              </a:rPr>
              <a:t>년에는 </a:t>
            </a:r>
            <a:r>
              <a:rPr lang="en-US" altLang="ko-KR" sz="1500" b="1" dirty="0">
                <a:solidFill>
                  <a:srgbClr val="FF0000"/>
                </a:solidFill>
                <a:latin typeface="+mn-ea"/>
                <a:cs typeface="Arial Unicode MS" pitchFamily="50" charset="-127"/>
              </a:rPr>
              <a:t>81.2</a:t>
            </a:r>
            <a:r>
              <a:rPr lang="ko-KR" altLang="en-US" sz="1500" b="1" dirty="0">
                <a:solidFill>
                  <a:srgbClr val="FF0000"/>
                </a:solidFill>
                <a:latin typeface="+mn-ea"/>
                <a:cs typeface="Arial Unicode MS" pitchFamily="50" charset="-127"/>
              </a:rPr>
              <a:t>년으로 늘어남</a:t>
            </a:r>
            <a:endParaRPr lang="en-US" altLang="ko-KR" sz="1500" b="1" dirty="0">
              <a:solidFill>
                <a:srgbClr val="FF0000"/>
              </a:solidFill>
              <a:latin typeface="+mn-ea"/>
              <a:cs typeface="Arial Unicode MS" pitchFamily="50" charset="-127"/>
            </a:endParaRPr>
          </a:p>
          <a:p>
            <a:pPr marL="180975" lvl="1" indent="-180975">
              <a:buFont typeface="Arial" panose="020B0604020202020204" pitchFamily="34" charset="0"/>
              <a:buChar char="•"/>
            </a:pPr>
            <a:r>
              <a:rPr lang="en-US" altLang="ko-KR" sz="1500" dirty="0" smtClean="0">
                <a:latin typeface="+mn-ea"/>
                <a:cs typeface="Arial Unicode MS" pitchFamily="50" charset="-127"/>
              </a:rPr>
              <a:t>65</a:t>
            </a:r>
            <a:r>
              <a:rPr lang="ko-KR" altLang="en-US" sz="1500" dirty="0" smtClean="0">
                <a:latin typeface="+mn-ea"/>
                <a:cs typeface="Arial Unicode MS" pitchFamily="50" charset="-127"/>
              </a:rPr>
              <a:t>세 이상 고령인구의 비중은 </a:t>
            </a:r>
            <a:r>
              <a:rPr lang="en-US" altLang="ko-KR" sz="1500" dirty="0" smtClean="0">
                <a:latin typeface="+mn-ea"/>
                <a:cs typeface="Arial Unicode MS" pitchFamily="50" charset="-127"/>
              </a:rPr>
              <a:t>1980</a:t>
            </a:r>
            <a:r>
              <a:rPr lang="ko-KR" altLang="en-US" sz="1500" dirty="0" smtClean="0">
                <a:latin typeface="+mn-ea"/>
                <a:cs typeface="Arial Unicode MS" pitchFamily="50" charset="-127"/>
              </a:rPr>
              <a:t>년 </a:t>
            </a:r>
            <a:r>
              <a:rPr lang="en-US" altLang="ko-KR" sz="1500" dirty="0" smtClean="0">
                <a:latin typeface="+mn-ea"/>
                <a:cs typeface="Arial Unicode MS" pitchFamily="50" charset="-127"/>
              </a:rPr>
              <a:t>3.8%</a:t>
            </a:r>
            <a:r>
              <a:rPr lang="ko-KR" altLang="en-US" sz="1500" dirty="0" smtClean="0">
                <a:latin typeface="+mn-ea"/>
                <a:cs typeface="Arial Unicode MS" pitchFamily="50" charset="-127"/>
              </a:rPr>
              <a:t>에서 </a:t>
            </a:r>
            <a:r>
              <a:rPr lang="en-US" altLang="ko-KR" sz="1500" dirty="0" smtClean="0">
                <a:latin typeface="+mn-ea"/>
                <a:cs typeface="Arial Unicode MS" pitchFamily="50" charset="-127"/>
              </a:rPr>
              <a:t>2030</a:t>
            </a:r>
            <a:r>
              <a:rPr lang="ko-KR" altLang="en-US" sz="1500" dirty="0" smtClean="0">
                <a:latin typeface="+mn-ea"/>
                <a:cs typeface="Arial Unicode MS" pitchFamily="50" charset="-127"/>
              </a:rPr>
              <a:t>년 </a:t>
            </a:r>
            <a:r>
              <a:rPr lang="en-US" altLang="ko-KR" sz="1500" dirty="0" smtClean="0">
                <a:latin typeface="+mn-ea"/>
                <a:cs typeface="Arial Unicode MS" pitchFamily="50" charset="-127"/>
              </a:rPr>
              <a:t>24.3%</a:t>
            </a:r>
            <a:r>
              <a:rPr lang="ko-KR" altLang="en-US" sz="1500" dirty="0" smtClean="0">
                <a:latin typeface="+mn-ea"/>
                <a:cs typeface="Arial Unicode MS" pitchFamily="50" charset="-127"/>
              </a:rPr>
              <a:t>로 </a:t>
            </a:r>
            <a:r>
              <a:rPr lang="en-US" altLang="ko-KR" sz="1500" dirty="0" smtClean="0">
                <a:latin typeface="+mn-ea"/>
                <a:cs typeface="Arial Unicode MS" pitchFamily="50" charset="-127"/>
              </a:rPr>
              <a:t>50</a:t>
            </a:r>
            <a:r>
              <a:rPr lang="ko-KR" altLang="en-US" sz="1500" dirty="0" smtClean="0">
                <a:latin typeface="+mn-ea"/>
                <a:cs typeface="Arial Unicode MS" pitchFamily="50" charset="-127"/>
              </a:rPr>
              <a:t>년간 </a:t>
            </a:r>
            <a:r>
              <a:rPr lang="en-US" altLang="ko-KR" sz="1500" dirty="0" smtClean="0">
                <a:latin typeface="+mn-ea"/>
                <a:cs typeface="Arial Unicode MS" pitchFamily="50" charset="-127"/>
              </a:rPr>
              <a:t>20.5% </a:t>
            </a:r>
            <a:r>
              <a:rPr lang="ko-KR" altLang="en-US" sz="1500" dirty="0" smtClean="0">
                <a:latin typeface="+mn-ea"/>
                <a:cs typeface="Arial Unicode MS" pitchFamily="50" charset="-127"/>
              </a:rPr>
              <a:t>증가할 전망</a:t>
            </a:r>
            <a:endParaRPr lang="en-US" altLang="ko-KR" sz="1500" dirty="0" smtClean="0">
              <a:latin typeface="+mn-ea"/>
              <a:cs typeface="Arial Unicode MS" pitchFamily="50" charset="-127"/>
            </a:endParaRPr>
          </a:p>
          <a:p>
            <a:pPr marL="180975" lvl="1" indent="-180975">
              <a:buFont typeface="Arial" panose="020B0604020202020204" pitchFamily="34" charset="0"/>
              <a:buChar char="•"/>
            </a:pPr>
            <a:r>
              <a:rPr lang="en-US" altLang="ko-KR" sz="1500" dirty="0" smtClean="0">
                <a:latin typeface="+mn-ea"/>
                <a:cs typeface="Arial Unicode MS" pitchFamily="50" charset="-127"/>
              </a:rPr>
              <a:t>2040</a:t>
            </a:r>
            <a:r>
              <a:rPr lang="ko-KR" altLang="en-US" sz="1500" dirty="0" smtClean="0">
                <a:latin typeface="+mn-ea"/>
                <a:cs typeface="Arial Unicode MS" pitchFamily="50" charset="-127"/>
              </a:rPr>
              <a:t>년 노년부양비 는 </a:t>
            </a:r>
            <a:r>
              <a:rPr lang="en-US" altLang="ko-KR" sz="1500" dirty="0" smtClean="0">
                <a:latin typeface="+mn-ea"/>
                <a:cs typeface="Arial Unicode MS" pitchFamily="50" charset="-127"/>
              </a:rPr>
              <a:t>57.2</a:t>
            </a:r>
            <a:r>
              <a:rPr lang="ko-KR" altLang="en-US" sz="1500" dirty="0" smtClean="0">
                <a:latin typeface="+mn-ea"/>
                <a:cs typeface="Arial Unicode MS" pitchFamily="50" charset="-127"/>
              </a:rPr>
              <a:t>로 생산가능인구 </a:t>
            </a:r>
            <a:r>
              <a:rPr lang="en-US" altLang="ko-KR" sz="1500" dirty="0" smtClean="0">
                <a:latin typeface="+mn-ea"/>
                <a:cs typeface="Arial Unicode MS" pitchFamily="50" charset="-127"/>
              </a:rPr>
              <a:t>1.7</a:t>
            </a:r>
            <a:r>
              <a:rPr lang="ko-KR" altLang="en-US" sz="1500" dirty="0" smtClean="0">
                <a:latin typeface="+mn-ea"/>
                <a:cs typeface="Arial Unicode MS" pitchFamily="50" charset="-127"/>
              </a:rPr>
              <a:t>명이 노인 </a:t>
            </a:r>
            <a:r>
              <a:rPr lang="en-US" altLang="ko-KR" sz="1500" dirty="0" smtClean="0">
                <a:latin typeface="+mn-ea"/>
                <a:cs typeface="Arial Unicode MS" pitchFamily="50" charset="-127"/>
              </a:rPr>
              <a:t>1</a:t>
            </a:r>
            <a:r>
              <a:rPr lang="ko-KR" altLang="en-US" sz="1500" dirty="0" smtClean="0">
                <a:latin typeface="+mn-ea"/>
                <a:cs typeface="Arial Unicode MS" pitchFamily="50" charset="-127"/>
              </a:rPr>
              <a:t>명을 부양해야 하는 상황 예상됨</a:t>
            </a:r>
            <a:endParaRPr lang="en-US" altLang="ko-KR" sz="1500" dirty="0" smtClean="0">
              <a:latin typeface="+mn-ea"/>
              <a:cs typeface="Arial Unicode MS" pitchFamily="50" charset="-127"/>
            </a:endParaRPr>
          </a:p>
          <a:p>
            <a:endParaRPr lang="en-US" altLang="ko-KR" sz="700" dirty="0" smtClean="0">
              <a:latin typeface="Arial Unicode MS" pitchFamily="50" charset="-127"/>
              <a:ea typeface="Arial Unicode MS" pitchFamily="50" charset="-127"/>
              <a:cs typeface="Arial Unicode MS" pitchFamily="50" charset="-127"/>
            </a:endParaRPr>
          </a:p>
          <a:p>
            <a:r>
              <a:rPr lang="en-US" altLang="ko-KR" sz="700" dirty="0" smtClean="0">
                <a:latin typeface="Arial Unicode MS" pitchFamily="50" charset="-127"/>
                <a:ea typeface="Arial Unicode MS" pitchFamily="50" charset="-127"/>
                <a:cs typeface="Arial Unicode MS" pitchFamily="50" charset="-127"/>
              </a:rPr>
              <a:t>          </a:t>
            </a:r>
            <a:r>
              <a:rPr lang="en-US" altLang="ko-KR" sz="1200" dirty="0" smtClean="0">
                <a:latin typeface="Arial Unicode MS" pitchFamily="50" charset="-127"/>
                <a:ea typeface="Arial Unicode MS" pitchFamily="50" charset="-127"/>
                <a:cs typeface="Arial Unicode MS" pitchFamily="50" charset="-127"/>
              </a:rPr>
              <a:t>(</a:t>
            </a:r>
            <a:r>
              <a:rPr lang="ko-KR" altLang="en-US" sz="1200" dirty="0" smtClean="0">
                <a:latin typeface="Arial Unicode MS" pitchFamily="50" charset="-127"/>
                <a:ea typeface="Arial Unicode MS" pitchFamily="50" charset="-127"/>
                <a:cs typeface="Arial Unicode MS" pitchFamily="50" charset="-127"/>
              </a:rPr>
              <a:t>노년부양비</a:t>
            </a:r>
            <a:r>
              <a:rPr lang="en-US" altLang="ko-KR" sz="1200" dirty="0" smtClean="0">
                <a:latin typeface="Arial Unicode MS" pitchFamily="50" charset="-127"/>
                <a:ea typeface="Arial Unicode MS" pitchFamily="50" charset="-127"/>
                <a:cs typeface="Arial Unicode MS" pitchFamily="50" charset="-127"/>
              </a:rPr>
              <a:t> : 15~64</a:t>
            </a:r>
            <a:r>
              <a:rPr lang="ko-KR" altLang="en-US" sz="1200" dirty="0" smtClean="0">
                <a:latin typeface="Arial Unicode MS" pitchFamily="50" charset="-127"/>
                <a:ea typeface="Arial Unicode MS" pitchFamily="50" charset="-127"/>
                <a:cs typeface="Arial Unicode MS" pitchFamily="50" charset="-127"/>
              </a:rPr>
              <a:t>세의 생산가능인구 </a:t>
            </a:r>
            <a:r>
              <a:rPr lang="en-US" altLang="ko-KR" sz="1200" dirty="0" smtClean="0">
                <a:latin typeface="Arial Unicode MS" pitchFamily="50" charset="-127"/>
                <a:ea typeface="Arial Unicode MS" pitchFamily="50" charset="-127"/>
                <a:cs typeface="Arial Unicode MS" pitchFamily="50" charset="-127"/>
              </a:rPr>
              <a:t>100</a:t>
            </a:r>
            <a:r>
              <a:rPr lang="ko-KR" altLang="en-US" sz="1200" dirty="0" smtClean="0">
                <a:latin typeface="Arial Unicode MS" pitchFamily="50" charset="-127"/>
                <a:ea typeface="Arial Unicode MS" pitchFamily="50" charset="-127"/>
                <a:cs typeface="Arial Unicode MS" pitchFamily="50" charset="-127"/>
              </a:rPr>
              <a:t>명에 대한 </a:t>
            </a:r>
            <a:r>
              <a:rPr lang="en-US" altLang="ko-KR" sz="1200" dirty="0" smtClean="0">
                <a:latin typeface="Arial Unicode MS" pitchFamily="50" charset="-127"/>
                <a:ea typeface="Arial Unicode MS" pitchFamily="50" charset="-127"/>
                <a:cs typeface="Arial Unicode MS" pitchFamily="50" charset="-127"/>
              </a:rPr>
              <a:t>65</a:t>
            </a:r>
            <a:r>
              <a:rPr lang="ko-KR" altLang="en-US" sz="1200" dirty="0" smtClean="0">
                <a:latin typeface="Arial Unicode MS" pitchFamily="50" charset="-127"/>
                <a:ea typeface="Arial Unicode MS" pitchFamily="50" charset="-127"/>
                <a:cs typeface="Arial Unicode MS" pitchFamily="50" charset="-127"/>
              </a:rPr>
              <a:t>세 이상 인구의 비</a:t>
            </a:r>
            <a:r>
              <a:rPr lang="en-US" altLang="ko-KR" sz="1200" dirty="0" smtClean="0">
                <a:latin typeface="Arial Unicode MS" pitchFamily="50" charset="-127"/>
                <a:ea typeface="Arial Unicode MS" pitchFamily="50" charset="-127"/>
                <a:cs typeface="Arial Unicode MS" pitchFamily="50" charset="-127"/>
              </a:rPr>
              <a:t>)</a:t>
            </a:r>
            <a:endParaRPr lang="ko-KR" altLang="en-US" sz="1200" dirty="0">
              <a:latin typeface="Arial Unicode MS" pitchFamily="50" charset="-127"/>
              <a:ea typeface="Arial Unicode MS" pitchFamily="50" charset="-127"/>
              <a:cs typeface="Arial Unicode MS" pitchFamily="50" charset="-127"/>
            </a:endParaRPr>
          </a:p>
        </p:txBody>
      </p:sp>
      <p:sp>
        <p:nvSpPr>
          <p:cNvPr id="7" name="모서리가 둥근 직사각형 6"/>
          <p:cNvSpPr/>
          <p:nvPr/>
        </p:nvSpPr>
        <p:spPr bwMode="auto">
          <a:xfrm>
            <a:off x="1619672" y="4789931"/>
            <a:ext cx="936104" cy="439269"/>
          </a:xfrm>
          <a:prstGeom prst="roundRect">
            <a:avLst/>
          </a:prstGeom>
          <a:noFill/>
          <a:ln w="12700" cap="flat" cmpd="sng" algn="ctr">
            <a:noFill/>
            <a:prstDash val="solid"/>
            <a:round/>
            <a:headEnd type="none" w="med" len="med"/>
            <a:tailEnd type="none" w="med" len="med"/>
          </a:ln>
          <a:effectLst>
            <a:outerShdw dist="35921" dir="2700000" algn="ctr" rotWithShape="0">
              <a:srgbClr val="B1BAD5"/>
            </a:outerShdw>
          </a:effectLst>
        </p:spPr>
        <p:txBody>
          <a:bodyPr vert="horz" wrap="square" lIns="91440" tIns="45720" rIns="91440" bIns="45720" numCol="1" rtlCol="0" anchor="t" anchorCtr="0" compatLnSpc="1">
            <a:prstTxWarp prst="textNoShape">
              <a:avLst/>
            </a:prstTxWarp>
            <a:spAutoFit/>
          </a:bodyPr>
          <a:lstStyle/>
          <a:p>
            <a:pPr marL="0" marR="0" indent="382588" algn="just" defTabSz="914400" rtl="0" eaLnBrk="1" fontAlgn="base" latinLnBrk="1" hangingPunct="1">
              <a:lnSpc>
                <a:spcPct val="110000"/>
              </a:lnSpc>
              <a:spcBef>
                <a:spcPct val="20000"/>
              </a:spcBef>
              <a:spcAft>
                <a:spcPct val="0"/>
              </a:spcAft>
              <a:buClr>
                <a:schemeClr val="tx2"/>
              </a:buClr>
              <a:buSzPct val="90000"/>
              <a:buFont typeface="Wingdings" pitchFamily="2" charset="2"/>
              <a:buChar char="q"/>
              <a:tabLst/>
            </a:pPr>
            <a:endParaRPr kumimoji="1" lang="ko-KR" altLang="en-US" sz="1800" b="1" i="0" u="none" strike="noStrike" cap="none" normalizeH="0" baseline="0" smtClean="0">
              <a:ln>
                <a:noFill/>
              </a:ln>
              <a:solidFill>
                <a:srgbClr val="FFFF00"/>
              </a:solidFill>
              <a:effectLst/>
              <a:latin typeface="HY헤드라인M" pitchFamily="18" charset="-127"/>
              <a:ea typeface="HY헤드라인M" pitchFamily="18" charset="-127"/>
            </a:endParaRPr>
          </a:p>
        </p:txBody>
      </p:sp>
      <p:sp>
        <p:nvSpPr>
          <p:cNvPr id="9" name="모서리가 둥근 직사각형 8"/>
          <p:cNvSpPr/>
          <p:nvPr/>
        </p:nvSpPr>
        <p:spPr bwMode="auto">
          <a:xfrm>
            <a:off x="6202784" y="4823839"/>
            <a:ext cx="576064" cy="288032"/>
          </a:xfrm>
          <a:prstGeom prst="roundRect">
            <a:avLst/>
          </a:prstGeom>
          <a:noFill/>
          <a:ln w="28575" cap="flat" cmpd="sng" algn="ctr">
            <a:solidFill>
              <a:srgbClr val="FF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382588" algn="just" defTabSz="914400" rtl="0" eaLnBrk="1" fontAlgn="base" latinLnBrk="1" hangingPunct="1">
              <a:lnSpc>
                <a:spcPct val="110000"/>
              </a:lnSpc>
              <a:spcBef>
                <a:spcPct val="20000"/>
              </a:spcBef>
              <a:spcAft>
                <a:spcPct val="0"/>
              </a:spcAft>
              <a:buClr>
                <a:schemeClr val="tx2"/>
              </a:buClr>
              <a:buSzPct val="90000"/>
              <a:buFont typeface="Wingdings" pitchFamily="2" charset="2"/>
              <a:buChar char="q"/>
              <a:tabLst/>
            </a:pPr>
            <a:endParaRPr kumimoji="1" lang="ko-KR" altLang="en-US" sz="1800" b="1" i="0" u="none" strike="noStrike" cap="none" normalizeH="0" baseline="0" smtClean="0">
              <a:ln>
                <a:noFill/>
              </a:ln>
              <a:solidFill>
                <a:srgbClr val="FFFF00"/>
              </a:solidFill>
              <a:effectLst/>
              <a:latin typeface="HY헤드라인M" pitchFamily="18" charset="-127"/>
              <a:ea typeface="HY헤드라인M" pitchFamily="18" charset="-127"/>
            </a:endParaRPr>
          </a:p>
        </p:txBody>
      </p:sp>
      <p:sp>
        <p:nvSpPr>
          <p:cNvPr id="10" name="TextBox 9"/>
          <p:cNvSpPr txBox="1"/>
          <p:nvPr/>
        </p:nvSpPr>
        <p:spPr>
          <a:xfrm>
            <a:off x="1188640" y="98629"/>
            <a:ext cx="7919864" cy="954107"/>
          </a:xfrm>
          <a:prstGeom prst="rect">
            <a:avLst/>
          </a:prstGeom>
          <a:noFill/>
        </p:spPr>
        <p:txBody>
          <a:bodyPr wrap="square" rtlCol="0">
            <a:spAutoFit/>
            <a:scene3d>
              <a:camera prst="orthographicFront"/>
              <a:lightRig rig="threePt" dir="t"/>
            </a:scene3d>
            <a:sp3d extrusionH="57150">
              <a:bevelT w="38100" h="38100"/>
            </a:sp3d>
          </a:bodyPr>
          <a:lstStyle/>
          <a:p>
            <a:r>
              <a:rPr lang="ko-KR" altLang="en-US" sz="3200" b="1" dirty="0" smtClean="0">
                <a:solidFill>
                  <a:srgbClr val="0070C0"/>
                </a:solidFill>
              </a:rPr>
              <a:t>한국의 인구학적 구조변화 예측</a:t>
            </a:r>
            <a:endParaRPr lang="en-US" altLang="ko-KR" sz="3200" b="1" dirty="0" smtClean="0">
              <a:solidFill>
                <a:srgbClr val="0070C0"/>
              </a:solidFill>
            </a:endParaRPr>
          </a:p>
          <a:p>
            <a:r>
              <a:rPr lang="en-US" altLang="ko-KR" sz="2400" b="1" dirty="0" smtClean="0">
                <a:solidFill>
                  <a:srgbClr val="0070C0"/>
                </a:solidFill>
              </a:rPr>
              <a:t>(</a:t>
            </a:r>
            <a:r>
              <a:rPr lang="ko-KR" altLang="en-US" sz="2400" b="1" dirty="0" smtClean="0">
                <a:solidFill>
                  <a:srgbClr val="0070C0"/>
                </a:solidFill>
              </a:rPr>
              <a:t>통계청 </a:t>
            </a:r>
            <a:r>
              <a:rPr lang="en-US" altLang="ko-KR" sz="2400" b="1" dirty="0" smtClean="0">
                <a:solidFill>
                  <a:srgbClr val="0070C0"/>
                </a:solidFill>
              </a:rPr>
              <a:t>2012</a:t>
            </a:r>
            <a:r>
              <a:rPr lang="ko-KR" altLang="en-US" sz="2400" b="1" dirty="0" smtClean="0">
                <a:solidFill>
                  <a:srgbClr val="0070C0"/>
                </a:solidFill>
              </a:rPr>
              <a:t>년 한국의 사회지표</a:t>
            </a:r>
            <a:r>
              <a:rPr lang="en-US" altLang="ko-KR" sz="2400" b="1" dirty="0" smtClean="0">
                <a:solidFill>
                  <a:srgbClr val="0070C0"/>
                </a:solidFill>
              </a:rPr>
              <a:t>)</a:t>
            </a:r>
            <a:endParaRPr lang="ko-KR" altLang="en-US" sz="2400" b="1" dirty="0">
              <a:solidFill>
                <a:srgbClr val="0070C0"/>
              </a:solidFill>
            </a:endParaRPr>
          </a:p>
        </p:txBody>
      </p:sp>
      <p:sp>
        <p:nvSpPr>
          <p:cNvPr id="11" name="직사각형 10"/>
          <p:cNvSpPr/>
          <p:nvPr/>
        </p:nvSpPr>
        <p:spPr>
          <a:xfrm>
            <a:off x="1099758" y="1124744"/>
            <a:ext cx="7180171" cy="646331"/>
          </a:xfrm>
          <a:prstGeom prst="rect">
            <a:avLst/>
          </a:prstGeom>
        </p:spPr>
        <p:txBody>
          <a:bodyPr wrap="none">
            <a:spAutoFit/>
          </a:bodyPr>
          <a:lstStyle/>
          <a:p>
            <a:r>
              <a:rPr lang="en-US" altLang="ko-KR" b="1" dirty="0" smtClean="0">
                <a:latin typeface="+mn-ea"/>
                <a:cs typeface="Arial Unicode MS" pitchFamily="50" charset="-127"/>
              </a:rPr>
              <a:t>2000</a:t>
            </a:r>
            <a:r>
              <a:rPr lang="ko-KR" altLang="en-US" b="1" dirty="0" smtClean="0">
                <a:latin typeface="+mn-ea"/>
                <a:cs typeface="Arial Unicode MS" pitchFamily="50" charset="-127"/>
              </a:rPr>
              <a:t>년에 </a:t>
            </a:r>
            <a:r>
              <a:rPr lang="ko-KR" altLang="en-US" b="1" dirty="0" err="1" smtClean="0">
                <a:latin typeface="+mn-ea"/>
                <a:cs typeface="Arial Unicode MS" pitchFamily="50" charset="-127"/>
              </a:rPr>
              <a:t>고령화사회</a:t>
            </a:r>
            <a:r>
              <a:rPr lang="en-US" altLang="ko-KR" b="1" dirty="0" smtClean="0">
                <a:latin typeface="+mn-ea"/>
                <a:cs typeface="Arial Unicode MS" pitchFamily="50" charset="-127"/>
              </a:rPr>
              <a:t>(7.2%)</a:t>
            </a:r>
            <a:r>
              <a:rPr lang="ko-KR" altLang="en-US" b="1" dirty="0" smtClean="0">
                <a:latin typeface="+mn-ea"/>
                <a:cs typeface="Arial Unicode MS" pitchFamily="50" charset="-127"/>
              </a:rPr>
              <a:t> 진입</a:t>
            </a:r>
            <a:endParaRPr lang="en-US" altLang="ko-KR" b="1" dirty="0" smtClean="0">
              <a:latin typeface="+mn-ea"/>
              <a:cs typeface="Arial Unicode MS" pitchFamily="50" charset="-127"/>
            </a:endParaRPr>
          </a:p>
          <a:p>
            <a:r>
              <a:rPr lang="en-US" altLang="ko-KR" b="1" dirty="0" smtClean="0">
                <a:latin typeface="+mn-ea"/>
                <a:cs typeface="Arial Unicode MS" pitchFamily="50" charset="-127"/>
              </a:rPr>
              <a:t>2018</a:t>
            </a:r>
            <a:r>
              <a:rPr lang="ko-KR" altLang="en-US" b="1" dirty="0" smtClean="0">
                <a:latin typeface="+mn-ea"/>
                <a:cs typeface="Arial Unicode MS" pitchFamily="50" charset="-127"/>
              </a:rPr>
              <a:t>년에 고령사회</a:t>
            </a:r>
            <a:r>
              <a:rPr lang="en-US" altLang="ko-KR" b="1" dirty="0" smtClean="0">
                <a:latin typeface="+mn-ea"/>
                <a:cs typeface="Arial Unicode MS" pitchFamily="50" charset="-127"/>
              </a:rPr>
              <a:t>(14.3%), 2026</a:t>
            </a:r>
            <a:r>
              <a:rPr lang="ko-KR" altLang="en-US" b="1" dirty="0" smtClean="0">
                <a:latin typeface="+mn-ea"/>
                <a:cs typeface="Arial Unicode MS" pitchFamily="50" charset="-127"/>
              </a:rPr>
              <a:t>년에 </a:t>
            </a:r>
            <a:r>
              <a:rPr lang="ko-KR" altLang="en-US" b="1" dirty="0" err="1" smtClean="0">
                <a:latin typeface="+mn-ea"/>
                <a:cs typeface="Arial Unicode MS" pitchFamily="50" charset="-127"/>
              </a:rPr>
              <a:t>초고령사회</a:t>
            </a:r>
            <a:r>
              <a:rPr lang="en-US" altLang="ko-KR" b="1" dirty="0" smtClean="0">
                <a:latin typeface="+mn-ea"/>
                <a:cs typeface="Arial Unicode MS" pitchFamily="50" charset="-127"/>
              </a:rPr>
              <a:t>(20.8) </a:t>
            </a:r>
            <a:r>
              <a:rPr lang="ko-KR" altLang="en-US" b="1" dirty="0" smtClean="0">
                <a:latin typeface="+mn-ea"/>
                <a:cs typeface="Arial Unicode MS" pitchFamily="50" charset="-127"/>
              </a:rPr>
              <a:t>도달 전망 </a:t>
            </a:r>
            <a:endParaRPr lang="ko-KR" altLang="en-US" b="1" dirty="0"/>
          </a:p>
        </p:txBody>
      </p:sp>
      <p:sp>
        <p:nvSpPr>
          <p:cNvPr id="12" name="모서리가 둥근 직사각형 11"/>
          <p:cNvSpPr/>
          <p:nvPr/>
        </p:nvSpPr>
        <p:spPr bwMode="auto">
          <a:xfrm>
            <a:off x="1741916" y="4829810"/>
            <a:ext cx="576064" cy="288032"/>
          </a:xfrm>
          <a:prstGeom prst="roundRect">
            <a:avLst/>
          </a:prstGeom>
          <a:noFill/>
          <a:ln w="28575" cap="flat" cmpd="sng" algn="ctr">
            <a:solidFill>
              <a:srgbClr val="FF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382588" algn="just" defTabSz="914400" rtl="0" eaLnBrk="1" fontAlgn="base" latinLnBrk="1" hangingPunct="1">
              <a:lnSpc>
                <a:spcPct val="110000"/>
              </a:lnSpc>
              <a:spcBef>
                <a:spcPct val="20000"/>
              </a:spcBef>
              <a:spcAft>
                <a:spcPct val="0"/>
              </a:spcAft>
              <a:buClr>
                <a:schemeClr val="tx2"/>
              </a:buClr>
              <a:buSzPct val="90000"/>
              <a:buFont typeface="Wingdings" pitchFamily="2" charset="2"/>
              <a:buChar char="q"/>
              <a:tabLst/>
            </a:pPr>
            <a:endParaRPr kumimoji="1" lang="ko-KR" altLang="en-US" sz="1800" b="1" i="0" u="none" strike="noStrike" cap="none" normalizeH="0" baseline="0" smtClean="0">
              <a:ln>
                <a:noFill/>
              </a:ln>
              <a:solidFill>
                <a:srgbClr val="FFFF00"/>
              </a:solidFill>
              <a:effectLst/>
              <a:latin typeface="HY헤드라인M" pitchFamily="18" charset="-127"/>
              <a:ea typeface="HY헤드라인M" pitchFamily="18" charset="-127"/>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1"/>
          <p:cNvSpPr txBox="1">
            <a:spLocks/>
          </p:cNvSpPr>
          <p:nvPr/>
        </p:nvSpPr>
        <p:spPr>
          <a:xfrm>
            <a:off x="0" y="404664"/>
            <a:ext cx="9144000" cy="808633"/>
          </a:xfrm>
          <a:prstGeom prst="rect">
            <a:avLst/>
          </a:prstGeom>
        </p:spPr>
        <p:txBody>
          <a:bodyPr anchor="ctr"/>
          <a:lstStyle/>
          <a:p>
            <a:pPr algn="ctr" eaLnBrk="0" hangingPunct="0">
              <a:defRPr/>
            </a:pPr>
            <a:r>
              <a:rPr lang="ko-KR" altLang="en-US" sz="4000" b="1" kern="0" dirty="0" smtClean="0">
                <a:solidFill>
                  <a:schemeClr val="tx2">
                    <a:lumMod val="60000"/>
                    <a:lumOff val="40000"/>
                  </a:schemeClr>
                </a:solidFill>
                <a:effectLst>
                  <a:glow rad="101600">
                    <a:schemeClr val="accent4">
                      <a:satMod val="175000"/>
                      <a:alpha val="40000"/>
                    </a:schemeClr>
                  </a:glow>
                </a:effectLst>
                <a:latin typeface="+mj-ea"/>
                <a:ea typeface="+mj-ea"/>
                <a:cs typeface="+mj-cs"/>
              </a:rPr>
              <a:t>행복이란</a:t>
            </a:r>
            <a:r>
              <a:rPr lang="en-US" altLang="ko-KR" sz="4000" b="1" kern="0" dirty="0" smtClean="0">
                <a:solidFill>
                  <a:schemeClr val="tx2">
                    <a:lumMod val="60000"/>
                    <a:lumOff val="40000"/>
                  </a:schemeClr>
                </a:solidFill>
                <a:effectLst>
                  <a:glow rad="101600">
                    <a:schemeClr val="accent4">
                      <a:satMod val="175000"/>
                      <a:alpha val="40000"/>
                    </a:schemeClr>
                  </a:glow>
                </a:effectLst>
                <a:latin typeface="+mj-ea"/>
                <a:ea typeface="+mj-ea"/>
                <a:cs typeface="+mj-cs"/>
              </a:rPr>
              <a:t>?</a:t>
            </a:r>
          </a:p>
        </p:txBody>
      </p:sp>
      <p:sp>
        <p:nvSpPr>
          <p:cNvPr id="154627" name="직사각형 17"/>
          <p:cNvSpPr>
            <a:spLocks noChangeArrowheads="1"/>
          </p:cNvSpPr>
          <p:nvPr/>
        </p:nvSpPr>
        <p:spPr bwMode="auto">
          <a:xfrm>
            <a:off x="1043608" y="1562100"/>
            <a:ext cx="7488832" cy="4308872"/>
          </a:xfrm>
          <a:prstGeom prst="rect">
            <a:avLst/>
          </a:prstGeom>
          <a:noFill/>
          <a:ln w="9525">
            <a:noFill/>
            <a:miter lim="800000"/>
            <a:headEnd/>
            <a:tailEnd/>
          </a:ln>
        </p:spPr>
        <p:txBody>
          <a:bodyPr wrap="square">
            <a:spAutoFit/>
          </a:bodyPr>
          <a:lstStyle/>
          <a:p>
            <a:r>
              <a:rPr lang="ko-KR" altLang="en-US" sz="2800" b="1" dirty="0" smtClean="0">
                <a:solidFill>
                  <a:srgbClr val="0A2068"/>
                </a:solidFill>
                <a:latin typeface="맑은 고딕" pitchFamily="50" charset="-127"/>
                <a:ea typeface="맑은 고딕" pitchFamily="50" charset="-127"/>
              </a:rPr>
              <a:t>행복</a:t>
            </a:r>
            <a:r>
              <a:rPr lang="en-US" altLang="ko-KR" sz="2800" b="1" dirty="0">
                <a:solidFill>
                  <a:srgbClr val="0A2068"/>
                </a:solidFill>
                <a:latin typeface="맑은 고딕" pitchFamily="50" charset="-127"/>
                <a:ea typeface="맑은 고딕" pitchFamily="50" charset="-127"/>
              </a:rPr>
              <a:t>(</a:t>
            </a:r>
            <a:r>
              <a:rPr lang="ko-KR" altLang="en-US" sz="2800" b="1" dirty="0">
                <a:solidFill>
                  <a:srgbClr val="0A2068"/>
                </a:solidFill>
                <a:latin typeface="맑은 고딕" pitchFamily="50" charset="-127"/>
                <a:ea typeface="맑은 고딕" pitchFamily="50" charset="-127"/>
              </a:rPr>
              <a:t>幸福</a:t>
            </a:r>
            <a:r>
              <a:rPr lang="en-US" altLang="ko-KR" sz="2800" b="1" dirty="0">
                <a:solidFill>
                  <a:srgbClr val="0A2068"/>
                </a:solidFill>
                <a:latin typeface="맑은 고딕" pitchFamily="50" charset="-127"/>
                <a:ea typeface="맑은 고딕" pitchFamily="50" charset="-127"/>
              </a:rPr>
              <a:t>, Happiness)</a:t>
            </a:r>
            <a:r>
              <a:rPr lang="ko-KR" altLang="en-US" sz="2800" b="1" dirty="0">
                <a:solidFill>
                  <a:srgbClr val="0A2068"/>
                </a:solidFill>
                <a:latin typeface="맑은 고딕" pitchFamily="50" charset="-127"/>
                <a:ea typeface="맑은 고딕" pitchFamily="50" charset="-127"/>
              </a:rPr>
              <a:t>의 사전적 정의</a:t>
            </a:r>
            <a:endParaRPr lang="en-US" altLang="ko-KR" sz="2800" b="1" dirty="0">
              <a:solidFill>
                <a:srgbClr val="0A2068"/>
              </a:solidFill>
              <a:latin typeface="맑은 고딕" pitchFamily="50" charset="-127"/>
              <a:ea typeface="맑은 고딕" pitchFamily="50" charset="-127"/>
            </a:endParaRPr>
          </a:p>
          <a:p>
            <a:pPr>
              <a:lnSpc>
                <a:spcPct val="150000"/>
              </a:lnSpc>
            </a:pPr>
            <a:r>
              <a:rPr lang="ko-KR" altLang="en-US" sz="2400" dirty="0">
                <a:solidFill>
                  <a:schemeClr val="accent6">
                    <a:lumMod val="75000"/>
                  </a:schemeClr>
                </a:solidFill>
                <a:latin typeface="맑은 고딕" pitchFamily="50" charset="-127"/>
                <a:ea typeface="맑은 고딕" pitchFamily="50" charset="-127"/>
              </a:rPr>
              <a:t>욕구가 만족되어</a:t>
            </a:r>
            <a:r>
              <a:rPr lang="en-US" altLang="ko-KR" sz="2400" dirty="0">
                <a:solidFill>
                  <a:schemeClr val="accent6">
                    <a:lumMod val="75000"/>
                  </a:schemeClr>
                </a:solidFill>
                <a:latin typeface="맑은 고딕" pitchFamily="50" charset="-127"/>
                <a:ea typeface="맑은 고딕" pitchFamily="50" charset="-127"/>
              </a:rPr>
              <a:t>, </a:t>
            </a:r>
            <a:r>
              <a:rPr lang="ko-KR" altLang="en-US" sz="2400" dirty="0">
                <a:solidFill>
                  <a:schemeClr val="accent6">
                    <a:lumMod val="75000"/>
                  </a:schemeClr>
                </a:solidFill>
                <a:latin typeface="맑은 고딕" pitchFamily="50" charset="-127"/>
                <a:ea typeface="맑은 고딕" pitchFamily="50" charset="-127"/>
              </a:rPr>
              <a:t>부족함이나 불안감을 느끼지 않고 안심해 하는 </a:t>
            </a:r>
            <a:r>
              <a:rPr lang="ko-KR" altLang="en-US" sz="2400" dirty="0" smtClean="0">
                <a:solidFill>
                  <a:schemeClr val="accent6">
                    <a:lumMod val="75000"/>
                  </a:schemeClr>
                </a:solidFill>
                <a:latin typeface="맑은 고딕" pitchFamily="50" charset="-127"/>
                <a:ea typeface="맑은 고딕" pitchFamily="50" charset="-127"/>
              </a:rPr>
              <a:t>심리적인 </a:t>
            </a:r>
            <a:r>
              <a:rPr lang="ko-KR" altLang="en-US" sz="2400" dirty="0">
                <a:solidFill>
                  <a:schemeClr val="accent6">
                    <a:lumMod val="75000"/>
                  </a:schemeClr>
                </a:solidFill>
                <a:latin typeface="맑은 고딕" pitchFamily="50" charset="-127"/>
                <a:ea typeface="맑은 고딕" pitchFamily="50" charset="-127"/>
              </a:rPr>
              <a:t>상태를 </a:t>
            </a:r>
            <a:r>
              <a:rPr lang="ko-KR" altLang="en-US" sz="2400" dirty="0" smtClean="0">
                <a:solidFill>
                  <a:schemeClr val="accent6">
                    <a:lumMod val="75000"/>
                  </a:schemeClr>
                </a:solidFill>
                <a:latin typeface="맑은 고딕" pitchFamily="50" charset="-127"/>
                <a:ea typeface="맑은 고딕" pitchFamily="50" charset="-127"/>
              </a:rPr>
              <a:t>의미</a:t>
            </a:r>
            <a:r>
              <a:rPr lang="en-US" altLang="ko-KR" sz="2400" dirty="0" smtClean="0">
                <a:solidFill>
                  <a:schemeClr val="accent6">
                    <a:lumMod val="75000"/>
                  </a:schemeClr>
                </a:solidFill>
                <a:latin typeface="맑은 고딕" pitchFamily="50" charset="-127"/>
                <a:ea typeface="맑은 고딕" pitchFamily="50" charset="-127"/>
              </a:rPr>
              <a:t>. </a:t>
            </a:r>
            <a:r>
              <a:rPr lang="ko-KR" altLang="en-US" sz="2000" dirty="0" smtClean="0">
                <a:solidFill>
                  <a:srgbClr val="0A2068"/>
                </a:solidFill>
                <a:latin typeface="맑은 고딕" pitchFamily="50" charset="-127"/>
                <a:ea typeface="맑은 고딕" pitchFamily="50" charset="-127"/>
              </a:rPr>
              <a:t>단</a:t>
            </a:r>
            <a:r>
              <a:rPr lang="en-US" altLang="ko-KR" sz="2000" dirty="0">
                <a:solidFill>
                  <a:srgbClr val="0A2068"/>
                </a:solidFill>
                <a:latin typeface="맑은 고딕" pitchFamily="50" charset="-127"/>
                <a:ea typeface="맑은 고딕" pitchFamily="50" charset="-127"/>
              </a:rPr>
              <a:t>, </a:t>
            </a:r>
            <a:r>
              <a:rPr lang="ko-KR" altLang="en-US" sz="2000" dirty="0">
                <a:solidFill>
                  <a:srgbClr val="0A2068"/>
                </a:solidFill>
                <a:latin typeface="맑은 고딕" pitchFamily="50" charset="-127"/>
                <a:ea typeface="맑은 고딕" pitchFamily="50" charset="-127"/>
              </a:rPr>
              <a:t>그 상태는 극히 주관적이라 할 수 </a:t>
            </a:r>
            <a:r>
              <a:rPr lang="ko-KR" altLang="en-US" sz="2000" dirty="0" smtClean="0">
                <a:solidFill>
                  <a:srgbClr val="0A2068"/>
                </a:solidFill>
                <a:latin typeface="맑은 고딕" pitchFamily="50" charset="-127"/>
                <a:ea typeface="맑은 고딕" pitchFamily="50" charset="-127"/>
              </a:rPr>
              <a:t>있음</a:t>
            </a:r>
            <a:r>
              <a:rPr lang="en-US" altLang="ko-KR" sz="2000" dirty="0" smtClean="0">
                <a:solidFill>
                  <a:srgbClr val="0A2068"/>
                </a:solidFill>
                <a:latin typeface="맑은 고딕" pitchFamily="50" charset="-127"/>
                <a:ea typeface="맑은 고딕" pitchFamily="50" charset="-127"/>
              </a:rPr>
              <a:t>. </a:t>
            </a:r>
            <a:r>
              <a:rPr lang="ko-KR" altLang="en-US" sz="2000" dirty="0" smtClean="0">
                <a:solidFill>
                  <a:srgbClr val="0A2068"/>
                </a:solidFill>
                <a:latin typeface="맑은 고딕" pitchFamily="50" charset="-127"/>
                <a:ea typeface="맑은 고딕" pitchFamily="50" charset="-127"/>
              </a:rPr>
              <a:t>사람뿐만 </a:t>
            </a:r>
            <a:r>
              <a:rPr lang="ko-KR" altLang="en-US" sz="2000" dirty="0">
                <a:solidFill>
                  <a:srgbClr val="0A2068"/>
                </a:solidFill>
                <a:latin typeface="맑은 고딕" pitchFamily="50" charset="-127"/>
                <a:ea typeface="맑은 고딕" pitchFamily="50" charset="-127"/>
              </a:rPr>
              <a:t>아니라 여러 가지 생물에게도 이에 상응하는 상태가 </a:t>
            </a:r>
            <a:r>
              <a:rPr lang="ko-KR" altLang="en-US" sz="2000" dirty="0" smtClean="0">
                <a:solidFill>
                  <a:srgbClr val="0A2068"/>
                </a:solidFill>
                <a:latin typeface="맑은 고딕" pitchFamily="50" charset="-127"/>
                <a:ea typeface="맑은 고딕" pitchFamily="50" charset="-127"/>
              </a:rPr>
              <a:t>있음</a:t>
            </a:r>
            <a:r>
              <a:rPr lang="en-US" altLang="ko-KR" sz="2000" dirty="0" smtClean="0">
                <a:solidFill>
                  <a:srgbClr val="0A2068"/>
                </a:solidFill>
                <a:latin typeface="맑은 고딕" pitchFamily="50" charset="-127"/>
                <a:ea typeface="맑은 고딕" pitchFamily="50" charset="-127"/>
              </a:rPr>
              <a:t>.</a:t>
            </a:r>
          </a:p>
          <a:p>
            <a:pPr>
              <a:lnSpc>
                <a:spcPct val="150000"/>
              </a:lnSpc>
            </a:pPr>
            <a:endParaRPr lang="en-US" altLang="ko-KR" sz="2000" dirty="0" smtClean="0">
              <a:solidFill>
                <a:srgbClr val="0A2068"/>
              </a:solidFill>
              <a:latin typeface="맑은 고딕" pitchFamily="50" charset="-127"/>
              <a:ea typeface="맑은 고딕" pitchFamily="50" charset="-127"/>
            </a:endParaRPr>
          </a:p>
          <a:p>
            <a:r>
              <a:rPr lang="ko-KR" altLang="en-US" sz="2800" b="1" dirty="0" smtClean="0">
                <a:solidFill>
                  <a:srgbClr val="0A2068"/>
                </a:solidFill>
                <a:latin typeface="맑은 고딕" pitchFamily="50" charset="-127"/>
                <a:ea typeface="맑은 고딕" pitchFamily="50" charset="-127"/>
              </a:rPr>
              <a:t>행복 그 자체가 목표가 될 수는 없음</a:t>
            </a:r>
            <a:endParaRPr lang="en-US" altLang="ko-KR" sz="2800" b="1" dirty="0" smtClean="0">
              <a:solidFill>
                <a:srgbClr val="0A2068"/>
              </a:solidFill>
              <a:latin typeface="맑은 고딕" pitchFamily="50" charset="-127"/>
              <a:ea typeface="맑은 고딕" pitchFamily="50" charset="-127"/>
            </a:endParaRPr>
          </a:p>
          <a:p>
            <a:endParaRPr lang="en-US" altLang="ko-KR" sz="2800" dirty="0" smtClean="0">
              <a:solidFill>
                <a:srgbClr val="0A2068"/>
              </a:solidFill>
              <a:latin typeface="맑은 고딕" pitchFamily="50" charset="-127"/>
              <a:ea typeface="맑은 고딕" pitchFamily="50" charset="-127"/>
            </a:endParaRPr>
          </a:p>
          <a:p>
            <a:r>
              <a:rPr lang="ko-KR" altLang="en-US" sz="2800" b="1" dirty="0" smtClean="0">
                <a:solidFill>
                  <a:srgbClr val="0A2068"/>
                </a:solidFill>
                <a:latin typeface="맑은 고딕" pitchFamily="50" charset="-127"/>
                <a:ea typeface="맑은 고딕" pitchFamily="50" charset="-127"/>
              </a:rPr>
              <a:t>진정한 행복은 조건의 만족을 의미하지 않음</a:t>
            </a:r>
            <a:endParaRPr lang="en-US" altLang="ko-KR" sz="2400" b="1" dirty="0">
              <a:solidFill>
                <a:srgbClr val="0A2068"/>
              </a:solidFill>
              <a:latin typeface="맑은 고딕" pitchFamily="50" charset="-127"/>
              <a:ea typeface="맑은 고딕" pitchFamily="50" charset="-127"/>
            </a:endParaRPr>
          </a:p>
        </p:txBody>
      </p:sp>
      <p:pic>
        <p:nvPicPr>
          <p:cNvPr id="7" name="Picture 241" descr="Untitled-1"/>
          <p:cNvPicPr>
            <a:picLocks noChangeAspect="1" noChangeArrowheads="1"/>
          </p:cNvPicPr>
          <p:nvPr/>
        </p:nvPicPr>
        <p:blipFill>
          <a:blip r:embed="rId2" cstate="print">
            <a:duotone>
              <a:prstClr val="black"/>
              <a:srgbClr val="4F81BD">
                <a:tint val="45000"/>
                <a:satMod val="400000"/>
              </a:srgbClr>
            </a:duotone>
            <a:lum bright="2000" contrast="80000"/>
          </a:blip>
          <a:srcRect/>
          <a:stretch>
            <a:fillRect/>
          </a:stretch>
        </p:blipFill>
        <p:spPr bwMode="auto">
          <a:xfrm>
            <a:off x="823797" y="1772816"/>
            <a:ext cx="147803" cy="156014"/>
          </a:xfrm>
          <a:prstGeom prst="rect">
            <a:avLst/>
          </a:prstGeom>
          <a:noFill/>
          <a:ln w="9525">
            <a:noFill/>
            <a:miter lim="800000"/>
            <a:headEnd/>
            <a:tailEnd/>
          </a:ln>
        </p:spPr>
      </p:pic>
      <p:pic>
        <p:nvPicPr>
          <p:cNvPr id="8" name="Picture 241" descr="Untitled-1"/>
          <p:cNvPicPr>
            <a:picLocks noChangeAspect="1" noChangeArrowheads="1"/>
          </p:cNvPicPr>
          <p:nvPr/>
        </p:nvPicPr>
        <p:blipFill>
          <a:blip r:embed="rId2" cstate="print">
            <a:duotone>
              <a:prstClr val="black"/>
              <a:srgbClr val="4F81BD">
                <a:tint val="45000"/>
                <a:satMod val="400000"/>
              </a:srgbClr>
            </a:duotone>
            <a:lum bright="2000" contrast="80000"/>
          </a:blip>
          <a:srcRect/>
          <a:stretch>
            <a:fillRect/>
          </a:stretch>
        </p:blipFill>
        <p:spPr bwMode="auto">
          <a:xfrm>
            <a:off x="751789" y="4675460"/>
            <a:ext cx="147803" cy="156014"/>
          </a:xfrm>
          <a:prstGeom prst="rect">
            <a:avLst/>
          </a:prstGeom>
          <a:noFill/>
          <a:ln w="9525">
            <a:noFill/>
            <a:miter lim="800000"/>
            <a:headEnd/>
            <a:tailEnd/>
          </a:ln>
        </p:spPr>
      </p:pic>
      <p:pic>
        <p:nvPicPr>
          <p:cNvPr id="9" name="Picture 241" descr="Untitled-1"/>
          <p:cNvPicPr>
            <a:picLocks noChangeAspect="1" noChangeArrowheads="1"/>
          </p:cNvPicPr>
          <p:nvPr/>
        </p:nvPicPr>
        <p:blipFill>
          <a:blip r:embed="rId2" cstate="print">
            <a:duotone>
              <a:prstClr val="black"/>
              <a:srgbClr val="4F81BD">
                <a:tint val="45000"/>
                <a:satMod val="400000"/>
              </a:srgbClr>
            </a:duotone>
            <a:lum bright="2000" contrast="80000"/>
          </a:blip>
          <a:srcRect/>
          <a:stretch>
            <a:fillRect/>
          </a:stretch>
        </p:blipFill>
        <p:spPr bwMode="auto">
          <a:xfrm>
            <a:off x="751789" y="5505234"/>
            <a:ext cx="147803" cy="15601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107504" y="1547267"/>
            <a:ext cx="8911530" cy="4154984"/>
          </a:xfrm>
          <a:prstGeom prst="rect">
            <a:avLst/>
          </a:prstGeom>
          <a:solidFill>
            <a:schemeClr val="tx2">
              <a:lumMod val="20000"/>
              <a:lumOff val="80000"/>
            </a:schemeClr>
          </a:solidFill>
        </p:spPr>
        <p:txBody>
          <a:bodyPr wrap="square">
            <a:spAutoFit/>
          </a:bodyPr>
          <a:lstStyle/>
          <a:p>
            <a:pPr marL="180975" indent="-180975" eaLnBrk="0" fontAlgn="base" hangingPunct="0">
              <a:spcBef>
                <a:spcPct val="20000"/>
              </a:spcBef>
              <a:spcAft>
                <a:spcPct val="0"/>
              </a:spcAft>
              <a:buClr>
                <a:srgbClr val="94CAE8"/>
              </a:buClr>
              <a:buSzPct val="115000"/>
            </a:pPr>
            <a:r>
              <a:rPr kumimoji="1" lang="ko-KR" altLang="en-US" sz="3600" b="1" dirty="0" smtClean="0">
                <a:solidFill>
                  <a:srgbClr val="FF0000"/>
                </a:solidFill>
                <a:latin typeface="맑은 고딕" pitchFamily="50" charset="-127"/>
                <a:ea typeface="맑은 고딕" pitchFamily="50" charset="-127"/>
              </a:rPr>
              <a:t>성경의 </a:t>
            </a:r>
            <a:r>
              <a:rPr kumimoji="1" lang="ko-KR" altLang="en-US" sz="3600" b="1" dirty="0" err="1" smtClean="0">
                <a:solidFill>
                  <a:srgbClr val="FF0000"/>
                </a:solidFill>
                <a:latin typeface="맑은 고딕" pitchFamily="50" charset="-127"/>
                <a:ea typeface="맑은 고딕" pitchFamily="50" charset="-127"/>
              </a:rPr>
              <a:t>팔복</a:t>
            </a:r>
            <a:r>
              <a:rPr kumimoji="1" lang="ko-KR" altLang="en-US" sz="3600" b="1" dirty="0" smtClean="0">
                <a:solidFill>
                  <a:srgbClr val="FF0000"/>
                </a:solidFill>
                <a:latin typeface="맑은 고딕" pitchFamily="50" charset="-127"/>
                <a:ea typeface="맑은 고딕" pitchFamily="50" charset="-127"/>
              </a:rPr>
              <a:t> </a:t>
            </a:r>
            <a:endParaRPr kumimoji="1" lang="en-US" altLang="ko-KR" sz="3600" b="1" dirty="0" smtClean="0">
              <a:solidFill>
                <a:srgbClr val="FF0000"/>
              </a:solidFill>
              <a:latin typeface="맑은 고딕" pitchFamily="50" charset="-127"/>
              <a:ea typeface="맑은 고딕" pitchFamily="50" charset="-127"/>
            </a:endParaRPr>
          </a:p>
          <a:p>
            <a:pPr marL="180975" indent="-180975" eaLnBrk="0" fontAlgn="base" hangingPunct="0">
              <a:spcBef>
                <a:spcPct val="20000"/>
              </a:spcBef>
              <a:spcAft>
                <a:spcPct val="0"/>
              </a:spcAft>
              <a:buClr>
                <a:srgbClr val="94CAE8"/>
              </a:buClr>
              <a:buSzPct val="115000"/>
            </a:pPr>
            <a:r>
              <a:rPr kumimoji="1" lang="en-US" altLang="ko-KR" sz="2000" b="1" dirty="0" smtClean="0">
                <a:solidFill>
                  <a:srgbClr val="FF5050"/>
                </a:solidFill>
                <a:latin typeface="맑은 고딕" pitchFamily="50" charset="-127"/>
                <a:ea typeface="맑은 고딕" pitchFamily="50" charset="-127"/>
                <a:cs typeface="Arial Unicode MS" pitchFamily="50" charset="-127"/>
              </a:rPr>
              <a:t>SERMON ON THE MOUNT</a:t>
            </a:r>
            <a:r>
              <a:rPr kumimoji="1" lang="en-US" altLang="ko-KR" b="1" dirty="0" smtClean="0">
                <a:solidFill>
                  <a:srgbClr val="FF5050"/>
                </a:solidFill>
                <a:latin typeface="맑은 고딕" pitchFamily="50" charset="-127"/>
                <a:ea typeface="맑은 고딕" pitchFamily="50" charset="-127"/>
                <a:cs typeface="Arial Unicode MS" pitchFamily="50" charset="-127"/>
              </a:rPr>
              <a:t>&lt;</a:t>
            </a:r>
            <a:r>
              <a:rPr kumimoji="1" lang="ko-KR" altLang="en-US" b="1" dirty="0" smtClean="0">
                <a:solidFill>
                  <a:srgbClr val="FF5050"/>
                </a:solidFill>
                <a:latin typeface="맑은 고딕" pitchFamily="50" charset="-127"/>
                <a:ea typeface="맑은 고딕" pitchFamily="50" charset="-127"/>
                <a:cs typeface="Arial Unicode MS" pitchFamily="50" charset="-127"/>
              </a:rPr>
              <a:t>산상수훈</a:t>
            </a:r>
            <a:r>
              <a:rPr kumimoji="1" lang="en-US" altLang="ko-KR" b="1" dirty="0" smtClean="0">
                <a:solidFill>
                  <a:srgbClr val="FF5050"/>
                </a:solidFill>
                <a:latin typeface="맑은 고딕" pitchFamily="50" charset="-127"/>
                <a:ea typeface="맑은 고딕" pitchFamily="50" charset="-127"/>
                <a:cs typeface="Arial Unicode MS" pitchFamily="50" charset="-127"/>
              </a:rPr>
              <a:t>&gt; </a:t>
            </a:r>
            <a:r>
              <a:rPr kumimoji="1" lang="ko-KR" altLang="en-US" b="1" dirty="0" smtClean="0">
                <a:solidFill>
                  <a:srgbClr val="FF5050"/>
                </a:solidFill>
                <a:latin typeface="맑은 고딕" pitchFamily="50" charset="-127"/>
                <a:ea typeface="맑은 고딕" pitchFamily="50" charset="-127"/>
                <a:cs typeface="Arial Unicode MS" pitchFamily="50" charset="-127"/>
              </a:rPr>
              <a:t>마태복음 </a:t>
            </a:r>
            <a:r>
              <a:rPr kumimoji="1" lang="en-US" altLang="ko-KR" b="1" dirty="0" smtClean="0">
                <a:solidFill>
                  <a:srgbClr val="FF5050"/>
                </a:solidFill>
                <a:latin typeface="맑은 고딕" pitchFamily="50" charset="-127"/>
                <a:ea typeface="맑은 고딕" pitchFamily="50" charset="-127"/>
                <a:cs typeface="Arial Unicode MS" pitchFamily="50" charset="-127"/>
              </a:rPr>
              <a:t>5:3-12 </a:t>
            </a:r>
          </a:p>
          <a:p>
            <a:pPr marL="180975" indent="-180975" eaLnBrk="0" fontAlgn="base" hangingPunct="0">
              <a:spcBef>
                <a:spcPct val="20000"/>
              </a:spcBef>
              <a:spcAft>
                <a:spcPct val="0"/>
              </a:spcAft>
              <a:buClr>
                <a:srgbClr val="94CAE8"/>
              </a:buClr>
              <a:buSzPct val="115000"/>
            </a:pPr>
            <a:r>
              <a:rPr kumimoji="1" lang="en-US" altLang="ko-KR" sz="1000" b="1" dirty="0" smtClean="0">
                <a:solidFill>
                  <a:srgbClr val="FF5050"/>
                </a:solidFill>
                <a:latin typeface="맑은 고딕" pitchFamily="50" charset="-127"/>
                <a:ea typeface="맑은 고딕" pitchFamily="50" charset="-127"/>
                <a:cs typeface="Arial Unicode MS" pitchFamily="50" charset="-127"/>
              </a:rPr>
              <a:t> </a:t>
            </a:r>
          </a:p>
          <a:p>
            <a:pPr fontAlgn="base">
              <a:lnSpc>
                <a:spcPct val="150000"/>
              </a:lnSpc>
              <a:spcBef>
                <a:spcPct val="0"/>
              </a:spcBef>
              <a:spcAft>
                <a:spcPct val="0"/>
              </a:spcAft>
            </a:pPr>
            <a:r>
              <a:rPr kumimoji="1" lang="ko-KR" altLang="en-US" sz="1600" b="1" dirty="0" smtClean="0">
                <a:solidFill>
                  <a:srgbClr val="0A2068">
                    <a:lumMod val="60000"/>
                    <a:lumOff val="40000"/>
                  </a:srgbClr>
                </a:solidFill>
                <a:latin typeface="맑은 고딕" pitchFamily="50" charset="-127"/>
                <a:ea typeface="맑은 고딕" pitchFamily="50" charset="-127"/>
              </a:rPr>
              <a:t>신빈</a:t>
            </a:r>
            <a:r>
              <a:rPr kumimoji="1" lang="en-US" altLang="ko-KR" sz="1600" b="1" dirty="0" smtClean="0">
                <a:solidFill>
                  <a:srgbClr val="0A2068">
                    <a:lumMod val="60000"/>
                    <a:lumOff val="40000"/>
                  </a:srgbClr>
                </a:solidFill>
                <a:latin typeface="맑은 고딕" pitchFamily="50" charset="-127"/>
                <a:ea typeface="맑은 고딕" pitchFamily="50" charset="-127"/>
              </a:rPr>
              <a:t>(</a:t>
            </a:r>
            <a:r>
              <a:rPr kumimoji="1" lang="ko-KR" altLang="en-US" sz="1600" b="1" dirty="0" smtClean="0">
                <a:solidFill>
                  <a:srgbClr val="0A2068">
                    <a:lumMod val="60000"/>
                    <a:lumOff val="40000"/>
                  </a:srgbClr>
                </a:solidFill>
                <a:latin typeface="맑은 고딕" pitchFamily="50" charset="-127"/>
                <a:ea typeface="맑은 고딕" pitchFamily="50" charset="-127"/>
              </a:rPr>
              <a:t>神貧</a:t>
            </a:r>
            <a:r>
              <a:rPr kumimoji="1" lang="en-US" altLang="ko-KR" sz="1600" b="1" dirty="0" smtClean="0">
                <a:solidFill>
                  <a:srgbClr val="0A2068">
                    <a:lumMod val="60000"/>
                    <a:lumOff val="40000"/>
                  </a:srgbClr>
                </a:solidFill>
                <a:latin typeface="맑은 고딕" pitchFamily="50" charset="-127"/>
                <a:ea typeface="맑은 고딕" pitchFamily="50" charset="-127"/>
              </a:rPr>
              <a:t>) :  </a:t>
            </a:r>
            <a:r>
              <a:rPr kumimoji="1" lang="ko-KR" altLang="en-US" sz="1600" b="1" dirty="0" smtClean="0">
                <a:solidFill>
                  <a:srgbClr val="FFC000"/>
                </a:solidFill>
                <a:latin typeface="맑은 고딕" pitchFamily="50" charset="-127"/>
                <a:ea typeface="맑은 고딕" pitchFamily="50" charset="-127"/>
              </a:rPr>
              <a:t>심령이 가난한 자는 </a:t>
            </a:r>
            <a:r>
              <a:rPr kumimoji="1" lang="ko-KR" altLang="en-US" sz="1600" b="1" dirty="0" smtClean="0">
                <a:solidFill>
                  <a:srgbClr val="0A2068">
                    <a:lumMod val="60000"/>
                    <a:lumOff val="40000"/>
                  </a:srgbClr>
                </a:solidFill>
                <a:latin typeface="맑은 고딕" pitchFamily="50" charset="-127"/>
                <a:ea typeface="맑은 고딕" pitchFamily="50" charset="-127"/>
              </a:rPr>
              <a:t>복이 있나니</a:t>
            </a:r>
            <a:r>
              <a:rPr kumimoji="1" lang="en-US" altLang="ko-KR" sz="1600" b="1" dirty="0" smtClean="0">
                <a:solidFill>
                  <a:srgbClr val="0A2068">
                    <a:lumMod val="60000"/>
                    <a:lumOff val="40000"/>
                  </a:srgbClr>
                </a:solidFill>
                <a:latin typeface="맑은 고딕" pitchFamily="50" charset="-127"/>
                <a:ea typeface="맑은 고딕" pitchFamily="50" charset="-127"/>
              </a:rPr>
              <a:t> </a:t>
            </a:r>
            <a:r>
              <a:rPr kumimoji="1" lang="ko-KR" altLang="en-US" sz="1600" b="1" dirty="0" smtClean="0">
                <a:solidFill>
                  <a:srgbClr val="0A2068">
                    <a:lumMod val="60000"/>
                    <a:lumOff val="40000"/>
                  </a:srgbClr>
                </a:solidFill>
                <a:latin typeface="맑은 고딕" pitchFamily="50" charset="-127"/>
                <a:ea typeface="맑은 고딕" pitchFamily="50" charset="-127"/>
              </a:rPr>
              <a:t>천국이 저의 </a:t>
            </a:r>
            <a:r>
              <a:rPr kumimoji="1" lang="ko-KR" altLang="en-US" sz="1600" b="1" dirty="0" err="1" smtClean="0">
                <a:solidFill>
                  <a:srgbClr val="0A2068">
                    <a:lumMod val="60000"/>
                    <a:lumOff val="40000"/>
                  </a:srgbClr>
                </a:solidFill>
                <a:latin typeface="맑은 고딕" pitchFamily="50" charset="-127"/>
                <a:ea typeface="맑은 고딕" pitchFamily="50" charset="-127"/>
              </a:rPr>
              <a:t>것임이요</a:t>
            </a:r>
            <a:r>
              <a:rPr kumimoji="1" lang="en-US" altLang="ko-KR" sz="1600" b="1" dirty="0" smtClean="0">
                <a:solidFill>
                  <a:srgbClr val="0A2068">
                    <a:lumMod val="60000"/>
                    <a:lumOff val="40000"/>
                  </a:srgbClr>
                </a:solidFill>
                <a:latin typeface="맑은 고딕" pitchFamily="50" charset="-127"/>
                <a:ea typeface="맑은 고딕" pitchFamily="50" charset="-127"/>
              </a:rPr>
              <a:t>. </a:t>
            </a:r>
          </a:p>
          <a:p>
            <a:pPr fontAlgn="base">
              <a:lnSpc>
                <a:spcPct val="150000"/>
              </a:lnSpc>
              <a:spcBef>
                <a:spcPct val="0"/>
              </a:spcBef>
              <a:spcAft>
                <a:spcPct val="0"/>
              </a:spcAft>
            </a:pPr>
            <a:r>
              <a:rPr kumimoji="1" lang="ko-KR" altLang="en-US" sz="1600" b="1" dirty="0" smtClean="0">
                <a:solidFill>
                  <a:srgbClr val="0A2068">
                    <a:lumMod val="60000"/>
                    <a:lumOff val="40000"/>
                  </a:srgbClr>
                </a:solidFill>
                <a:latin typeface="맑은 고딕" pitchFamily="50" charset="-127"/>
                <a:ea typeface="맑은 고딕" pitchFamily="50" charset="-127"/>
              </a:rPr>
              <a:t>통곡</a:t>
            </a:r>
            <a:r>
              <a:rPr kumimoji="1" lang="en-US" altLang="ko-KR" sz="1600" b="1" dirty="0" smtClean="0">
                <a:solidFill>
                  <a:srgbClr val="0A2068">
                    <a:lumMod val="60000"/>
                    <a:lumOff val="40000"/>
                  </a:srgbClr>
                </a:solidFill>
                <a:latin typeface="맑은 고딕" pitchFamily="50" charset="-127"/>
                <a:ea typeface="맑은 고딕" pitchFamily="50" charset="-127"/>
              </a:rPr>
              <a:t>(</a:t>
            </a:r>
            <a:r>
              <a:rPr kumimoji="1" lang="ko-KR" altLang="en-US" sz="1600" b="1" dirty="0" smtClean="0">
                <a:solidFill>
                  <a:srgbClr val="0A2068">
                    <a:lumMod val="60000"/>
                    <a:lumOff val="40000"/>
                  </a:srgbClr>
                </a:solidFill>
                <a:latin typeface="맑은 고딕" pitchFamily="50" charset="-127"/>
                <a:ea typeface="맑은 고딕" pitchFamily="50" charset="-127"/>
              </a:rPr>
              <a:t>痛哭</a:t>
            </a:r>
            <a:r>
              <a:rPr kumimoji="1" lang="en-US" altLang="ko-KR" sz="1600" b="1" dirty="0" smtClean="0">
                <a:solidFill>
                  <a:srgbClr val="0A2068">
                    <a:lumMod val="60000"/>
                    <a:lumOff val="40000"/>
                  </a:srgbClr>
                </a:solidFill>
                <a:latin typeface="맑은 고딕" pitchFamily="50" charset="-127"/>
                <a:ea typeface="맑은 고딕" pitchFamily="50" charset="-127"/>
              </a:rPr>
              <a:t>) :  </a:t>
            </a:r>
            <a:r>
              <a:rPr kumimoji="1" lang="ko-KR" altLang="en-US" sz="1600" b="1" dirty="0" smtClean="0">
                <a:solidFill>
                  <a:srgbClr val="FFC000"/>
                </a:solidFill>
                <a:latin typeface="맑은 고딕" pitchFamily="50" charset="-127"/>
                <a:ea typeface="맑은 고딕" pitchFamily="50" charset="-127"/>
              </a:rPr>
              <a:t>애통하는 자는 </a:t>
            </a:r>
            <a:r>
              <a:rPr kumimoji="1" lang="ko-KR" altLang="en-US" sz="1600" b="1" dirty="0" smtClean="0">
                <a:solidFill>
                  <a:srgbClr val="0A2068">
                    <a:lumMod val="60000"/>
                    <a:lumOff val="40000"/>
                  </a:srgbClr>
                </a:solidFill>
                <a:latin typeface="맑은 고딕" pitchFamily="50" charset="-127"/>
                <a:ea typeface="맑은 고딕" pitchFamily="50" charset="-127"/>
              </a:rPr>
              <a:t>복이 있나니</a:t>
            </a:r>
            <a:r>
              <a:rPr kumimoji="1" lang="en-US" altLang="ko-KR" sz="1600" b="1" dirty="0" smtClean="0">
                <a:solidFill>
                  <a:srgbClr val="0A2068">
                    <a:lumMod val="60000"/>
                    <a:lumOff val="40000"/>
                  </a:srgbClr>
                </a:solidFill>
                <a:latin typeface="맑은 고딕" pitchFamily="50" charset="-127"/>
                <a:ea typeface="맑은 고딕" pitchFamily="50" charset="-127"/>
              </a:rPr>
              <a:t> </a:t>
            </a:r>
            <a:r>
              <a:rPr kumimoji="1" lang="ko-KR" altLang="en-US" sz="1600" b="1" dirty="0" smtClean="0">
                <a:solidFill>
                  <a:srgbClr val="0A2068">
                    <a:lumMod val="60000"/>
                    <a:lumOff val="40000"/>
                  </a:srgbClr>
                </a:solidFill>
                <a:latin typeface="맑은 고딕" pitchFamily="50" charset="-127"/>
                <a:ea typeface="맑은 고딕" pitchFamily="50" charset="-127"/>
              </a:rPr>
              <a:t>저희가 위로를 받을 </a:t>
            </a:r>
            <a:r>
              <a:rPr kumimoji="1" lang="ko-KR" altLang="en-US" sz="1600" b="1" dirty="0" err="1" smtClean="0">
                <a:solidFill>
                  <a:srgbClr val="0A2068">
                    <a:lumMod val="60000"/>
                    <a:lumOff val="40000"/>
                  </a:srgbClr>
                </a:solidFill>
                <a:latin typeface="맑은 고딕" pitchFamily="50" charset="-127"/>
                <a:ea typeface="맑은 고딕" pitchFamily="50" charset="-127"/>
              </a:rPr>
              <a:t>것임이요</a:t>
            </a:r>
            <a:r>
              <a:rPr kumimoji="1" lang="en-US" altLang="ko-KR" sz="1600" b="1" dirty="0" smtClean="0">
                <a:solidFill>
                  <a:srgbClr val="0A2068">
                    <a:lumMod val="60000"/>
                    <a:lumOff val="40000"/>
                  </a:srgbClr>
                </a:solidFill>
                <a:latin typeface="맑은 고딕" pitchFamily="50" charset="-127"/>
                <a:ea typeface="맑은 고딕" pitchFamily="50" charset="-127"/>
              </a:rPr>
              <a:t>. </a:t>
            </a:r>
          </a:p>
          <a:p>
            <a:pPr fontAlgn="base">
              <a:lnSpc>
                <a:spcPct val="150000"/>
              </a:lnSpc>
              <a:spcBef>
                <a:spcPct val="0"/>
              </a:spcBef>
              <a:spcAft>
                <a:spcPct val="0"/>
              </a:spcAft>
            </a:pPr>
            <a:r>
              <a:rPr kumimoji="1" lang="ko-KR" altLang="en-US" sz="1600" b="1" dirty="0" smtClean="0">
                <a:solidFill>
                  <a:srgbClr val="0A2068">
                    <a:lumMod val="60000"/>
                    <a:lumOff val="40000"/>
                  </a:srgbClr>
                </a:solidFill>
                <a:latin typeface="맑은 고딕" pitchFamily="50" charset="-127"/>
                <a:ea typeface="맑은 고딕" pitchFamily="50" charset="-127"/>
              </a:rPr>
              <a:t>양선</a:t>
            </a:r>
            <a:r>
              <a:rPr kumimoji="1" lang="en-US" altLang="ko-KR" sz="1600" b="1" dirty="0" smtClean="0">
                <a:solidFill>
                  <a:srgbClr val="0A2068">
                    <a:lumMod val="60000"/>
                    <a:lumOff val="40000"/>
                  </a:srgbClr>
                </a:solidFill>
                <a:latin typeface="맑은 고딕" pitchFamily="50" charset="-127"/>
                <a:ea typeface="맑은 고딕" pitchFamily="50" charset="-127"/>
              </a:rPr>
              <a:t>(</a:t>
            </a:r>
            <a:r>
              <a:rPr kumimoji="1" lang="ko-KR" altLang="en-US" sz="1600" b="1" dirty="0" smtClean="0">
                <a:solidFill>
                  <a:srgbClr val="0A2068">
                    <a:lumMod val="60000"/>
                    <a:lumOff val="40000"/>
                  </a:srgbClr>
                </a:solidFill>
                <a:latin typeface="맑은 고딕" pitchFamily="50" charset="-127"/>
                <a:ea typeface="맑은 고딕" pitchFamily="50" charset="-127"/>
              </a:rPr>
              <a:t>良善</a:t>
            </a:r>
            <a:r>
              <a:rPr kumimoji="1" lang="en-US" altLang="ko-KR" sz="1600" b="1" dirty="0" smtClean="0">
                <a:solidFill>
                  <a:srgbClr val="0A2068">
                    <a:lumMod val="60000"/>
                    <a:lumOff val="40000"/>
                  </a:srgbClr>
                </a:solidFill>
                <a:latin typeface="맑은 고딕" pitchFamily="50" charset="-127"/>
                <a:ea typeface="맑은 고딕" pitchFamily="50" charset="-127"/>
              </a:rPr>
              <a:t>) :  </a:t>
            </a:r>
            <a:r>
              <a:rPr kumimoji="1" lang="ko-KR" altLang="en-US" sz="1600" b="1" dirty="0" smtClean="0">
                <a:solidFill>
                  <a:srgbClr val="FFC000"/>
                </a:solidFill>
                <a:latin typeface="맑은 고딕" pitchFamily="50" charset="-127"/>
                <a:ea typeface="맑은 고딕" pitchFamily="50" charset="-127"/>
              </a:rPr>
              <a:t>온유한 자는 </a:t>
            </a:r>
            <a:r>
              <a:rPr kumimoji="1" lang="ko-KR" altLang="en-US" sz="1600" b="1" dirty="0" smtClean="0">
                <a:solidFill>
                  <a:srgbClr val="0A2068">
                    <a:lumMod val="60000"/>
                    <a:lumOff val="40000"/>
                  </a:srgbClr>
                </a:solidFill>
                <a:latin typeface="맑은 고딕" pitchFamily="50" charset="-127"/>
                <a:ea typeface="맑은 고딕" pitchFamily="50" charset="-127"/>
              </a:rPr>
              <a:t>복이 있나니</a:t>
            </a:r>
            <a:r>
              <a:rPr kumimoji="1" lang="en-US" altLang="ko-KR" sz="1600" b="1" dirty="0" smtClean="0">
                <a:solidFill>
                  <a:srgbClr val="0A2068">
                    <a:lumMod val="60000"/>
                    <a:lumOff val="40000"/>
                  </a:srgbClr>
                </a:solidFill>
                <a:latin typeface="맑은 고딕" pitchFamily="50" charset="-127"/>
                <a:ea typeface="맑은 고딕" pitchFamily="50" charset="-127"/>
              </a:rPr>
              <a:t> </a:t>
            </a:r>
            <a:r>
              <a:rPr kumimoji="1" lang="ko-KR" altLang="en-US" sz="1600" b="1" dirty="0" smtClean="0">
                <a:solidFill>
                  <a:srgbClr val="0A2068">
                    <a:lumMod val="60000"/>
                    <a:lumOff val="40000"/>
                  </a:srgbClr>
                </a:solidFill>
                <a:latin typeface="맑은 고딕" pitchFamily="50" charset="-127"/>
                <a:ea typeface="맑은 고딕" pitchFamily="50" charset="-127"/>
              </a:rPr>
              <a:t>저희가 땅을 기업으로 받을 </a:t>
            </a:r>
            <a:r>
              <a:rPr kumimoji="1" lang="ko-KR" altLang="en-US" sz="1600" b="1" dirty="0" err="1" smtClean="0">
                <a:solidFill>
                  <a:srgbClr val="0A2068">
                    <a:lumMod val="60000"/>
                    <a:lumOff val="40000"/>
                  </a:srgbClr>
                </a:solidFill>
                <a:latin typeface="맑은 고딕" pitchFamily="50" charset="-127"/>
                <a:ea typeface="맑은 고딕" pitchFamily="50" charset="-127"/>
              </a:rPr>
              <a:t>것임이요</a:t>
            </a:r>
            <a:r>
              <a:rPr kumimoji="1" lang="en-US" altLang="ko-KR" sz="1600" b="1" dirty="0" smtClean="0">
                <a:solidFill>
                  <a:srgbClr val="0A2068">
                    <a:lumMod val="60000"/>
                    <a:lumOff val="40000"/>
                  </a:srgbClr>
                </a:solidFill>
                <a:latin typeface="맑은 고딕" pitchFamily="50" charset="-127"/>
                <a:ea typeface="맑은 고딕" pitchFamily="50" charset="-127"/>
              </a:rPr>
              <a:t>. </a:t>
            </a:r>
          </a:p>
          <a:p>
            <a:pPr fontAlgn="base">
              <a:lnSpc>
                <a:spcPct val="150000"/>
              </a:lnSpc>
              <a:spcBef>
                <a:spcPct val="0"/>
              </a:spcBef>
              <a:spcAft>
                <a:spcPct val="0"/>
              </a:spcAft>
            </a:pPr>
            <a:r>
              <a:rPr kumimoji="1" lang="ko-KR" altLang="en-US" sz="1600" b="1" dirty="0" err="1" smtClean="0">
                <a:solidFill>
                  <a:srgbClr val="0A2068">
                    <a:lumMod val="60000"/>
                    <a:lumOff val="40000"/>
                  </a:srgbClr>
                </a:solidFill>
                <a:latin typeface="맑은 고딕" pitchFamily="50" charset="-127"/>
                <a:ea typeface="맑은 고딕" pitchFamily="50" charset="-127"/>
              </a:rPr>
              <a:t>의갈</a:t>
            </a:r>
            <a:r>
              <a:rPr kumimoji="1" lang="en-US" altLang="ko-KR" sz="1600" b="1" dirty="0" smtClean="0">
                <a:solidFill>
                  <a:srgbClr val="0A2068">
                    <a:lumMod val="60000"/>
                    <a:lumOff val="40000"/>
                  </a:srgbClr>
                </a:solidFill>
                <a:latin typeface="맑은 고딕" pitchFamily="50" charset="-127"/>
                <a:ea typeface="맑은 고딕" pitchFamily="50" charset="-127"/>
              </a:rPr>
              <a:t>(</a:t>
            </a:r>
            <a:r>
              <a:rPr kumimoji="1" lang="ko-KR" altLang="en-US" sz="1600" b="1" dirty="0" err="1" smtClean="0">
                <a:solidFill>
                  <a:srgbClr val="0A2068">
                    <a:lumMod val="60000"/>
                    <a:lumOff val="40000"/>
                  </a:srgbClr>
                </a:solidFill>
                <a:latin typeface="맑은 고딕" pitchFamily="50" charset="-127"/>
                <a:ea typeface="맑은 고딕" pitchFamily="50" charset="-127"/>
              </a:rPr>
              <a:t>義渴</a:t>
            </a:r>
            <a:r>
              <a:rPr kumimoji="1" lang="en-US" altLang="ko-KR" sz="1600" b="1" dirty="0" smtClean="0">
                <a:solidFill>
                  <a:srgbClr val="0A2068">
                    <a:lumMod val="60000"/>
                    <a:lumOff val="40000"/>
                  </a:srgbClr>
                </a:solidFill>
                <a:latin typeface="맑은 고딕" pitchFamily="50" charset="-127"/>
                <a:ea typeface="맑은 고딕" pitchFamily="50" charset="-127"/>
              </a:rPr>
              <a:t>) :  </a:t>
            </a:r>
            <a:r>
              <a:rPr kumimoji="1" lang="ko-KR" altLang="en-US" sz="1600" b="1" dirty="0" smtClean="0">
                <a:solidFill>
                  <a:srgbClr val="FFC000"/>
                </a:solidFill>
                <a:latin typeface="맑은 고딕" pitchFamily="50" charset="-127"/>
                <a:ea typeface="맑은 고딕" pitchFamily="50" charset="-127"/>
              </a:rPr>
              <a:t>의에 주리고 목마른 자는 </a:t>
            </a:r>
            <a:r>
              <a:rPr kumimoji="1" lang="ko-KR" altLang="en-US" sz="1600" b="1" dirty="0" smtClean="0">
                <a:solidFill>
                  <a:srgbClr val="0A2068">
                    <a:lumMod val="60000"/>
                    <a:lumOff val="40000"/>
                  </a:srgbClr>
                </a:solidFill>
                <a:latin typeface="맑은 고딕" pitchFamily="50" charset="-127"/>
                <a:ea typeface="맑은 고딕" pitchFamily="50" charset="-127"/>
              </a:rPr>
              <a:t>복이 있나니</a:t>
            </a:r>
            <a:r>
              <a:rPr kumimoji="1" lang="en-US" altLang="ko-KR" sz="1600" b="1" dirty="0" smtClean="0">
                <a:solidFill>
                  <a:srgbClr val="0A2068">
                    <a:lumMod val="60000"/>
                    <a:lumOff val="40000"/>
                  </a:srgbClr>
                </a:solidFill>
                <a:latin typeface="맑은 고딕" pitchFamily="50" charset="-127"/>
                <a:ea typeface="맑은 고딕" pitchFamily="50" charset="-127"/>
              </a:rPr>
              <a:t> </a:t>
            </a:r>
            <a:r>
              <a:rPr kumimoji="1" lang="ko-KR" altLang="en-US" sz="1600" b="1" dirty="0" smtClean="0">
                <a:solidFill>
                  <a:srgbClr val="0A2068">
                    <a:lumMod val="60000"/>
                    <a:lumOff val="40000"/>
                  </a:srgbClr>
                </a:solidFill>
                <a:latin typeface="맑은 고딕" pitchFamily="50" charset="-127"/>
                <a:ea typeface="맑은 고딕" pitchFamily="50" charset="-127"/>
              </a:rPr>
              <a:t>저희가 배부를 </a:t>
            </a:r>
            <a:r>
              <a:rPr kumimoji="1" lang="ko-KR" altLang="en-US" sz="1600" b="1" dirty="0" err="1" smtClean="0">
                <a:solidFill>
                  <a:srgbClr val="0A2068">
                    <a:lumMod val="60000"/>
                    <a:lumOff val="40000"/>
                  </a:srgbClr>
                </a:solidFill>
                <a:latin typeface="맑은 고딕" pitchFamily="50" charset="-127"/>
                <a:ea typeface="맑은 고딕" pitchFamily="50" charset="-127"/>
              </a:rPr>
              <a:t>것임이요</a:t>
            </a:r>
            <a:r>
              <a:rPr kumimoji="1" lang="en-US" altLang="ko-KR" sz="1600" b="1" dirty="0" smtClean="0">
                <a:solidFill>
                  <a:srgbClr val="0A2068">
                    <a:lumMod val="60000"/>
                    <a:lumOff val="40000"/>
                  </a:srgbClr>
                </a:solidFill>
                <a:latin typeface="맑은 고딕" pitchFamily="50" charset="-127"/>
                <a:ea typeface="맑은 고딕" pitchFamily="50" charset="-127"/>
              </a:rPr>
              <a:t>. </a:t>
            </a:r>
          </a:p>
          <a:p>
            <a:pPr fontAlgn="base">
              <a:lnSpc>
                <a:spcPct val="150000"/>
              </a:lnSpc>
              <a:spcBef>
                <a:spcPct val="0"/>
              </a:spcBef>
              <a:spcAft>
                <a:spcPct val="0"/>
              </a:spcAft>
            </a:pPr>
            <a:r>
              <a:rPr kumimoji="1" lang="ko-KR" altLang="en-US" sz="1600" b="1" dirty="0" err="1" smtClean="0">
                <a:solidFill>
                  <a:srgbClr val="0A2068">
                    <a:lumMod val="60000"/>
                    <a:lumOff val="40000"/>
                  </a:srgbClr>
                </a:solidFill>
                <a:latin typeface="맑은 고딕" pitchFamily="50" charset="-127"/>
                <a:ea typeface="맑은 고딕" pitchFamily="50" charset="-127"/>
              </a:rPr>
              <a:t>애긍</a:t>
            </a:r>
            <a:r>
              <a:rPr kumimoji="1" lang="en-US" altLang="ko-KR" sz="1600" b="1" dirty="0" smtClean="0">
                <a:solidFill>
                  <a:srgbClr val="0A2068">
                    <a:lumMod val="60000"/>
                    <a:lumOff val="40000"/>
                  </a:srgbClr>
                </a:solidFill>
                <a:latin typeface="맑은 고딕" pitchFamily="50" charset="-127"/>
                <a:ea typeface="맑은 고딕" pitchFamily="50" charset="-127"/>
              </a:rPr>
              <a:t>(</a:t>
            </a:r>
            <a:r>
              <a:rPr kumimoji="1" lang="ko-KR" altLang="en-US" sz="1600" b="1" dirty="0" err="1" smtClean="0">
                <a:solidFill>
                  <a:srgbClr val="0A2068">
                    <a:lumMod val="60000"/>
                    <a:lumOff val="40000"/>
                  </a:srgbClr>
                </a:solidFill>
                <a:latin typeface="맑은 고딕" pitchFamily="50" charset="-127"/>
                <a:ea typeface="맑은 고딕" pitchFamily="50" charset="-127"/>
              </a:rPr>
              <a:t>哀矜</a:t>
            </a:r>
            <a:r>
              <a:rPr kumimoji="1" lang="en-US" altLang="ko-KR" sz="1600" b="1" dirty="0" smtClean="0">
                <a:solidFill>
                  <a:srgbClr val="0A2068">
                    <a:lumMod val="60000"/>
                    <a:lumOff val="40000"/>
                  </a:srgbClr>
                </a:solidFill>
                <a:latin typeface="맑은 고딕" pitchFamily="50" charset="-127"/>
                <a:ea typeface="맑은 고딕" pitchFamily="50" charset="-127"/>
              </a:rPr>
              <a:t>) :  </a:t>
            </a:r>
            <a:r>
              <a:rPr kumimoji="1" lang="ko-KR" altLang="en-US" sz="1600" b="1" dirty="0" smtClean="0">
                <a:solidFill>
                  <a:srgbClr val="FFC000"/>
                </a:solidFill>
                <a:latin typeface="맑은 고딕" pitchFamily="50" charset="-127"/>
                <a:ea typeface="맑은 고딕" pitchFamily="50" charset="-127"/>
              </a:rPr>
              <a:t>긍휼이 여기는 자는 </a:t>
            </a:r>
            <a:r>
              <a:rPr kumimoji="1" lang="ko-KR" altLang="en-US" sz="1600" b="1" dirty="0" smtClean="0">
                <a:solidFill>
                  <a:srgbClr val="0A2068">
                    <a:lumMod val="60000"/>
                    <a:lumOff val="40000"/>
                  </a:srgbClr>
                </a:solidFill>
                <a:latin typeface="맑은 고딕" pitchFamily="50" charset="-127"/>
                <a:ea typeface="맑은 고딕" pitchFamily="50" charset="-127"/>
              </a:rPr>
              <a:t>복이 있나니</a:t>
            </a:r>
            <a:r>
              <a:rPr kumimoji="1" lang="en-US" altLang="ko-KR" sz="1600" b="1" dirty="0" smtClean="0">
                <a:solidFill>
                  <a:srgbClr val="0A2068">
                    <a:lumMod val="60000"/>
                    <a:lumOff val="40000"/>
                  </a:srgbClr>
                </a:solidFill>
                <a:latin typeface="맑은 고딕" pitchFamily="50" charset="-127"/>
                <a:ea typeface="맑은 고딕" pitchFamily="50" charset="-127"/>
              </a:rPr>
              <a:t> </a:t>
            </a:r>
            <a:r>
              <a:rPr kumimoji="1" lang="ko-KR" altLang="en-US" sz="1600" b="1" dirty="0" smtClean="0">
                <a:solidFill>
                  <a:srgbClr val="0A2068">
                    <a:lumMod val="60000"/>
                    <a:lumOff val="40000"/>
                  </a:srgbClr>
                </a:solidFill>
                <a:latin typeface="맑은 고딕" pitchFamily="50" charset="-127"/>
                <a:ea typeface="맑은 고딕" pitchFamily="50" charset="-127"/>
              </a:rPr>
              <a:t>저희가 긍휼이 여김을 받을 </a:t>
            </a:r>
            <a:r>
              <a:rPr kumimoji="1" lang="ko-KR" altLang="en-US" sz="1600" b="1" dirty="0" err="1" smtClean="0">
                <a:solidFill>
                  <a:srgbClr val="0A2068">
                    <a:lumMod val="60000"/>
                    <a:lumOff val="40000"/>
                  </a:srgbClr>
                </a:solidFill>
                <a:latin typeface="맑은 고딕" pitchFamily="50" charset="-127"/>
                <a:ea typeface="맑은 고딕" pitchFamily="50" charset="-127"/>
              </a:rPr>
              <a:t>것임이요</a:t>
            </a:r>
            <a:r>
              <a:rPr kumimoji="1" lang="en-US" altLang="ko-KR" sz="1600" b="1" dirty="0" smtClean="0">
                <a:solidFill>
                  <a:srgbClr val="0A2068">
                    <a:lumMod val="60000"/>
                    <a:lumOff val="40000"/>
                  </a:srgbClr>
                </a:solidFill>
                <a:latin typeface="맑은 고딕" pitchFamily="50" charset="-127"/>
                <a:ea typeface="맑은 고딕" pitchFamily="50" charset="-127"/>
              </a:rPr>
              <a:t>. </a:t>
            </a:r>
          </a:p>
          <a:p>
            <a:pPr fontAlgn="base">
              <a:lnSpc>
                <a:spcPct val="150000"/>
              </a:lnSpc>
              <a:spcBef>
                <a:spcPct val="0"/>
              </a:spcBef>
              <a:spcAft>
                <a:spcPct val="0"/>
              </a:spcAft>
            </a:pPr>
            <a:r>
              <a:rPr kumimoji="1" lang="ko-KR" altLang="en-US" sz="1600" b="1" dirty="0" smtClean="0">
                <a:solidFill>
                  <a:srgbClr val="0A2068">
                    <a:lumMod val="60000"/>
                    <a:lumOff val="40000"/>
                  </a:srgbClr>
                </a:solidFill>
                <a:latin typeface="맑은 고딕" pitchFamily="50" charset="-127"/>
                <a:ea typeface="맑은 고딕" pitchFamily="50" charset="-127"/>
              </a:rPr>
              <a:t>청심</a:t>
            </a:r>
            <a:r>
              <a:rPr kumimoji="1" lang="en-US" altLang="ko-KR" sz="1600" b="1" dirty="0" smtClean="0">
                <a:solidFill>
                  <a:srgbClr val="0A2068">
                    <a:lumMod val="60000"/>
                    <a:lumOff val="40000"/>
                  </a:srgbClr>
                </a:solidFill>
                <a:latin typeface="맑은 고딕" pitchFamily="50" charset="-127"/>
                <a:ea typeface="맑은 고딕" pitchFamily="50" charset="-127"/>
              </a:rPr>
              <a:t>(</a:t>
            </a:r>
            <a:r>
              <a:rPr kumimoji="1" lang="ko-KR" altLang="en-US" sz="1600" b="1" dirty="0" smtClean="0">
                <a:solidFill>
                  <a:srgbClr val="0A2068">
                    <a:lumMod val="60000"/>
                    <a:lumOff val="40000"/>
                  </a:srgbClr>
                </a:solidFill>
                <a:latin typeface="맑은 고딕" pitchFamily="50" charset="-127"/>
                <a:ea typeface="맑은 고딕" pitchFamily="50" charset="-127"/>
              </a:rPr>
              <a:t>淸心</a:t>
            </a:r>
            <a:r>
              <a:rPr kumimoji="1" lang="en-US" altLang="ko-KR" sz="1600" b="1" dirty="0" smtClean="0">
                <a:solidFill>
                  <a:srgbClr val="0A2068">
                    <a:lumMod val="60000"/>
                    <a:lumOff val="40000"/>
                  </a:srgbClr>
                </a:solidFill>
                <a:latin typeface="맑은 고딕" pitchFamily="50" charset="-127"/>
                <a:ea typeface="맑은 고딕" pitchFamily="50" charset="-127"/>
              </a:rPr>
              <a:t>) :  </a:t>
            </a:r>
            <a:r>
              <a:rPr kumimoji="1" lang="ko-KR" altLang="en-US" sz="1600" b="1" dirty="0" smtClean="0">
                <a:solidFill>
                  <a:srgbClr val="FFC000"/>
                </a:solidFill>
                <a:latin typeface="맑은 고딕" pitchFamily="50" charset="-127"/>
                <a:ea typeface="맑은 고딕" pitchFamily="50" charset="-127"/>
              </a:rPr>
              <a:t>마음이 청결한 자는 </a:t>
            </a:r>
            <a:r>
              <a:rPr kumimoji="1" lang="ko-KR" altLang="en-US" sz="1600" b="1" dirty="0" smtClean="0">
                <a:solidFill>
                  <a:srgbClr val="0A2068">
                    <a:lumMod val="60000"/>
                    <a:lumOff val="40000"/>
                  </a:srgbClr>
                </a:solidFill>
                <a:latin typeface="맑은 고딕" pitchFamily="50" charset="-127"/>
                <a:ea typeface="맑은 고딕" pitchFamily="50" charset="-127"/>
              </a:rPr>
              <a:t>복이 있나니</a:t>
            </a:r>
            <a:r>
              <a:rPr kumimoji="1" lang="en-US" altLang="ko-KR" sz="1600" b="1" dirty="0" smtClean="0">
                <a:solidFill>
                  <a:srgbClr val="0A2068">
                    <a:lumMod val="60000"/>
                    <a:lumOff val="40000"/>
                  </a:srgbClr>
                </a:solidFill>
                <a:latin typeface="맑은 고딕" pitchFamily="50" charset="-127"/>
                <a:ea typeface="맑은 고딕" pitchFamily="50" charset="-127"/>
              </a:rPr>
              <a:t> </a:t>
            </a:r>
            <a:r>
              <a:rPr kumimoji="1" lang="ko-KR" altLang="en-US" sz="1600" b="1" dirty="0" smtClean="0">
                <a:solidFill>
                  <a:srgbClr val="0A2068">
                    <a:lumMod val="60000"/>
                    <a:lumOff val="40000"/>
                  </a:srgbClr>
                </a:solidFill>
                <a:latin typeface="맑은 고딕" pitchFamily="50" charset="-127"/>
                <a:ea typeface="맑은 고딕" pitchFamily="50" charset="-127"/>
              </a:rPr>
              <a:t>저희가 하나님을 볼 </a:t>
            </a:r>
            <a:r>
              <a:rPr kumimoji="1" lang="ko-KR" altLang="en-US" sz="1600" b="1" dirty="0" err="1" smtClean="0">
                <a:solidFill>
                  <a:srgbClr val="0A2068">
                    <a:lumMod val="60000"/>
                    <a:lumOff val="40000"/>
                  </a:srgbClr>
                </a:solidFill>
                <a:latin typeface="맑은 고딕" pitchFamily="50" charset="-127"/>
                <a:ea typeface="맑은 고딕" pitchFamily="50" charset="-127"/>
              </a:rPr>
              <a:t>것임이요</a:t>
            </a:r>
            <a:r>
              <a:rPr kumimoji="1" lang="en-US" altLang="ko-KR" sz="1600" b="1" dirty="0" smtClean="0">
                <a:solidFill>
                  <a:srgbClr val="0A2068">
                    <a:lumMod val="60000"/>
                    <a:lumOff val="40000"/>
                  </a:srgbClr>
                </a:solidFill>
                <a:latin typeface="맑은 고딕" pitchFamily="50" charset="-127"/>
                <a:ea typeface="맑은 고딕" pitchFamily="50" charset="-127"/>
              </a:rPr>
              <a:t>. </a:t>
            </a:r>
          </a:p>
          <a:p>
            <a:pPr fontAlgn="base">
              <a:lnSpc>
                <a:spcPct val="150000"/>
              </a:lnSpc>
              <a:spcBef>
                <a:spcPct val="0"/>
              </a:spcBef>
              <a:spcAft>
                <a:spcPct val="0"/>
              </a:spcAft>
            </a:pPr>
            <a:r>
              <a:rPr kumimoji="1" lang="ko-KR" altLang="en-US" sz="1600" b="1" dirty="0" smtClean="0">
                <a:solidFill>
                  <a:srgbClr val="0A2068">
                    <a:lumMod val="60000"/>
                    <a:lumOff val="40000"/>
                  </a:srgbClr>
                </a:solidFill>
                <a:latin typeface="맑은 고딕" pitchFamily="50" charset="-127"/>
                <a:ea typeface="맑은 고딕" pitchFamily="50" charset="-127"/>
              </a:rPr>
              <a:t>화목</a:t>
            </a:r>
            <a:r>
              <a:rPr kumimoji="1" lang="en-US" altLang="ko-KR" sz="1600" b="1" dirty="0" smtClean="0">
                <a:solidFill>
                  <a:srgbClr val="0A2068">
                    <a:lumMod val="60000"/>
                    <a:lumOff val="40000"/>
                  </a:srgbClr>
                </a:solidFill>
                <a:latin typeface="맑은 고딕" pitchFamily="50" charset="-127"/>
                <a:ea typeface="맑은 고딕" pitchFamily="50" charset="-127"/>
              </a:rPr>
              <a:t>(</a:t>
            </a:r>
            <a:r>
              <a:rPr kumimoji="1" lang="ko-KR" altLang="en-US" sz="1600" b="1" dirty="0" smtClean="0">
                <a:solidFill>
                  <a:srgbClr val="0A2068">
                    <a:lumMod val="60000"/>
                    <a:lumOff val="40000"/>
                  </a:srgbClr>
                </a:solidFill>
                <a:latin typeface="맑은 고딕" pitchFamily="50" charset="-127"/>
                <a:ea typeface="맑은 고딕" pitchFamily="50" charset="-127"/>
              </a:rPr>
              <a:t>和睦</a:t>
            </a:r>
            <a:r>
              <a:rPr kumimoji="1" lang="en-US" altLang="ko-KR" sz="1600" b="1" dirty="0" smtClean="0">
                <a:solidFill>
                  <a:srgbClr val="0A2068">
                    <a:lumMod val="60000"/>
                    <a:lumOff val="40000"/>
                  </a:srgbClr>
                </a:solidFill>
                <a:latin typeface="맑은 고딕" pitchFamily="50" charset="-127"/>
                <a:ea typeface="맑은 고딕" pitchFamily="50" charset="-127"/>
              </a:rPr>
              <a:t>) :  </a:t>
            </a:r>
            <a:r>
              <a:rPr kumimoji="1" lang="ko-KR" altLang="en-US" sz="1600" b="1" dirty="0" smtClean="0">
                <a:solidFill>
                  <a:srgbClr val="FFC000"/>
                </a:solidFill>
                <a:latin typeface="맑은 고딕" pitchFamily="50" charset="-127"/>
                <a:ea typeface="맑은 고딕" pitchFamily="50" charset="-127"/>
              </a:rPr>
              <a:t>화평케 하는 자는 </a:t>
            </a:r>
            <a:r>
              <a:rPr kumimoji="1" lang="ko-KR" altLang="en-US" sz="1600" b="1" dirty="0" smtClean="0">
                <a:solidFill>
                  <a:srgbClr val="0A2068">
                    <a:lumMod val="60000"/>
                    <a:lumOff val="40000"/>
                  </a:srgbClr>
                </a:solidFill>
                <a:latin typeface="맑은 고딕" pitchFamily="50" charset="-127"/>
                <a:ea typeface="맑은 고딕" pitchFamily="50" charset="-127"/>
              </a:rPr>
              <a:t>복이 있나니</a:t>
            </a:r>
            <a:r>
              <a:rPr kumimoji="1" lang="en-US" altLang="ko-KR" sz="1600" b="1" dirty="0" smtClean="0">
                <a:solidFill>
                  <a:srgbClr val="0A2068">
                    <a:lumMod val="60000"/>
                    <a:lumOff val="40000"/>
                  </a:srgbClr>
                </a:solidFill>
                <a:latin typeface="맑은 고딕" pitchFamily="50" charset="-127"/>
                <a:ea typeface="맑은 고딕" pitchFamily="50" charset="-127"/>
              </a:rPr>
              <a:t> </a:t>
            </a:r>
            <a:r>
              <a:rPr kumimoji="1" lang="ko-KR" altLang="en-US" sz="1600" b="1" dirty="0" smtClean="0">
                <a:solidFill>
                  <a:srgbClr val="0A2068">
                    <a:lumMod val="60000"/>
                    <a:lumOff val="40000"/>
                  </a:srgbClr>
                </a:solidFill>
                <a:latin typeface="맑은 고딕" pitchFamily="50" charset="-127"/>
                <a:ea typeface="맑은 고딕" pitchFamily="50" charset="-127"/>
              </a:rPr>
              <a:t>저희가 하나님의 아들이라 일컬음을 받을 </a:t>
            </a:r>
            <a:r>
              <a:rPr kumimoji="1" lang="ko-KR" altLang="en-US" sz="1600" b="1" spc="-150" dirty="0" err="1" smtClean="0">
                <a:solidFill>
                  <a:srgbClr val="0A2068">
                    <a:lumMod val="60000"/>
                    <a:lumOff val="40000"/>
                  </a:srgbClr>
                </a:solidFill>
                <a:latin typeface="맑은 고딕" pitchFamily="50" charset="-127"/>
                <a:ea typeface="맑은 고딕" pitchFamily="50" charset="-127"/>
              </a:rPr>
              <a:t>것임이요</a:t>
            </a:r>
            <a:r>
              <a:rPr kumimoji="1" lang="en-US" altLang="ko-KR" sz="1600" b="1" spc="-150" dirty="0" smtClean="0">
                <a:solidFill>
                  <a:srgbClr val="0A2068">
                    <a:lumMod val="60000"/>
                    <a:lumOff val="40000"/>
                  </a:srgbClr>
                </a:solidFill>
                <a:latin typeface="맑은 고딕" pitchFamily="50" charset="-127"/>
                <a:ea typeface="맑은 고딕" pitchFamily="50" charset="-127"/>
              </a:rPr>
              <a:t>. </a:t>
            </a:r>
          </a:p>
          <a:p>
            <a:pPr fontAlgn="base">
              <a:lnSpc>
                <a:spcPct val="150000"/>
              </a:lnSpc>
              <a:spcBef>
                <a:spcPct val="0"/>
              </a:spcBef>
              <a:spcAft>
                <a:spcPct val="0"/>
              </a:spcAft>
            </a:pPr>
            <a:r>
              <a:rPr kumimoji="1" lang="ko-KR" altLang="en-US" sz="1600" b="1" dirty="0" smtClean="0">
                <a:solidFill>
                  <a:srgbClr val="0A2068">
                    <a:lumMod val="60000"/>
                    <a:lumOff val="40000"/>
                  </a:srgbClr>
                </a:solidFill>
                <a:latin typeface="맑은 고딕" pitchFamily="50" charset="-127"/>
                <a:ea typeface="맑은 고딕" pitchFamily="50" charset="-127"/>
              </a:rPr>
              <a:t>의해</a:t>
            </a:r>
            <a:r>
              <a:rPr kumimoji="1" lang="en-US" altLang="ko-KR" sz="1600" b="1" dirty="0" smtClean="0">
                <a:solidFill>
                  <a:srgbClr val="0A2068">
                    <a:lumMod val="60000"/>
                    <a:lumOff val="40000"/>
                  </a:srgbClr>
                </a:solidFill>
                <a:latin typeface="맑은 고딕" pitchFamily="50" charset="-127"/>
                <a:ea typeface="맑은 고딕" pitchFamily="50" charset="-127"/>
              </a:rPr>
              <a:t>(</a:t>
            </a:r>
            <a:r>
              <a:rPr kumimoji="1" lang="ko-KR" altLang="en-US" sz="1600" b="1" dirty="0" smtClean="0">
                <a:solidFill>
                  <a:srgbClr val="0A2068">
                    <a:lumMod val="60000"/>
                    <a:lumOff val="40000"/>
                  </a:srgbClr>
                </a:solidFill>
                <a:latin typeface="맑은 고딕" pitchFamily="50" charset="-127"/>
                <a:ea typeface="맑은 고딕" pitchFamily="50" charset="-127"/>
              </a:rPr>
              <a:t>義害</a:t>
            </a:r>
            <a:r>
              <a:rPr kumimoji="1" lang="en-US" altLang="ko-KR" sz="1600" b="1" dirty="0" smtClean="0">
                <a:solidFill>
                  <a:srgbClr val="0A2068">
                    <a:lumMod val="60000"/>
                    <a:lumOff val="40000"/>
                  </a:srgbClr>
                </a:solidFill>
                <a:latin typeface="맑은 고딕" pitchFamily="50" charset="-127"/>
                <a:ea typeface="맑은 고딕" pitchFamily="50" charset="-127"/>
              </a:rPr>
              <a:t>) :  </a:t>
            </a:r>
            <a:r>
              <a:rPr kumimoji="1" lang="ko-KR" altLang="en-US" sz="1600" b="1" dirty="0" smtClean="0">
                <a:solidFill>
                  <a:srgbClr val="FFC000"/>
                </a:solidFill>
                <a:latin typeface="맑은 고딕" pitchFamily="50" charset="-127"/>
                <a:ea typeface="맑은 고딕" pitchFamily="50" charset="-127"/>
              </a:rPr>
              <a:t>의를 위하여 핍박을 받은 자는 </a:t>
            </a:r>
            <a:r>
              <a:rPr kumimoji="1" lang="ko-KR" altLang="en-US" sz="1600" b="1" dirty="0" smtClean="0">
                <a:solidFill>
                  <a:srgbClr val="0A2068">
                    <a:lumMod val="60000"/>
                    <a:lumOff val="40000"/>
                  </a:srgbClr>
                </a:solidFill>
                <a:latin typeface="맑은 고딕" pitchFamily="50" charset="-127"/>
                <a:ea typeface="맑은 고딕" pitchFamily="50" charset="-127"/>
              </a:rPr>
              <a:t>복이 있나니</a:t>
            </a:r>
            <a:r>
              <a:rPr kumimoji="1" lang="en-US" altLang="ko-KR" sz="1600" b="1" dirty="0" smtClean="0">
                <a:solidFill>
                  <a:srgbClr val="0A2068">
                    <a:lumMod val="60000"/>
                    <a:lumOff val="40000"/>
                  </a:srgbClr>
                </a:solidFill>
                <a:latin typeface="맑은 고딕" pitchFamily="50" charset="-127"/>
                <a:ea typeface="맑은 고딕" pitchFamily="50" charset="-127"/>
              </a:rPr>
              <a:t> </a:t>
            </a:r>
            <a:r>
              <a:rPr kumimoji="1" lang="ko-KR" altLang="en-US" sz="1600" b="1" dirty="0" smtClean="0">
                <a:solidFill>
                  <a:srgbClr val="0A2068">
                    <a:lumMod val="60000"/>
                    <a:lumOff val="40000"/>
                  </a:srgbClr>
                </a:solidFill>
                <a:latin typeface="맑은 고딕" pitchFamily="50" charset="-127"/>
                <a:ea typeface="맑은 고딕" pitchFamily="50" charset="-127"/>
              </a:rPr>
              <a:t>천국이 저희 </a:t>
            </a:r>
            <a:r>
              <a:rPr kumimoji="1" lang="ko-KR" altLang="en-US" sz="1600" b="1" dirty="0" err="1" smtClean="0">
                <a:solidFill>
                  <a:srgbClr val="0A2068">
                    <a:lumMod val="60000"/>
                    <a:lumOff val="40000"/>
                  </a:srgbClr>
                </a:solidFill>
                <a:latin typeface="맑은 고딕" pitchFamily="50" charset="-127"/>
                <a:ea typeface="맑은 고딕" pitchFamily="50" charset="-127"/>
              </a:rPr>
              <a:t>것임이라</a:t>
            </a:r>
            <a:r>
              <a:rPr kumimoji="1" lang="en-US" altLang="ko-KR" sz="1600" b="1" dirty="0" smtClean="0">
                <a:solidFill>
                  <a:srgbClr val="0A2068">
                    <a:lumMod val="60000"/>
                    <a:lumOff val="40000"/>
                  </a:srgbClr>
                </a:solidFill>
                <a:latin typeface="맑은 고딕" pitchFamily="50" charset="-127"/>
                <a:ea typeface="맑은 고딕" pitchFamily="50" charset="-127"/>
              </a:rPr>
              <a:t>.</a:t>
            </a:r>
          </a:p>
        </p:txBody>
      </p:sp>
      <p:sp>
        <p:nvSpPr>
          <p:cNvPr id="9" name="직사각형 8"/>
          <p:cNvSpPr/>
          <p:nvPr/>
        </p:nvSpPr>
        <p:spPr>
          <a:xfrm>
            <a:off x="107504" y="5733256"/>
            <a:ext cx="8911530" cy="923330"/>
          </a:xfrm>
          <a:prstGeom prst="rect">
            <a:avLst/>
          </a:prstGeom>
          <a:solidFill>
            <a:schemeClr val="tx2">
              <a:lumMod val="20000"/>
              <a:lumOff val="80000"/>
            </a:schemeClr>
          </a:solidFill>
        </p:spPr>
        <p:txBody>
          <a:bodyPr wrap="square">
            <a:spAutoFit/>
          </a:bodyPr>
          <a:lstStyle/>
          <a:p>
            <a:pPr fontAlgn="base">
              <a:spcBef>
                <a:spcPct val="0"/>
              </a:spcBef>
              <a:spcAft>
                <a:spcPct val="0"/>
              </a:spcAft>
            </a:pPr>
            <a:r>
              <a:rPr kumimoji="1" lang="ko-KR" altLang="en-US" b="1" dirty="0" smtClean="0">
                <a:solidFill>
                  <a:srgbClr val="0A2068"/>
                </a:solidFill>
                <a:latin typeface="맑은 고딕" pitchFamily="50" charset="-127"/>
                <a:ea typeface="맑은 고딕" pitchFamily="50" charset="-127"/>
              </a:rPr>
              <a:t>나를 인하여 너희를 욕하고 핍박하고 거짓으로 너희를 </a:t>
            </a:r>
            <a:r>
              <a:rPr kumimoji="1" lang="ko-KR" altLang="en-US" b="1" dirty="0" err="1" smtClean="0">
                <a:solidFill>
                  <a:srgbClr val="0A2068"/>
                </a:solidFill>
                <a:latin typeface="맑은 고딕" pitchFamily="50" charset="-127"/>
                <a:ea typeface="맑은 고딕" pitchFamily="50" charset="-127"/>
              </a:rPr>
              <a:t>거스려</a:t>
            </a:r>
            <a:r>
              <a:rPr kumimoji="1" lang="ko-KR" altLang="en-US" b="1" dirty="0" smtClean="0">
                <a:solidFill>
                  <a:srgbClr val="0A2068"/>
                </a:solidFill>
                <a:latin typeface="맑은 고딕" pitchFamily="50" charset="-127"/>
                <a:ea typeface="맑은 고딕" pitchFamily="50" charset="-127"/>
              </a:rPr>
              <a:t> 모든 악한 말을 할 </a:t>
            </a:r>
            <a:endParaRPr kumimoji="1" lang="en-US" altLang="ko-KR" b="1" dirty="0" smtClean="0">
              <a:solidFill>
                <a:srgbClr val="0A2068"/>
              </a:solidFill>
              <a:latin typeface="맑은 고딕" pitchFamily="50" charset="-127"/>
              <a:ea typeface="맑은 고딕" pitchFamily="50" charset="-127"/>
            </a:endParaRPr>
          </a:p>
          <a:p>
            <a:pPr fontAlgn="base">
              <a:spcBef>
                <a:spcPct val="0"/>
              </a:spcBef>
              <a:spcAft>
                <a:spcPct val="0"/>
              </a:spcAft>
            </a:pPr>
            <a:r>
              <a:rPr kumimoji="1" lang="ko-KR" altLang="en-US" b="1" dirty="0" smtClean="0">
                <a:solidFill>
                  <a:srgbClr val="0A2068"/>
                </a:solidFill>
                <a:latin typeface="맑은 고딕" pitchFamily="50" charset="-127"/>
                <a:ea typeface="맑은 고딕" pitchFamily="50" charset="-127"/>
              </a:rPr>
              <a:t>때에는 너희에게 복이 있나니 기뻐하고 즐거워하라 하늘에서 너희의 상이 큼이라 </a:t>
            </a:r>
            <a:endParaRPr kumimoji="1" lang="en-US" altLang="ko-KR" b="1" dirty="0" smtClean="0">
              <a:solidFill>
                <a:srgbClr val="0A2068"/>
              </a:solidFill>
              <a:latin typeface="맑은 고딕" pitchFamily="50" charset="-127"/>
              <a:ea typeface="맑은 고딕" pitchFamily="50" charset="-127"/>
            </a:endParaRPr>
          </a:p>
          <a:p>
            <a:pPr fontAlgn="base">
              <a:spcBef>
                <a:spcPct val="0"/>
              </a:spcBef>
              <a:spcAft>
                <a:spcPct val="0"/>
              </a:spcAft>
            </a:pPr>
            <a:r>
              <a:rPr kumimoji="1" lang="ko-KR" altLang="en-US" b="1" dirty="0" smtClean="0">
                <a:solidFill>
                  <a:srgbClr val="0A2068"/>
                </a:solidFill>
                <a:latin typeface="맑은 고딕" pitchFamily="50" charset="-127"/>
                <a:ea typeface="맑은 고딕" pitchFamily="50" charset="-127"/>
              </a:rPr>
              <a:t>너희 전에 있던 선지자들을 이같이 핍박하였느니라</a:t>
            </a:r>
            <a:r>
              <a:rPr kumimoji="1" lang="en-US" altLang="ko-KR" b="1" dirty="0" smtClean="0">
                <a:solidFill>
                  <a:srgbClr val="0A2068"/>
                </a:solidFill>
                <a:latin typeface="맑은 고딕" pitchFamily="50" charset="-127"/>
                <a:ea typeface="맑은 고딕" pitchFamily="50" charset="-127"/>
              </a:rPr>
              <a:t>.</a:t>
            </a:r>
          </a:p>
        </p:txBody>
      </p:sp>
      <p:pic>
        <p:nvPicPr>
          <p:cNvPr id="406530" name="Picture 2" descr="http://www.lds.org/bc/content/bible-videos/videos/sermon-on-the-mount-the-beatitudes/images/02-sermon-on-the-mount-600.jpg"/>
          <p:cNvPicPr>
            <a:picLocks noChangeAspect="1" noChangeArrowheads="1"/>
          </p:cNvPicPr>
          <p:nvPr/>
        </p:nvPicPr>
        <p:blipFill>
          <a:blip r:embed="rId2" cstate="print"/>
          <a:srcRect/>
          <a:stretch>
            <a:fillRect/>
          </a:stretch>
        </p:blipFill>
        <p:spPr bwMode="auto">
          <a:xfrm>
            <a:off x="6660232" y="1052736"/>
            <a:ext cx="2376265" cy="1584176"/>
          </a:xfrm>
          <a:prstGeom prst="rect">
            <a:avLst/>
          </a:prstGeom>
          <a:noFill/>
        </p:spPr>
      </p:pic>
      <p:sp>
        <p:nvSpPr>
          <p:cNvPr id="7" name="직사각형 6"/>
          <p:cNvSpPr/>
          <p:nvPr/>
        </p:nvSpPr>
        <p:spPr>
          <a:xfrm>
            <a:off x="0" y="260648"/>
            <a:ext cx="9144000" cy="769441"/>
          </a:xfrm>
          <a:prstGeom prst="rect">
            <a:avLst/>
          </a:prstGeom>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latinLnBrk="0">
              <a:lnSpc>
                <a:spcPct val="110000"/>
              </a:lnSpc>
              <a:buClr>
                <a:srgbClr val="94CAE8"/>
              </a:buClr>
              <a:buSzPct val="90000"/>
              <a:buFont typeface="Wingdings" pitchFamily="2" charset="2"/>
              <a:buNone/>
              <a:defRPr/>
            </a:pPr>
            <a:r>
              <a:rPr lang="en-US" altLang="ko-KR" sz="4000" b="1" kern="0" dirty="0" smtClean="0">
                <a:ln w="11430"/>
                <a:solidFill>
                  <a:srgbClr val="FFCC00"/>
                </a:solidFill>
                <a:effectLst>
                  <a:outerShdw blurRad="50800" dist="39000" dir="5460000" algn="tl">
                    <a:srgbClr val="000000">
                      <a:alpha val="38000"/>
                    </a:srgbClr>
                  </a:outerShdw>
                </a:effectLst>
                <a:latin typeface="휴먼엑스포" pitchFamily="18" charset="-127"/>
                <a:ea typeface="휴먼엑스포" pitchFamily="18" charset="-127"/>
              </a:rPr>
              <a:t>100</a:t>
            </a:r>
            <a:r>
              <a:rPr lang="ko-KR" altLang="en-US" sz="4000" b="1" kern="0" dirty="0" smtClean="0">
                <a:ln w="11430"/>
                <a:solidFill>
                  <a:srgbClr val="FFCC00"/>
                </a:solidFill>
                <a:effectLst>
                  <a:outerShdw blurRad="50800" dist="39000" dir="5460000" algn="tl">
                    <a:srgbClr val="000000">
                      <a:alpha val="38000"/>
                    </a:srgbClr>
                  </a:outerShdw>
                </a:effectLst>
                <a:latin typeface="휴먼엑스포" pitchFamily="18" charset="-127"/>
                <a:ea typeface="휴먼엑스포" pitchFamily="18" charset="-127"/>
              </a:rPr>
              <a:t>세 건강과 행복 </a:t>
            </a:r>
            <a:r>
              <a:rPr lang="en-US" altLang="ko-KR" sz="4000" b="1" kern="0" dirty="0" smtClean="0">
                <a:ln w="11430"/>
                <a:solidFill>
                  <a:srgbClr val="FFCC00"/>
                </a:solidFill>
                <a:effectLst>
                  <a:outerShdw blurRad="50800" dist="39000" dir="5460000" algn="tl">
                    <a:srgbClr val="000000">
                      <a:alpha val="38000"/>
                    </a:srgbClr>
                  </a:outerShdw>
                </a:effectLst>
                <a:latin typeface="휴먼엑스포" pitchFamily="18" charset="-127"/>
                <a:ea typeface="휴먼엑스포" pitchFamily="18" charset="-127"/>
              </a:rPr>
              <a:t>: </a:t>
            </a:r>
            <a:r>
              <a:rPr lang="ko-KR" altLang="en-US" sz="4000" b="1" kern="0" dirty="0" err="1" smtClean="0">
                <a:ln w="11430"/>
                <a:solidFill>
                  <a:srgbClr val="FFCC00"/>
                </a:solidFill>
                <a:effectLst>
                  <a:outerShdw blurRad="50800" dist="39000" dir="5460000" algn="tl">
                    <a:srgbClr val="000000">
                      <a:alpha val="38000"/>
                    </a:srgbClr>
                  </a:outerShdw>
                </a:effectLst>
                <a:latin typeface="휴먼엑스포" pitchFamily="18" charset="-127"/>
                <a:ea typeface="휴먼엑스포" pitchFamily="18" charset="-127"/>
              </a:rPr>
              <a:t>행복론</a:t>
            </a:r>
            <a:endParaRPr lang="ko-KR" altLang="en-US" sz="4000" b="1" kern="0" dirty="0">
              <a:ln w="11430"/>
              <a:solidFill>
                <a:srgbClr val="FFCC00"/>
              </a:solidFill>
              <a:effectLst>
                <a:outerShdw blurRad="50800" dist="39000" dir="5460000" algn="tl">
                  <a:srgbClr val="000000">
                    <a:alpha val="38000"/>
                  </a:srgbClr>
                </a:outerShdw>
              </a:effectLst>
              <a:latin typeface="휴먼엑스포" pitchFamily="18" charset="-127"/>
              <a:ea typeface="휴먼엑스포" pitchFamily="18" charset="-127"/>
            </a:endParaRPr>
          </a:p>
        </p:txBody>
      </p:sp>
    </p:spTree>
    <p:extLst>
      <p:ext uri="{BB962C8B-B14F-4D97-AF65-F5344CB8AC3E}">
        <p14:creationId xmlns:p14="http://schemas.microsoft.com/office/powerpoint/2010/main" val="696282284"/>
      </p:ext>
    </p:extLst>
  </p:cSld>
  <p:clrMapOvr>
    <a:masterClrMapping/>
  </p:clrMapOvr>
  <p:transition>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그림 12" descr="crouce-tea_04.jpg"/>
          <p:cNvPicPr>
            <a:picLocks noChangeAspect="1"/>
          </p:cNvPicPr>
          <p:nvPr/>
        </p:nvPicPr>
        <p:blipFill>
          <a:blip r:embed="rId3" cstate="print">
            <a:lum bright="-16000"/>
          </a:blip>
          <a:stretch>
            <a:fillRect/>
          </a:stretch>
        </p:blipFill>
        <p:spPr>
          <a:xfrm>
            <a:off x="1200087" y="5013176"/>
            <a:ext cx="1931753" cy="1844824"/>
          </a:xfrm>
          <a:prstGeom prst="rect">
            <a:avLst/>
          </a:prstGeom>
          <a:ln>
            <a:noFill/>
          </a:ln>
          <a:effectLst>
            <a:softEdge rad="112500"/>
          </a:effectLst>
        </p:spPr>
      </p:pic>
      <p:sp>
        <p:nvSpPr>
          <p:cNvPr id="10" name="직사각형 9"/>
          <p:cNvSpPr/>
          <p:nvPr/>
        </p:nvSpPr>
        <p:spPr>
          <a:xfrm>
            <a:off x="0" y="200834"/>
            <a:ext cx="9144000" cy="707886"/>
          </a:xfrm>
          <a:prstGeom prst="rect">
            <a:avLst/>
          </a:prstGeom>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ko-KR" altLang="en-US" sz="4000" b="1" dirty="0">
                <a:ln w="11430"/>
                <a:solidFill>
                  <a:schemeClr val="tx2">
                    <a:lumMod val="60000"/>
                    <a:lumOff val="40000"/>
                  </a:schemeClr>
                </a:solidFill>
                <a:effectLst>
                  <a:outerShdw blurRad="50800" dist="39000" dir="5460000" algn="tl">
                    <a:srgbClr val="000000">
                      <a:alpha val="38000"/>
                    </a:srgbClr>
                  </a:outerShdw>
                </a:effectLst>
                <a:latin typeface="휴먼엑스포" pitchFamily="18" charset="-127"/>
                <a:ea typeface="휴먼엑스포" pitchFamily="18" charset="-127"/>
              </a:rPr>
              <a:t>생각이 바뀌면 운명이 바뀐다</a:t>
            </a:r>
            <a:endParaRPr lang="en-US" altLang="ko-KR" sz="4000" b="1" dirty="0">
              <a:ln w="11430"/>
              <a:solidFill>
                <a:schemeClr val="tx2">
                  <a:lumMod val="60000"/>
                  <a:lumOff val="40000"/>
                </a:schemeClr>
              </a:solidFill>
              <a:effectLst>
                <a:outerShdw blurRad="50800" dist="39000" dir="5460000" algn="tl">
                  <a:srgbClr val="000000">
                    <a:alpha val="38000"/>
                  </a:srgbClr>
                </a:outerShdw>
              </a:effectLst>
              <a:latin typeface="휴먼엑스포" pitchFamily="18" charset="-127"/>
              <a:ea typeface="휴먼엑스포" pitchFamily="18" charset="-127"/>
            </a:endParaRPr>
          </a:p>
        </p:txBody>
      </p:sp>
      <p:sp>
        <p:nvSpPr>
          <p:cNvPr id="6" name="직사각형 5"/>
          <p:cNvSpPr/>
          <p:nvPr/>
        </p:nvSpPr>
        <p:spPr>
          <a:xfrm>
            <a:off x="-35496" y="1052736"/>
            <a:ext cx="9144000" cy="4031873"/>
          </a:xfrm>
          <a:prstGeom prst="rect">
            <a:avLst/>
          </a:prstGeom>
        </p:spPr>
        <p:txBody>
          <a:bodyPr wrap="square">
            <a:spAutoFit/>
          </a:bodyPr>
          <a:lstStyle/>
          <a:p>
            <a:pPr algn="ctr" fontAlgn="base">
              <a:spcBef>
                <a:spcPct val="0"/>
              </a:spcBef>
              <a:spcAft>
                <a:spcPct val="0"/>
              </a:spcAft>
            </a:pPr>
            <a:r>
              <a:rPr kumimoji="1" lang="ko-KR" altLang="en-US" sz="3200" b="1" dirty="0" smtClean="0">
                <a:solidFill>
                  <a:srgbClr val="0A2068"/>
                </a:solidFill>
                <a:effectLst>
                  <a:outerShdw blurRad="38100" dist="38100" dir="2700000" algn="tl">
                    <a:srgbClr val="000000">
                      <a:alpha val="43137"/>
                    </a:srgbClr>
                  </a:outerShdw>
                </a:effectLst>
                <a:latin typeface="맑은 고딕" pitchFamily="50" charset="-127"/>
                <a:ea typeface="맑은 고딕" pitchFamily="50" charset="-127"/>
              </a:rPr>
              <a:t>생각이 </a:t>
            </a:r>
            <a:r>
              <a:rPr kumimoji="1" lang="ko-KR" altLang="en-US" sz="3200" b="1" dirty="0">
                <a:solidFill>
                  <a:srgbClr val="0A2068"/>
                </a:solidFill>
                <a:effectLst>
                  <a:outerShdw blurRad="38100" dist="38100" dir="2700000" algn="tl">
                    <a:srgbClr val="000000">
                      <a:alpha val="43137"/>
                    </a:srgbClr>
                  </a:outerShdw>
                </a:effectLst>
                <a:latin typeface="맑은 고딕" pitchFamily="50" charset="-127"/>
                <a:ea typeface="맑은 고딕" pitchFamily="50" charset="-127"/>
              </a:rPr>
              <a:t>바뀌면 행동이 바뀌고</a:t>
            </a:r>
            <a:r>
              <a:rPr kumimoji="1" lang="en-US" altLang="ko-KR" sz="2800" b="1" dirty="0">
                <a:solidFill>
                  <a:srgbClr val="0A2068"/>
                </a:solidFill>
                <a:effectLst>
                  <a:outerShdw blurRad="38100" dist="38100" dir="2700000" algn="tl">
                    <a:srgbClr val="000000">
                      <a:alpha val="43137"/>
                    </a:srgbClr>
                  </a:outerShdw>
                </a:effectLst>
                <a:latin typeface="맑은 고딕" pitchFamily="50" charset="-127"/>
                <a:ea typeface="맑은 고딕" pitchFamily="50" charset="-127"/>
              </a:rPr>
              <a:t>,</a:t>
            </a:r>
          </a:p>
          <a:p>
            <a:pPr algn="ctr" fontAlgn="base">
              <a:spcBef>
                <a:spcPct val="0"/>
              </a:spcBef>
              <a:spcAft>
                <a:spcPct val="0"/>
              </a:spcAft>
            </a:pPr>
            <a:r>
              <a:rPr kumimoji="1" lang="ko-KR" altLang="en-US" sz="2800" b="1" dirty="0">
                <a:solidFill>
                  <a:srgbClr val="0A2068"/>
                </a:solidFill>
                <a:effectLst>
                  <a:outerShdw blurRad="38100" dist="38100" dir="2700000" algn="tl">
                    <a:srgbClr val="000000">
                      <a:alpha val="43137"/>
                    </a:srgbClr>
                  </a:outerShdw>
                </a:effectLst>
                <a:latin typeface="맑은 고딕" pitchFamily="50" charset="-127"/>
                <a:ea typeface="맑은 고딕" pitchFamily="50" charset="-127"/>
              </a:rPr>
              <a:t>행동이 바뀌면 습관이 바뀌고</a:t>
            </a:r>
            <a:r>
              <a:rPr kumimoji="1" lang="en-US" altLang="ko-KR" sz="2800" b="1" dirty="0">
                <a:solidFill>
                  <a:srgbClr val="0A2068"/>
                </a:solidFill>
                <a:effectLst>
                  <a:outerShdw blurRad="38100" dist="38100" dir="2700000" algn="tl">
                    <a:srgbClr val="000000">
                      <a:alpha val="43137"/>
                    </a:srgbClr>
                  </a:outerShdw>
                </a:effectLst>
                <a:latin typeface="맑은 고딕" pitchFamily="50" charset="-127"/>
                <a:ea typeface="맑은 고딕" pitchFamily="50" charset="-127"/>
              </a:rPr>
              <a:t>,</a:t>
            </a:r>
          </a:p>
          <a:p>
            <a:pPr algn="ctr" fontAlgn="base">
              <a:spcBef>
                <a:spcPct val="0"/>
              </a:spcBef>
              <a:spcAft>
                <a:spcPct val="0"/>
              </a:spcAft>
            </a:pPr>
            <a:r>
              <a:rPr kumimoji="1" lang="ko-KR" altLang="en-US" sz="2800" b="1" dirty="0">
                <a:solidFill>
                  <a:srgbClr val="0A2068"/>
                </a:solidFill>
                <a:effectLst>
                  <a:outerShdw blurRad="38100" dist="38100" dir="2700000" algn="tl">
                    <a:srgbClr val="000000">
                      <a:alpha val="43137"/>
                    </a:srgbClr>
                  </a:outerShdw>
                </a:effectLst>
                <a:latin typeface="맑은 고딕" pitchFamily="50" charset="-127"/>
                <a:ea typeface="맑은 고딕" pitchFamily="50" charset="-127"/>
              </a:rPr>
              <a:t>습관이 바뀌면 성격이 바뀌고</a:t>
            </a:r>
            <a:r>
              <a:rPr kumimoji="1" lang="en-US" altLang="ko-KR" sz="2800" b="1" dirty="0">
                <a:solidFill>
                  <a:srgbClr val="0A2068"/>
                </a:solidFill>
                <a:effectLst>
                  <a:outerShdw blurRad="38100" dist="38100" dir="2700000" algn="tl">
                    <a:srgbClr val="000000">
                      <a:alpha val="43137"/>
                    </a:srgbClr>
                  </a:outerShdw>
                </a:effectLst>
                <a:latin typeface="맑은 고딕" pitchFamily="50" charset="-127"/>
                <a:ea typeface="맑은 고딕" pitchFamily="50" charset="-127"/>
              </a:rPr>
              <a:t>,</a:t>
            </a:r>
          </a:p>
          <a:p>
            <a:pPr algn="ctr" fontAlgn="base">
              <a:spcBef>
                <a:spcPct val="0"/>
              </a:spcBef>
              <a:spcAft>
                <a:spcPct val="0"/>
              </a:spcAft>
            </a:pPr>
            <a:r>
              <a:rPr kumimoji="1" lang="ko-KR" altLang="en-US" sz="2800" b="1" dirty="0">
                <a:solidFill>
                  <a:srgbClr val="0A2068"/>
                </a:solidFill>
                <a:effectLst>
                  <a:outerShdw blurRad="38100" dist="38100" dir="2700000" algn="tl">
                    <a:srgbClr val="000000">
                      <a:alpha val="43137"/>
                    </a:srgbClr>
                  </a:outerShdw>
                </a:effectLst>
                <a:latin typeface="맑은 고딕" pitchFamily="50" charset="-127"/>
                <a:ea typeface="맑은 고딕" pitchFamily="50" charset="-127"/>
              </a:rPr>
              <a:t>성격이</a:t>
            </a:r>
            <a:r>
              <a:rPr kumimoji="1" lang="en-US" altLang="ko-KR" sz="2800" b="1" dirty="0">
                <a:solidFill>
                  <a:srgbClr val="0A2068"/>
                </a:solidFill>
                <a:effectLst>
                  <a:outerShdw blurRad="38100" dist="38100" dir="2700000" algn="tl">
                    <a:srgbClr val="000000">
                      <a:alpha val="43137"/>
                    </a:srgbClr>
                  </a:outerShdw>
                </a:effectLst>
                <a:latin typeface="맑은 고딕" pitchFamily="50" charset="-127"/>
                <a:ea typeface="맑은 고딕" pitchFamily="50" charset="-127"/>
              </a:rPr>
              <a:t> </a:t>
            </a:r>
            <a:r>
              <a:rPr kumimoji="1" lang="ko-KR" altLang="en-US" sz="2800" b="1" dirty="0">
                <a:solidFill>
                  <a:srgbClr val="0A2068"/>
                </a:solidFill>
                <a:effectLst>
                  <a:outerShdw blurRad="38100" dist="38100" dir="2700000" algn="tl">
                    <a:srgbClr val="000000">
                      <a:alpha val="43137"/>
                    </a:srgbClr>
                  </a:outerShdw>
                </a:effectLst>
                <a:latin typeface="맑은 고딕" pitchFamily="50" charset="-127"/>
                <a:ea typeface="맑은 고딕" pitchFamily="50" charset="-127"/>
              </a:rPr>
              <a:t>바뀌면 인격이 바뀌고</a:t>
            </a:r>
            <a:r>
              <a:rPr kumimoji="1" lang="en-US" altLang="ko-KR" sz="2800" b="1" dirty="0">
                <a:solidFill>
                  <a:srgbClr val="0A2068"/>
                </a:solidFill>
                <a:effectLst>
                  <a:outerShdw blurRad="38100" dist="38100" dir="2700000" algn="tl">
                    <a:srgbClr val="000000">
                      <a:alpha val="43137"/>
                    </a:srgbClr>
                  </a:outerShdw>
                </a:effectLst>
                <a:latin typeface="맑은 고딕" pitchFamily="50" charset="-127"/>
                <a:ea typeface="맑은 고딕" pitchFamily="50" charset="-127"/>
              </a:rPr>
              <a:t>,</a:t>
            </a:r>
          </a:p>
          <a:p>
            <a:pPr algn="ctr" fontAlgn="base">
              <a:spcBef>
                <a:spcPct val="0"/>
              </a:spcBef>
              <a:spcAft>
                <a:spcPct val="0"/>
              </a:spcAft>
            </a:pPr>
            <a:r>
              <a:rPr kumimoji="1" lang="ko-KR" altLang="en-US" sz="2800" b="1" dirty="0">
                <a:solidFill>
                  <a:srgbClr val="0A2068"/>
                </a:solidFill>
                <a:effectLst>
                  <a:outerShdw blurRad="38100" dist="38100" dir="2700000" algn="tl">
                    <a:srgbClr val="000000">
                      <a:alpha val="43137"/>
                    </a:srgbClr>
                  </a:outerShdw>
                </a:effectLst>
                <a:latin typeface="맑은 고딕" pitchFamily="50" charset="-127"/>
                <a:ea typeface="맑은 고딕" pitchFamily="50" charset="-127"/>
              </a:rPr>
              <a:t>인격이 바뀌면 운명이 </a:t>
            </a:r>
            <a:r>
              <a:rPr kumimoji="1" lang="ko-KR" altLang="en-US" sz="2800" b="1" dirty="0" smtClean="0">
                <a:solidFill>
                  <a:srgbClr val="0A2068"/>
                </a:solidFill>
                <a:effectLst>
                  <a:outerShdw blurRad="38100" dist="38100" dir="2700000" algn="tl">
                    <a:srgbClr val="000000">
                      <a:alpha val="43137"/>
                    </a:srgbClr>
                  </a:outerShdw>
                </a:effectLst>
                <a:latin typeface="맑은 고딕" pitchFamily="50" charset="-127"/>
                <a:ea typeface="맑은 고딕" pitchFamily="50" charset="-127"/>
              </a:rPr>
              <a:t>바뀐다</a:t>
            </a:r>
            <a:r>
              <a:rPr kumimoji="1" lang="en-US" altLang="ko-KR" sz="2800" b="1" dirty="0" smtClean="0">
                <a:solidFill>
                  <a:srgbClr val="0A2068"/>
                </a:solidFill>
                <a:effectLst>
                  <a:outerShdw blurRad="38100" dist="38100" dir="2700000" algn="tl">
                    <a:srgbClr val="000000">
                      <a:alpha val="43137"/>
                    </a:srgbClr>
                  </a:outerShdw>
                </a:effectLst>
                <a:latin typeface="맑은 고딕" pitchFamily="50" charset="-127"/>
                <a:ea typeface="맑은 고딕" pitchFamily="50" charset="-127"/>
              </a:rPr>
              <a:t>.</a:t>
            </a:r>
            <a:endParaRPr kumimoji="1" lang="en-US" altLang="ko-KR" sz="2800" b="1" dirty="0">
              <a:solidFill>
                <a:srgbClr val="0A2068"/>
              </a:solidFill>
              <a:effectLst>
                <a:outerShdw blurRad="38100" dist="38100" dir="2700000" algn="tl">
                  <a:srgbClr val="000000">
                    <a:alpha val="43137"/>
                  </a:srgbClr>
                </a:outerShdw>
              </a:effectLst>
              <a:latin typeface="맑은 고딕" pitchFamily="50" charset="-127"/>
              <a:ea typeface="맑은 고딕" pitchFamily="50" charset="-127"/>
            </a:endParaRPr>
          </a:p>
          <a:p>
            <a:pPr algn="ctr" fontAlgn="base">
              <a:spcBef>
                <a:spcPct val="0"/>
              </a:spcBef>
              <a:spcAft>
                <a:spcPct val="0"/>
              </a:spcAft>
            </a:pPr>
            <a:endParaRPr kumimoji="1" lang="en-US" altLang="ko-KR" b="1" dirty="0">
              <a:solidFill>
                <a:srgbClr val="FF0000"/>
              </a:solidFill>
              <a:effectLst>
                <a:outerShdw blurRad="38100" dist="38100" dir="2700000" algn="tl">
                  <a:srgbClr val="000000">
                    <a:alpha val="43137"/>
                  </a:srgbClr>
                </a:outerShdw>
              </a:effectLst>
              <a:latin typeface="맑은 고딕" pitchFamily="50" charset="-127"/>
              <a:ea typeface="맑은 고딕" pitchFamily="50" charset="-127"/>
            </a:endParaRPr>
          </a:p>
          <a:p>
            <a:pPr algn="ctr" fontAlgn="base">
              <a:spcBef>
                <a:spcPct val="0"/>
              </a:spcBef>
              <a:spcAft>
                <a:spcPct val="0"/>
              </a:spcAft>
            </a:pPr>
            <a:r>
              <a:rPr kumimoji="1" lang="en-US" altLang="ko-KR" sz="3200" b="1" dirty="0">
                <a:solidFill>
                  <a:srgbClr val="FF0000"/>
                </a:solidFill>
                <a:effectLst>
                  <a:outerShdw blurRad="38100" dist="38100" dir="2700000" algn="tl">
                    <a:srgbClr val="000000">
                      <a:alpha val="43137"/>
                    </a:srgbClr>
                  </a:outerShdw>
                </a:effectLst>
                <a:latin typeface="맑은 고딕" pitchFamily="50" charset="-127"/>
                <a:ea typeface="맑은 고딕" pitchFamily="50" charset="-127"/>
              </a:rPr>
              <a:t>“</a:t>
            </a:r>
            <a:r>
              <a:rPr kumimoji="1" lang="ko-KR" altLang="en-US" sz="3200" b="1" dirty="0">
                <a:solidFill>
                  <a:srgbClr val="FF0000"/>
                </a:solidFill>
                <a:effectLst>
                  <a:outerShdw blurRad="38100" dist="38100" dir="2700000" algn="tl">
                    <a:srgbClr val="000000">
                      <a:alpha val="43137"/>
                    </a:srgbClr>
                  </a:outerShdw>
                </a:effectLst>
                <a:latin typeface="맑은 고딕" pitchFamily="50" charset="-127"/>
                <a:ea typeface="맑은 고딕" pitchFamily="50" charset="-127"/>
              </a:rPr>
              <a:t>행복해서 웃는 것이 아니라</a:t>
            </a:r>
            <a:endParaRPr kumimoji="1" lang="en-US" altLang="ko-KR" sz="3200" b="1" dirty="0">
              <a:solidFill>
                <a:srgbClr val="FF0000"/>
              </a:solidFill>
              <a:effectLst>
                <a:outerShdw blurRad="38100" dist="38100" dir="2700000" algn="tl">
                  <a:srgbClr val="000000">
                    <a:alpha val="43137"/>
                  </a:srgbClr>
                </a:outerShdw>
              </a:effectLst>
              <a:latin typeface="맑은 고딕" pitchFamily="50" charset="-127"/>
              <a:ea typeface="맑은 고딕" pitchFamily="50" charset="-127"/>
            </a:endParaRPr>
          </a:p>
          <a:p>
            <a:pPr algn="ctr" fontAlgn="base">
              <a:spcBef>
                <a:spcPct val="0"/>
              </a:spcBef>
              <a:spcAft>
                <a:spcPct val="0"/>
              </a:spcAft>
            </a:pPr>
            <a:r>
              <a:rPr kumimoji="1" lang="ko-KR" altLang="en-US" sz="3200" b="1" dirty="0">
                <a:solidFill>
                  <a:srgbClr val="FF0000"/>
                </a:solidFill>
                <a:effectLst>
                  <a:outerShdw blurRad="38100" dist="38100" dir="2700000" algn="tl">
                    <a:srgbClr val="000000">
                      <a:alpha val="43137"/>
                    </a:srgbClr>
                  </a:outerShdw>
                </a:effectLst>
                <a:latin typeface="맑은 고딕" pitchFamily="50" charset="-127"/>
                <a:ea typeface="맑은 고딕" pitchFamily="50" charset="-127"/>
              </a:rPr>
              <a:t>웃어서 행복합니다</a:t>
            </a:r>
            <a:r>
              <a:rPr kumimoji="1" lang="en-US" altLang="ko-KR" sz="3200" b="1" dirty="0">
                <a:solidFill>
                  <a:srgbClr val="FF0000"/>
                </a:solidFill>
                <a:effectLst>
                  <a:outerShdw blurRad="38100" dist="38100" dir="2700000" algn="tl">
                    <a:srgbClr val="000000">
                      <a:alpha val="43137"/>
                    </a:srgbClr>
                  </a:outerShdw>
                </a:effectLst>
                <a:latin typeface="맑은 고딕" pitchFamily="50" charset="-127"/>
                <a:ea typeface="맑은 고딕" pitchFamily="50" charset="-127"/>
              </a:rPr>
              <a:t>”</a:t>
            </a:r>
            <a:endParaRPr kumimoji="1" lang="en-US" altLang="ko-KR" sz="1050" b="1" dirty="0">
              <a:solidFill>
                <a:srgbClr val="FF0000"/>
              </a:solidFill>
              <a:effectLst>
                <a:outerShdw blurRad="38100" dist="38100" dir="2700000" algn="tl">
                  <a:srgbClr val="000000">
                    <a:alpha val="43137"/>
                  </a:srgbClr>
                </a:outerShdw>
              </a:effectLst>
              <a:latin typeface="맑은 고딕" pitchFamily="50" charset="-127"/>
              <a:ea typeface="맑은 고딕" pitchFamily="50" charset="-127"/>
            </a:endParaRPr>
          </a:p>
          <a:p>
            <a:pPr algn="ctr" fontAlgn="base">
              <a:spcBef>
                <a:spcPct val="0"/>
              </a:spcBef>
              <a:spcAft>
                <a:spcPct val="0"/>
              </a:spcAft>
            </a:pPr>
            <a:endParaRPr kumimoji="1" lang="en-US" altLang="ko-KR" sz="1000" b="1" dirty="0">
              <a:solidFill>
                <a:srgbClr val="0A2068"/>
              </a:solidFill>
              <a:effectLst>
                <a:outerShdw blurRad="38100" dist="38100" dir="2700000" algn="tl">
                  <a:srgbClr val="000000">
                    <a:alpha val="43137"/>
                  </a:srgbClr>
                </a:outerShdw>
              </a:effectLst>
              <a:latin typeface="맑은 고딕" pitchFamily="50" charset="-127"/>
              <a:ea typeface="맑은 고딕" pitchFamily="50" charset="-127"/>
            </a:endParaRPr>
          </a:p>
          <a:p>
            <a:pPr algn="ctr" fontAlgn="base">
              <a:spcBef>
                <a:spcPct val="0"/>
              </a:spcBef>
              <a:spcAft>
                <a:spcPct val="0"/>
              </a:spcAft>
            </a:pPr>
            <a:r>
              <a:rPr kumimoji="1" lang="en-US" altLang="ko-KR" sz="2000" b="1" dirty="0">
                <a:solidFill>
                  <a:srgbClr val="0A2068">
                    <a:lumMod val="60000"/>
                    <a:lumOff val="40000"/>
                  </a:srgbClr>
                </a:solidFill>
                <a:effectLst>
                  <a:outerShdw blurRad="38100" dist="38100" dir="2700000" algn="tl">
                    <a:srgbClr val="000000">
                      <a:alpha val="43137"/>
                    </a:srgbClr>
                  </a:outerShdw>
                </a:effectLst>
                <a:latin typeface="맑은 고딕" pitchFamily="50" charset="-127"/>
                <a:ea typeface="맑은 고딕" pitchFamily="50" charset="-127"/>
              </a:rPr>
              <a:t>By</a:t>
            </a:r>
            <a:r>
              <a:rPr kumimoji="1" lang="ko-KR" altLang="en-US" sz="2000" b="1" dirty="0">
                <a:solidFill>
                  <a:srgbClr val="0A2068">
                    <a:lumMod val="60000"/>
                    <a:lumOff val="40000"/>
                  </a:srgbClr>
                </a:solidFill>
                <a:effectLst>
                  <a:outerShdw blurRad="38100" dist="38100" dir="2700000" algn="tl">
                    <a:srgbClr val="000000">
                      <a:alpha val="43137"/>
                    </a:srgbClr>
                  </a:outerShdw>
                </a:effectLst>
                <a:latin typeface="맑은 고딕" pitchFamily="50" charset="-127"/>
                <a:ea typeface="맑은 고딕" pitchFamily="50" charset="-127"/>
              </a:rPr>
              <a:t> </a:t>
            </a:r>
            <a:r>
              <a:rPr kumimoji="1" lang="ko-KR" altLang="en-US" sz="2000" b="1" dirty="0" err="1">
                <a:solidFill>
                  <a:srgbClr val="0A2068">
                    <a:lumMod val="60000"/>
                    <a:lumOff val="40000"/>
                  </a:srgbClr>
                </a:solidFill>
                <a:effectLst>
                  <a:outerShdw blurRad="38100" dist="38100" dir="2700000" algn="tl">
                    <a:srgbClr val="000000">
                      <a:alpha val="43137"/>
                    </a:srgbClr>
                  </a:outerShdw>
                </a:effectLst>
                <a:latin typeface="맑은 고딕" pitchFamily="50" charset="-127"/>
                <a:ea typeface="맑은 고딕" pitchFamily="50" charset="-127"/>
              </a:rPr>
              <a:t>윌리엄</a:t>
            </a:r>
            <a:r>
              <a:rPr kumimoji="1" lang="ko-KR" altLang="en-US" sz="2000" b="1" dirty="0">
                <a:solidFill>
                  <a:srgbClr val="0A2068">
                    <a:lumMod val="60000"/>
                    <a:lumOff val="40000"/>
                  </a:srgbClr>
                </a:solidFill>
                <a:effectLst>
                  <a:outerShdw blurRad="38100" dist="38100" dir="2700000" algn="tl">
                    <a:srgbClr val="000000">
                      <a:alpha val="43137"/>
                    </a:srgbClr>
                  </a:outerShdw>
                </a:effectLst>
                <a:latin typeface="맑은 고딕" pitchFamily="50" charset="-127"/>
                <a:ea typeface="맑은 고딕" pitchFamily="50" charset="-127"/>
              </a:rPr>
              <a:t> </a:t>
            </a:r>
            <a:r>
              <a:rPr kumimoji="1" lang="ko-KR" altLang="en-US" sz="2000" b="1" dirty="0" err="1">
                <a:solidFill>
                  <a:srgbClr val="0A2068">
                    <a:lumMod val="60000"/>
                    <a:lumOff val="40000"/>
                  </a:srgbClr>
                </a:solidFill>
                <a:effectLst>
                  <a:outerShdw blurRad="38100" dist="38100" dir="2700000" algn="tl">
                    <a:srgbClr val="000000">
                      <a:alpha val="43137"/>
                    </a:srgbClr>
                  </a:outerShdw>
                </a:effectLst>
                <a:latin typeface="맑은 고딕" pitchFamily="50" charset="-127"/>
                <a:ea typeface="맑은 고딕" pitchFamily="50" charset="-127"/>
              </a:rPr>
              <a:t>제임스</a:t>
            </a:r>
            <a:r>
              <a:rPr kumimoji="1" lang="en-US" altLang="ko-KR" sz="2000" b="1" dirty="0">
                <a:solidFill>
                  <a:srgbClr val="0A2068">
                    <a:lumMod val="60000"/>
                    <a:lumOff val="40000"/>
                  </a:srgbClr>
                </a:solidFill>
                <a:effectLst>
                  <a:outerShdw blurRad="38100" dist="38100" dir="2700000" algn="tl">
                    <a:srgbClr val="000000">
                      <a:alpha val="43137"/>
                    </a:srgbClr>
                  </a:outerShdw>
                </a:effectLst>
                <a:latin typeface="맑은 고딕" pitchFamily="50" charset="-127"/>
                <a:ea typeface="맑은 고딕" pitchFamily="50" charset="-127"/>
              </a:rPr>
              <a:t>(</a:t>
            </a:r>
            <a:r>
              <a:rPr kumimoji="1" lang="en-US" altLang="ko-KR" sz="2000" b="1" dirty="0" err="1">
                <a:solidFill>
                  <a:srgbClr val="0A2068">
                    <a:lumMod val="60000"/>
                    <a:lumOff val="40000"/>
                  </a:srgbClr>
                </a:solidFill>
                <a:effectLst>
                  <a:outerShdw blurRad="38100" dist="38100" dir="2700000" algn="tl">
                    <a:srgbClr val="000000">
                      <a:alpha val="43137"/>
                    </a:srgbClr>
                  </a:outerShdw>
                </a:effectLst>
                <a:latin typeface="맑은 고딕" pitchFamily="50" charset="-127"/>
                <a:ea typeface="맑은 고딕" pitchFamily="50" charset="-127"/>
              </a:rPr>
              <a:t>Willam</a:t>
            </a:r>
            <a:r>
              <a:rPr kumimoji="1" lang="en-US" altLang="ko-KR" sz="2000" b="1" dirty="0">
                <a:solidFill>
                  <a:srgbClr val="0A2068">
                    <a:lumMod val="60000"/>
                    <a:lumOff val="40000"/>
                  </a:srgbClr>
                </a:solidFill>
                <a:effectLst>
                  <a:outerShdw blurRad="38100" dist="38100" dir="2700000" algn="tl">
                    <a:srgbClr val="000000">
                      <a:alpha val="43137"/>
                    </a:srgbClr>
                  </a:outerShdw>
                </a:effectLst>
                <a:latin typeface="맑은 고딕" pitchFamily="50" charset="-127"/>
                <a:ea typeface="맑은 고딕" pitchFamily="50" charset="-127"/>
              </a:rPr>
              <a:t> James</a:t>
            </a:r>
            <a:r>
              <a:rPr kumimoji="1" lang="en-US" altLang="ko-KR" sz="2000" b="1" dirty="0" smtClean="0">
                <a:solidFill>
                  <a:srgbClr val="0A2068">
                    <a:lumMod val="60000"/>
                    <a:lumOff val="40000"/>
                  </a:srgbClr>
                </a:solidFill>
                <a:effectLst>
                  <a:outerShdw blurRad="38100" dist="38100" dir="2700000" algn="tl">
                    <a:srgbClr val="000000">
                      <a:alpha val="43137"/>
                    </a:srgbClr>
                  </a:outerShdw>
                </a:effectLst>
                <a:latin typeface="맑은 고딕" pitchFamily="50" charset="-127"/>
                <a:ea typeface="맑은 고딕" pitchFamily="50" charset="-127"/>
              </a:rPr>
              <a:t>)</a:t>
            </a:r>
            <a:endParaRPr kumimoji="1" lang="ko-KR" altLang="en-US" sz="2800" b="1" dirty="0">
              <a:solidFill>
                <a:srgbClr val="0A2068"/>
              </a:solidFill>
              <a:effectLst>
                <a:outerShdw blurRad="38100" dist="38100" dir="2700000" algn="tl">
                  <a:srgbClr val="000000">
                    <a:alpha val="43137"/>
                  </a:srgbClr>
                </a:outerShdw>
              </a:effectLst>
              <a:latin typeface="맑은 고딕" pitchFamily="50" charset="-127"/>
              <a:ea typeface="맑은 고딕" pitchFamily="50" charset="-127"/>
            </a:endParaRPr>
          </a:p>
        </p:txBody>
      </p:sp>
      <p:pic>
        <p:nvPicPr>
          <p:cNvPr id="17" name="그림 16" descr="imagesCA0AE496.jpg"/>
          <p:cNvPicPr>
            <a:picLocks noChangeAspect="1"/>
          </p:cNvPicPr>
          <p:nvPr/>
        </p:nvPicPr>
        <p:blipFill>
          <a:blip r:embed="rId4" cstate="print"/>
          <a:stretch>
            <a:fillRect/>
          </a:stretch>
        </p:blipFill>
        <p:spPr>
          <a:xfrm>
            <a:off x="3409585" y="5050541"/>
            <a:ext cx="1810487" cy="1834843"/>
          </a:xfrm>
          <a:prstGeom prst="rect">
            <a:avLst/>
          </a:prstGeom>
          <a:ln>
            <a:noFill/>
          </a:ln>
          <a:effectLst>
            <a:softEdge rad="112500"/>
          </a:effectLst>
        </p:spPr>
      </p:pic>
      <p:pic>
        <p:nvPicPr>
          <p:cNvPr id="18" name="그림 17" descr="66ba24bfa6dd52581c0603ab13f8e45a.jpg"/>
          <p:cNvPicPr>
            <a:picLocks noChangeAspect="1"/>
          </p:cNvPicPr>
          <p:nvPr/>
        </p:nvPicPr>
        <p:blipFill>
          <a:blip r:embed="rId5" cstate="print"/>
          <a:stretch>
            <a:fillRect/>
          </a:stretch>
        </p:blipFill>
        <p:spPr>
          <a:xfrm>
            <a:off x="5292080" y="5085184"/>
            <a:ext cx="2410982" cy="1800200"/>
          </a:xfrm>
          <a:prstGeom prst="rect">
            <a:avLst/>
          </a:prstGeom>
          <a:ln>
            <a:noFill/>
          </a:ln>
          <a:effectLst>
            <a:softEdge rad="112500"/>
          </a:effectLst>
        </p:spPr>
      </p:pic>
    </p:spTree>
    <p:extLst>
      <p:ext uri="{BB962C8B-B14F-4D97-AF65-F5344CB8AC3E}">
        <p14:creationId xmlns:p14="http://schemas.microsoft.com/office/powerpoint/2010/main" val="2213316465"/>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암과 미래성장동력-20081031 KBS경기고출신모임강의">
  <a:themeElements>
    <a:clrScheme name="cdb2004193d 3">
      <a:dk1>
        <a:srgbClr val="969696"/>
      </a:dk1>
      <a:lt1>
        <a:srgbClr val="FFFFFF"/>
      </a:lt1>
      <a:dk2>
        <a:srgbClr val="0A2068"/>
      </a:dk2>
      <a:lt2>
        <a:srgbClr val="94CAE8"/>
      </a:lt2>
      <a:accent1>
        <a:srgbClr val="5AB14B"/>
      </a:accent1>
      <a:accent2>
        <a:srgbClr val="2F7ADF"/>
      </a:accent2>
      <a:accent3>
        <a:srgbClr val="AAABB9"/>
      </a:accent3>
      <a:accent4>
        <a:srgbClr val="DADADA"/>
      </a:accent4>
      <a:accent5>
        <a:srgbClr val="B5D5B1"/>
      </a:accent5>
      <a:accent6>
        <a:srgbClr val="2A6ECA"/>
      </a:accent6>
      <a:hlink>
        <a:srgbClr val="8A52C8"/>
      </a:hlink>
      <a:folHlink>
        <a:srgbClr val="C48352"/>
      </a:folHlink>
    </a:clrScheme>
    <a:fontScheme name="cdb2004193d">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outerShdw dist="35921" dir="2700000" algn="ctr" rotWithShape="0">
            <a:srgbClr val="B1BAD5"/>
          </a:outerShdw>
        </a:effectLst>
      </a:spPr>
      <a:bodyPr vert="horz" wrap="square" lIns="91440" tIns="45720" rIns="91440" bIns="45720" numCol="1" anchor="t" anchorCtr="0" compatLnSpc="1">
        <a:prstTxWarp prst="textNoShape">
          <a:avLst/>
        </a:prstTxWarp>
        <a:spAutoFit/>
      </a:bodyPr>
      <a:lstStyle>
        <a:defPPr marL="0" marR="0" indent="382588" algn="just" defTabSz="914400" rtl="0" eaLnBrk="1" fontAlgn="base" latinLnBrk="1" hangingPunct="1">
          <a:lnSpc>
            <a:spcPct val="110000"/>
          </a:lnSpc>
          <a:spcBef>
            <a:spcPct val="20000"/>
          </a:spcBef>
          <a:spcAft>
            <a:spcPct val="0"/>
          </a:spcAft>
          <a:buClr>
            <a:schemeClr val="tx2"/>
          </a:buClr>
          <a:buSzPct val="90000"/>
          <a:buFont typeface="Wingdings" pitchFamily="2" charset="2"/>
          <a:buChar char="q"/>
          <a:tabLst/>
          <a:defRPr kumimoji="1" lang="ko-KR" altLang="en-US" sz="1800" b="1" i="0" u="none" strike="noStrike" cap="none" normalizeH="0" baseline="0" smtClean="0">
            <a:ln>
              <a:noFill/>
            </a:ln>
            <a:solidFill>
              <a:srgbClr val="FFFF00"/>
            </a:solidFill>
            <a:effectLst/>
            <a:latin typeface="HY헤드라인M" pitchFamily="18" charset="-127"/>
            <a:ea typeface="HY헤드라인M" pitchFamily="18" charset="-127"/>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outerShdw dist="35921" dir="2700000" algn="ctr" rotWithShape="0">
            <a:srgbClr val="B1BAD5"/>
          </a:outerShdw>
        </a:effectLst>
      </a:spPr>
      <a:bodyPr vert="horz" wrap="square" lIns="91440" tIns="45720" rIns="91440" bIns="45720" numCol="1" anchor="t" anchorCtr="0" compatLnSpc="1">
        <a:prstTxWarp prst="textNoShape">
          <a:avLst/>
        </a:prstTxWarp>
        <a:spAutoFit/>
      </a:bodyPr>
      <a:lstStyle>
        <a:defPPr marL="0" marR="0" indent="382588" algn="just" defTabSz="914400" rtl="0" eaLnBrk="1" fontAlgn="base" latinLnBrk="1" hangingPunct="1">
          <a:lnSpc>
            <a:spcPct val="110000"/>
          </a:lnSpc>
          <a:spcBef>
            <a:spcPct val="20000"/>
          </a:spcBef>
          <a:spcAft>
            <a:spcPct val="0"/>
          </a:spcAft>
          <a:buClr>
            <a:schemeClr val="tx2"/>
          </a:buClr>
          <a:buSzPct val="90000"/>
          <a:buFont typeface="Wingdings" pitchFamily="2" charset="2"/>
          <a:buChar char="q"/>
          <a:tabLst/>
          <a:defRPr kumimoji="1" lang="ko-KR" altLang="en-US" sz="1800" b="1" i="0" u="none" strike="noStrike" cap="none" normalizeH="0" baseline="0" smtClean="0">
            <a:ln>
              <a:noFill/>
            </a:ln>
            <a:solidFill>
              <a:srgbClr val="FFFF00"/>
            </a:solidFill>
            <a:effectLst/>
            <a:latin typeface="HY헤드라인M" pitchFamily="18" charset="-127"/>
            <a:ea typeface="HY헤드라인M" pitchFamily="18" charset="-127"/>
          </a:defRPr>
        </a:defPPr>
      </a:lstStyle>
    </a:lnDef>
    <a:txDef>
      <a:spPr>
        <a:noFill/>
        <a:ln w="28575">
          <a:solidFill>
            <a:srgbClr val="FF0000"/>
          </a:solidFill>
        </a:ln>
      </a:spPr>
      <a:bodyPr wrap="square" rtlCol="0">
        <a:spAutoFit/>
      </a:bodyPr>
      <a:lstStyle>
        <a:defPPr>
          <a:defRPr dirty="0" smtClean="0">
            <a:ln>
              <a:solidFill>
                <a:srgbClr val="FF0000"/>
              </a:solidFill>
            </a:ln>
          </a:defRPr>
        </a:defPPr>
      </a:lstStyle>
    </a:txDef>
  </a:objectDefaults>
  <a:extraClrSchemeLst>
    <a:extraClrScheme>
      <a:clrScheme name="cdb2004193d 1">
        <a:dk1>
          <a:srgbClr val="969696"/>
        </a:dk1>
        <a:lt1>
          <a:srgbClr val="FFFFFF"/>
        </a:lt1>
        <a:dk2>
          <a:srgbClr val="005E5C"/>
        </a:dk2>
        <a:lt2>
          <a:srgbClr val="DAEEA2"/>
        </a:lt2>
        <a:accent1>
          <a:srgbClr val="238FD9"/>
        </a:accent1>
        <a:accent2>
          <a:srgbClr val="43A98E"/>
        </a:accent2>
        <a:accent3>
          <a:srgbClr val="AAB6B5"/>
        </a:accent3>
        <a:accent4>
          <a:srgbClr val="DADADA"/>
        </a:accent4>
        <a:accent5>
          <a:srgbClr val="ACC6E9"/>
        </a:accent5>
        <a:accent6>
          <a:srgbClr val="3C9980"/>
        </a:accent6>
        <a:hlink>
          <a:srgbClr val="D8A642"/>
        </a:hlink>
        <a:folHlink>
          <a:srgbClr val="B3703D"/>
        </a:folHlink>
      </a:clrScheme>
      <a:clrMap bg1="dk2" tx1="lt1" bg2="dk1" tx2="lt2" accent1="accent1" accent2="accent2" accent3="accent3" accent4="accent4" accent5="accent5" accent6="accent6" hlink="hlink" folHlink="folHlink"/>
    </a:extraClrScheme>
    <a:extraClrScheme>
      <a:clrScheme name="cdb2004193d 2">
        <a:dk1>
          <a:srgbClr val="969696"/>
        </a:dk1>
        <a:lt1>
          <a:srgbClr val="FFFFFF"/>
        </a:lt1>
        <a:dk2>
          <a:srgbClr val="3F1F53"/>
        </a:dk2>
        <a:lt2>
          <a:srgbClr val="F3CC9D"/>
        </a:lt2>
        <a:accent1>
          <a:srgbClr val="557FE7"/>
        </a:accent1>
        <a:accent2>
          <a:srgbClr val="EB6363"/>
        </a:accent2>
        <a:accent3>
          <a:srgbClr val="AFABB3"/>
        </a:accent3>
        <a:accent4>
          <a:srgbClr val="DADADA"/>
        </a:accent4>
        <a:accent5>
          <a:srgbClr val="B4C0F1"/>
        </a:accent5>
        <a:accent6>
          <a:srgbClr val="D55959"/>
        </a:accent6>
        <a:hlink>
          <a:srgbClr val="9351C9"/>
        </a:hlink>
        <a:folHlink>
          <a:srgbClr val="3EB2AC"/>
        </a:folHlink>
      </a:clrScheme>
      <a:clrMap bg1="dk2" tx1="lt1" bg2="dk1" tx2="lt2" accent1="accent1" accent2="accent2" accent3="accent3" accent4="accent4" accent5="accent5" accent6="accent6" hlink="hlink" folHlink="folHlink"/>
    </a:extraClrScheme>
    <a:extraClrScheme>
      <a:clrScheme name="cdb2004193d 3">
        <a:dk1>
          <a:srgbClr val="969696"/>
        </a:dk1>
        <a:lt1>
          <a:srgbClr val="FFFFFF"/>
        </a:lt1>
        <a:dk2>
          <a:srgbClr val="0A2068"/>
        </a:dk2>
        <a:lt2>
          <a:srgbClr val="94CAE8"/>
        </a:lt2>
        <a:accent1>
          <a:srgbClr val="5AB14B"/>
        </a:accent1>
        <a:accent2>
          <a:srgbClr val="2F7ADF"/>
        </a:accent2>
        <a:accent3>
          <a:srgbClr val="AAABB9"/>
        </a:accent3>
        <a:accent4>
          <a:srgbClr val="DADADA"/>
        </a:accent4>
        <a:accent5>
          <a:srgbClr val="B5D5B1"/>
        </a:accent5>
        <a:accent6>
          <a:srgbClr val="2A6ECA"/>
        </a:accent6>
        <a:hlink>
          <a:srgbClr val="8A52C8"/>
        </a:hlink>
        <a:folHlink>
          <a:srgbClr val="C48352"/>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8_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암과 미래성장동력-20081031 KBS경기고출신모임강의">
  <a:themeElements>
    <a:clrScheme name="cdb2004193d 3">
      <a:dk1>
        <a:srgbClr val="969696"/>
      </a:dk1>
      <a:lt1>
        <a:srgbClr val="FFFFFF"/>
      </a:lt1>
      <a:dk2>
        <a:srgbClr val="0A2068"/>
      </a:dk2>
      <a:lt2>
        <a:srgbClr val="94CAE8"/>
      </a:lt2>
      <a:accent1>
        <a:srgbClr val="5AB14B"/>
      </a:accent1>
      <a:accent2>
        <a:srgbClr val="2F7ADF"/>
      </a:accent2>
      <a:accent3>
        <a:srgbClr val="AAABB9"/>
      </a:accent3>
      <a:accent4>
        <a:srgbClr val="DADADA"/>
      </a:accent4>
      <a:accent5>
        <a:srgbClr val="B5D5B1"/>
      </a:accent5>
      <a:accent6>
        <a:srgbClr val="2A6ECA"/>
      </a:accent6>
      <a:hlink>
        <a:srgbClr val="8A52C8"/>
      </a:hlink>
      <a:folHlink>
        <a:srgbClr val="C48352"/>
      </a:folHlink>
    </a:clrScheme>
    <a:fontScheme name="cdb2004193d">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outerShdw dist="35921" dir="2700000" algn="ctr" rotWithShape="0">
            <a:srgbClr val="B1BAD5"/>
          </a:outerShdw>
        </a:effectLst>
      </a:spPr>
      <a:bodyPr vert="horz" wrap="square" lIns="91440" tIns="45720" rIns="91440" bIns="45720" numCol="1" anchor="t" anchorCtr="0" compatLnSpc="1">
        <a:prstTxWarp prst="textNoShape">
          <a:avLst/>
        </a:prstTxWarp>
        <a:spAutoFit/>
      </a:bodyPr>
      <a:lstStyle>
        <a:defPPr marL="0" marR="0" indent="382588" algn="just" defTabSz="914400" rtl="0" eaLnBrk="1" fontAlgn="base" latinLnBrk="1" hangingPunct="1">
          <a:lnSpc>
            <a:spcPct val="110000"/>
          </a:lnSpc>
          <a:spcBef>
            <a:spcPct val="20000"/>
          </a:spcBef>
          <a:spcAft>
            <a:spcPct val="0"/>
          </a:spcAft>
          <a:buClr>
            <a:schemeClr val="tx2"/>
          </a:buClr>
          <a:buSzPct val="90000"/>
          <a:buFont typeface="Wingdings" pitchFamily="2" charset="2"/>
          <a:buChar char="q"/>
          <a:tabLst/>
          <a:defRPr kumimoji="1" lang="ko-KR" altLang="en-US" sz="1800" b="1" i="0" u="none" strike="noStrike" cap="none" normalizeH="0" baseline="0" smtClean="0">
            <a:ln>
              <a:noFill/>
            </a:ln>
            <a:solidFill>
              <a:srgbClr val="FFFF00"/>
            </a:solidFill>
            <a:effectLst/>
            <a:latin typeface="HY헤드라인M" pitchFamily="18" charset="-127"/>
            <a:ea typeface="HY헤드라인M" pitchFamily="18" charset="-127"/>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outerShdw dist="35921" dir="2700000" algn="ctr" rotWithShape="0">
            <a:srgbClr val="B1BAD5"/>
          </a:outerShdw>
        </a:effectLst>
      </a:spPr>
      <a:bodyPr vert="horz" wrap="square" lIns="91440" tIns="45720" rIns="91440" bIns="45720" numCol="1" anchor="t" anchorCtr="0" compatLnSpc="1">
        <a:prstTxWarp prst="textNoShape">
          <a:avLst/>
        </a:prstTxWarp>
        <a:spAutoFit/>
      </a:bodyPr>
      <a:lstStyle>
        <a:defPPr marL="0" marR="0" indent="382588" algn="just" defTabSz="914400" rtl="0" eaLnBrk="1" fontAlgn="base" latinLnBrk="1" hangingPunct="1">
          <a:lnSpc>
            <a:spcPct val="110000"/>
          </a:lnSpc>
          <a:spcBef>
            <a:spcPct val="20000"/>
          </a:spcBef>
          <a:spcAft>
            <a:spcPct val="0"/>
          </a:spcAft>
          <a:buClr>
            <a:schemeClr val="tx2"/>
          </a:buClr>
          <a:buSzPct val="90000"/>
          <a:buFont typeface="Wingdings" pitchFamily="2" charset="2"/>
          <a:buChar char="q"/>
          <a:tabLst/>
          <a:defRPr kumimoji="1" lang="ko-KR" altLang="en-US" sz="1800" b="1" i="0" u="none" strike="noStrike" cap="none" normalizeH="0" baseline="0" smtClean="0">
            <a:ln>
              <a:noFill/>
            </a:ln>
            <a:solidFill>
              <a:srgbClr val="FFFF00"/>
            </a:solidFill>
            <a:effectLst/>
            <a:latin typeface="HY헤드라인M" pitchFamily="18" charset="-127"/>
            <a:ea typeface="HY헤드라인M" pitchFamily="18" charset="-127"/>
          </a:defRPr>
        </a:defPPr>
      </a:lstStyle>
    </a:lnDef>
  </a:objectDefaults>
  <a:extraClrSchemeLst>
    <a:extraClrScheme>
      <a:clrScheme name="cdb2004193d 1">
        <a:dk1>
          <a:srgbClr val="969696"/>
        </a:dk1>
        <a:lt1>
          <a:srgbClr val="FFFFFF"/>
        </a:lt1>
        <a:dk2>
          <a:srgbClr val="005E5C"/>
        </a:dk2>
        <a:lt2>
          <a:srgbClr val="DAEEA2"/>
        </a:lt2>
        <a:accent1>
          <a:srgbClr val="238FD9"/>
        </a:accent1>
        <a:accent2>
          <a:srgbClr val="43A98E"/>
        </a:accent2>
        <a:accent3>
          <a:srgbClr val="AAB6B5"/>
        </a:accent3>
        <a:accent4>
          <a:srgbClr val="DADADA"/>
        </a:accent4>
        <a:accent5>
          <a:srgbClr val="ACC6E9"/>
        </a:accent5>
        <a:accent6>
          <a:srgbClr val="3C9980"/>
        </a:accent6>
        <a:hlink>
          <a:srgbClr val="D8A642"/>
        </a:hlink>
        <a:folHlink>
          <a:srgbClr val="B3703D"/>
        </a:folHlink>
      </a:clrScheme>
      <a:clrMap bg1="dk2" tx1="lt1" bg2="dk1" tx2="lt2" accent1="accent1" accent2="accent2" accent3="accent3" accent4="accent4" accent5="accent5" accent6="accent6" hlink="hlink" folHlink="folHlink"/>
    </a:extraClrScheme>
    <a:extraClrScheme>
      <a:clrScheme name="cdb2004193d 2">
        <a:dk1>
          <a:srgbClr val="969696"/>
        </a:dk1>
        <a:lt1>
          <a:srgbClr val="FFFFFF"/>
        </a:lt1>
        <a:dk2>
          <a:srgbClr val="3F1F53"/>
        </a:dk2>
        <a:lt2>
          <a:srgbClr val="F3CC9D"/>
        </a:lt2>
        <a:accent1>
          <a:srgbClr val="557FE7"/>
        </a:accent1>
        <a:accent2>
          <a:srgbClr val="EB6363"/>
        </a:accent2>
        <a:accent3>
          <a:srgbClr val="AFABB3"/>
        </a:accent3>
        <a:accent4>
          <a:srgbClr val="DADADA"/>
        </a:accent4>
        <a:accent5>
          <a:srgbClr val="B4C0F1"/>
        </a:accent5>
        <a:accent6>
          <a:srgbClr val="D55959"/>
        </a:accent6>
        <a:hlink>
          <a:srgbClr val="9351C9"/>
        </a:hlink>
        <a:folHlink>
          <a:srgbClr val="3EB2AC"/>
        </a:folHlink>
      </a:clrScheme>
      <a:clrMap bg1="dk2" tx1="lt1" bg2="dk1" tx2="lt2" accent1="accent1" accent2="accent2" accent3="accent3" accent4="accent4" accent5="accent5" accent6="accent6" hlink="hlink" folHlink="folHlink"/>
    </a:extraClrScheme>
    <a:extraClrScheme>
      <a:clrScheme name="cdb2004193d 3">
        <a:dk1>
          <a:srgbClr val="969696"/>
        </a:dk1>
        <a:lt1>
          <a:srgbClr val="FFFFFF"/>
        </a:lt1>
        <a:dk2>
          <a:srgbClr val="0A2068"/>
        </a:dk2>
        <a:lt2>
          <a:srgbClr val="94CAE8"/>
        </a:lt2>
        <a:accent1>
          <a:srgbClr val="5AB14B"/>
        </a:accent1>
        <a:accent2>
          <a:srgbClr val="2F7ADF"/>
        </a:accent2>
        <a:accent3>
          <a:srgbClr val="AAABB9"/>
        </a:accent3>
        <a:accent4>
          <a:srgbClr val="DADADA"/>
        </a:accent4>
        <a:accent5>
          <a:srgbClr val="B5D5B1"/>
        </a:accent5>
        <a:accent6>
          <a:srgbClr val="2A6ECA"/>
        </a:accent6>
        <a:hlink>
          <a:srgbClr val="8A52C8"/>
        </a:hlink>
        <a:folHlink>
          <a:srgbClr val="C48352"/>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12139</TotalTime>
  <Words>2590</Words>
  <Application>Microsoft Office PowerPoint</Application>
  <PresentationFormat>화면 슬라이드 쇼(4:3)</PresentationFormat>
  <Paragraphs>470</Paragraphs>
  <Slides>52</Slides>
  <Notes>11</Notes>
  <HiddenSlides>0</HiddenSlides>
  <MMClips>0</MMClips>
  <ScaleCrop>false</ScaleCrop>
  <HeadingPairs>
    <vt:vector size="6" baseType="variant">
      <vt:variant>
        <vt:lpstr>테마</vt:lpstr>
      </vt:variant>
      <vt:variant>
        <vt:i4>5</vt:i4>
      </vt:variant>
      <vt:variant>
        <vt:lpstr>포함된 OLE 서버</vt:lpstr>
      </vt:variant>
      <vt:variant>
        <vt:i4>3</vt:i4>
      </vt:variant>
      <vt:variant>
        <vt:lpstr>슬라이드 제목</vt:lpstr>
      </vt:variant>
      <vt:variant>
        <vt:i4>52</vt:i4>
      </vt:variant>
    </vt:vector>
  </HeadingPairs>
  <TitlesOfParts>
    <vt:vector size="60" baseType="lpstr">
      <vt:lpstr>Office 테마</vt:lpstr>
      <vt:lpstr>3_암과 미래성장동력-20081031 KBS경기고출신모임강의</vt:lpstr>
      <vt:lpstr>8_Office 테마</vt:lpstr>
      <vt:lpstr>1_Office 테마</vt:lpstr>
      <vt:lpstr>1_암과 미래성장동력-20081031 KBS경기고출신모임강의</vt:lpstr>
      <vt:lpstr>Worksheet</vt:lpstr>
      <vt:lpstr>Microsoft Excel 97-2003 워크시트</vt:lpstr>
      <vt:lpstr>비트맵 이미지</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  </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National Cancer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ncc</dc:creator>
  <cp:lastModifiedBy>USER1</cp:lastModifiedBy>
  <cp:revision>257</cp:revision>
  <cp:lastPrinted>2013-11-07T05:53:59Z</cp:lastPrinted>
  <dcterms:created xsi:type="dcterms:W3CDTF">2013-07-18T01:13:57Z</dcterms:created>
  <dcterms:modified xsi:type="dcterms:W3CDTF">2013-11-21T00:38:15Z</dcterms:modified>
</cp:coreProperties>
</file>