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9" r:id="rId2"/>
    <p:sldId id="281" r:id="rId3"/>
    <p:sldId id="309" r:id="rId4"/>
    <p:sldId id="311" r:id="rId5"/>
    <p:sldId id="310" r:id="rId6"/>
    <p:sldId id="325" r:id="rId7"/>
    <p:sldId id="314" r:id="rId8"/>
    <p:sldId id="313" r:id="rId9"/>
    <p:sldId id="343" r:id="rId10"/>
    <p:sldId id="338" r:id="rId11"/>
    <p:sldId id="316" r:id="rId12"/>
    <p:sldId id="332" r:id="rId13"/>
    <p:sldId id="320" r:id="rId14"/>
    <p:sldId id="321" r:id="rId15"/>
    <p:sldId id="317" r:id="rId16"/>
    <p:sldId id="318" r:id="rId17"/>
    <p:sldId id="319" r:id="rId18"/>
    <p:sldId id="322" r:id="rId19"/>
    <p:sldId id="339" r:id="rId20"/>
    <p:sldId id="335" r:id="rId21"/>
    <p:sldId id="336" r:id="rId22"/>
    <p:sldId id="337" r:id="rId23"/>
    <p:sldId id="329" r:id="rId24"/>
    <p:sldId id="331" r:id="rId25"/>
    <p:sldId id="346" r:id="rId26"/>
    <p:sldId id="340" r:id="rId27"/>
    <p:sldId id="341" r:id="rId28"/>
    <p:sldId id="347" r:id="rId29"/>
    <p:sldId id="333" r:id="rId30"/>
    <p:sldId id="308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A00"/>
    <a:srgbClr val="E0FFB7"/>
    <a:srgbClr val="FDFDD3"/>
    <a:srgbClr val="F2FFAF"/>
    <a:srgbClr val="E0C41E"/>
    <a:srgbClr val="7FAFD3"/>
    <a:srgbClr val="EAEAEA"/>
    <a:srgbClr val="DDDDDD"/>
    <a:srgbClr val="DEDEDE"/>
    <a:srgbClr val="FCFC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537" autoAdjust="0"/>
  </p:normalViewPr>
  <p:slideViewPr>
    <p:cSldViewPr>
      <p:cViewPr varScale="1">
        <p:scale>
          <a:sx n="88" d="100"/>
          <a:sy n="88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245" y="1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60BDC-FF7B-41F4-B6DB-DD07187A3A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245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1FDDD-32F4-4058-AAEC-CB9A30B1B6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245" y="1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3711-BB45-41ED-BCB7-016C1FF8E801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64" y="4715483"/>
            <a:ext cx="5437550" cy="4466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245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E9344-D267-40E9-8E25-65BE7154CC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207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200</a:t>
            </a:r>
            <a:r>
              <a:rPr lang="ko-KR" altLang="en-US" dirty="0" smtClean="0"/>
              <a:t>여명 활동 중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E9344-D267-40E9-8E25-65BE7154CCA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E9344-D267-40E9-8E25-65BE7154CCA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E9344-D267-40E9-8E25-65BE7154CCA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ko-KR" smtClean="0"/>
              <a:t>2</a:t>
            </a:r>
            <a:r>
              <a:rPr lang="ko-KR" altLang="en-US" smtClean="0"/>
              <a:t>년 이내에 유방암이나 자궁경부암 검진을 받았다면 지도자의 권유로 받고 난 후 입니까</a:t>
            </a:r>
            <a:r>
              <a:rPr lang="en-US" altLang="ko-KR" smtClean="0"/>
              <a:t>?</a:t>
            </a:r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ko-KR" altLang="en-US" dirty="0" smtClean="0"/>
              <a:t>지도자의 활동으로 인해 자세히 알지 못하였던 암의 종류와</a:t>
            </a:r>
            <a:endParaRPr lang="en-US" altLang="ko-KR" dirty="0" smtClean="0"/>
          </a:p>
          <a:p>
            <a:pPr>
              <a:spcBef>
                <a:spcPct val="0"/>
              </a:spcBef>
            </a:pPr>
            <a:r>
              <a:rPr lang="ko-KR" altLang="en-US" dirty="0" err="1" smtClean="0"/>
              <a:t>암검진에</a:t>
            </a:r>
            <a:r>
              <a:rPr lang="ko-KR" altLang="en-US" dirty="0" smtClean="0"/>
              <a:t> 도움이 되었고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검진이나 암에 관한 내용을 배포하는 것도 좋다는 의견이 있었음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ko-KR" altLang="en-US" smtClean="0"/>
              <a:t>암 조기검진을  하는 것을 다른 이웃에게 권유할 생각이 있으십니까</a:t>
            </a:r>
            <a:r>
              <a:rPr lang="en-US" altLang="ko-KR" smtClean="0"/>
              <a:t>?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ko-KR" altLang="en-US" smtClean="0"/>
              <a:t>거의 대부분 조기검진을 권유 한다고 하셨지만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4" name="Picture 342" descr="image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238625" y="2166938"/>
            <a:ext cx="1460500" cy="1460500"/>
          </a:xfrm>
          <a:prstGeom prst="rect">
            <a:avLst/>
          </a:prstGeom>
          <a:noFill/>
        </p:spPr>
      </p:pic>
      <p:pic>
        <p:nvPicPr>
          <p:cNvPr id="3415" name="Picture 343" descr="image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7194550" y="2166938"/>
            <a:ext cx="1463675" cy="1463675"/>
          </a:xfrm>
          <a:prstGeom prst="rect">
            <a:avLst/>
          </a:prstGeom>
          <a:noFill/>
        </p:spPr>
      </p:pic>
      <p:sp>
        <p:nvSpPr>
          <p:cNvPr id="3404" name="Rectangle 332"/>
          <p:cNvSpPr>
            <a:spLocks noChangeArrowheads="1"/>
          </p:cNvSpPr>
          <p:nvPr/>
        </p:nvSpPr>
        <p:spPr bwMode="gray">
          <a:xfrm>
            <a:off x="4240213" y="2163763"/>
            <a:ext cx="1460500" cy="146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05" name="Rectangle 333"/>
          <p:cNvSpPr>
            <a:spLocks noChangeArrowheads="1"/>
          </p:cNvSpPr>
          <p:nvPr/>
        </p:nvSpPr>
        <p:spPr bwMode="gray">
          <a:xfrm>
            <a:off x="7200900" y="2162175"/>
            <a:ext cx="1454150" cy="1470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410" name="Group 338"/>
          <p:cNvGrpSpPr>
            <a:grpSpLocks/>
          </p:cNvGrpSpPr>
          <p:nvPr/>
        </p:nvGrpSpPr>
        <p:grpSpPr bwMode="auto">
          <a:xfrm>
            <a:off x="914400" y="0"/>
            <a:ext cx="685800" cy="685800"/>
            <a:chOff x="576" y="0"/>
            <a:chExt cx="454" cy="475"/>
          </a:xfrm>
        </p:grpSpPr>
        <p:sp>
          <p:nvSpPr>
            <p:cNvPr id="3407" name="Rectangle 335"/>
            <p:cNvSpPr>
              <a:spLocks noChangeArrowheads="1"/>
            </p:cNvSpPr>
            <p:nvPr userDrawn="1"/>
          </p:nvSpPr>
          <p:spPr bwMode="gray">
            <a:xfrm>
              <a:off x="576" y="0"/>
              <a:ext cx="229" cy="2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08" name="Rectangle 336"/>
            <p:cNvSpPr>
              <a:spLocks noChangeArrowheads="1"/>
            </p:cNvSpPr>
            <p:nvPr userDrawn="1"/>
          </p:nvSpPr>
          <p:spPr bwMode="gray">
            <a:xfrm>
              <a:off x="795" y="222"/>
              <a:ext cx="235" cy="25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04800" y="30861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강원지역암센터</a:t>
            </a:r>
            <a:endParaRPr lang="en-US" altLang="ko-KR" sz="2400" b="1" dirty="0">
              <a:solidFill>
                <a:schemeClr val="tx2">
                  <a:lumMod val="40000"/>
                  <a:lumOff val="6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44" name="Group 372"/>
          <p:cNvGrpSpPr>
            <a:grpSpLocks/>
          </p:cNvGrpSpPr>
          <p:nvPr/>
        </p:nvGrpSpPr>
        <p:grpSpPr bwMode="auto">
          <a:xfrm>
            <a:off x="409575" y="3576638"/>
            <a:ext cx="8258175" cy="119062"/>
            <a:chOff x="288" y="1248"/>
            <a:chExt cx="5229" cy="96"/>
          </a:xfrm>
        </p:grpSpPr>
        <p:grpSp>
          <p:nvGrpSpPr>
            <p:cNvPr id="3440" name="Group 368"/>
            <p:cNvGrpSpPr>
              <a:grpSpLocks/>
            </p:cNvGrpSpPr>
            <p:nvPr userDrawn="1"/>
          </p:nvGrpSpPr>
          <p:grpSpPr bwMode="auto">
            <a:xfrm>
              <a:off x="288" y="1248"/>
              <a:ext cx="5229" cy="96"/>
              <a:chOff x="192" y="498"/>
              <a:chExt cx="5376" cy="78"/>
            </a:xfrm>
          </p:grpSpPr>
          <p:sp>
            <p:nvSpPr>
              <p:cNvPr id="3441" name="Rectangle 369"/>
              <p:cNvSpPr>
                <a:spLocks noChangeArrowheads="1"/>
              </p:cNvSpPr>
              <p:nvPr userDrawn="1"/>
            </p:nvSpPr>
            <p:spPr bwMode="gray"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442" name="Line 370"/>
              <p:cNvSpPr>
                <a:spLocks noChangeShapeType="1"/>
              </p:cNvSpPr>
              <p:nvPr userDrawn="1"/>
            </p:nvSpPr>
            <p:spPr bwMode="gray">
              <a:xfrm>
                <a:off x="192" y="57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pic>
          <p:nvPicPr>
            <p:cNvPr id="3443" name="Picture 371" descr="Untitled-4 copy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346" y="1254"/>
              <a:ext cx="71" cy="77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6324600"/>
            <a:ext cx="2874963" cy="3206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ko-KR" altLang="ko-KR"/>
          </a:p>
        </p:txBody>
      </p:sp>
      <p:sp>
        <p:nvSpPr>
          <p:cNvPr id="3445" name="Rectangle 37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267200" y="64008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FA38DD03-A174-4C52-8029-E83C94B4AC8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446" name="Rectangle 37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4008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3848100"/>
            <a:ext cx="8001000" cy="533400"/>
          </a:xfrm>
        </p:spPr>
        <p:txBody>
          <a:bodyPr/>
          <a:lstStyle>
            <a:lvl1pPr algn="r">
              <a:defRPr sz="4800" b="1"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50" y="4495800"/>
            <a:ext cx="785495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3452" name="Rectangle 380"/>
          <p:cNvSpPr>
            <a:spLocks noChangeArrowheads="1"/>
          </p:cNvSpPr>
          <p:nvPr/>
        </p:nvSpPr>
        <p:spPr bwMode="gray">
          <a:xfrm>
            <a:off x="5715000" y="685800"/>
            <a:ext cx="1460500" cy="14620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943600" y="64833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C249EC-4B04-4905-BD25-3DCAC2B6117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943600" y="64833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EA0749-F344-4A17-A1AB-563888A9C17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629400" cy="8953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ko-KR" altLang="en-US" noProof="0" smtClean="0"/>
              <a:t>표를 추가하려면 아이콘을 클릭하십시오</a:t>
            </a:r>
            <a:endParaRPr lang="en-U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8F67AC15-67F3-4885-A8F0-88546B26BD7D}" type="datetime1">
              <a:rPr lang="en-US" altLang="ko-KR"/>
              <a:pPr>
                <a:defRPr/>
              </a:pPr>
              <a:t>11/20/2013</a:t>
            </a:fld>
            <a:endParaRPr lang="en-US" altLang="ko-K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72EB-06EF-4888-A855-1A843039D6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943600" y="64833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814716-7B79-4C2D-9A1B-EF25DF2E392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943600" y="64833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931815-DC14-4C94-84D8-2F8682A0336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5943600" y="64833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CFDADF-212B-4BB1-9BD0-ED912FDF19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>
          <a:xfrm>
            <a:off x="5943600" y="64833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F5F297-E773-4E67-BD14-344F07CC6D4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5943600" y="64833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1BAD37-BBE5-49CC-81EE-79EDACE8D7C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>
          <a:xfrm>
            <a:off x="5943600" y="64833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BC7143-6EC0-408B-912C-C96272BCE14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5943600" y="64833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E18712-06FA-4B4B-8039-CBDBF46BF29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5943600" y="64833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2BFCDB-9AC4-4A0C-AA95-5AD7D6C8F14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00" y="0"/>
              </a:cxn>
              <a:cxn ang="0">
                <a:pos x="3456" y="428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14800" y="64770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0CA4192A-CAAC-41EA-AEC0-83E0005E1715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0668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grpSp>
        <p:nvGrpSpPr>
          <p:cNvPr id="1215" name="Group 191"/>
          <p:cNvGrpSpPr>
            <a:grpSpLocks/>
          </p:cNvGrpSpPr>
          <p:nvPr/>
        </p:nvGrpSpPr>
        <p:grpSpPr bwMode="auto">
          <a:xfrm>
            <a:off x="304800" y="800100"/>
            <a:ext cx="8377238" cy="131763"/>
            <a:chOff x="192" y="498"/>
            <a:chExt cx="5376" cy="78"/>
          </a:xfrm>
        </p:grpSpPr>
        <p:grpSp>
          <p:nvGrpSpPr>
            <p:cNvPr id="1216" name="Group 192"/>
            <p:cNvGrpSpPr>
              <a:grpSpLocks/>
            </p:cNvGrpSpPr>
            <p:nvPr userDrawn="1"/>
          </p:nvGrpSpPr>
          <p:grpSpPr bwMode="auto">
            <a:xfrm>
              <a:off x="192" y="498"/>
              <a:ext cx="5376" cy="78"/>
              <a:chOff x="192" y="498"/>
              <a:chExt cx="5376" cy="78"/>
            </a:xfrm>
          </p:grpSpPr>
          <p:sp>
            <p:nvSpPr>
              <p:cNvPr id="1217" name="Rectangle 193"/>
              <p:cNvSpPr>
                <a:spLocks noChangeArrowheads="1"/>
              </p:cNvSpPr>
              <p:nvPr userDrawn="1"/>
            </p:nvSpPr>
            <p:spPr bwMode="gray"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 userDrawn="1"/>
            </p:nvSpPr>
            <p:spPr bwMode="gray">
              <a:xfrm>
                <a:off x="192" y="57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1219" name="Picture 195" descr="Untitled-4 copy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300" y="504"/>
              <a:ext cx="72" cy="72"/>
            </a:xfrm>
            <a:prstGeom prst="rect">
              <a:avLst/>
            </a:prstGeom>
            <a:noFill/>
          </p:spPr>
        </p:pic>
      </p:grpSp>
      <p:sp>
        <p:nvSpPr>
          <p:cNvPr id="1247" name="Rectangle 223"/>
          <p:cNvSpPr>
            <a:spLocks noChangeArrowheads="1"/>
          </p:cNvSpPr>
          <p:nvPr/>
        </p:nvSpPr>
        <p:spPr bwMode="gray">
          <a:xfrm>
            <a:off x="7753350" y="469900"/>
            <a:ext cx="457200" cy="4508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48" name="Rectangle 224"/>
          <p:cNvSpPr>
            <a:spLocks noChangeArrowheads="1"/>
          </p:cNvSpPr>
          <p:nvPr/>
        </p:nvSpPr>
        <p:spPr bwMode="gray">
          <a:xfrm>
            <a:off x="8220075" y="0"/>
            <a:ext cx="4572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152400"/>
            <a:ext cx="6172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pic>
        <p:nvPicPr>
          <p:cNvPr id="17" name="그림 3" descr="강원암센터로고1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3834" y="6400559"/>
            <a:ext cx="1500166" cy="4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____2.xls"/><Relationship Id="rId4" Type="http://schemas.openxmlformats.org/officeDocument/2006/relationships/oleObject" Target="../embeddings/Microsoft_Office_Excel_97-2003_____1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____4.xls"/><Relationship Id="rId4" Type="http://schemas.openxmlformats.org/officeDocument/2006/relationships/oleObject" Target="../embeddings/Microsoft_Office_Excel_97-2003_____3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____5.xls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14562" y="4071942"/>
            <a:ext cx="6743718" cy="533400"/>
          </a:xfrm>
        </p:spPr>
        <p:txBody>
          <a:bodyPr/>
          <a:lstStyle/>
          <a:p>
            <a:pPr algn="l"/>
            <a:r>
              <a:rPr lang="ko-KR" altLang="en-US" sz="2400" i="1" dirty="0" smtClean="0"/>
              <a:t>지역사회 </a:t>
            </a:r>
            <a:r>
              <a:rPr lang="ko-KR" altLang="en-US" sz="2400" i="1" dirty="0" err="1" smtClean="0"/>
              <a:t>암검진</a:t>
            </a:r>
            <a:r>
              <a:rPr lang="ko-KR" altLang="en-US" sz="2400" i="1" dirty="0" smtClean="0"/>
              <a:t> 역량강화를 위한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             </a:t>
            </a:r>
            <a:r>
              <a:rPr lang="ko-KR" altLang="en-US" sz="3600" dirty="0" err="1" smtClean="0"/>
              <a:t>암검진지도자</a:t>
            </a:r>
            <a:r>
              <a:rPr lang="ko-KR" altLang="en-US" sz="3600" dirty="0" smtClean="0"/>
              <a:t> 양성 사업</a:t>
            </a:r>
            <a:endParaRPr lang="en-US" altLang="ko-KR" sz="3600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31892" y="4972064"/>
            <a:ext cx="7854950" cy="457200"/>
          </a:xfrm>
        </p:spPr>
        <p:txBody>
          <a:bodyPr/>
          <a:lstStyle/>
          <a:p>
            <a:r>
              <a:rPr lang="ko-KR" altLang="en-US" sz="2000" dirty="0" err="1" smtClean="0"/>
              <a:t>강원지역암센터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운영지원팀</a:t>
            </a:r>
            <a:r>
              <a:rPr lang="ko-KR" altLang="en-US" sz="2000" dirty="0" smtClean="0"/>
              <a:t> 이유리</a:t>
            </a:r>
            <a:endParaRPr lang="en-US" altLang="ko-KR" sz="2000" dirty="0"/>
          </a:p>
        </p:txBody>
      </p:sp>
      <p:sp>
        <p:nvSpPr>
          <p:cNvPr id="4" name="직사각형 3"/>
          <p:cNvSpPr/>
          <p:nvPr/>
        </p:nvSpPr>
        <p:spPr bwMode="auto">
          <a:xfrm>
            <a:off x="0" y="5500702"/>
            <a:ext cx="9286908" cy="1643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0" y="5357826"/>
            <a:ext cx="9286908" cy="1643074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_x72071808" descr="EMB00000678134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0562" y="5706024"/>
            <a:ext cx="160994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_x67756752" descr="EMB00000938056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728" y="5715016"/>
            <a:ext cx="166342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_x66747864" descr="EMB00000938056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142908" y="5715016"/>
            <a:ext cx="163699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_x68918464" descr="EMB00000b64312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28926" y="5715016"/>
            <a:ext cx="164307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4" descr="C:\Documents and Settings\KNUH\바탕 화면\2012 암센터\2012년 사진\통합교육프로그램\통합교육사진\암검진지도자(속초)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72198" y="5715016"/>
            <a:ext cx="162712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Documents and Settings\Administrator\바탕 화면\2013 암센터\2013년 사진\20130418 제6기 암검진지도자 기본교육\DSC0456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643834" y="5715016"/>
            <a:ext cx="162529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gray">
          <a:xfrm>
            <a:off x="1643042" y="71414"/>
            <a:ext cx="72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400" b="1" i="1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2013</a:t>
            </a:r>
            <a:r>
              <a:rPr kumimoji="0" lang="ko-KR" altLang="en-US" sz="2400" b="1" i="1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년 </a:t>
            </a:r>
            <a:r>
              <a:rPr kumimoji="0" lang="ko-KR" altLang="en-US" sz="2400" b="1" i="1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국가암관리사업</a:t>
            </a:r>
            <a:r>
              <a:rPr kumimoji="0" lang="ko-KR" altLang="en-US" sz="2400" b="1" i="1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평가대회</a:t>
            </a:r>
            <a:endParaRPr kumimoji="0" lang="en-US" altLang="ko-KR" sz="2400" b="1" i="1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암검진지도자</a:t>
            </a:r>
            <a:r>
              <a:rPr lang="ko-KR" altLang="en-US" dirty="0" smtClean="0"/>
              <a:t> 단체사진</a:t>
            </a:r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7644" y="1142984"/>
            <a:ext cx="85423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altLang="ko-KR" sz="2000" b="1" dirty="0">
                <a:latin typeface="맑은 고딕" pitchFamily="50" charset="-127"/>
                <a:ea typeface="맑은 고딕" pitchFamily="50" charset="-127"/>
              </a:rPr>
              <a:t>‘08~’09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kumimoji="0" lang="en-US" altLang="ko-KR" sz="20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0" lang="en-US" altLang="ko-KR" sz="2000" b="1" dirty="0">
                <a:latin typeface="맑은 고딕" pitchFamily="50" charset="-127"/>
                <a:ea typeface="맑은 고딕" pitchFamily="50" charset="-127"/>
              </a:rPr>
              <a:t>1~2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기</a:t>
            </a:r>
            <a:r>
              <a:rPr kumimoji="0" lang="en-US" altLang="ko-KR" sz="2000" b="1" dirty="0">
                <a:latin typeface="맑은 고딕" pitchFamily="50" charset="-127"/>
                <a:ea typeface="맑은 고딕" pitchFamily="50" charset="-127"/>
              </a:rPr>
              <a:t>), ’10~’11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kumimoji="0" lang="en-US" altLang="ko-KR" sz="20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0" lang="en-US" altLang="ko-KR" sz="2000" b="1" dirty="0">
                <a:latin typeface="맑은 고딕" pitchFamily="50" charset="-127"/>
                <a:ea typeface="맑은 고딕" pitchFamily="50" charset="-127"/>
              </a:rPr>
              <a:t>3~4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기</a:t>
            </a:r>
            <a:r>
              <a:rPr kumimoji="0" lang="en-US" altLang="ko-KR" sz="2000" b="1" dirty="0">
                <a:latin typeface="맑은 고딕" pitchFamily="50" charset="-127"/>
                <a:ea typeface="맑은 고딕" pitchFamily="50" charset="-127"/>
              </a:rPr>
              <a:t>), ’12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kumimoji="0" lang="en-US" altLang="ko-KR" sz="20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0" lang="en-US" altLang="ko-KR" sz="2000" b="1" dirty="0"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기</a:t>
            </a:r>
            <a:r>
              <a:rPr kumimoji="0" lang="en-US" altLang="ko-KR" sz="2000" b="1" dirty="0" smtClean="0">
                <a:latin typeface="맑은 고딕" pitchFamily="50" charset="-127"/>
                <a:ea typeface="맑은 고딕" pitchFamily="50" charset="-127"/>
              </a:rPr>
              <a:t>), ’13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kumimoji="0" lang="en-US" altLang="ko-KR" sz="2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0" lang="en-US" altLang="ko-KR" sz="2000" b="1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기</a:t>
            </a:r>
            <a:r>
              <a:rPr kumimoji="0" lang="en-US" altLang="ko-KR" sz="20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kumimoji="0" lang="en-US" altLang="ko-KR" sz="2000" dirty="0">
              <a:latin typeface="맑은 고딕" pitchFamily="50" charset="-127"/>
            </a:endParaRPr>
          </a:p>
        </p:txBody>
      </p:sp>
      <p:pic>
        <p:nvPicPr>
          <p:cNvPr id="6" name="_x72071808" descr="EMB00000678134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12719" y="4027389"/>
            <a:ext cx="3219898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_x67756752" descr="EMB00000938056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1097" y="1643994"/>
            <a:ext cx="332685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_x66747864" descr="EMB00000938056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89451" y="1649949"/>
            <a:ext cx="3273986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_x68918464" descr="EMB00000b64312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43269" y="1643994"/>
            <a:ext cx="3142147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4" descr="C:\Documents and Settings\KNUH\바탕 화면\2012 암센터\2012년 사진\통합교육프로그램\통합교육사진\암검진지도자(속초)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949087" y="4028066"/>
            <a:ext cx="3254258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Documents and Settings\Administrator\바탕 화면\2013 암센터\2013년 사진\20130418 제6기 암검진지도자 기본교육\DSC0456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15460" y="4027389"/>
            <a:ext cx="3250588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연간 운영</a:t>
            </a:r>
            <a:endParaRPr lang="ko-KR" alt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gray">
          <a:xfrm>
            <a:off x="633384" y="4259678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560156" y="3135728"/>
            <a:ext cx="685650" cy="1095375"/>
          </a:xfrm>
          <a:prstGeom prst="homePlate">
            <a:avLst>
              <a:gd name="adj" fmla="val 30254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ltGray">
          <a:xfrm>
            <a:off x="553806" y="4250153"/>
            <a:ext cx="685650" cy="1095375"/>
          </a:xfrm>
          <a:prstGeom prst="homePlate">
            <a:avLst>
              <a:gd name="adj" fmla="val 30254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gray">
          <a:xfrm flipV="1">
            <a:off x="1534936" y="3497681"/>
            <a:ext cx="0" cy="1857388"/>
          </a:xfrm>
          <a:prstGeom prst="line">
            <a:avLst/>
          </a:prstGeom>
          <a:noFill/>
          <a:ln w="38100" cap="rnd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34805" y="4596228"/>
            <a:ext cx="665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14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기존</a:t>
            </a:r>
            <a:endParaRPr kumimoji="0" lang="en-US" altLang="ko-KR" sz="1400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지</a:t>
            </a:r>
            <a:r>
              <a:rPr lang="ko-KR" altLang="en-US" sz="14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역</a:t>
            </a:r>
            <a:endParaRPr kumimoji="0" lang="en-US" altLang="ko-KR" sz="14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525077" y="3497681"/>
            <a:ext cx="665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14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신규</a:t>
            </a:r>
            <a:endParaRPr kumimoji="0" lang="en-US" altLang="ko-KR" sz="1400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지</a:t>
            </a:r>
            <a:r>
              <a:rPr lang="ko-KR" altLang="en-US" sz="14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역</a:t>
            </a:r>
            <a:endParaRPr kumimoji="0" lang="en-US" altLang="ko-KR" sz="14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428596" y="5254617"/>
            <a:ext cx="8001056" cy="552450"/>
            <a:chOff x="399" y="2772"/>
            <a:chExt cx="4929" cy="348"/>
          </a:xfrm>
          <a:solidFill>
            <a:srgbClr val="002060"/>
          </a:solidFill>
        </p:grpSpPr>
        <p:sp>
          <p:nvSpPr>
            <p:cNvPr id="12" name="AutoShape 26"/>
            <p:cNvSpPr>
              <a:spLocks noChangeArrowheads="1"/>
            </p:cNvSpPr>
            <p:nvPr/>
          </p:nvSpPr>
          <p:spPr bwMode="gray">
            <a:xfrm>
              <a:off x="480" y="2772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AutoShape 27"/>
            <p:cNvSpPr>
              <a:spLocks noChangeArrowheads="1"/>
            </p:cNvSpPr>
            <p:nvPr/>
          </p:nvSpPr>
          <p:spPr bwMode="gray">
            <a:xfrm>
              <a:off x="399" y="2857"/>
              <a:ext cx="218" cy="175"/>
            </a:xfrm>
            <a:prstGeom prst="roundRect">
              <a:avLst>
                <a:gd name="adj" fmla="val 29069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4" name="Text Box 28"/>
          <p:cNvSpPr txBox="1">
            <a:spLocks noChangeArrowheads="1"/>
          </p:cNvSpPr>
          <p:nvPr/>
        </p:nvSpPr>
        <p:spPr bwMode="gray">
          <a:xfrm>
            <a:off x="1222201" y="5376855"/>
            <a:ext cx="669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</a:rPr>
              <a:t>1-2</a:t>
            </a:r>
            <a:r>
              <a:rPr lang="ko-KR" altLang="en-US" sz="1200" b="1" dirty="0" smtClean="0">
                <a:solidFill>
                  <a:schemeClr val="bg1"/>
                </a:solidFill>
                <a:latin typeface="Arial" pitchFamily="34" charset="0"/>
              </a:rPr>
              <a:t>월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gray">
          <a:xfrm>
            <a:off x="3320886" y="5376855"/>
            <a:ext cx="669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ko-KR" altLang="en-US" sz="1200" b="1" dirty="0" smtClean="0">
                <a:solidFill>
                  <a:schemeClr val="bg1"/>
                </a:solidFill>
                <a:latin typeface="Arial" pitchFamily="34" charset="0"/>
              </a:rPr>
              <a:t>월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gray">
          <a:xfrm>
            <a:off x="4678208" y="5376855"/>
            <a:ext cx="669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</a:rPr>
              <a:t>7-8</a:t>
            </a:r>
            <a:r>
              <a:rPr lang="ko-KR" altLang="en-US" sz="1200" b="1" dirty="0" smtClean="0">
                <a:solidFill>
                  <a:schemeClr val="bg1"/>
                </a:solidFill>
                <a:latin typeface="Arial" pitchFamily="34" charset="0"/>
              </a:rPr>
              <a:t>월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gray">
          <a:xfrm>
            <a:off x="6688157" y="5386380"/>
            <a:ext cx="669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</a:rPr>
              <a:t>11</a:t>
            </a:r>
            <a:r>
              <a:rPr lang="ko-KR" altLang="en-US" sz="1200" b="1" dirty="0" smtClean="0">
                <a:solidFill>
                  <a:schemeClr val="bg1"/>
                </a:solidFill>
                <a:latin typeface="Arial" pitchFamily="34" charset="0"/>
              </a:rPr>
              <a:t>월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gray">
          <a:xfrm>
            <a:off x="1034870" y="3140491"/>
            <a:ext cx="1000132" cy="371473"/>
          </a:xfrm>
          <a:prstGeom prst="roundRect">
            <a:avLst>
              <a:gd name="adj" fmla="val 2829"/>
            </a:avLst>
          </a:prstGeom>
          <a:solidFill>
            <a:srgbClr val="FFFFFF"/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ko-KR" altLang="en-US" sz="1200" dirty="0" smtClean="0">
                <a:latin typeface="맑은 고딕" pitchFamily="50" charset="-127"/>
                <a:ea typeface="맑은 고딕" pitchFamily="50" charset="-127"/>
              </a:rPr>
              <a:t>보건소협조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gray">
          <a:xfrm>
            <a:off x="1936581" y="5384253"/>
            <a:ext cx="669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ko-KR" altLang="en-US" sz="1200" b="1" dirty="0" smtClean="0">
                <a:solidFill>
                  <a:schemeClr val="bg1"/>
                </a:solidFill>
                <a:latin typeface="Arial" pitchFamily="34" charset="0"/>
              </a:rPr>
              <a:t>월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gray">
          <a:xfrm flipV="1">
            <a:off x="2249316" y="3854871"/>
            <a:ext cx="0" cy="1500198"/>
          </a:xfrm>
          <a:prstGeom prst="line">
            <a:avLst/>
          </a:prstGeom>
          <a:noFill/>
          <a:ln w="38100" cap="rnd">
            <a:solidFill>
              <a:srgbClr val="92D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1677812" y="3626274"/>
            <a:ext cx="1143008" cy="514349"/>
          </a:xfrm>
          <a:prstGeom prst="roundRect">
            <a:avLst>
              <a:gd name="adj" fmla="val 2829"/>
            </a:avLst>
          </a:prstGeom>
          <a:solidFill>
            <a:srgbClr val="FFFFFF"/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암검진지도자</a:t>
            </a:r>
            <a:r>
              <a:rPr kumimoji="0"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ko-KR" altLang="en-US" sz="1200" dirty="0" smtClean="0">
                <a:latin typeface="맑은 고딕" pitchFamily="50" charset="-127"/>
                <a:ea typeface="맑은 고딕" pitchFamily="50" charset="-127"/>
              </a:rPr>
              <a:t>모집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gray">
          <a:xfrm>
            <a:off x="2631505" y="5393981"/>
            <a:ext cx="669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</a:rPr>
              <a:t>4</a:t>
            </a:r>
            <a:r>
              <a:rPr lang="ko-KR" altLang="en-US" sz="1200" b="1" dirty="0" smtClean="0">
                <a:solidFill>
                  <a:schemeClr val="bg1"/>
                </a:solidFill>
                <a:latin typeface="Arial" pitchFamily="34" charset="0"/>
              </a:rPr>
              <a:t>월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gray">
          <a:xfrm flipV="1">
            <a:off x="2963696" y="3497681"/>
            <a:ext cx="0" cy="1857388"/>
          </a:xfrm>
          <a:prstGeom prst="line">
            <a:avLst/>
          </a:prstGeom>
          <a:noFill/>
          <a:ln w="38100" cap="rnd">
            <a:solidFill>
              <a:srgbClr val="92D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gray">
          <a:xfrm>
            <a:off x="2463630" y="3140491"/>
            <a:ext cx="1000132" cy="371473"/>
          </a:xfrm>
          <a:prstGeom prst="roundRect">
            <a:avLst>
              <a:gd name="adj" fmla="val 2829"/>
            </a:avLst>
          </a:prstGeom>
          <a:solidFill>
            <a:srgbClr val="FFFFFF"/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1200" dirty="0" smtClean="0">
                <a:latin typeface="맑은 고딕" pitchFamily="50" charset="-127"/>
                <a:ea typeface="맑은 고딕" pitchFamily="50" charset="-127"/>
              </a:rPr>
              <a:t>기본교육</a:t>
            </a:r>
            <a:r>
              <a:rPr kumimoji="0"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ctr"/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설문지배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포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gray">
          <a:xfrm flipV="1">
            <a:off x="3035134" y="4847083"/>
            <a:ext cx="0" cy="507986"/>
          </a:xfrm>
          <a:prstGeom prst="line">
            <a:avLst/>
          </a:prstGeom>
          <a:noFill/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gray">
          <a:xfrm>
            <a:off x="2463630" y="4489893"/>
            <a:ext cx="1000132" cy="371473"/>
          </a:xfrm>
          <a:prstGeom prst="roundRect">
            <a:avLst>
              <a:gd name="adj" fmla="val 2829"/>
            </a:avLst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1200" dirty="0" smtClean="0">
                <a:latin typeface="맑은 고딕" pitchFamily="50" charset="-127"/>
                <a:ea typeface="맑은 고딕" pitchFamily="50" charset="-127"/>
              </a:rPr>
              <a:t>보수교육</a:t>
            </a:r>
            <a:r>
              <a:rPr kumimoji="0"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ctr"/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설문지배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포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gray">
          <a:xfrm flipV="1">
            <a:off x="4321018" y="4855003"/>
            <a:ext cx="0" cy="507986"/>
          </a:xfrm>
          <a:prstGeom prst="line">
            <a:avLst/>
          </a:prstGeom>
          <a:noFill/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gray">
          <a:xfrm>
            <a:off x="4008283" y="5384253"/>
            <a:ext cx="669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ko-KR" altLang="en-US" sz="1200" b="1" dirty="0" smtClean="0">
                <a:solidFill>
                  <a:schemeClr val="bg1"/>
                </a:solidFill>
                <a:latin typeface="Arial" pitchFamily="34" charset="0"/>
              </a:rPr>
              <a:t>월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gray">
          <a:xfrm flipV="1">
            <a:off x="3716988" y="4855003"/>
            <a:ext cx="0" cy="507986"/>
          </a:xfrm>
          <a:prstGeom prst="line">
            <a:avLst/>
          </a:prstGeom>
          <a:noFill/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gray">
          <a:xfrm>
            <a:off x="5365605" y="5384253"/>
            <a:ext cx="669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</a:rPr>
              <a:t>9</a:t>
            </a:r>
            <a:r>
              <a:rPr lang="ko-KR" altLang="en-US" sz="1200" b="1" dirty="0" smtClean="0">
                <a:solidFill>
                  <a:schemeClr val="bg1"/>
                </a:solidFill>
                <a:latin typeface="Arial" pitchFamily="34" charset="0"/>
              </a:rPr>
              <a:t>월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gray">
          <a:xfrm flipV="1">
            <a:off x="4249580" y="3497681"/>
            <a:ext cx="0" cy="1857388"/>
          </a:xfrm>
          <a:prstGeom prst="line">
            <a:avLst/>
          </a:prstGeom>
          <a:noFill/>
          <a:ln w="38100" cap="rnd">
            <a:solidFill>
              <a:srgbClr val="92D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2" name="AutoShape 20"/>
          <p:cNvSpPr>
            <a:spLocks noChangeArrowheads="1"/>
          </p:cNvSpPr>
          <p:nvPr/>
        </p:nvSpPr>
        <p:spPr bwMode="gray">
          <a:xfrm>
            <a:off x="3749514" y="3140491"/>
            <a:ext cx="1000132" cy="371473"/>
          </a:xfrm>
          <a:prstGeom prst="roundRect">
            <a:avLst>
              <a:gd name="adj" fmla="val 2829"/>
            </a:avLst>
          </a:prstGeom>
          <a:solidFill>
            <a:srgbClr val="FFFFFF"/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례</a:t>
            </a:r>
            <a:r>
              <a:rPr kumimoji="0" lang="ko-KR" altLang="en-US" sz="1200" dirty="0" smtClean="0">
                <a:latin typeface="맑은 고딕" pitchFamily="50" charset="-127"/>
                <a:ea typeface="맑은 고딕" pitchFamily="50" charset="-127"/>
              </a:rPr>
              <a:t>교육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gray">
          <a:xfrm>
            <a:off x="3535200" y="4497813"/>
            <a:ext cx="1000132" cy="371473"/>
          </a:xfrm>
          <a:prstGeom prst="roundRect">
            <a:avLst>
              <a:gd name="adj" fmla="val 2829"/>
            </a:avLst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1200" dirty="0" smtClean="0">
                <a:latin typeface="맑은 고딕" pitchFamily="50" charset="-127"/>
                <a:ea typeface="맑은 고딕" pitchFamily="50" charset="-127"/>
              </a:rPr>
              <a:t>월례교육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gray">
          <a:xfrm flipV="1">
            <a:off x="4963960" y="4426375"/>
            <a:ext cx="0" cy="928694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gray">
          <a:xfrm>
            <a:off x="4321018" y="4069185"/>
            <a:ext cx="1285884" cy="371473"/>
          </a:xfrm>
          <a:prstGeom prst="roundRect">
            <a:avLst>
              <a:gd name="adj" fmla="val 282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1200" smtClean="0">
                <a:latin typeface="맑은 고딕" pitchFamily="50" charset="-127"/>
                <a:ea typeface="맑은 고딕" pitchFamily="50" charset="-127"/>
              </a:rPr>
              <a:t>상반기 활동 정리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gray">
          <a:xfrm flipV="1">
            <a:off x="5643570" y="3497681"/>
            <a:ext cx="0" cy="1857388"/>
          </a:xfrm>
          <a:prstGeom prst="line">
            <a:avLst/>
          </a:prstGeom>
          <a:noFill/>
          <a:ln w="38100" cap="rnd">
            <a:solidFill>
              <a:srgbClr val="92D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gray">
          <a:xfrm>
            <a:off x="5143504" y="3140491"/>
            <a:ext cx="1000132" cy="371473"/>
          </a:xfrm>
          <a:prstGeom prst="roundRect">
            <a:avLst>
              <a:gd name="adj" fmla="val 2829"/>
            </a:avLst>
          </a:prstGeom>
          <a:solidFill>
            <a:srgbClr val="FFFFFF"/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1200" dirty="0" smtClean="0">
                <a:latin typeface="맑은 고딕" pitchFamily="50" charset="-127"/>
                <a:ea typeface="맑은 고딕" pitchFamily="50" charset="-127"/>
              </a:rPr>
              <a:t>보수교육</a:t>
            </a:r>
            <a:r>
              <a:rPr kumimoji="0"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ctr"/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설문지배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포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gray">
          <a:xfrm flipV="1">
            <a:off x="5715008" y="4847083"/>
            <a:ext cx="0" cy="507986"/>
          </a:xfrm>
          <a:prstGeom prst="line">
            <a:avLst/>
          </a:prstGeom>
          <a:noFill/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9" name="AutoShape 20"/>
          <p:cNvSpPr>
            <a:spLocks noChangeArrowheads="1"/>
          </p:cNvSpPr>
          <p:nvPr/>
        </p:nvSpPr>
        <p:spPr bwMode="gray">
          <a:xfrm>
            <a:off x="5143504" y="4489893"/>
            <a:ext cx="1000132" cy="371473"/>
          </a:xfrm>
          <a:prstGeom prst="roundRect">
            <a:avLst>
              <a:gd name="adj" fmla="val 2829"/>
            </a:avLst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1200" dirty="0" smtClean="0">
                <a:latin typeface="맑은 고딕" pitchFamily="50" charset="-127"/>
                <a:ea typeface="맑은 고딕" pitchFamily="50" charset="-127"/>
              </a:rPr>
              <a:t>보수교육</a:t>
            </a:r>
            <a:r>
              <a:rPr kumimoji="0"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ctr"/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설문지배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포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gray">
          <a:xfrm>
            <a:off x="6000760" y="5393981"/>
            <a:ext cx="669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</a:rPr>
              <a:t>10</a:t>
            </a:r>
            <a:r>
              <a:rPr lang="ko-KR" altLang="en-US" sz="1200" b="1" dirty="0" smtClean="0">
                <a:solidFill>
                  <a:schemeClr val="bg1"/>
                </a:solidFill>
                <a:latin typeface="Arial" pitchFamily="34" charset="0"/>
              </a:rPr>
              <a:t>월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gray">
          <a:xfrm>
            <a:off x="7402537" y="5393981"/>
            <a:ext cx="669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</a:rPr>
              <a:t>12</a:t>
            </a:r>
            <a:r>
              <a:rPr lang="ko-KR" altLang="en-US" sz="1200" b="1" dirty="0" smtClean="0">
                <a:solidFill>
                  <a:schemeClr val="bg1"/>
                </a:solidFill>
                <a:latin typeface="Arial" pitchFamily="34" charset="0"/>
              </a:rPr>
              <a:t>월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gray">
          <a:xfrm flipV="1">
            <a:off x="7715272" y="4426375"/>
            <a:ext cx="0" cy="928694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" name="AutoShape 20"/>
          <p:cNvSpPr>
            <a:spLocks noChangeArrowheads="1"/>
          </p:cNvSpPr>
          <p:nvPr/>
        </p:nvSpPr>
        <p:spPr bwMode="gray">
          <a:xfrm>
            <a:off x="7000892" y="4069185"/>
            <a:ext cx="1500198" cy="371473"/>
          </a:xfrm>
          <a:prstGeom prst="roundRect">
            <a:avLst>
              <a:gd name="adj" fmla="val 282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1200" dirty="0" smtClean="0">
                <a:latin typeface="맑은 고딕" pitchFamily="50" charset="-127"/>
                <a:ea typeface="맑은 고딕" pitchFamily="50" charset="-127"/>
              </a:rPr>
              <a:t>하반기 활동 정리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평</a:t>
            </a:r>
            <a:r>
              <a:rPr kumimoji="0" lang="ko-KR" altLang="en-US" sz="1200" dirty="0" err="1" smtClean="0">
                <a:latin typeface="맑은 고딕" pitchFamily="50" charset="-127"/>
                <a:ea typeface="맑은 고딕" pitchFamily="50" charset="-127"/>
              </a:rPr>
              <a:t>가회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및 실적정리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gray">
          <a:xfrm flipV="1">
            <a:off x="7000892" y="4855003"/>
            <a:ext cx="0" cy="507986"/>
          </a:xfrm>
          <a:prstGeom prst="line">
            <a:avLst/>
          </a:prstGeom>
          <a:noFill/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gray">
          <a:xfrm flipV="1">
            <a:off x="6396862" y="4855003"/>
            <a:ext cx="0" cy="507986"/>
          </a:xfrm>
          <a:prstGeom prst="line">
            <a:avLst/>
          </a:prstGeom>
          <a:noFill/>
          <a:ln w="38100" cap="rnd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gray">
          <a:xfrm flipV="1">
            <a:off x="6929454" y="3497681"/>
            <a:ext cx="0" cy="1857388"/>
          </a:xfrm>
          <a:prstGeom prst="line">
            <a:avLst/>
          </a:prstGeom>
          <a:noFill/>
          <a:ln w="38100" cap="rnd">
            <a:solidFill>
              <a:srgbClr val="92D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gray">
          <a:xfrm>
            <a:off x="6215074" y="3140491"/>
            <a:ext cx="1000132" cy="371473"/>
          </a:xfrm>
          <a:prstGeom prst="roundRect">
            <a:avLst>
              <a:gd name="adj" fmla="val 2829"/>
            </a:avLst>
          </a:prstGeom>
          <a:solidFill>
            <a:srgbClr val="FFFFFF"/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례</a:t>
            </a:r>
            <a:r>
              <a:rPr kumimoji="0" lang="ko-KR" altLang="en-US" sz="1200" dirty="0" smtClean="0">
                <a:latin typeface="맑은 고딕" pitchFamily="50" charset="-127"/>
                <a:ea typeface="맑은 고딕" pitchFamily="50" charset="-127"/>
              </a:rPr>
              <a:t>교육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AutoShape 20"/>
          <p:cNvSpPr>
            <a:spLocks noChangeArrowheads="1"/>
          </p:cNvSpPr>
          <p:nvPr/>
        </p:nvSpPr>
        <p:spPr bwMode="gray">
          <a:xfrm>
            <a:off x="6215074" y="4497813"/>
            <a:ext cx="1000132" cy="371473"/>
          </a:xfrm>
          <a:prstGeom prst="roundRect">
            <a:avLst>
              <a:gd name="adj" fmla="val 2829"/>
            </a:avLst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1200" dirty="0" smtClean="0">
                <a:latin typeface="맑은 고딕" pitchFamily="50" charset="-127"/>
                <a:ea typeface="맑은 고딕" pitchFamily="50" charset="-127"/>
              </a:rPr>
              <a:t>월례교육</a:t>
            </a:r>
            <a:endParaRPr kumimoji="0"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gray">
          <a:xfrm flipV="1">
            <a:off x="6328766" y="3501023"/>
            <a:ext cx="0" cy="1857388"/>
          </a:xfrm>
          <a:prstGeom prst="line">
            <a:avLst/>
          </a:prstGeom>
          <a:noFill/>
          <a:ln w="38100" cap="rnd">
            <a:solidFill>
              <a:srgbClr val="92D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gray">
          <a:xfrm>
            <a:off x="-71470" y="1550999"/>
            <a:ext cx="921547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2008-2012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년 기존지역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춘천시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홍천군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kern="0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속초시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) : 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보수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월례교육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평가대회</a:t>
            </a:r>
            <a:endParaRPr lang="en-US" altLang="ko-KR" sz="20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lvl="1" indent="-285750" latinLnBrk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년 신규지역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평창군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) : 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기본교육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(8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시간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월례교육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평가대회</a:t>
            </a:r>
            <a:endParaRPr lang="en-US" altLang="ko-KR" sz="20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altLang="ko-KR" sz="1600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연간 프로그램</a:t>
            </a:r>
            <a:endParaRPr lang="en-US" altLang="ko-KR" sz="20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altLang="ko-KR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altLang="ko-KR" sz="20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altLang="ko-KR" sz="20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altLang="ko-KR" sz="20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altLang="ko-KR" sz="20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altLang="ko-KR" sz="20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altLang="ko-KR" sz="20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lang="en-US" altLang="ko-KR" sz="20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lang="en-US" altLang="ko-KR" sz="8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전문가집단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자문교수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관리</a:t>
            </a:r>
            <a:endParaRPr lang="en-US" altLang="ko-KR" sz="20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gray">
          <a:xfrm flipV="1">
            <a:off x="1500166" y="3521051"/>
            <a:ext cx="0" cy="1857388"/>
          </a:xfrm>
          <a:prstGeom prst="line">
            <a:avLst/>
          </a:prstGeom>
          <a:noFill/>
          <a:ln w="38100" cap="rnd">
            <a:solidFill>
              <a:srgbClr val="92D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rc 2"/>
          <p:cNvSpPr>
            <a:spLocks/>
          </p:cNvSpPr>
          <p:nvPr/>
        </p:nvSpPr>
        <p:spPr bwMode="gray">
          <a:xfrm>
            <a:off x="1412875" y="2120900"/>
            <a:ext cx="6172200" cy="3810000"/>
          </a:xfrm>
          <a:custGeom>
            <a:avLst/>
            <a:gdLst>
              <a:gd name="T0" fmla="*/ 0 w 38158"/>
              <a:gd name="T1" fmla="*/ 2147483647 h 21600"/>
              <a:gd name="T2" fmla="*/ 2147483647 w 38158"/>
              <a:gd name="T3" fmla="*/ 2147483647 h 21600"/>
              <a:gd name="T4" fmla="*/ 2147483647 w 38158"/>
              <a:gd name="T5" fmla="*/ 2147483647 h 21600"/>
              <a:gd name="T6" fmla="*/ 0 60000 65536"/>
              <a:gd name="T7" fmla="*/ 0 60000 65536"/>
              <a:gd name="T8" fmla="*/ 0 60000 65536"/>
              <a:gd name="T9" fmla="*/ 0 w 38158"/>
              <a:gd name="T10" fmla="*/ 0 h 21600"/>
              <a:gd name="T11" fmla="*/ 38158 w 381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58" h="21600" fill="none" extrusionOk="0">
                <a:moveTo>
                  <a:pt x="0" y="12858"/>
                </a:moveTo>
                <a:cubicBezTo>
                  <a:pt x="3459" y="5041"/>
                  <a:pt x="11203" y="-1"/>
                  <a:pt x="19752" y="0"/>
                </a:cubicBezTo>
                <a:cubicBezTo>
                  <a:pt x="27259" y="0"/>
                  <a:pt x="34228" y="3898"/>
                  <a:pt x="38157" y="10296"/>
                </a:cubicBezTo>
              </a:path>
              <a:path w="38158" h="21600" stroke="0" extrusionOk="0">
                <a:moveTo>
                  <a:pt x="0" y="12858"/>
                </a:moveTo>
                <a:cubicBezTo>
                  <a:pt x="3459" y="5041"/>
                  <a:pt x="11203" y="-1"/>
                  <a:pt x="19752" y="0"/>
                </a:cubicBezTo>
                <a:cubicBezTo>
                  <a:pt x="27259" y="0"/>
                  <a:pt x="34228" y="3898"/>
                  <a:pt x="38157" y="10296"/>
                </a:cubicBezTo>
                <a:lnTo>
                  <a:pt x="19752" y="21600"/>
                </a:lnTo>
                <a:close/>
              </a:path>
            </a:pathLst>
          </a:custGeom>
          <a:noFill/>
          <a:ln w="57150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85720" y="71414"/>
            <a:ext cx="6629400" cy="895350"/>
          </a:xfrm>
        </p:spPr>
        <p:txBody>
          <a:bodyPr/>
          <a:lstStyle/>
          <a:p>
            <a:pPr eaLnBrk="1" hangingPunct="1"/>
            <a:r>
              <a:rPr lang="ko-KR" altLang="en-US" dirty="0" err="1" smtClean="0"/>
              <a:t>암검진지도자</a:t>
            </a:r>
            <a:r>
              <a:rPr lang="ko-KR" altLang="en-US" dirty="0" smtClean="0"/>
              <a:t> 교육 목표</a:t>
            </a:r>
            <a:endParaRPr lang="en-US" altLang="ko-KR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black">
          <a:xfrm>
            <a:off x="3214688" y="3286125"/>
            <a:ext cx="27860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암검진지도자와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접촉한 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0" hangingPunct="0"/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주민의 지식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행위변화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black">
          <a:xfrm>
            <a:off x="357158" y="4837381"/>
            <a:ext cx="2714644" cy="11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유방암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>
                <a:latin typeface="맑은 고딕" pitchFamily="50" charset="-127"/>
                <a:ea typeface="맑은 고딕" pitchFamily="50" charset="-127"/>
              </a:rPr>
              <a:t>자궁경부암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위암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대장암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췌장암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간암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혈액암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갑상선암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전립샘암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국가암관리사업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의료비지원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286000"/>
            <a:ext cx="7847013" cy="3752850"/>
            <a:chOff x="406" y="1476"/>
            <a:chExt cx="4943" cy="2364"/>
          </a:xfrm>
        </p:grpSpPr>
        <p:sp>
          <p:nvSpPr>
            <p:cNvPr id="51220" name="Line 7"/>
            <p:cNvSpPr>
              <a:spLocks noChangeShapeType="1"/>
            </p:cNvSpPr>
            <p:nvPr/>
          </p:nvSpPr>
          <p:spPr bwMode="gray">
            <a:xfrm flipH="1">
              <a:off x="3751" y="3840"/>
              <a:ext cx="1598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06" y="1476"/>
              <a:ext cx="4162" cy="2364"/>
              <a:chOff x="406" y="1476"/>
              <a:chExt cx="4162" cy="2364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406" y="2928"/>
                <a:ext cx="3359" cy="912"/>
                <a:chOff x="406" y="2928"/>
                <a:chExt cx="3359" cy="912"/>
              </a:xfrm>
            </p:grpSpPr>
            <p:sp>
              <p:nvSpPr>
                <p:cNvPr id="51225" name="Arc 10"/>
                <p:cNvSpPr>
                  <a:spLocks/>
                </p:cNvSpPr>
                <p:nvPr/>
              </p:nvSpPr>
              <p:spPr bwMode="gray">
                <a:xfrm>
                  <a:off x="2008" y="2928"/>
                  <a:ext cx="1757" cy="912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600"/>
                    <a:gd name="T11" fmla="*/ 43200 w 432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600" fill="none" extrusionOk="0">
                      <a:moveTo>
                        <a:pt x="0" y="21522"/>
                      </a:moveTo>
                      <a:cubicBezTo>
                        <a:pt x="43" y="9623"/>
                        <a:pt x="9701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522"/>
                      </a:moveTo>
                      <a:cubicBezTo>
                        <a:pt x="43" y="9623"/>
                        <a:pt x="9701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51226" name="Line 11"/>
                <p:cNvSpPr>
                  <a:spLocks noChangeShapeType="1"/>
                </p:cNvSpPr>
                <p:nvPr/>
              </p:nvSpPr>
              <p:spPr bwMode="gray">
                <a:xfrm flipH="1">
                  <a:off x="406" y="3840"/>
                  <a:ext cx="1611" cy="0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sp>
            <p:nvSpPr>
              <p:cNvPr id="51223" name="Line 12"/>
              <p:cNvSpPr>
                <a:spLocks noChangeShapeType="1"/>
              </p:cNvSpPr>
              <p:nvPr/>
            </p:nvSpPr>
            <p:spPr bwMode="gray">
              <a:xfrm rot="16200000" flipH="1">
                <a:off x="1039" y="1764"/>
                <a:ext cx="1614" cy="1038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1224" name="Line 13"/>
              <p:cNvSpPr>
                <a:spLocks noChangeShapeType="1"/>
              </p:cNvSpPr>
              <p:nvPr/>
            </p:nvSpPr>
            <p:spPr bwMode="gray">
              <a:xfrm rot="5400000">
                <a:off x="3172" y="1714"/>
                <a:ext cx="1634" cy="1158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sp>
        <p:nvSpPr>
          <p:cNvPr id="51207" name="Rectangle 14"/>
          <p:cNvSpPr>
            <a:spLocks noChangeArrowheads="1"/>
          </p:cNvSpPr>
          <p:nvPr/>
        </p:nvSpPr>
        <p:spPr bwMode="gray">
          <a:xfrm>
            <a:off x="3840163" y="1892300"/>
            <a:ext cx="119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Add text in here</a:t>
            </a:r>
          </a:p>
        </p:txBody>
      </p:sp>
      <p:sp>
        <p:nvSpPr>
          <p:cNvPr id="51208" name="Oval 15"/>
          <p:cNvSpPr>
            <a:spLocks noChangeArrowheads="1"/>
          </p:cNvSpPr>
          <p:nvPr/>
        </p:nvSpPr>
        <p:spPr bwMode="ltGray">
          <a:xfrm>
            <a:off x="6899275" y="3568700"/>
            <a:ext cx="1263650" cy="1263650"/>
          </a:xfrm>
          <a:prstGeom prst="ellipse">
            <a:avLst/>
          </a:prstGeom>
          <a:solidFill>
            <a:schemeClr val="folHlink"/>
          </a:solidFill>
          <a:ln w="114300" cmpd="thinThick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09" name="Rectangle 16"/>
          <p:cNvSpPr>
            <a:spLocks noChangeArrowheads="1"/>
          </p:cNvSpPr>
          <p:nvPr/>
        </p:nvSpPr>
        <p:spPr bwMode="auto">
          <a:xfrm>
            <a:off x="6858000" y="3917950"/>
            <a:ext cx="1357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의사소통 기술 향상</a:t>
            </a:r>
            <a:endParaRPr lang="en-US" altLang="ko-KR" sz="2000" b="1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10" name="Oval 17"/>
          <p:cNvSpPr>
            <a:spLocks noChangeArrowheads="1"/>
          </p:cNvSpPr>
          <p:nvPr/>
        </p:nvSpPr>
        <p:spPr bwMode="ltGray">
          <a:xfrm>
            <a:off x="911225" y="3568700"/>
            <a:ext cx="1263650" cy="1263650"/>
          </a:xfrm>
          <a:prstGeom prst="ellipse">
            <a:avLst/>
          </a:prstGeom>
          <a:solidFill>
            <a:schemeClr val="accent2"/>
          </a:solidFill>
          <a:ln w="114300" cmpd="thinThick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11" name="Rectangle 18"/>
          <p:cNvSpPr>
            <a:spLocks noChangeArrowheads="1"/>
          </p:cNvSpPr>
          <p:nvPr/>
        </p:nvSpPr>
        <p:spPr bwMode="auto">
          <a:xfrm>
            <a:off x="785786" y="3864122"/>
            <a:ext cx="1571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암에 대한 지식 향상</a:t>
            </a:r>
            <a:endParaRPr lang="en-US" altLang="ko-KR" sz="20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12" name="Rectangle 19"/>
          <p:cNvSpPr>
            <a:spLocks noChangeArrowheads="1"/>
          </p:cNvSpPr>
          <p:nvPr/>
        </p:nvSpPr>
        <p:spPr bwMode="black">
          <a:xfrm>
            <a:off x="6715154" y="5016500"/>
            <a:ext cx="1928812" cy="8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대화기법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대인관계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웃음치료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명상 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스트레칭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578225" y="1295400"/>
            <a:ext cx="1949450" cy="1892300"/>
            <a:chOff x="2359" y="1177"/>
            <a:chExt cx="1228" cy="1192"/>
          </a:xfrm>
        </p:grpSpPr>
        <p:sp>
          <p:nvSpPr>
            <p:cNvPr id="51218" name="Oval 21"/>
            <p:cNvSpPr>
              <a:spLocks noChangeAspect="1" noChangeArrowheads="1"/>
            </p:cNvSpPr>
            <p:nvPr/>
          </p:nvSpPr>
          <p:spPr bwMode="gray">
            <a:xfrm>
              <a:off x="2359" y="1177"/>
              <a:ext cx="1228" cy="1192"/>
            </a:xfrm>
            <a:prstGeom prst="ellipse">
              <a:avLst/>
            </a:prstGeom>
            <a:solidFill>
              <a:schemeClr val="tx2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219" name="Oval 22"/>
            <p:cNvSpPr>
              <a:spLocks noChangeArrowheads="1"/>
            </p:cNvSpPr>
            <p:nvPr/>
          </p:nvSpPr>
          <p:spPr bwMode="gray">
            <a:xfrm>
              <a:off x="2454" y="1260"/>
              <a:ext cx="1044" cy="1044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1214" name="Rectangle 23"/>
          <p:cNvSpPr>
            <a:spLocks noChangeArrowheads="1"/>
          </p:cNvSpPr>
          <p:nvPr/>
        </p:nvSpPr>
        <p:spPr bwMode="gray">
          <a:xfrm>
            <a:off x="3819525" y="1727200"/>
            <a:ext cx="146208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7B9B63"/>
              </a:buClr>
              <a:buSzPct val="60000"/>
              <a:buFont typeface="Arial" charset="0"/>
              <a:buNone/>
            </a:pPr>
            <a:r>
              <a:rPr lang="ko-KR" altLang="en-US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지역사회 </a:t>
            </a:r>
            <a:endParaRPr lang="en-US" altLang="ko-KR" sz="24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buClr>
                <a:srgbClr val="7B9B63"/>
              </a:buClr>
              <a:buSzPct val="60000"/>
              <a:buFont typeface="Arial" charset="0"/>
              <a:buNone/>
            </a:pPr>
            <a:r>
              <a:rPr lang="ko-KR" altLang="en-US"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역량강화</a:t>
            </a:r>
            <a:endParaRPr lang="en-US" altLang="ko-KR" sz="24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15" name="Rectangle 24"/>
          <p:cNvSpPr>
            <a:spLocks noChangeArrowheads="1"/>
          </p:cNvSpPr>
          <p:nvPr/>
        </p:nvSpPr>
        <p:spPr bwMode="black">
          <a:xfrm>
            <a:off x="6534178" y="1746084"/>
            <a:ext cx="2038350" cy="46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ko-KR" sz="24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err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검진율</a:t>
            </a:r>
            <a:r>
              <a:rPr lang="ko-KR" altLang="en-US" sz="24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향상</a:t>
            </a:r>
            <a:endParaRPr lang="en-US" altLang="ko-KR" sz="24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16" name="Rectangle 25"/>
          <p:cNvSpPr>
            <a:spLocks noChangeArrowheads="1"/>
          </p:cNvSpPr>
          <p:nvPr/>
        </p:nvSpPr>
        <p:spPr bwMode="black">
          <a:xfrm>
            <a:off x="642910" y="1714488"/>
            <a:ext cx="2038350" cy="46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err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검진율</a:t>
            </a:r>
            <a:r>
              <a:rPr lang="ko-KR" altLang="en-US" sz="24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향상</a:t>
            </a:r>
            <a:endParaRPr lang="en-US" altLang="ko-KR" sz="24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17" name="Rectangle 25"/>
          <p:cNvSpPr>
            <a:spLocks noChangeArrowheads="1"/>
          </p:cNvSpPr>
          <p:nvPr/>
        </p:nvSpPr>
        <p:spPr bwMode="black">
          <a:xfrm>
            <a:off x="3214688" y="5000625"/>
            <a:ext cx="257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암검진지도자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교육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월례회 운영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암검진지도자</a:t>
            </a:r>
            <a:r>
              <a:rPr lang="ko-KR" altLang="en-US" dirty="0" smtClean="0"/>
              <a:t> 기본교육</a:t>
            </a:r>
            <a:endParaRPr lang="ko-KR" altLang="en-US" dirty="0"/>
          </a:p>
        </p:txBody>
      </p:sp>
      <p:pic>
        <p:nvPicPr>
          <p:cNvPr id="5" name="Picture 6" descr="DSC_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67" y="1412875"/>
            <a:ext cx="268807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ChangeArrowheads="1"/>
          </p:cNvSpPr>
          <p:nvPr/>
        </p:nvSpPr>
        <p:spPr bwMode="gray">
          <a:xfrm>
            <a:off x="82519" y="3286124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그룹 교육을 위한 배치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gray">
          <a:xfrm>
            <a:off x="3143241" y="3286124"/>
            <a:ext cx="271464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참여자 중심 교육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gray">
          <a:xfrm>
            <a:off x="32626" y="5870118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유방암 자가검진 시범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gray">
          <a:xfrm>
            <a:off x="6121431" y="3286124"/>
            <a:ext cx="2736849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대인관계 기술 시범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_x70687680" descr="EMB00000b6431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0703" y="1428750"/>
            <a:ext cx="269924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/>
          <p:cNvSpPr>
            <a:spLocks noChangeArrowheads="1"/>
          </p:cNvSpPr>
          <p:nvPr/>
        </p:nvSpPr>
        <p:spPr bwMode="gray">
          <a:xfrm>
            <a:off x="3143240" y="5857892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암치료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 성공사례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gray">
          <a:xfrm>
            <a:off x="6132543" y="5878058"/>
            <a:ext cx="27257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변화단계이론</a:t>
            </a:r>
          </a:p>
          <a:p>
            <a:pPr marL="342900" indent="-342900" algn="ctr" latinLnBrk="0">
              <a:spcBef>
                <a:spcPct val="20000"/>
              </a:spcBef>
            </a:pPr>
            <a:endParaRPr kumimoji="0"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_x67798600" descr="EMB0000093805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2473" y="4000504"/>
            <a:ext cx="26610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_x70047208" descr="EMB00000b6431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4522" y="4000504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2" name="Picture 2" descr="C:\Documents and Settings\Administrator\바탕 화면\2013 암센터\2013년 사진\20130418 제6기 암검진지도자 기본교육\DSC045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502" y="4000504"/>
            <a:ext cx="2708712" cy="1800000"/>
          </a:xfrm>
          <a:prstGeom prst="rect">
            <a:avLst/>
          </a:prstGeom>
          <a:noFill/>
        </p:spPr>
      </p:pic>
      <p:pic>
        <p:nvPicPr>
          <p:cNvPr id="17" name="Picture 2" descr="C:\Documents and Settings\KNUH\바탕 화면\2012 암센터\2012년 사진\제5기 암검진지도자 기본교육\제 5기 암검진지도자 기본교육\사진 0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956" y="1414686"/>
            <a:ext cx="270132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암검진지도자</a:t>
            </a:r>
            <a:r>
              <a:rPr lang="ko-KR" altLang="en-US" dirty="0" smtClean="0"/>
              <a:t> 기본교육</a:t>
            </a:r>
            <a:endParaRPr lang="ko-KR" altLang="en-US" dirty="0"/>
          </a:p>
        </p:txBody>
      </p:sp>
      <p:pic>
        <p:nvPicPr>
          <p:cNvPr id="352258" name="Picture 2" descr="C:\Documents and Settings\Administrator\바탕 화면\2013 암센터\2013년 사진\20130418 제6기 암검진지도자 기본교육\DSC04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708712" cy="1800000"/>
          </a:xfrm>
          <a:prstGeom prst="rect">
            <a:avLst/>
          </a:prstGeom>
          <a:noFill/>
        </p:spPr>
      </p:pic>
      <p:pic>
        <p:nvPicPr>
          <p:cNvPr id="352262" name="Picture 6" descr="C:\Documents and Settings\Administrator\바탕 화면\2013 암센터\2013년 사진\20130418 제6기 암검진지도자 기본교육\DSC04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428736"/>
            <a:ext cx="2708712" cy="1800000"/>
          </a:xfrm>
          <a:prstGeom prst="rect">
            <a:avLst/>
          </a:prstGeom>
          <a:noFill/>
        </p:spPr>
      </p:pic>
      <p:pic>
        <p:nvPicPr>
          <p:cNvPr id="352263" name="Picture 7" descr="C:\Documents and Settings\Administrator\바탕 화면\2013 암센터\2013년 사진\20130418 제6기 암검진지도자 기본교육\DSC04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2708712" cy="1800000"/>
          </a:xfrm>
          <a:prstGeom prst="rect">
            <a:avLst/>
          </a:prstGeom>
          <a:noFill/>
        </p:spPr>
      </p:pic>
      <p:sp>
        <p:nvSpPr>
          <p:cNvPr id="22" name="Rectangle 12"/>
          <p:cNvSpPr>
            <a:spLocks noChangeArrowheads="1"/>
          </p:cNvSpPr>
          <p:nvPr/>
        </p:nvSpPr>
        <p:spPr bwMode="gray">
          <a:xfrm>
            <a:off x="82519" y="3286124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암검진지도자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의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역할 및 사명</a:t>
            </a:r>
            <a:endParaRPr kumimoji="0"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gray">
          <a:xfrm>
            <a:off x="3143241" y="3286124"/>
            <a:ext cx="271464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전문강사 강의</a:t>
            </a:r>
            <a:endParaRPr kumimoji="0"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ctr" latinLnBrk="0">
              <a:spcBef>
                <a:spcPct val="20000"/>
              </a:spcBef>
            </a:pP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여성암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의료비제공 등</a:t>
            </a:r>
            <a:r>
              <a:rPr kumimoji="0" lang="en-US" altLang="ko-KR" sz="14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gray">
          <a:xfrm>
            <a:off x="6121431" y="3286124"/>
            <a:ext cx="2736849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암검진지도자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 역할극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gray">
          <a:xfrm>
            <a:off x="32626" y="5870118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암검진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 장애요인 토론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gray">
          <a:xfrm>
            <a:off x="3143240" y="5857892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지도자 발표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gray">
          <a:xfrm>
            <a:off x="6132543" y="5878058"/>
            <a:ext cx="27257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의견 공유</a:t>
            </a:r>
            <a:endParaRPr kumimoji="0"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Picture 7" descr="C:\Documents and Settings\KNUH\바탕 화면\2012 암센터\2012년 사진\제5기 암검진지도자 기본교육\제 5기 암검진지도자 기본교육\사진 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986454"/>
            <a:ext cx="270132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Documents and Settings\KNUH\바탕 화면\2012 암센터\2012년 사진\제5기 암검진지도자 기본교육\제 5기 암검진지도자 기본교육\사진 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1907" y="1428736"/>
            <a:ext cx="269933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C:\Documents and Settings\KNUH\바탕 화면\2012 암센터\2012년 사진\제5기 암검진지도자 기본교육\제 5기 암검진지도자 기본교육\사진 1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9322" y="4000504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auto">
          <a:xfrm>
            <a:off x="5429256" y="1071546"/>
            <a:ext cx="3571868" cy="5286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암검진지도자</a:t>
            </a:r>
            <a:r>
              <a:rPr lang="ko-KR" altLang="en-US" dirty="0" smtClean="0"/>
              <a:t> 기본교육</a:t>
            </a:r>
            <a:endParaRPr lang="ko-KR" altLang="en-US" dirty="0"/>
          </a:p>
        </p:txBody>
      </p:sp>
      <p:sp>
        <p:nvSpPr>
          <p:cNvPr id="5" name="직사각형 2"/>
          <p:cNvSpPr>
            <a:spLocks noChangeArrowheads="1"/>
          </p:cNvSpPr>
          <p:nvPr/>
        </p:nvSpPr>
        <p:spPr bwMode="auto">
          <a:xfrm>
            <a:off x="0" y="1876000"/>
            <a:ext cx="52863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6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최근 </a:t>
            </a:r>
            <a:r>
              <a:rPr lang="en-US" altLang="ko-KR" sz="16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년 동안 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암검진</a:t>
            </a: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받지 않은 사람의 </a:t>
            </a:r>
            <a:r>
              <a:rPr lang="ko-KR" altLang="en-US" sz="1600" b="1" dirty="0" err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미수검</a:t>
            </a:r>
            <a:r>
              <a:rPr lang="ko-KR" altLang="en-US" sz="16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이유 </a:t>
            </a:r>
          </a:p>
        </p:txBody>
      </p:sp>
      <p:pic>
        <p:nvPicPr>
          <p:cNvPr id="6" name="_x94623368" descr="EMB0000076414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51335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5"/>
          <p:cNvSpPr>
            <a:spLocks noChangeArrowheads="1"/>
          </p:cNvSpPr>
          <p:nvPr/>
        </p:nvSpPr>
        <p:spPr bwMode="auto">
          <a:xfrm>
            <a:off x="-71470" y="5414665"/>
            <a:ext cx="50720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출처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2010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년 강원도 지역사회 건강조사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대상자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=7,589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명</a:t>
            </a:r>
          </a:p>
        </p:txBody>
      </p:sp>
      <p:sp>
        <p:nvSpPr>
          <p:cNvPr id="11" name="아래쪽 화살표 설명선 10"/>
          <p:cNvSpPr/>
          <p:nvPr/>
        </p:nvSpPr>
        <p:spPr bwMode="auto">
          <a:xfrm>
            <a:off x="5572132" y="1142984"/>
            <a:ext cx="3214710" cy="3357586"/>
          </a:xfrm>
          <a:prstGeom prst="downArrowCallout">
            <a:avLst>
              <a:gd name="adj1" fmla="val 24323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18" descr="DSC_0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192650"/>
            <a:ext cx="3065462" cy="2052637"/>
          </a:xfrm>
          <a:prstGeom prst="rect">
            <a:avLst/>
          </a:prstGeom>
          <a:noFill/>
          <a:ln w="9525" cap="rnd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5572131" y="4489476"/>
            <a:ext cx="3357587" cy="193992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ko-KR" altLang="en-US" sz="2000" b="1" dirty="0" smtClean="0"/>
              <a:t>자만심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불감증</a:t>
            </a:r>
            <a:endParaRPr lang="en-US" altLang="ko-KR" sz="2000" b="1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ko-KR" altLang="en-US" sz="2000" b="1" dirty="0" smtClean="0"/>
              <a:t>고통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두려움</a:t>
            </a:r>
            <a:endParaRPr lang="en-US" altLang="ko-KR" sz="2000" b="1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ko-KR" altLang="en-US" sz="2000" b="1" dirty="0" smtClean="0"/>
              <a:t>비용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경제적 부담</a:t>
            </a:r>
            <a:endParaRPr lang="en-US" altLang="ko-KR" sz="2000" b="1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ko-KR" altLang="en-US" sz="2000" b="1" dirty="0" smtClean="0"/>
              <a:t>시간부족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게으름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귀찮음</a:t>
            </a:r>
            <a:endParaRPr lang="en-US" altLang="ko-KR" sz="2000" b="1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ko-KR" altLang="en-US" sz="2000" b="1" dirty="0" smtClean="0"/>
              <a:t>지식부족</a:t>
            </a:r>
            <a:endParaRPr lang="ko-KR" altLang="en-US" sz="1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암검진지도자</a:t>
            </a:r>
            <a:r>
              <a:rPr lang="ko-KR" altLang="en-US" dirty="0" smtClean="0"/>
              <a:t> 보수교육</a:t>
            </a:r>
            <a:endParaRPr lang="ko-KR" altLang="en-US" dirty="0"/>
          </a:p>
        </p:txBody>
      </p:sp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8401" name="_x150003664" descr="EMB000014ac1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4345" y="1428736"/>
            <a:ext cx="2709193" cy="1800000"/>
          </a:xfrm>
          <a:prstGeom prst="rect">
            <a:avLst/>
          </a:prstGeom>
          <a:noFill/>
        </p:spPr>
      </p:pic>
      <p:sp>
        <p:nvSpPr>
          <p:cNvPr id="7" name="Rectangle 12"/>
          <p:cNvSpPr>
            <a:spLocks noChangeArrowheads="1"/>
          </p:cNvSpPr>
          <p:nvPr/>
        </p:nvSpPr>
        <p:spPr bwMode="gray">
          <a:xfrm>
            <a:off x="82519" y="3286124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암검진지도자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 활동 점검</a:t>
            </a:r>
            <a:endParaRPr kumimoji="0"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gray">
          <a:xfrm>
            <a:off x="6192869" y="3286124"/>
            <a:ext cx="2736849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암검진지도자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사례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 발표</a:t>
            </a:r>
            <a:endParaRPr kumimoji="0"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120639" y="5870118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성공적인 여성리더 혁신사례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gray">
          <a:xfrm>
            <a:off x="3143240" y="5857892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웃음 치료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gray">
          <a:xfrm>
            <a:off x="6203981" y="5878058"/>
            <a:ext cx="27257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명상 치료</a:t>
            </a:r>
            <a:endParaRPr kumimoji="0"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내용 개체 틀 3" descr="사진 01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926" y="3931516"/>
            <a:ext cx="2700000" cy="1800000"/>
          </a:xfrm>
        </p:spPr>
      </p:pic>
      <p:pic>
        <p:nvPicPr>
          <p:cNvPr id="19" name="Picture 2" descr="C:\Documents and Settings\Administrator\바탕 화면\2013 암센터\2013년 사진\2013 암검진지도자 프로그램\암검진지도자 월례,보수\DSC063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3298" y="3929066"/>
            <a:ext cx="2708712" cy="1800000"/>
          </a:xfrm>
          <a:prstGeom prst="rect">
            <a:avLst/>
          </a:prstGeom>
          <a:noFill/>
        </p:spPr>
      </p:pic>
      <p:pic>
        <p:nvPicPr>
          <p:cNvPr id="20" name="내용 개체 틀 3" descr="DSC009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gray">
          <a:xfrm>
            <a:off x="3214678" y="3929066"/>
            <a:ext cx="270882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905" name="Picture 1" descr="C:\Documents and Settings\Administrator\바탕 화면\2013 암센터\2013년 사진\2013 암검진지도자 프로그램\암검진지도자 월례,보수\DSC042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754" y="1428736"/>
            <a:ext cx="2708712" cy="1800000"/>
          </a:xfrm>
          <a:prstGeom prst="rect">
            <a:avLst/>
          </a:prstGeom>
          <a:noFill/>
        </p:spPr>
      </p:pic>
      <p:pic>
        <p:nvPicPr>
          <p:cNvPr id="21" name="Picture 1" descr="C:\Documents and Settings\Administrator\바탕 화면\2013 암센터\2013년 사진\2013 암검진지도자 프로그램\암검진지도자 월례,보수\DSC040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0610" y="1428736"/>
            <a:ext cx="2708712" cy="1800000"/>
          </a:xfrm>
          <a:prstGeom prst="rect">
            <a:avLst/>
          </a:prstGeom>
          <a:noFill/>
        </p:spPr>
      </p:pic>
      <p:sp>
        <p:nvSpPr>
          <p:cNvPr id="22" name="Rectangle 12"/>
          <p:cNvSpPr>
            <a:spLocks noChangeArrowheads="1"/>
          </p:cNvSpPr>
          <p:nvPr/>
        </p:nvSpPr>
        <p:spPr bwMode="gray">
          <a:xfrm>
            <a:off x="3121035" y="3286124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지역암센터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 이용 및 </a:t>
            </a: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국가암관리사업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 안내</a:t>
            </a:r>
            <a:endParaRPr kumimoji="0"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암검진지도자</a:t>
            </a:r>
            <a:r>
              <a:rPr lang="ko-KR" altLang="en-US" dirty="0" smtClean="0"/>
              <a:t> 월례교육</a:t>
            </a:r>
            <a:endParaRPr lang="ko-KR" altLang="en-US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192077" y="5870118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암종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 전문 강좌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3192473" y="5857892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암종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 전문 강좌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gray">
          <a:xfrm>
            <a:off x="6215074" y="5878058"/>
            <a:ext cx="27257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암종</a:t>
            </a: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 전문 강좌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gray">
          <a:xfrm>
            <a:off x="192077" y="3286124"/>
            <a:ext cx="2879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암환자 의료비 지원</a:t>
            </a:r>
            <a:endParaRPr kumimoji="0"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gray">
          <a:xfrm>
            <a:off x="3214678" y="3286124"/>
            <a:ext cx="271464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완화의료사업 안내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gray">
          <a:xfrm>
            <a:off x="6192869" y="3286124"/>
            <a:ext cx="2736849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latinLnBrk="0">
              <a:spcBef>
                <a:spcPct val="20000"/>
              </a:spcBef>
            </a:pPr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암환자와의 의사소통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_x149975912" descr="EMB000014ac1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93" y="1414686"/>
            <a:ext cx="2709193" cy="1800000"/>
          </a:xfrm>
          <a:prstGeom prst="rect">
            <a:avLst/>
          </a:prstGeom>
          <a:noFill/>
        </p:spPr>
      </p:pic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7377" name="_x150001320" descr="EMB000014ac1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2709193" cy="1800000"/>
          </a:xfrm>
          <a:prstGeom prst="rect">
            <a:avLst/>
          </a:prstGeom>
          <a:noFill/>
        </p:spPr>
      </p:pic>
      <p:pic>
        <p:nvPicPr>
          <p:cNvPr id="378881" name="Picture 1" descr="C:\Documents and Settings\Administrator\바탕 화면\2013 암센터\2013년 사진\2013 암검진지도자 프로그램\암검진지도자 월례,보수\암지도자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929066"/>
            <a:ext cx="2714644" cy="1800000"/>
          </a:xfrm>
          <a:prstGeom prst="rect">
            <a:avLst/>
          </a:prstGeom>
          <a:noFill/>
        </p:spPr>
      </p:pic>
      <p:pic>
        <p:nvPicPr>
          <p:cNvPr id="14" name="그림 13" descr="DSC02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0736" y="1428736"/>
            <a:ext cx="2647058" cy="1800000"/>
          </a:xfrm>
          <a:prstGeom prst="rect">
            <a:avLst/>
          </a:prstGeom>
        </p:spPr>
      </p:pic>
      <p:pic>
        <p:nvPicPr>
          <p:cNvPr id="3" name="Picture 1" descr="C:\Documents and Settings\Administrator\바탕 화면\2013 암센터\2013년 사진\2013 암검진지도자 프로그램\DSC065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428736"/>
            <a:ext cx="2708712" cy="1800000"/>
          </a:xfrm>
          <a:prstGeom prst="rect">
            <a:avLst/>
          </a:prstGeom>
          <a:noFill/>
        </p:spPr>
      </p:pic>
      <p:pic>
        <p:nvPicPr>
          <p:cNvPr id="378882" name="Picture 2" descr="C:\Documents and Settings\Administrator\바탕 화면\2013 암센터\2013년 사진\2013 암검진지도자 프로그램\DSCF57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1" y="3929066"/>
            <a:ext cx="2617343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효과 평가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071546"/>
            <a:ext cx="8458200" cy="5334000"/>
          </a:xfrm>
        </p:spPr>
        <p:txBody>
          <a:bodyPr/>
          <a:lstStyle/>
          <a:p>
            <a:r>
              <a:rPr lang="ko-KR" altLang="en-US" sz="2400" dirty="0" smtClean="0"/>
              <a:t>설문지</a:t>
            </a:r>
            <a:endParaRPr lang="ko-KR" altLang="en-US" sz="2400" dirty="0"/>
          </a:p>
        </p:txBody>
      </p:sp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4307" name="_x149993544" descr="EMB000014ac125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31823"/>
            <a:ext cx="2786082" cy="4040450"/>
          </a:xfrm>
          <a:prstGeom prst="rect">
            <a:avLst/>
          </a:prstGeom>
          <a:noFill/>
        </p:spPr>
      </p:pic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4309" name="_x14841216" descr="EMB000014ac12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2928958" cy="4071943"/>
          </a:xfrm>
          <a:prstGeom prst="rect">
            <a:avLst/>
          </a:prstGeom>
          <a:noFill/>
        </p:spPr>
      </p:pic>
      <p:sp>
        <p:nvSpPr>
          <p:cNvPr id="11" name="내용 개체 틀 2"/>
          <p:cNvSpPr txBox="1">
            <a:spLocks/>
          </p:cNvSpPr>
          <p:nvPr/>
        </p:nvSpPr>
        <p:spPr bwMode="gray">
          <a:xfrm>
            <a:off x="414366" y="1500174"/>
            <a:ext cx="8229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하반기 지도자 자체 만족도 조사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자가평가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10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월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지도자 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인당 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10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명 이상의 주민을 만난 후 설문조사 실시</a:t>
            </a: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             </a:t>
            </a:r>
            <a:r>
              <a:rPr kumimoji="0" lang="ko-KR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암검진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수검행태 조사 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10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장 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사전설문지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(3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월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), 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사후설문지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(10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월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굴림" charset="-127"/>
                <a:cs typeface="+mn-cs"/>
              </a:rPr>
              <a:t>        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굴림" charset="-127"/>
                <a:cs typeface="+mn-cs"/>
              </a:rPr>
              <a:t/>
            </a:r>
            <a:b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굴림" charset="-127"/>
                <a:cs typeface="+mn-cs"/>
              </a:rPr>
            </a:br>
            <a:endParaRPr kumimoji="0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굴림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효과 평가</a:t>
            </a:r>
            <a:endParaRPr lang="ko-KR" altLang="en-US" dirty="0"/>
          </a:p>
        </p:txBody>
      </p:sp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내용 개체 틀 3" descr="워크샵사진 05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3441" y="1834321"/>
            <a:ext cx="3685683" cy="2237621"/>
          </a:xfrm>
        </p:spPr>
      </p:pic>
      <p:pic>
        <p:nvPicPr>
          <p:cNvPr id="13" name="내용 개체 틀 3" descr="IMG_56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716463" y="1834321"/>
            <a:ext cx="3683951" cy="22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Administrator\바탕 화면\암센터\2011암센터\암검진지도자\암검진 지도자 워크샵\워크숍 사진\11.24 8 층강당 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229" y="4143380"/>
            <a:ext cx="3684678" cy="23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_x195908400" descr="EMB00000d5432a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143381"/>
            <a:ext cx="3713189" cy="23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내용 개체 틀 2"/>
          <p:cNvSpPr txBox="1">
            <a:spLocks/>
          </p:cNvSpPr>
          <p:nvPr/>
        </p:nvSpPr>
        <p:spPr bwMode="gray">
          <a:xfrm>
            <a:off x="285720" y="1071546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평가대회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71472" y="1500174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latinLnBrk="1">
              <a:spcBef>
                <a:spcPct val="20000"/>
              </a:spcBef>
              <a:buClr>
                <a:srgbClr val="3D337A"/>
              </a:buClr>
              <a:buFont typeface="Wingdings" pitchFamily="2" charset="2"/>
              <a:buChar char="l"/>
              <a:defRPr/>
            </a:pPr>
            <a:r>
              <a:rPr lang="ko-KR" altLang="en-US" sz="1600" kern="0" dirty="0" smtClean="0">
                <a:solidFill>
                  <a:srgbClr val="3D337A"/>
                </a:solidFill>
                <a:latin typeface="맑은 고딕" pitchFamily="50" charset="-127"/>
                <a:ea typeface="맑은 고딕" pitchFamily="50" charset="-127"/>
              </a:rPr>
              <a:t>하반기 보수교육과 연말 </a:t>
            </a:r>
            <a:r>
              <a:rPr lang="ko-KR" altLang="en-US" sz="1600" kern="0" dirty="0">
                <a:solidFill>
                  <a:srgbClr val="3D337A"/>
                </a:solidFill>
                <a:latin typeface="맑은 고딕" pitchFamily="50" charset="-127"/>
                <a:ea typeface="맑은 고딕" pitchFamily="50" charset="-127"/>
              </a:rPr>
              <a:t>평가대회를 </a:t>
            </a:r>
            <a:r>
              <a:rPr lang="ko-KR" altLang="en-US" sz="1600" kern="0" dirty="0" smtClean="0">
                <a:solidFill>
                  <a:srgbClr val="3D337A"/>
                </a:solidFill>
                <a:latin typeface="맑은 고딕" pitchFamily="50" charset="-127"/>
                <a:ea typeface="맑은 고딕" pitchFamily="50" charset="-127"/>
              </a:rPr>
              <a:t>이용해 사업평가 및 사례 발표 실시</a:t>
            </a:r>
            <a:r>
              <a:rPr lang="en-US" altLang="ko-KR" sz="1600" kern="0" dirty="0" smtClean="0">
                <a:solidFill>
                  <a:srgbClr val="3D337A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600" kern="0" dirty="0">
                <a:solidFill>
                  <a:srgbClr val="3D337A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600" kern="0" dirty="0">
                <a:solidFill>
                  <a:srgbClr val="3D337A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>
                <a:solidFill>
                  <a:srgbClr val="3D337A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 bwMode="auto">
          <a:xfrm>
            <a:off x="285720" y="1214422"/>
            <a:ext cx="3571868" cy="5286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196158" cy="563563"/>
          </a:xfrm>
        </p:spPr>
        <p:txBody>
          <a:bodyPr/>
          <a:lstStyle/>
          <a:p>
            <a:r>
              <a:rPr lang="ko-KR" altLang="en-US" dirty="0" smtClean="0"/>
              <a:t>사업 배경</a:t>
            </a:r>
            <a:endParaRPr lang="en-US" altLang="ko-KR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39644" y="1500174"/>
            <a:ext cx="39608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국립암센터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 외 전국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총 </a:t>
            </a:r>
            <a:r>
              <a:rPr kumimoji="0" lang="en-US" altLang="ko-KR" sz="2000" b="1" dirty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개 </a:t>
            </a:r>
            <a:r>
              <a:rPr kumimoji="0" lang="ko-KR" altLang="en-US" sz="2000" b="1" dirty="0" err="1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지역암센터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운영</a:t>
            </a:r>
            <a:endParaRPr kumimoji="0" lang="en-US" altLang="ko-KR" sz="2000" b="1" kern="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kumimoji="0" lang="en-US" altLang="ko-KR" sz="2000" b="1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674084" y="2361890"/>
            <a:ext cx="3826689" cy="170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2004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 지정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전북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전남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경남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2005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 지정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부산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대전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대구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경북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2006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 지정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강원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충북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제주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2011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 기능형 지정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인천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울산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경기</a:t>
            </a:r>
          </a:p>
        </p:txBody>
      </p:sp>
      <p:pic>
        <p:nvPicPr>
          <p:cNvPr id="15" name="Picture 15" descr="C:\Documents and Settings\KNUH\바탕 화면\2012 암센터\2012년 사진\암센터 시설\암노인센터 최신 전경.jpg"/>
          <p:cNvPicPr>
            <a:picLocks noChangeAspect="1" noChangeArrowheads="1"/>
          </p:cNvPicPr>
          <p:nvPr/>
        </p:nvPicPr>
        <p:blipFill>
          <a:blip r:embed="rId2" cstate="print"/>
          <a:srcRect l="9157" t="16273" r="8423" b="2363"/>
          <a:stretch>
            <a:fillRect/>
          </a:stretch>
        </p:blipFill>
        <p:spPr bwMode="auto">
          <a:xfrm>
            <a:off x="5977914" y="4958704"/>
            <a:ext cx="2594614" cy="144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960" y="4218100"/>
            <a:ext cx="1441452" cy="214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타원 16"/>
          <p:cNvSpPr/>
          <p:nvPr/>
        </p:nvSpPr>
        <p:spPr>
          <a:xfrm>
            <a:off x="5289564" y="4491511"/>
            <a:ext cx="429574" cy="288291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357158" y="5643578"/>
            <a:ext cx="328614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 지역민의 의료시설 이용 및 의료정보에 대한 지리적 </a:t>
            </a:r>
            <a:r>
              <a:rPr lang="ko-KR" altLang="en-US" sz="2000" kern="0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접근성이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 낮음</a:t>
            </a: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94" name="직사각형 193"/>
          <p:cNvSpPr/>
          <p:nvPr/>
        </p:nvSpPr>
        <p:spPr bwMode="auto">
          <a:xfrm>
            <a:off x="378930" y="1428736"/>
            <a:ext cx="3357586" cy="3500462"/>
          </a:xfrm>
          <a:prstGeom prst="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5" name="그룹 134"/>
          <p:cNvGrpSpPr/>
          <p:nvPr/>
        </p:nvGrpSpPr>
        <p:grpSpPr>
          <a:xfrm>
            <a:off x="571472" y="1614497"/>
            <a:ext cx="3090862" cy="3171825"/>
            <a:chOff x="2678047" y="1688275"/>
            <a:chExt cx="3090862" cy="3171825"/>
          </a:xfrm>
          <a:solidFill>
            <a:srgbClr val="4BACC6">
              <a:lumMod val="20000"/>
              <a:lumOff val="80000"/>
            </a:srgbClr>
          </a:solidFill>
        </p:grpSpPr>
        <p:grpSp>
          <p:nvGrpSpPr>
            <p:cNvPr id="136" name="Group 289"/>
            <p:cNvGrpSpPr>
              <a:grpSpLocks/>
            </p:cNvGrpSpPr>
            <p:nvPr/>
          </p:nvGrpSpPr>
          <p:grpSpPr bwMode="auto">
            <a:xfrm>
              <a:off x="2714612" y="1714489"/>
              <a:ext cx="2526017" cy="3145614"/>
              <a:chOff x="1346" y="964"/>
              <a:chExt cx="2398" cy="3123"/>
            </a:xfrm>
            <a:grpFill/>
          </p:grpSpPr>
          <p:sp>
            <p:nvSpPr>
              <p:cNvPr id="176" name="Freeform 290"/>
              <p:cNvSpPr>
                <a:spLocks/>
              </p:cNvSpPr>
              <p:nvPr/>
            </p:nvSpPr>
            <p:spPr bwMode="auto">
              <a:xfrm>
                <a:off x="1346" y="964"/>
                <a:ext cx="1058" cy="485"/>
              </a:xfrm>
              <a:custGeom>
                <a:avLst/>
                <a:gdLst>
                  <a:gd name="T0" fmla="*/ 5 w 1058"/>
                  <a:gd name="T1" fmla="*/ 24 h 485"/>
                  <a:gd name="T2" fmla="*/ 0 w 1058"/>
                  <a:gd name="T3" fmla="*/ 127 h 485"/>
                  <a:gd name="T4" fmla="*/ 56 w 1058"/>
                  <a:gd name="T5" fmla="*/ 136 h 485"/>
                  <a:gd name="T6" fmla="*/ 66 w 1058"/>
                  <a:gd name="T7" fmla="*/ 251 h 485"/>
                  <a:gd name="T8" fmla="*/ 57 w 1058"/>
                  <a:gd name="T9" fmla="*/ 284 h 485"/>
                  <a:gd name="T10" fmla="*/ 86 w 1058"/>
                  <a:gd name="T11" fmla="*/ 326 h 485"/>
                  <a:gd name="T12" fmla="*/ 184 w 1058"/>
                  <a:gd name="T13" fmla="*/ 283 h 485"/>
                  <a:gd name="T14" fmla="*/ 205 w 1058"/>
                  <a:gd name="T15" fmla="*/ 303 h 485"/>
                  <a:gd name="T16" fmla="*/ 148 w 1058"/>
                  <a:gd name="T17" fmla="*/ 381 h 485"/>
                  <a:gd name="T18" fmla="*/ 208 w 1058"/>
                  <a:gd name="T19" fmla="*/ 461 h 485"/>
                  <a:gd name="T20" fmla="*/ 291 w 1058"/>
                  <a:gd name="T21" fmla="*/ 451 h 485"/>
                  <a:gd name="T22" fmla="*/ 324 w 1058"/>
                  <a:gd name="T23" fmla="*/ 485 h 485"/>
                  <a:gd name="T24" fmla="*/ 437 w 1058"/>
                  <a:gd name="T25" fmla="*/ 476 h 485"/>
                  <a:gd name="T26" fmla="*/ 462 w 1058"/>
                  <a:gd name="T27" fmla="*/ 421 h 485"/>
                  <a:gd name="T28" fmla="*/ 581 w 1058"/>
                  <a:gd name="T29" fmla="*/ 327 h 485"/>
                  <a:gd name="T30" fmla="*/ 654 w 1058"/>
                  <a:gd name="T31" fmla="*/ 307 h 485"/>
                  <a:gd name="T32" fmla="*/ 660 w 1058"/>
                  <a:gd name="T33" fmla="*/ 271 h 485"/>
                  <a:gd name="T34" fmla="*/ 683 w 1058"/>
                  <a:gd name="T35" fmla="*/ 281 h 485"/>
                  <a:gd name="T36" fmla="*/ 703 w 1058"/>
                  <a:gd name="T37" fmla="*/ 324 h 485"/>
                  <a:gd name="T38" fmla="*/ 752 w 1058"/>
                  <a:gd name="T39" fmla="*/ 335 h 485"/>
                  <a:gd name="T40" fmla="*/ 771 w 1058"/>
                  <a:gd name="T41" fmla="*/ 373 h 485"/>
                  <a:gd name="T42" fmla="*/ 806 w 1058"/>
                  <a:gd name="T43" fmla="*/ 378 h 485"/>
                  <a:gd name="T44" fmla="*/ 841 w 1058"/>
                  <a:gd name="T45" fmla="*/ 347 h 485"/>
                  <a:gd name="T46" fmla="*/ 907 w 1058"/>
                  <a:gd name="T47" fmla="*/ 352 h 485"/>
                  <a:gd name="T48" fmla="*/ 921 w 1058"/>
                  <a:gd name="T49" fmla="*/ 375 h 485"/>
                  <a:gd name="T50" fmla="*/ 982 w 1058"/>
                  <a:gd name="T51" fmla="*/ 375 h 485"/>
                  <a:gd name="T52" fmla="*/ 1010 w 1058"/>
                  <a:gd name="T53" fmla="*/ 400 h 485"/>
                  <a:gd name="T54" fmla="*/ 1058 w 1058"/>
                  <a:gd name="T55" fmla="*/ 366 h 485"/>
                  <a:gd name="T56" fmla="*/ 1053 w 1058"/>
                  <a:gd name="T57" fmla="*/ 350 h 485"/>
                  <a:gd name="T58" fmla="*/ 993 w 1058"/>
                  <a:gd name="T59" fmla="*/ 328 h 485"/>
                  <a:gd name="T60" fmla="*/ 974 w 1058"/>
                  <a:gd name="T61" fmla="*/ 270 h 485"/>
                  <a:gd name="T62" fmla="*/ 925 w 1058"/>
                  <a:gd name="T63" fmla="*/ 262 h 485"/>
                  <a:gd name="T64" fmla="*/ 873 w 1058"/>
                  <a:gd name="T65" fmla="*/ 205 h 485"/>
                  <a:gd name="T66" fmla="*/ 754 w 1058"/>
                  <a:gd name="T67" fmla="*/ 205 h 485"/>
                  <a:gd name="T68" fmla="*/ 684 w 1058"/>
                  <a:gd name="T69" fmla="*/ 172 h 485"/>
                  <a:gd name="T70" fmla="*/ 551 w 1058"/>
                  <a:gd name="T71" fmla="*/ 185 h 485"/>
                  <a:gd name="T72" fmla="*/ 513 w 1058"/>
                  <a:gd name="T73" fmla="*/ 131 h 485"/>
                  <a:gd name="T74" fmla="*/ 442 w 1058"/>
                  <a:gd name="T75" fmla="*/ 90 h 485"/>
                  <a:gd name="T76" fmla="*/ 374 w 1058"/>
                  <a:gd name="T77" fmla="*/ 93 h 485"/>
                  <a:gd name="T78" fmla="*/ 310 w 1058"/>
                  <a:gd name="T79" fmla="*/ 72 h 485"/>
                  <a:gd name="T80" fmla="*/ 224 w 1058"/>
                  <a:gd name="T81" fmla="*/ 15 h 485"/>
                  <a:gd name="T82" fmla="*/ 113 w 1058"/>
                  <a:gd name="T83" fmla="*/ 24 h 485"/>
                  <a:gd name="T84" fmla="*/ 49 w 1058"/>
                  <a:gd name="T85" fmla="*/ 0 h 485"/>
                  <a:gd name="T86" fmla="*/ 5 w 1058"/>
                  <a:gd name="T87" fmla="*/ 24 h 4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8"/>
                  <a:gd name="T133" fmla="*/ 0 h 485"/>
                  <a:gd name="T134" fmla="*/ 1058 w 1058"/>
                  <a:gd name="T135" fmla="*/ 485 h 4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8" h="485">
                    <a:moveTo>
                      <a:pt x="5" y="24"/>
                    </a:moveTo>
                    <a:lnTo>
                      <a:pt x="0" y="127"/>
                    </a:lnTo>
                    <a:lnTo>
                      <a:pt x="56" y="136"/>
                    </a:lnTo>
                    <a:lnTo>
                      <a:pt x="66" y="251"/>
                    </a:lnTo>
                    <a:lnTo>
                      <a:pt x="57" y="284"/>
                    </a:lnTo>
                    <a:lnTo>
                      <a:pt x="86" y="326"/>
                    </a:lnTo>
                    <a:lnTo>
                      <a:pt x="184" y="283"/>
                    </a:lnTo>
                    <a:lnTo>
                      <a:pt x="205" y="303"/>
                    </a:lnTo>
                    <a:lnTo>
                      <a:pt x="148" y="381"/>
                    </a:lnTo>
                    <a:lnTo>
                      <a:pt x="208" y="461"/>
                    </a:lnTo>
                    <a:lnTo>
                      <a:pt x="291" y="451"/>
                    </a:lnTo>
                    <a:lnTo>
                      <a:pt x="324" y="485"/>
                    </a:lnTo>
                    <a:lnTo>
                      <a:pt x="437" y="476"/>
                    </a:lnTo>
                    <a:lnTo>
                      <a:pt x="462" y="421"/>
                    </a:lnTo>
                    <a:lnTo>
                      <a:pt x="581" y="327"/>
                    </a:lnTo>
                    <a:lnTo>
                      <a:pt x="654" y="307"/>
                    </a:lnTo>
                    <a:lnTo>
                      <a:pt x="660" y="271"/>
                    </a:lnTo>
                    <a:lnTo>
                      <a:pt x="683" y="281"/>
                    </a:lnTo>
                    <a:lnTo>
                      <a:pt x="703" y="324"/>
                    </a:lnTo>
                    <a:lnTo>
                      <a:pt x="752" y="335"/>
                    </a:lnTo>
                    <a:lnTo>
                      <a:pt x="771" y="373"/>
                    </a:lnTo>
                    <a:lnTo>
                      <a:pt x="806" y="378"/>
                    </a:lnTo>
                    <a:lnTo>
                      <a:pt x="841" y="347"/>
                    </a:lnTo>
                    <a:lnTo>
                      <a:pt x="907" y="352"/>
                    </a:lnTo>
                    <a:lnTo>
                      <a:pt x="921" y="375"/>
                    </a:lnTo>
                    <a:lnTo>
                      <a:pt x="982" y="375"/>
                    </a:lnTo>
                    <a:lnTo>
                      <a:pt x="1010" y="400"/>
                    </a:lnTo>
                    <a:lnTo>
                      <a:pt x="1058" y="366"/>
                    </a:lnTo>
                    <a:lnTo>
                      <a:pt x="1053" y="350"/>
                    </a:lnTo>
                    <a:lnTo>
                      <a:pt x="993" y="328"/>
                    </a:lnTo>
                    <a:lnTo>
                      <a:pt x="974" y="270"/>
                    </a:lnTo>
                    <a:lnTo>
                      <a:pt x="925" y="262"/>
                    </a:lnTo>
                    <a:lnTo>
                      <a:pt x="873" y="205"/>
                    </a:lnTo>
                    <a:lnTo>
                      <a:pt x="754" y="205"/>
                    </a:lnTo>
                    <a:lnTo>
                      <a:pt x="684" y="172"/>
                    </a:lnTo>
                    <a:lnTo>
                      <a:pt x="551" y="185"/>
                    </a:lnTo>
                    <a:lnTo>
                      <a:pt x="513" y="131"/>
                    </a:lnTo>
                    <a:lnTo>
                      <a:pt x="442" y="90"/>
                    </a:lnTo>
                    <a:lnTo>
                      <a:pt x="374" y="93"/>
                    </a:lnTo>
                    <a:lnTo>
                      <a:pt x="310" y="72"/>
                    </a:lnTo>
                    <a:lnTo>
                      <a:pt x="224" y="15"/>
                    </a:lnTo>
                    <a:lnTo>
                      <a:pt x="113" y="24"/>
                    </a:lnTo>
                    <a:lnTo>
                      <a:pt x="49" y="0"/>
                    </a:lnTo>
                    <a:lnTo>
                      <a:pt x="5" y="24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291"/>
              <p:cNvSpPr>
                <a:spLocks/>
              </p:cNvSpPr>
              <p:nvPr/>
            </p:nvSpPr>
            <p:spPr bwMode="auto">
              <a:xfrm>
                <a:off x="1673" y="1235"/>
                <a:ext cx="683" cy="580"/>
              </a:xfrm>
              <a:custGeom>
                <a:avLst/>
                <a:gdLst>
                  <a:gd name="T0" fmla="*/ 0 w 683"/>
                  <a:gd name="T1" fmla="*/ 390 h 580"/>
                  <a:gd name="T2" fmla="*/ 0 w 683"/>
                  <a:gd name="T3" fmla="*/ 385 h 580"/>
                  <a:gd name="T4" fmla="*/ 0 w 683"/>
                  <a:gd name="T5" fmla="*/ 373 h 580"/>
                  <a:gd name="T6" fmla="*/ 1 w 683"/>
                  <a:gd name="T7" fmla="*/ 358 h 580"/>
                  <a:gd name="T8" fmla="*/ 2 w 683"/>
                  <a:gd name="T9" fmla="*/ 341 h 580"/>
                  <a:gd name="T10" fmla="*/ 2 w 683"/>
                  <a:gd name="T11" fmla="*/ 324 h 580"/>
                  <a:gd name="T12" fmla="*/ 3 w 683"/>
                  <a:gd name="T13" fmla="*/ 309 h 580"/>
                  <a:gd name="T14" fmla="*/ 5 w 683"/>
                  <a:gd name="T15" fmla="*/ 300 h 580"/>
                  <a:gd name="T16" fmla="*/ 5 w 683"/>
                  <a:gd name="T17" fmla="*/ 295 h 580"/>
                  <a:gd name="T18" fmla="*/ 24 w 683"/>
                  <a:gd name="T19" fmla="*/ 269 h 580"/>
                  <a:gd name="T20" fmla="*/ 26 w 683"/>
                  <a:gd name="T21" fmla="*/ 213 h 580"/>
                  <a:gd name="T22" fmla="*/ 110 w 683"/>
                  <a:gd name="T23" fmla="*/ 205 h 580"/>
                  <a:gd name="T24" fmla="*/ 135 w 683"/>
                  <a:gd name="T25" fmla="*/ 150 h 580"/>
                  <a:gd name="T26" fmla="*/ 254 w 683"/>
                  <a:gd name="T27" fmla="*/ 56 h 580"/>
                  <a:gd name="T28" fmla="*/ 327 w 683"/>
                  <a:gd name="T29" fmla="*/ 36 h 580"/>
                  <a:gd name="T30" fmla="*/ 333 w 683"/>
                  <a:gd name="T31" fmla="*/ 0 h 580"/>
                  <a:gd name="T32" fmla="*/ 356 w 683"/>
                  <a:gd name="T33" fmla="*/ 10 h 580"/>
                  <a:gd name="T34" fmla="*/ 376 w 683"/>
                  <a:gd name="T35" fmla="*/ 53 h 580"/>
                  <a:gd name="T36" fmla="*/ 425 w 683"/>
                  <a:gd name="T37" fmla="*/ 64 h 580"/>
                  <a:gd name="T38" fmla="*/ 444 w 683"/>
                  <a:gd name="T39" fmla="*/ 102 h 580"/>
                  <a:gd name="T40" fmla="*/ 479 w 683"/>
                  <a:gd name="T41" fmla="*/ 107 h 580"/>
                  <a:gd name="T42" fmla="*/ 514 w 683"/>
                  <a:gd name="T43" fmla="*/ 76 h 580"/>
                  <a:gd name="T44" fmla="*/ 580 w 683"/>
                  <a:gd name="T45" fmla="*/ 81 h 580"/>
                  <a:gd name="T46" fmla="*/ 594 w 683"/>
                  <a:gd name="T47" fmla="*/ 104 h 580"/>
                  <a:gd name="T48" fmla="*/ 655 w 683"/>
                  <a:gd name="T49" fmla="*/ 104 h 580"/>
                  <a:gd name="T50" fmla="*/ 683 w 683"/>
                  <a:gd name="T51" fmla="*/ 129 h 580"/>
                  <a:gd name="T52" fmla="*/ 631 w 683"/>
                  <a:gd name="T53" fmla="*/ 240 h 580"/>
                  <a:gd name="T54" fmla="*/ 656 w 683"/>
                  <a:gd name="T55" fmla="*/ 275 h 580"/>
                  <a:gd name="T56" fmla="*/ 612 w 683"/>
                  <a:gd name="T57" fmla="*/ 394 h 580"/>
                  <a:gd name="T58" fmla="*/ 624 w 683"/>
                  <a:gd name="T59" fmla="*/ 480 h 580"/>
                  <a:gd name="T60" fmla="*/ 610 w 683"/>
                  <a:gd name="T61" fmla="*/ 532 h 580"/>
                  <a:gd name="T62" fmla="*/ 566 w 683"/>
                  <a:gd name="T63" fmla="*/ 535 h 580"/>
                  <a:gd name="T64" fmla="*/ 534 w 683"/>
                  <a:gd name="T65" fmla="*/ 520 h 580"/>
                  <a:gd name="T66" fmla="*/ 514 w 683"/>
                  <a:gd name="T67" fmla="*/ 561 h 580"/>
                  <a:gd name="T68" fmla="*/ 413 w 683"/>
                  <a:gd name="T69" fmla="*/ 580 h 580"/>
                  <a:gd name="T70" fmla="*/ 408 w 683"/>
                  <a:gd name="T71" fmla="*/ 512 h 580"/>
                  <a:gd name="T72" fmla="*/ 381 w 683"/>
                  <a:gd name="T73" fmla="*/ 479 h 580"/>
                  <a:gd name="T74" fmla="*/ 343 w 683"/>
                  <a:gd name="T75" fmla="*/ 493 h 580"/>
                  <a:gd name="T76" fmla="*/ 304 w 683"/>
                  <a:gd name="T77" fmla="*/ 451 h 580"/>
                  <a:gd name="T78" fmla="*/ 256 w 683"/>
                  <a:gd name="T79" fmla="*/ 437 h 580"/>
                  <a:gd name="T80" fmla="*/ 273 w 683"/>
                  <a:gd name="T81" fmla="*/ 408 h 580"/>
                  <a:gd name="T82" fmla="*/ 232 w 683"/>
                  <a:gd name="T83" fmla="*/ 399 h 580"/>
                  <a:gd name="T84" fmla="*/ 215 w 683"/>
                  <a:gd name="T85" fmla="*/ 336 h 580"/>
                  <a:gd name="T86" fmla="*/ 181 w 683"/>
                  <a:gd name="T87" fmla="*/ 321 h 580"/>
                  <a:gd name="T88" fmla="*/ 181 w 683"/>
                  <a:gd name="T89" fmla="*/ 373 h 580"/>
                  <a:gd name="T90" fmla="*/ 85 w 683"/>
                  <a:gd name="T91" fmla="*/ 447 h 580"/>
                  <a:gd name="T92" fmla="*/ 0 w 683"/>
                  <a:gd name="T93" fmla="*/ 390 h 5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83"/>
                  <a:gd name="T142" fmla="*/ 0 h 580"/>
                  <a:gd name="T143" fmla="*/ 683 w 683"/>
                  <a:gd name="T144" fmla="*/ 580 h 58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83" h="580">
                    <a:moveTo>
                      <a:pt x="0" y="390"/>
                    </a:moveTo>
                    <a:lnTo>
                      <a:pt x="0" y="385"/>
                    </a:lnTo>
                    <a:lnTo>
                      <a:pt x="0" y="373"/>
                    </a:lnTo>
                    <a:lnTo>
                      <a:pt x="1" y="358"/>
                    </a:lnTo>
                    <a:lnTo>
                      <a:pt x="2" y="341"/>
                    </a:lnTo>
                    <a:lnTo>
                      <a:pt x="2" y="324"/>
                    </a:lnTo>
                    <a:lnTo>
                      <a:pt x="3" y="309"/>
                    </a:lnTo>
                    <a:lnTo>
                      <a:pt x="5" y="300"/>
                    </a:lnTo>
                    <a:lnTo>
                      <a:pt x="5" y="295"/>
                    </a:lnTo>
                    <a:lnTo>
                      <a:pt x="24" y="269"/>
                    </a:lnTo>
                    <a:lnTo>
                      <a:pt x="26" y="213"/>
                    </a:lnTo>
                    <a:lnTo>
                      <a:pt x="110" y="205"/>
                    </a:lnTo>
                    <a:lnTo>
                      <a:pt x="135" y="150"/>
                    </a:lnTo>
                    <a:lnTo>
                      <a:pt x="254" y="56"/>
                    </a:lnTo>
                    <a:lnTo>
                      <a:pt x="327" y="36"/>
                    </a:lnTo>
                    <a:lnTo>
                      <a:pt x="333" y="0"/>
                    </a:lnTo>
                    <a:lnTo>
                      <a:pt x="356" y="10"/>
                    </a:lnTo>
                    <a:lnTo>
                      <a:pt x="376" y="53"/>
                    </a:lnTo>
                    <a:lnTo>
                      <a:pt x="425" y="64"/>
                    </a:lnTo>
                    <a:lnTo>
                      <a:pt x="444" y="102"/>
                    </a:lnTo>
                    <a:lnTo>
                      <a:pt x="479" y="107"/>
                    </a:lnTo>
                    <a:lnTo>
                      <a:pt x="514" y="76"/>
                    </a:lnTo>
                    <a:lnTo>
                      <a:pt x="580" y="81"/>
                    </a:lnTo>
                    <a:lnTo>
                      <a:pt x="594" y="104"/>
                    </a:lnTo>
                    <a:lnTo>
                      <a:pt x="655" y="104"/>
                    </a:lnTo>
                    <a:lnTo>
                      <a:pt x="683" y="129"/>
                    </a:lnTo>
                    <a:lnTo>
                      <a:pt x="631" y="240"/>
                    </a:lnTo>
                    <a:lnTo>
                      <a:pt x="656" y="275"/>
                    </a:lnTo>
                    <a:lnTo>
                      <a:pt x="612" y="394"/>
                    </a:lnTo>
                    <a:lnTo>
                      <a:pt x="624" y="480"/>
                    </a:lnTo>
                    <a:lnTo>
                      <a:pt x="610" y="532"/>
                    </a:lnTo>
                    <a:lnTo>
                      <a:pt x="566" y="535"/>
                    </a:lnTo>
                    <a:lnTo>
                      <a:pt x="534" y="520"/>
                    </a:lnTo>
                    <a:lnTo>
                      <a:pt x="514" y="561"/>
                    </a:lnTo>
                    <a:lnTo>
                      <a:pt x="413" y="580"/>
                    </a:lnTo>
                    <a:lnTo>
                      <a:pt x="408" y="512"/>
                    </a:lnTo>
                    <a:lnTo>
                      <a:pt x="381" y="479"/>
                    </a:lnTo>
                    <a:lnTo>
                      <a:pt x="343" y="493"/>
                    </a:lnTo>
                    <a:lnTo>
                      <a:pt x="304" y="451"/>
                    </a:lnTo>
                    <a:lnTo>
                      <a:pt x="256" y="437"/>
                    </a:lnTo>
                    <a:lnTo>
                      <a:pt x="273" y="408"/>
                    </a:lnTo>
                    <a:lnTo>
                      <a:pt x="232" y="399"/>
                    </a:lnTo>
                    <a:lnTo>
                      <a:pt x="215" y="336"/>
                    </a:lnTo>
                    <a:lnTo>
                      <a:pt x="181" y="321"/>
                    </a:lnTo>
                    <a:lnTo>
                      <a:pt x="181" y="373"/>
                    </a:lnTo>
                    <a:lnTo>
                      <a:pt x="85" y="447"/>
                    </a:lnTo>
                    <a:lnTo>
                      <a:pt x="0" y="390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292"/>
              <p:cNvSpPr>
                <a:spLocks/>
              </p:cNvSpPr>
              <p:nvPr/>
            </p:nvSpPr>
            <p:spPr bwMode="auto">
              <a:xfrm>
                <a:off x="1552" y="1556"/>
                <a:ext cx="901" cy="699"/>
              </a:xfrm>
              <a:custGeom>
                <a:avLst/>
                <a:gdLst>
                  <a:gd name="T0" fmla="*/ 204 w 901"/>
                  <a:gd name="T1" fmla="*/ 192 h 699"/>
                  <a:gd name="T2" fmla="*/ 206 w 901"/>
                  <a:gd name="T3" fmla="*/ 126 h 699"/>
                  <a:gd name="T4" fmla="*/ 302 w 901"/>
                  <a:gd name="T5" fmla="*/ 52 h 699"/>
                  <a:gd name="T6" fmla="*/ 302 w 901"/>
                  <a:gd name="T7" fmla="*/ 0 h 699"/>
                  <a:gd name="T8" fmla="*/ 336 w 901"/>
                  <a:gd name="T9" fmla="*/ 15 h 699"/>
                  <a:gd name="T10" fmla="*/ 355 w 901"/>
                  <a:gd name="T11" fmla="*/ 76 h 699"/>
                  <a:gd name="T12" fmla="*/ 394 w 901"/>
                  <a:gd name="T13" fmla="*/ 87 h 699"/>
                  <a:gd name="T14" fmla="*/ 377 w 901"/>
                  <a:gd name="T15" fmla="*/ 116 h 699"/>
                  <a:gd name="T16" fmla="*/ 425 w 901"/>
                  <a:gd name="T17" fmla="*/ 130 h 699"/>
                  <a:gd name="T18" fmla="*/ 464 w 901"/>
                  <a:gd name="T19" fmla="*/ 172 h 699"/>
                  <a:gd name="T20" fmla="*/ 502 w 901"/>
                  <a:gd name="T21" fmla="*/ 158 h 699"/>
                  <a:gd name="T22" fmla="*/ 529 w 901"/>
                  <a:gd name="T23" fmla="*/ 191 h 699"/>
                  <a:gd name="T24" fmla="*/ 534 w 901"/>
                  <a:gd name="T25" fmla="*/ 259 h 699"/>
                  <a:gd name="T26" fmla="*/ 635 w 901"/>
                  <a:gd name="T27" fmla="*/ 240 h 699"/>
                  <a:gd name="T28" fmla="*/ 655 w 901"/>
                  <a:gd name="T29" fmla="*/ 199 h 699"/>
                  <a:gd name="T30" fmla="*/ 687 w 901"/>
                  <a:gd name="T31" fmla="*/ 214 h 699"/>
                  <a:gd name="T32" fmla="*/ 731 w 901"/>
                  <a:gd name="T33" fmla="*/ 211 h 699"/>
                  <a:gd name="T34" fmla="*/ 709 w 901"/>
                  <a:gd name="T35" fmla="*/ 253 h 699"/>
                  <a:gd name="T36" fmla="*/ 743 w 901"/>
                  <a:gd name="T37" fmla="*/ 291 h 699"/>
                  <a:gd name="T38" fmla="*/ 787 w 901"/>
                  <a:gd name="T39" fmla="*/ 259 h 699"/>
                  <a:gd name="T40" fmla="*/ 820 w 901"/>
                  <a:gd name="T41" fmla="*/ 290 h 699"/>
                  <a:gd name="T42" fmla="*/ 825 w 901"/>
                  <a:gd name="T43" fmla="*/ 330 h 699"/>
                  <a:gd name="T44" fmla="*/ 901 w 901"/>
                  <a:gd name="T45" fmla="*/ 328 h 699"/>
                  <a:gd name="T46" fmla="*/ 850 w 901"/>
                  <a:gd name="T47" fmla="*/ 352 h 699"/>
                  <a:gd name="T48" fmla="*/ 791 w 901"/>
                  <a:gd name="T49" fmla="*/ 356 h 699"/>
                  <a:gd name="T50" fmla="*/ 766 w 901"/>
                  <a:gd name="T51" fmla="*/ 419 h 699"/>
                  <a:gd name="T52" fmla="*/ 777 w 901"/>
                  <a:gd name="T53" fmla="*/ 457 h 699"/>
                  <a:gd name="T54" fmla="*/ 626 w 901"/>
                  <a:gd name="T55" fmla="*/ 610 h 699"/>
                  <a:gd name="T56" fmla="*/ 601 w 901"/>
                  <a:gd name="T57" fmla="*/ 527 h 699"/>
                  <a:gd name="T58" fmla="*/ 567 w 901"/>
                  <a:gd name="T59" fmla="*/ 523 h 699"/>
                  <a:gd name="T60" fmla="*/ 544 w 901"/>
                  <a:gd name="T61" fmla="*/ 563 h 699"/>
                  <a:gd name="T62" fmla="*/ 486 w 901"/>
                  <a:gd name="T63" fmla="*/ 523 h 699"/>
                  <a:gd name="T64" fmla="*/ 467 w 901"/>
                  <a:gd name="T65" fmla="*/ 544 h 699"/>
                  <a:gd name="T66" fmla="*/ 469 w 901"/>
                  <a:gd name="T67" fmla="*/ 614 h 699"/>
                  <a:gd name="T68" fmla="*/ 488 w 901"/>
                  <a:gd name="T69" fmla="*/ 666 h 699"/>
                  <a:gd name="T70" fmla="*/ 440 w 901"/>
                  <a:gd name="T71" fmla="*/ 698 h 699"/>
                  <a:gd name="T72" fmla="*/ 330 w 901"/>
                  <a:gd name="T73" fmla="*/ 661 h 699"/>
                  <a:gd name="T74" fmla="*/ 226 w 901"/>
                  <a:gd name="T75" fmla="*/ 671 h 699"/>
                  <a:gd name="T76" fmla="*/ 212 w 901"/>
                  <a:gd name="T77" fmla="*/ 699 h 699"/>
                  <a:gd name="T78" fmla="*/ 121 w 901"/>
                  <a:gd name="T79" fmla="*/ 693 h 699"/>
                  <a:gd name="T80" fmla="*/ 108 w 901"/>
                  <a:gd name="T81" fmla="*/ 598 h 699"/>
                  <a:gd name="T82" fmla="*/ 8 w 901"/>
                  <a:gd name="T83" fmla="*/ 580 h 699"/>
                  <a:gd name="T84" fmla="*/ 0 w 901"/>
                  <a:gd name="T85" fmla="*/ 563 h 699"/>
                  <a:gd name="T86" fmla="*/ 74 w 901"/>
                  <a:gd name="T87" fmla="*/ 525 h 699"/>
                  <a:gd name="T88" fmla="*/ 65 w 901"/>
                  <a:gd name="T89" fmla="*/ 465 h 699"/>
                  <a:gd name="T90" fmla="*/ 95 w 901"/>
                  <a:gd name="T91" fmla="*/ 439 h 699"/>
                  <a:gd name="T92" fmla="*/ 85 w 901"/>
                  <a:gd name="T93" fmla="*/ 400 h 699"/>
                  <a:gd name="T94" fmla="*/ 184 w 901"/>
                  <a:gd name="T95" fmla="*/ 363 h 699"/>
                  <a:gd name="T96" fmla="*/ 239 w 901"/>
                  <a:gd name="T97" fmla="*/ 363 h 699"/>
                  <a:gd name="T98" fmla="*/ 274 w 901"/>
                  <a:gd name="T99" fmla="*/ 266 h 699"/>
                  <a:gd name="T100" fmla="*/ 245 w 901"/>
                  <a:gd name="T101" fmla="*/ 210 h 699"/>
                  <a:gd name="T102" fmla="*/ 204 w 901"/>
                  <a:gd name="T103" fmla="*/ 192 h 6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01"/>
                  <a:gd name="T157" fmla="*/ 0 h 699"/>
                  <a:gd name="T158" fmla="*/ 901 w 901"/>
                  <a:gd name="T159" fmla="*/ 699 h 6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01" h="699">
                    <a:moveTo>
                      <a:pt x="204" y="192"/>
                    </a:moveTo>
                    <a:lnTo>
                      <a:pt x="206" y="126"/>
                    </a:lnTo>
                    <a:lnTo>
                      <a:pt x="302" y="52"/>
                    </a:lnTo>
                    <a:lnTo>
                      <a:pt x="302" y="0"/>
                    </a:lnTo>
                    <a:lnTo>
                      <a:pt x="336" y="15"/>
                    </a:lnTo>
                    <a:lnTo>
                      <a:pt x="355" y="76"/>
                    </a:lnTo>
                    <a:lnTo>
                      <a:pt x="394" y="87"/>
                    </a:lnTo>
                    <a:lnTo>
                      <a:pt x="377" y="116"/>
                    </a:lnTo>
                    <a:lnTo>
                      <a:pt x="425" y="130"/>
                    </a:lnTo>
                    <a:lnTo>
                      <a:pt x="464" y="172"/>
                    </a:lnTo>
                    <a:lnTo>
                      <a:pt x="502" y="158"/>
                    </a:lnTo>
                    <a:lnTo>
                      <a:pt x="529" y="191"/>
                    </a:lnTo>
                    <a:lnTo>
                      <a:pt x="534" y="259"/>
                    </a:lnTo>
                    <a:lnTo>
                      <a:pt x="635" y="240"/>
                    </a:lnTo>
                    <a:lnTo>
                      <a:pt x="655" y="199"/>
                    </a:lnTo>
                    <a:lnTo>
                      <a:pt x="687" y="214"/>
                    </a:lnTo>
                    <a:lnTo>
                      <a:pt x="731" y="211"/>
                    </a:lnTo>
                    <a:lnTo>
                      <a:pt x="709" y="253"/>
                    </a:lnTo>
                    <a:lnTo>
                      <a:pt x="743" y="291"/>
                    </a:lnTo>
                    <a:lnTo>
                      <a:pt x="787" y="259"/>
                    </a:lnTo>
                    <a:lnTo>
                      <a:pt x="820" y="290"/>
                    </a:lnTo>
                    <a:lnTo>
                      <a:pt x="825" y="330"/>
                    </a:lnTo>
                    <a:lnTo>
                      <a:pt x="901" y="328"/>
                    </a:lnTo>
                    <a:lnTo>
                      <a:pt x="850" y="352"/>
                    </a:lnTo>
                    <a:lnTo>
                      <a:pt x="791" y="356"/>
                    </a:lnTo>
                    <a:lnTo>
                      <a:pt x="766" y="419"/>
                    </a:lnTo>
                    <a:lnTo>
                      <a:pt x="777" y="457"/>
                    </a:lnTo>
                    <a:lnTo>
                      <a:pt x="626" y="610"/>
                    </a:lnTo>
                    <a:lnTo>
                      <a:pt x="601" y="527"/>
                    </a:lnTo>
                    <a:lnTo>
                      <a:pt x="567" y="523"/>
                    </a:lnTo>
                    <a:lnTo>
                      <a:pt x="544" y="563"/>
                    </a:lnTo>
                    <a:lnTo>
                      <a:pt x="486" y="523"/>
                    </a:lnTo>
                    <a:lnTo>
                      <a:pt x="467" y="544"/>
                    </a:lnTo>
                    <a:lnTo>
                      <a:pt x="469" y="614"/>
                    </a:lnTo>
                    <a:lnTo>
                      <a:pt x="488" y="666"/>
                    </a:lnTo>
                    <a:lnTo>
                      <a:pt x="440" y="698"/>
                    </a:lnTo>
                    <a:lnTo>
                      <a:pt x="330" y="661"/>
                    </a:lnTo>
                    <a:lnTo>
                      <a:pt x="226" y="671"/>
                    </a:lnTo>
                    <a:lnTo>
                      <a:pt x="212" y="699"/>
                    </a:lnTo>
                    <a:lnTo>
                      <a:pt x="121" y="693"/>
                    </a:lnTo>
                    <a:lnTo>
                      <a:pt x="108" y="598"/>
                    </a:lnTo>
                    <a:lnTo>
                      <a:pt x="8" y="580"/>
                    </a:lnTo>
                    <a:lnTo>
                      <a:pt x="0" y="563"/>
                    </a:lnTo>
                    <a:lnTo>
                      <a:pt x="74" y="525"/>
                    </a:lnTo>
                    <a:lnTo>
                      <a:pt x="65" y="465"/>
                    </a:lnTo>
                    <a:lnTo>
                      <a:pt x="95" y="439"/>
                    </a:lnTo>
                    <a:lnTo>
                      <a:pt x="85" y="400"/>
                    </a:lnTo>
                    <a:lnTo>
                      <a:pt x="184" y="363"/>
                    </a:lnTo>
                    <a:lnTo>
                      <a:pt x="239" y="363"/>
                    </a:lnTo>
                    <a:lnTo>
                      <a:pt x="274" y="266"/>
                    </a:lnTo>
                    <a:lnTo>
                      <a:pt x="245" y="210"/>
                    </a:lnTo>
                    <a:lnTo>
                      <a:pt x="204" y="192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293"/>
              <p:cNvSpPr>
                <a:spLocks/>
              </p:cNvSpPr>
              <p:nvPr/>
            </p:nvSpPr>
            <p:spPr bwMode="auto">
              <a:xfrm>
                <a:off x="2261" y="1285"/>
                <a:ext cx="532" cy="622"/>
              </a:xfrm>
              <a:custGeom>
                <a:avLst/>
                <a:gdLst>
                  <a:gd name="T0" fmla="*/ 173 w 532"/>
                  <a:gd name="T1" fmla="*/ 0 h 622"/>
                  <a:gd name="T2" fmla="*/ 138 w 532"/>
                  <a:gd name="T3" fmla="*/ 29 h 622"/>
                  <a:gd name="T4" fmla="*/ 143 w 532"/>
                  <a:gd name="T5" fmla="*/ 45 h 622"/>
                  <a:gd name="T6" fmla="*/ 95 w 532"/>
                  <a:gd name="T7" fmla="*/ 79 h 622"/>
                  <a:gd name="T8" fmla="*/ 43 w 532"/>
                  <a:gd name="T9" fmla="*/ 190 h 622"/>
                  <a:gd name="T10" fmla="*/ 68 w 532"/>
                  <a:gd name="T11" fmla="*/ 225 h 622"/>
                  <a:gd name="T12" fmla="*/ 24 w 532"/>
                  <a:gd name="T13" fmla="*/ 344 h 622"/>
                  <a:gd name="T14" fmla="*/ 36 w 532"/>
                  <a:gd name="T15" fmla="*/ 430 h 622"/>
                  <a:gd name="T16" fmla="*/ 22 w 532"/>
                  <a:gd name="T17" fmla="*/ 482 h 622"/>
                  <a:gd name="T18" fmla="*/ 0 w 532"/>
                  <a:gd name="T19" fmla="*/ 524 h 622"/>
                  <a:gd name="T20" fmla="*/ 34 w 532"/>
                  <a:gd name="T21" fmla="*/ 562 h 622"/>
                  <a:gd name="T22" fmla="*/ 78 w 532"/>
                  <a:gd name="T23" fmla="*/ 530 h 622"/>
                  <a:gd name="T24" fmla="*/ 111 w 532"/>
                  <a:gd name="T25" fmla="*/ 561 h 622"/>
                  <a:gd name="T26" fmla="*/ 114 w 532"/>
                  <a:gd name="T27" fmla="*/ 599 h 622"/>
                  <a:gd name="T28" fmla="*/ 188 w 532"/>
                  <a:gd name="T29" fmla="*/ 600 h 622"/>
                  <a:gd name="T30" fmla="*/ 225 w 532"/>
                  <a:gd name="T31" fmla="*/ 570 h 622"/>
                  <a:gd name="T32" fmla="*/ 264 w 532"/>
                  <a:gd name="T33" fmla="*/ 622 h 622"/>
                  <a:gd name="T34" fmla="*/ 301 w 532"/>
                  <a:gd name="T35" fmla="*/ 599 h 622"/>
                  <a:gd name="T36" fmla="*/ 292 w 532"/>
                  <a:gd name="T37" fmla="*/ 499 h 622"/>
                  <a:gd name="T38" fmla="*/ 324 w 532"/>
                  <a:gd name="T39" fmla="*/ 475 h 622"/>
                  <a:gd name="T40" fmla="*/ 316 w 532"/>
                  <a:gd name="T41" fmla="*/ 409 h 622"/>
                  <a:gd name="T42" fmla="*/ 424 w 532"/>
                  <a:gd name="T43" fmla="*/ 269 h 622"/>
                  <a:gd name="T44" fmla="*/ 486 w 532"/>
                  <a:gd name="T45" fmla="*/ 240 h 622"/>
                  <a:gd name="T46" fmla="*/ 532 w 532"/>
                  <a:gd name="T47" fmla="*/ 157 h 622"/>
                  <a:gd name="T48" fmla="*/ 480 w 532"/>
                  <a:gd name="T49" fmla="*/ 114 h 622"/>
                  <a:gd name="T50" fmla="*/ 383 w 532"/>
                  <a:gd name="T51" fmla="*/ 111 h 622"/>
                  <a:gd name="T52" fmla="*/ 319 w 532"/>
                  <a:gd name="T53" fmla="*/ 71 h 622"/>
                  <a:gd name="T54" fmla="*/ 235 w 532"/>
                  <a:gd name="T55" fmla="*/ 60 h 622"/>
                  <a:gd name="T56" fmla="*/ 173 w 532"/>
                  <a:gd name="T57" fmla="*/ 0 h 6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2"/>
                  <a:gd name="T88" fmla="*/ 0 h 622"/>
                  <a:gd name="T89" fmla="*/ 532 w 532"/>
                  <a:gd name="T90" fmla="*/ 622 h 6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2" h="622">
                    <a:moveTo>
                      <a:pt x="173" y="0"/>
                    </a:moveTo>
                    <a:lnTo>
                      <a:pt x="138" y="29"/>
                    </a:lnTo>
                    <a:lnTo>
                      <a:pt x="143" y="45"/>
                    </a:lnTo>
                    <a:lnTo>
                      <a:pt x="95" y="79"/>
                    </a:lnTo>
                    <a:lnTo>
                      <a:pt x="43" y="190"/>
                    </a:lnTo>
                    <a:lnTo>
                      <a:pt x="68" y="225"/>
                    </a:lnTo>
                    <a:lnTo>
                      <a:pt x="24" y="344"/>
                    </a:lnTo>
                    <a:lnTo>
                      <a:pt x="36" y="430"/>
                    </a:lnTo>
                    <a:lnTo>
                      <a:pt x="22" y="482"/>
                    </a:lnTo>
                    <a:lnTo>
                      <a:pt x="0" y="524"/>
                    </a:lnTo>
                    <a:lnTo>
                      <a:pt x="34" y="562"/>
                    </a:lnTo>
                    <a:lnTo>
                      <a:pt x="78" y="530"/>
                    </a:lnTo>
                    <a:lnTo>
                      <a:pt x="111" y="561"/>
                    </a:lnTo>
                    <a:lnTo>
                      <a:pt x="114" y="599"/>
                    </a:lnTo>
                    <a:lnTo>
                      <a:pt x="188" y="600"/>
                    </a:lnTo>
                    <a:lnTo>
                      <a:pt x="225" y="570"/>
                    </a:lnTo>
                    <a:lnTo>
                      <a:pt x="264" y="622"/>
                    </a:lnTo>
                    <a:lnTo>
                      <a:pt x="301" y="599"/>
                    </a:lnTo>
                    <a:lnTo>
                      <a:pt x="292" y="499"/>
                    </a:lnTo>
                    <a:lnTo>
                      <a:pt x="324" y="475"/>
                    </a:lnTo>
                    <a:lnTo>
                      <a:pt x="316" y="409"/>
                    </a:lnTo>
                    <a:lnTo>
                      <a:pt x="424" y="269"/>
                    </a:lnTo>
                    <a:lnTo>
                      <a:pt x="486" y="240"/>
                    </a:lnTo>
                    <a:lnTo>
                      <a:pt x="532" y="157"/>
                    </a:lnTo>
                    <a:lnTo>
                      <a:pt x="480" y="114"/>
                    </a:lnTo>
                    <a:lnTo>
                      <a:pt x="383" y="111"/>
                    </a:lnTo>
                    <a:lnTo>
                      <a:pt x="319" y="71"/>
                    </a:lnTo>
                    <a:lnTo>
                      <a:pt x="235" y="60"/>
                    </a:lnTo>
                    <a:lnTo>
                      <a:pt x="173" y="0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294"/>
              <p:cNvSpPr>
                <a:spLocks/>
              </p:cNvSpPr>
              <p:nvPr/>
            </p:nvSpPr>
            <p:spPr bwMode="auto">
              <a:xfrm>
                <a:off x="1542" y="2007"/>
                <a:ext cx="1531" cy="642"/>
              </a:xfrm>
              <a:custGeom>
                <a:avLst/>
                <a:gdLst>
                  <a:gd name="T0" fmla="*/ 36 w 1531"/>
                  <a:gd name="T1" fmla="*/ 248 h 642"/>
                  <a:gd name="T2" fmla="*/ 118 w 1531"/>
                  <a:gd name="T3" fmla="*/ 147 h 642"/>
                  <a:gd name="T4" fmla="*/ 222 w 1531"/>
                  <a:gd name="T5" fmla="*/ 248 h 642"/>
                  <a:gd name="T6" fmla="*/ 340 w 1531"/>
                  <a:gd name="T7" fmla="*/ 210 h 642"/>
                  <a:gd name="T8" fmla="*/ 498 w 1531"/>
                  <a:gd name="T9" fmla="*/ 215 h 642"/>
                  <a:gd name="T10" fmla="*/ 477 w 1531"/>
                  <a:gd name="T11" fmla="*/ 93 h 642"/>
                  <a:gd name="T12" fmla="*/ 554 w 1531"/>
                  <a:gd name="T13" fmla="*/ 112 h 642"/>
                  <a:gd name="T14" fmla="*/ 611 w 1531"/>
                  <a:gd name="T15" fmla="*/ 76 h 642"/>
                  <a:gd name="T16" fmla="*/ 787 w 1531"/>
                  <a:gd name="T17" fmla="*/ 6 h 642"/>
                  <a:gd name="T18" fmla="*/ 897 w 1531"/>
                  <a:gd name="T19" fmla="*/ 110 h 642"/>
                  <a:gd name="T20" fmla="*/ 971 w 1531"/>
                  <a:gd name="T21" fmla="*/ 211 h 642"/>
                  <a:gd name="T22" fmla="*/ 1080 w 1531"/>
                  <a:gd name="T23" fmla="*/ 285 h 642"/>
                  <a:gd name="T24" fmla="*/ 1161 w 1531"/>
                  <a:gd name="T25" fmla="*/ 318 h 642"/>
                  <a:gd name="T26" fmla="*/ 1237 w 1531"/>
                  <a:gd name="T27" fmla="*/ 316 h 642"/>
                  <a:gd name="T28" fmla="*/ 1338 w 1531"/>
                  <a:gd name="T29" fmla="*/ 332 h 642"/>
                  <a:gd name="T30" fmla="*/ 1455 w 1531"/>
                  <a:gd name="T31" fmla="*/ 342 h 642"/>
                  <a:gd name="T32" fmla="*/ 1531 w 1531"/>
                  <a:gd name="T33" fmla="*/ 406 h 642"/>
                  <a:gd name="T34" fmla="*/ 1429 w 1531"/>
                  <a:gd name="T35" fmla="*/ 485 h 642"/>
                  <a:gd name="T36" fmla="*/ 1381 w 1531"/>
                  <a:gd name="T37" fmla="*/ 591 h 642"/>
                  <a:gd name="T38" fmla="*/ 1232 w 1531"/>
                  <a:gd name="T39" fmla="*/ 615 h 642"/>
                  <a:gd name="T40" fmla="*/ 1090 w 1531"/>
                  <a:gd name="T41" fmla="*/ 570 h 642"/>
                  <a:gd name="T42" fmla="*/ 962 w 1531"/>
                  <a:gd name="T43" fmla="*/ 642 h 642"/>
                  <a:gd name="T44" fmla="*/ 905 w 1531"/>
                  <a:gd name="T45" fmla="*/ 580 h 642"/>
                  <a:gd name="T46" fmla="*/ 810 w 1531"/>
                  <a:gd name="T47" fmla="*/ 485 h 642"/>
                  <a:gd name="T48" fmla="*/ 730 w 1531"/>
                  <a:gd name="T49" fmla="*/ 519 h 642"/>
                  <a:gd name="T50" fmla="*/ 583 w 1531"/>
                  <a:gd name="T51" fmla="*/ 495 h 642"/>
                  <a:gd name="T52" fmla="*/ 441 w 1531"/>
                  <a:gd name="T53" fmla="*/ 523 h 642"/>
                  <a:gd name="T54" fmla="*/ 359 w 1531"/>
                  <a:gd name="T55" fmla="*/ 572 h 642"/>
                  <a:gd name="T56" fmla="*/ 309 w 1531"/>
                  <a:gd name="T57" fmla="*/ 495 h 642"/>
                  <a:gd name="T58" fmla="*/ 232 w 1531"/>
                  <a:gd name="T59" fmla="*/ 457 h 642"/>
                  <a:gd name="T60" fmla="*/ 98 w 1531"/>
                  <a:gd name="T61" fmla="*/ 296 h 642"/>
                  <a:gd name="T62" fmla="*/ 14 w 1531"/>
                  <a:gd name="T63" fmla="*/ 301 h 6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31"/>
                  <a:gd name="T97" fmla="*/ 0 h 642"/>
                  <a:gd name="T98" fmla="*/ 1531 w 1531"/>
                  <a:gd name="T99" fmla="*/ 642 h 6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31" h="642">
                    <a:moveTo>
                      <a:pt x="0" y="262"/>
                    </a:moveTo>
                    <a:lnTo>
                      <a:pt x="36" y="248"/>
                    </a:lnTo>
                    <a:lnTo>
                      <a:pt x="88" y="140"/>
                    </a:lnTo>
                    <a:lnTo>
                      <a:pt x="118" y="147"/>
                    </a:lnTo>
                    <a:lnTo>
                      <a:pt x="131" y="242"/>
                    </a:lnTo>
                    <a:lnTo>
                      <a:pt x="222" y="248"/>
                    </a:lnTo>
                    <a:lnTo>
                      <a:pt x="240" y="221"/>
                    </a:lnTo>
                    <a:lnTo>
                      <a:pt x="340" y="210"/>
                    </a:lnTo>
                    <a:lnTo>
                      <a:pt x="450" y="247"/>
                    </a:lnTo>
                    <a:lnTo>
                      <a:pt x="498" y="215"/>
                    </a:lnTo>
                    <a:lnTo>
                      <a:pt x="480" y="158"/>
                    </a:lnTo>
                    <a:lnTo>
                      <a:pt x="477" y="93"/>
                    </a:lnTo>
                    <a:lnTo>
                      <a:pt x="496" y="72"/>
                    </a:lnTo>
                    <a:lnTo>
                      <a:pt x="554" y="112"/>
                    </a:lnTo>
                    <a:lnTo>
                      <a:pt x="577" y="72"/>
                    </a:lnTo>
                    <a:lnTo>
                      <a:pt x="611" y="76"/>
                    </a:lnTo>
                    <a:lnTo>
                      <a:pt x="636" y="159"/>
                    </a:lnTo>
                    <a:lnTo>
                      <a:pt x="787" y="6"/>
                    </a:lnTo>
                    <a:lnTo>
                      <a:pt x="831" y="0"/>
                    </a:lnTo>
                    <a:lnTo>
                      <a:pt x="897" y="110"/>
                    </a:lnTo>
                    <a:lnTo>
                      <a:pt x="990" y="169"/>
                    </a:lnTo>
                    <a:lnTo>
                      <a:pt x="971" y="211"/>
                    </a:lnTo>
                    <a:lnTo>
                      <a:pt x="992" y="311"/>
                    </a:lnTo>
                    <a:lnTo>
                      <a:pt x="1080" y="285"/>
                    </a:lnTo>
                    <a:lnTo>
                      <a:pt x="1138" y="234"/>
                    </a:lnTo>
                    <a:lnTo>
                      <a:pt x="1161" y="318"/>
                    </a:lnTo>
                    <a:lnTo>
                      <a:pt x="1229" y="344"/>
                    </a:lnTo>
                    <a:lnTo>
                      <a:pt x="1237" y="316"/>
                    </a:lnTo>
                    <a:lnTo>
                      <a:pt x="1332" y="306"/>
                    </a:lnTo>
                    <a:lnTo>
                      <a:pt x="1338" y="332"/>
                    </a:lnTo>
                    <a:lnTo>
                      <a:pt x="1414" y="299"/>
                    </a:lnTo>
                    <a:lnTo>
                      <a:pt x="1455" y="342"/>
                    </a:lnTo>
                    <a:lnTo>
                      <a:pt x="1485" y="328"/>
                    </a:lnTo>
                    <a:lnTo>
                      <a:pt x="1531" y="406"/>
                    </a:lnTo>
                    <a:lnTo>
                      <a:pt x="1498" y="471"/>
                    </a:lnTo>
                    <a:lnTo>
                      <a:pt x="1429" y="485"/>
                    </a:lnTo>
                    <a:lnTo>
                      <a:pt x="1381" y="555"/>
                    </a:lnTo>
                    <a:lnTo>
                      <a:pt x="1381" y="591"/>
                    </a:lnTo>
                    <a:lnTo>
                      <a:pt x="1275" y="563"/>
                    </a:lnTo>
                    <a:lnTo>
                      <a:pt x="1232" y="615"/>
                    </a:lnTo>
                    <a:lnTo>
                      <a:pt x="1128" y="566"/>
                    </a:lnTo>
                    <a:lnTo>
                      <a:pt x="1090" y="570"/>
                    </a:lnTo>
                    <a:lnTo>
                      <a:pt x="1068" y="534"/>
                    </a:lnTo>
                    <a:lnTo>
                      <a:pt x="962" y="642"/>
                    </a:lnTo>
                    <a:lnTo>
                      <a:pt x="911" y="617"/>
                    </a:lnTo>
                    <a:lnTo>
                      <a:pt x="905" y="580"/>
                    </a:lnTo>
                    <a:lnTo>
                      <a:pt x="830" y="528"/>
                    </a:lnTo>
                    <a:lnTo>
                      <a:pt x="810" y="485"/>
                    </a:lnTo>
                    <a:lnTo>
                      <a:pt x="772" y="528"/>
                    </a:lnTo>
                    <a:lnTo>
                      <a:pt x="730" y="519"/>
                    </a:lnTo>
                    <a:lnTo>
                      <a:pt x="629" y="553"/>
                    </a:lnTo>
                    <a:lnTo>
                      <a:pt x="583" y="495"/>
                    </a:lnTo>
                    <a:lnTo>
                      <a:pt x="530" y="527"/>
                    </a:lnTo>
                    <a:lnTo>
                      <a:pt x="441" y="523"/>
                    </a:lnTo>
                    <a:lnTo>
                      <a:pt x="393" y="577"/>
                    </a:lnTo>
                    <a:lnTo>
                      <a:pt x="359" y="572"/>
                    </a:lnTo>
                    <a:lnTo>
                      <a:pt x="317" y="536"/>
                    </a:lnTo>
                    <a:lnTo>
                      <a:pt x="309" y="495"/>
                    </a:lnTo>
                    <a:lnTo>
                      <a:pt x="284" y="500"/>
                    </a:lnTo>
                    <a:lnTo>
                      <a:pt x="232" y="457"/>
                    </a:lnTo>
                    <a:lnTo>
                      <a:pt x="192" y="447"/>
                    </a:lnTo>
                    <a:lnTo>
                      <a:pt x="98" y="296"/>
                    </a:lnTo>
                    <a:lnTo>
                      <a:pt x="46" y="313"/>
                    </a:lnTo>
                    <a:lnTo>
                      <a:pt x="14" y="301"/>
                    </a:lnTo>
                    <a:lnTo>
                      <a:pt x="0" y="262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295"/>
              <p:cNvSpPr>
                <a:spLocks/>
              </p:cNvSpPr>
              <p:nvPr/>
            </p:nvSpPr>
            <p:spPr bwMode="auto">
              <a:xfrm>
                <a:off x="1746" y="2492"/>
                <a:ext cx="774" cy="641"/>
              </a:xfrm>
              <a:custGeom>
                <a:avLst/>
                <a:gdLst>
                  <a:gd name="T0" fmla="*/ 94 w 774"/>
                  <a:gd name="T1" fmla="*/ 99 h 641"/>
                  <a:gd name="T2" fmla="*/ 45 w 774"/>
                  <a:gd name="T3" fmla="*/ 127 h 641"/>
                  <a:gd name="T4" fmla="*/ 9 w 774"/>
                  <a:gd name="T5" fmla="*/ 125 h 641"/>
                  <a:gd name="T6" fmla="*/ 0 w 774"/>
                  <a:gd name="T7" fmla="*/ 151 h 641"/>
                  <a:gd name="T8" fmla="*/ 37 w 774"/>
                  <a:gd name="T9" fmla="*/ 206 h 641"/>
                  <a:gd name="T10" fmla="*/ 26 w 774"/>
                  <a:gd name="T11" fmla="*/ 262 h 641"/>
                  <a:gd name="T12" fmla="*/ 72 w 774"/>
                  <a:gd name="T13" fmla="*/ 271 h 641"/>
                  <a:gd name="T14" fmla="*/ 64 w 774"/>
                  <a:gd name="T15" fmla="*/ 355 h 641"/>
                  <a:gd name="T16" fmla="*/ 98 w 774"/>
                  <a:gd name="T17" fmla="*/ 351 h 641"/>
                  <a:gd name="T18" fmla="*/ 118 w 774"/>
                  <a:gd name="T19" fmla="*/ 265 h 641"/>
                  <a:gd name="T20" fmla="*/ 157 w 774"/>
                  <a:gd name="T21" fmla="*/ 243 h 641"/>
                  <a:gd name="T22" fmla="*/ 184 w 774"/>
                  <a:gd name="T23" fmla="*/ 251 h 641"/>
                  <a:gd name="T24" fmla="*/ 238 w 774"/>
                  <a:gd name="T25" fmla="*/ 211 h 641"/>
                  <a:gd name="T26" fmla="*/ 242 w 774"/>
                  <a:gd name="T27" fmla="*/ 308 h 641"/>
                  <a:gd name="T28" fmla="*/ 299 w 774"/>
                  <a:gd name="T29" fmla="*/ 320 h 641"/>
                  <a:gd name="T30" fmla="*/ 317 w 774"/>
                  <a:gd name="T31" fmla="*/ 347 h 641"/>
                  <a:gd name="T32" fmla="*/ 383 w 774"/>
                  <a:gd name="T33" fmla="*/ 380 h 641"/>
                  <a:gd name="T34" fmla="*/ 397 w 774"/>
                  <a:gd name="T35" fmla="*/ 448 h 641"/>
                  <a:gd name="T36" fmla="*/ 364 w 774"/>
                  <a:gd name="T37" fmla="*/ 465 h 641"/>
                  <a:gd name="T38" fmla="*/ 355 w 774"/>
                  <a:gd name="T39" fmla="*/ 503 h 641"/>
                  <a:gd name="T40" fmla="*/ 304 w 774"/>
                  <a:gd name="T41" fmla="*/ 499 h 641"/>
                  <a:gd name="T42" fmla="*/ 273 w 774"/>
                  <a:gd name="T43" fmla="*/ 555 h 641"/>
                  <a:gd name="T44" fmla="*/ 294 w 774"/>
                  <a:gd name="T45" fmla="*/ 609 h 641"/>
                  <a:gd name="T46" fmla="*/ 356 w 774"/>
                  <a:gd name="T47" fmla="*/ 641 h 641"/>
                  <a:gd name="T48" fmla="*/ 384 w 774"/>
                  <a:gd name="T49" fmla="*/ 609 h 641"/>
                  <a:gd name="T50" fmla="*/ 485 w 774"/>
                  <a:gd name="T51" fmla="*/ 607 h 641"/>
                  <a:gd name="T52" fmla="*/ 511 w 774"/>
                  <a:gd name="T53" fmla="*/ 519 h 641"/>
                  <a:gd name="T54" fmla="*/ 563 w 774"/>
                  <a:gd name="T55" fmla="*/ 526 h 641"/>
                  <a:gd name="T56" fmla="*/ 584 w 774"/>
                  <a:gd name="T57" fmla="*/ 552 h 641"/>
                  <a:gd name="T58" fmla="*/ 631 w 774"/>
                  <a:gd name="T59" fmla="*/ 524 h 641"/>
                  <a:gd name="T60" fmla="*/ 646 w 774"/>
                  <a:gd name="T61" fmla="*/ 398 h 641"/>
                  <a:gd name="T62" fmla="*/ 739 w 774"/>
                  <a:gd name="T63" fmla="*/ 367 h 641"/>
                  <a:gd name="T64" fmla="*/ 774 w 774"/>
                  <a:gd name="T65" fmla="*/ 181 h 641"/>
                  <a:gd name="T66" fmla="*/ 758 w 774"/>
                  <a:gd name="T67" fmla="*/ 157 h 641"/>
                  <a:gd name="T68" fmla="*/ 707 w 774"/>
                  <a:gd name="T69" fmla="*/ 132 h 641"/>
                  <a:gd name="T70" fmla="*/ 701 w 774"/>
                  <a:gd name="T71" fmla="*/ 95 h 641"/>
                  <a:gd name="T72" fmla="*/ 626 w 774"/>
                  <a:gd name="T73" fmla="*/ 43 h 641"/>
                  <a:gd name="T74" fmla="*/ 606 w 774"/>
                  <a:gd name="T75" fmla="*/ 0 h 641"/>
                  <a:gd name="T76" fmla="*/ 568 w 774"/>
                  <a:gd name="T77" fmla="*/ 43 h 641"/>
                  <a:gd name="T78" fmla="*/ 526 w 774"/>
                  <a:gd name="T79" fmla="*/ 34 h 641"/>
                  <a:gd name="T80" fmla="*/ 425 w 774"/>
                  <a:gd name="T81" fmla="*/ 68 h 641"/>
                  <a:gd name="T82" fmla="*/ 379 w 774"/>
                  <a:gd name="T83" fmla="*/ 10 h 641"/>
                  <a:gd name="T84" fmla="*/ 330 w 774"/>
                  <a:gd name="T85" fmla="*/ 42 h 641"/>
                  <a:gd name="T86" fmla="*/ 237 w 774"/>
                  <a:gd name="T87" fmla="*/ 38 h 641"/>
                  <a:gd name="T88" fmla="*/ 189 w 774"/>
                  <a:gd name="T89" fmla="*/ 92 h 641"/>
                  <a:gd name="T90" fmla="*/ 155 w 774"/>
                  <a:gd name="T91" fmla="*/ 87 h 641"/>
                  <a:gd name="T92" fmla="*/ 138 w 774"/>
                  <a:gd name="T93" fmla="*/ 108 h 641"/>
                  <a:gd name="T94" fmla="*/ 94 w 774"/>
                  <a:gd name="T95" fmla="*/ 99 h 6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74"/>
                  <a:gd name="T145" fmla="*/ 0 h 641"/>
                  <a:gd name="T146" fmla="*/ 774 w 774"/>
                  <a:gd name="T147" fmla="*/ 641 h 6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74" h="641">
                    <a:moveTo>
                      <a:pt x="94" y="99"/>
                    </a:moveTo>
                    <a:lnTo>
                      <a:pt x="45" y="127"/>
                    </a:lnTo>
                    <a:lnTo>
                      <a:pt x="9" y="125"/>
                    </a:lnTo>
                    <a:lnTo>
                      <a:pt x="0" y="151"/>
                    </a:lnTo>
                    <a:lnTo>
                      <a:pt x="37" y="206"/>
                    </a:lnTo>
                    <a:lnTo>
                      <a:pt x="26" y="262"/>
                    </a:lnTo>
                    <a:lnTo>
                      <a:pt x="72" y="271"/>
                    </a:lnTo>
                    <a:lnTo>
                      <a:pt x="64" y="355"/>
                    </a:lnTo>
                    <a:lnTo>
                      <a:pt x="98" y="351"/>
                    </a:lnTo>
                    <a:lnTo>
                      <a:pt x="118" y="265"/>
                    </a:lnTo>
                    <a:lnTo>
                      <a:pt x="157" y="243"/>
                    </a:lnTo>
                    <a:lnTo>
                      <a:pt x="184" y="251"/>
                    </a:lnTo>
                    <a:lnTo>
                      <a:pt x="238" y="211"/>
                    </a:lnTo>
                    <a:lnTo>
                      <a:pt x="242" y="308"/>
                    </a:lnTo>
                    <a:lnTo>
                      <a:pt x="299" y="320"/>
                    </a:lnTo>
                    <a:lnTo>
                      <a:pt x="317" y="347"/>
                    </a:lnTo>
                    <a:lnTo>
                      <a:pt x="383" y="380"/>
                    </a:lnTo>
                    <a:lnTo>
                      <a:pt x="397" y="448"/>
                    </a:lnTo>
                    <a:lnTo>
                      <a:pt x="364" y="465"/>
                    </a:lnTo>
                    <a:lnTo>
                      <a:pt x="355" y="503"/>
                    </a:lnTo>
                    <a:lnTo>
                      <a:pt x="304" y="499"/>
                    </a:lnTo>
                    <a:lnTo>
                      <a:pt x="273" y="555"/>
                    </a:lnTo>
                    <a:lnTo>
                      <a:pt x="294" y="609"/>
                    </a:lnTo>
                    <a:lnTo>
                      <a:pt x="356" y="641"/>
                    </a:lnTo>
                    <a:lnTo>
                      <a:pt x="384" y="609"/>
                    </a:lnTo>
                    <a:lnTo>
                      <a:pt x="485" y="607"/>
                    </a:lnTo>
                    <a:lnTo>
                      <a:pt x="511" y="519"/>
                    </a:lnTo>
                    <a:lnTo>
                      <a:pt x="563" y="526"/>
                    </a:lnTo>
                    <a:lnTo>
                      <a:pt x="584" y="552"/>
                    </a:lnTo>
                    <a:lnTo>
                      <a:pt x="631" y="524"/>
                    </a:lnTo>
                    <a:lnTo>
                      <a:pt x="646" y="398"/>
                    </a:lnTo>
                    <a:lnTo>
                      <a:pt x="739" y="367"/>
                    </a:lnTo>
                    <a:lnTo>
                      <a:pt x="774" y="181"/>
                    </a:lnTo>
                    <a:lnTo>
                      <a:pt x="758" y="157"/>
                    </a:lnTo>
                    <a:lnTo>
                      <a:pt x="707" y="132"/>
                    </a:lnTo>
                    <a:lnTo>
                      <a:pt x="701" y="95"/>
                    </a:lnTo>
                    <a:lnTo>
                      <a:pt x="626" y="43"/>
                    </a:lnTo>
                    <a:lnTo>
                      <a:pt x="606" y="0"/>
                    </a:lnTo>
                    <a:lnTo>
                      <a:pt x="568" y="43"/>
                    </a:lnTo>
                    <a:lnTo>
                      <a:pt x="526" y="34"/>
                    </a:lnTo>
                    <a:lnTo>
                      <a:pt x="425" y="68"/>
                    </a:lnTo>
                    <a:lnTo>
                      <a:pt x="379" y="10"/>
                    </a:lnTo>
                    <a:lnTo>
                      <a:pt x="330" y="42"/>
                    </a:lnTo>
                    <a:lnTo>
                      <a:pt x="237" y="38"/>
                    </a:lnTo>
                    <a:lnTo>
                      <a:pt x="189" y="92"/>
                    </a:lnTo>
                    <a:lnTo>
                      <a:pt x="155" y="87"/>
                    </a:lnTo>
                    <a:lnTo>
                      <a:pt x="138" y="108"/>
                    </a:lnTo>
                    <a:lnTo>
                      <a:pt x="94" y="99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296"/>
              <p:cNvSpPr>
                <a:spLocks/>
              </p:cNvSpPr>
              <p:nvPr/>
            </p:nvSpPr>
            <p:spPr bwMode="auto">
              <a:xfrm>
                <a:off x="1542" y="2703"/>
                <a:ext cx="702" cy="605"/>
              </a:xfrm>
              <a:custGeom>
                <a:avLst/>
                <a:gdLst>
                  <a:gd name="T0" fmla="*/ 164 w 702"/>
                  <a:gd name="T1" fmla="*/ 147 h 605"/>
                  <a:gd name="T2" fmla="*/ 128 w 702"/>
                  <a:gd name="T3" fmla="*/ 149 h 605"/>
                  <a:gd name="T4" fmla="*/ 88 w 702"/>
                  <a:gd name="T5" fmla="*/ 315 h 605"/>
                  <a:gd name="T6" fmla="*/ 36 w 702"/>
                  <a:gd name="T7" fmla="*/ 359 h 605"/>
                  <a:gd name="T8" fmla="*/ 0 w 702"/>
                  <a:gd name="T9" fmla="*/ 483 h 605"/>
                  <a:gd name="T10" fmla="*/ 46 w 702"/>
                  <a:gd name="T11" fmla="*/ 546 h 605"/>
                  <a:gd name="T12" fmla="*/ 240 w 702"/>
                  <a:gd name="T13" fmla="*/ 565 h 605"/>
                  <a:gd name="T14" fmla="*/ 266 w 702"/>
                  <a:gd name="T15" fmla="*/ 525 h 605"/>
                  <a:gd name="T16" fmla="*/ 265 w 702"/>
                  <a:gd name="T17" fmla="*/ 458 h 605"/>
                  <a:gd name="T18" fmla="*/ 378 w 702"/>
                  <a:gd name="T19" fmla="*/ 441 h 605"/>
                  <a:gd name="T20" fmla="*/ 406 w 702"/>
                  <a:gd name="T21" fmla="*/ 479 h 605"/>
                  <a:gd name="T22" fmla="*/ 406 w 702"/>
                  <a:gd name="T23" fmla="*/ 584 h 605"/>
                  <a:gd name="T24" fmla="*/ 498 w 702"/>
                  <a:gd name="T25" fmla="*/ 592 h 605"/>
                  <a:gd name="T26" fmla="*/ 545 w 702"/>
                  <a:gd name="T27" fmla="*/ 546 h 605"/>
                  <a:gd name="T28" fmla="*/ 588 w 702"/>
                  <a:gd name="T29" fmla="*/ 605 h 605"/>
                  <a:gd name="T30" fmla="*/ 662 w 702"/>
                  <a:gd name="T31" fmla="*/ 557 h 605"/>
                  <a:gd name="T32" fmla="*/ 702 w 702"/>
                  <a:gd name="T33" fmla="*/ 510 h 605"/>
                  <a:gd name="T34" fmla="*/ 660 w 702"/>
                  <a:gd name="T35" fmla="*/ 468 h 605"/>
                  <a:gd name="T36" fmla="*/ 625 w 702"/>
                  <a:gd name="T37" fmla="*/ 503 h 605"/>
                  <a:gd name="T38" fmla="*/ 553 w 702"/>
                  <a:gd name="T39" fmla="*/ 473 h 605"/>
                  <a:gd name="T40" fmla="*/ 560 w 702"/>
                  <a:gd name="T41" fmla="*/ 430 h 605"/>
                  <a:gd name="T42" fmla="*/ 498 w 702"/>
                  <a:gd name="T43" fmla="*/ 398 h 605"/>
                  <a:gd name="T44" fmla="*/ 477 w 702"/>
                  <a:gd name="T45" fmla="*/ 344 h 605"/>
                  <a:gd name="T46" fmla="*/ 508 w 702"/>
                  <a:gd name="T47" fmla="*/ 288 h 605"/>
                  <a:gd name="T48" fmla="*/ 559 w 702"/>
                  <a:gd name="T49" fmla="*/ 292 h 605"/>
                  <a:gd name="T50" fmla="*/ 568 w 702"/>
                  <a:gd name="T51" fmla="*/ 254 h 605"/>
                  <a:gd name="T52" fmla="*/ 601 w 702"/>
                  <a:gd name="T53" fmla="*/ 237 h 605"/>
                  <a:gd name="T54" fmla="*/ 587 w 702"/>
                  <a:gd name="T55" fmla="*/ 169 h 605"/>
                  <a:gd name="T56" fmla="*/ 521 w 702"/>
                  <a:gd name="T57" fmla="*/ 136 h 605"/>
                  <a:gd name="T58" fmla="*/ 503 w 702"/>
                  <a:gd name="T59" fmla="*/ 109 h 605"/>
                  <a:gd name="T60" fmla="*/ 446 w 702"/>
                  <a:gd name="T61" fmla="*/ 97 h 605"/>
                  <a:gd name="T62" fmla="*/ 442 w 702"/>
                  <a:gd name="T63" fmla="*/ 0 h 605"/>
                  <a:gd name="T64" fmla="*/ 388 w 702"/>
                  <a:gd name="T65" fmla="*/ 40 h 605"/>
                  <a:gd name="T66" fmla="*/ 361 w 702"/>
                  <a:gd name="T67" fmla="*/ 32 h 605"/>
                  <a:gd name="T68" fmla="*/ 322 w 702"/>
                  <a:gd name="T69" fmla="*/ 54 h 605"/>
                  <a:gd name="T70" fmla="*/ 302 w 702"/>
                  <a:gd name="T71" fmla="*/ 140 h 605"/>
                  <a:gd name="T72" fmla="*/ 268 w 702"/>
                  <a:gd name="T73" fmla="*/ 144 h 605"/>
                  <a:gd name="T74" fmla="*/ 276 w 702"/>
                  <a:gd name="T75" fmla="*/ 60 h 605"/>
                  <a:gd name="T76" fmla="*/ 230 w 702"/>
                  <a:gd name="T77" fmla="*/ 51 h 605"/>
                  <a:gd name="T78" fmla="*/ 164 w 702"/>
                  <a:gd name="T79" fmla="*/ 147 h 6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02"/>
                  <a:gd name="T121" fmla="*/ 0 h 605"/>
                  <a:gd name="T122" fmla="*/ 702 w 702"/>
                  <a:gd name="T123" fmla="*/ 605 h 6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02" h="605">
                    <a:moveTo>
                      <a:pt x="164" y="147"/>
                    </a:moveTo>
                    <a:lnTo>
                      <a:pt x="128" y="149"/>
                    </a:lnTo>
                    <a:lnTo>
                      <a:pt x="88" y="315"/>
                    </a:lnTo>
                    <a:lnTo>
                      <a:pt x="36" y="359"/>
                    </a:lnTo>
                    <a:lnTo>
                      <a:pt x="0" y="483"/>
                    </a:lnTo>
                    <a:lnTo>
                      <a:pt x="46" y="546"/>
                    </a:lnTo>
                    <a:lnTo>
                      <a:pt x="240" y="565"/>
                    </a:lnTo>
                    <a:lnTo>
                      <a:pt x="266" y="525"/>
                    </a:lnTo>
                    <a:lnTo>
                      <a:pt x="265" y="458"/>
                    </a:lnTo>
                    <a:lnTo>
                      <a:pt x="378" y="441"/>
                    </a:lnTo>
                    <a:lnTo>
                      <a:pt x="406" y="479"/>
                    </a:lnTo>
                    <a:lnTo>
                      <a:pt x="406" y="584"/>
                    </a:lnTo>
                    <a:lnTo>
                      <a:pt x="498" y="592"/>
                    </a:lnTo>
                    <a:lnTo>
                      <a:pt x="545" y="546"/>
                    </a:lnTo>
                    <a:lnTo>
                      <a:pt x="588" y="605"/>
                    </a:lnTo>
                    <a:lnTo>
                      <a:pt x="662" y="557"/>
                    </a:lnTo>
                    <a:lnTo>
                      <a:pt x="702" y="510"/>
                    </a:lnTo>
                    <a:lnTo>
                      <a:pt x="660" y="468"/>
                    </a:lnTo>
                    <a:lnTo>
                      <a:pt x="625" y="503"/>
                    </a:lnTo>
                    <a:lnTo>
                      <a:pt x="553" y="473"/>
                    </a:lnTo>
                    <a:lnTo>
                      <a:pt x="560" y="430"/>
                    </a:lnTo>
                    <a:lnTo>
                      <a:pt x="498" y="398"/>
                    </a:lnTo>
                    <a:lnTo>
                      <a:pt x="477" y="344"/>
                    </a:lnTo>
                    <a:lnTo>
                      <a:pt x="508" y="288"/>
                    </a:lnTo>
                    <a:lnTo>
                      <a:pt x="559" y="292"/>
                    </a:lnTo>
                    <a:lnTo>
                      <a:pt x="568" y="254"/>
                    </a:lnTo>
                    <a:lnTo>
                      <a:pt x="601" y="237"/>
                    </a:lnTo>
                    <a:lnTo>
                      <a:pt x="587" y="169"/>
                    </a:lnTo>
                    <a:lnTo>
                      <a:pt x="521" y="136"/>
                    </a:lnTo>
                    <a:lnTo>
                      <a:pt x="503" y="109"/>
                    </a:lnTo>
                    <a:lnTo>
                      <a:pt x="446" y="97"/>
                    </a:lnTo>
                    <a:lnTo>
                      <a:pt x="442" y="0"/>
                    </a:lnTo>
                    <a:lnTo>
                      <a:pt x="388" y="40"/>
                    </a:lnTo>
                    <a:lnTo>
                      <a:pt x="361" y="32"/>
                    </a:lnTo>
                    <a:lnTo>
                      <a:pt x="322" y="54"/>
                    </a:lnTo>
                    <a:lnTo>
                      <a:pt x="302" y="140"/>
                    </a:lnTo>
                    <a:lnTo>
                      <a:pt x="268" y="144"/>
                    </a:lnTo>
                    <a:lnTo>
                      <a:pt x="276" y="60"/>
                    </a:lnTo>
                    <a:lnTo>
                      <a:pt x="230" y="51"/>
                    </a:lnTo>
                    <a:lnTo>
                      <a:pt x="164" y="147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297"/>
              <p:cNvSpPr>
                <a:spLocks/>
              </p:cNvSpPr>
              <p:nvPr/>
            </p:nvSpPr>
            <p:spPr bwMode="auto">
              <a:xfrm>
                <a:off x="2095" y="3011"/>
                <a:ext cx="988" cy="909"/>
              </a:xfrm>
              <a:custGeom>
                <a:avLst/>
                <a:gdLst>
                  <a:gd name="T0" fmla="*/ 316 w 988"/>
                  <a:gd name="T1" fmla="*/ 33 h 909"/>
                  <a:gd name="T2" fmla="*/ 282 w 988"/>
                  <a:gd name="T3" fmla="*/ 5 h 909"/>
                  <a:gd name="T4" fmla="*/ 235 w 988"/>
                  <a:gd name="T5" fmla="*/ 33 h 909"/>
                  <a:gd name="T6" fmla="*/ 214 w 988"/>
                  <a:gd name="T7" fmla="*/ 7 h 909"/>
                  <a:gd name="T8" fmla="*/ 162 w 988"/>
                  <a:gd name="T9" fmla="*/ 0 h 909"/>
                  <a:gd name="T10" fmla="*/ 136 w 988"/>
                  <a:gd name="T11" fmla="*/ 88 h 909"/>
                  <a:gd name="T12" fmla="*/ 35 w 988"/>
                  <a:gd name="T13" fmla="*/ 90 h 909"/>
                  <a:gd name="T14" fmla="*/ 7 w 988"/>
                  <a:gd name="T15" fmla="*/ 122 h 909"/>
                  <a:gd name="T16" fmla="*/ 0 w 988"/>
                  <a:gd name="T17" fmla="*/ 165 h 909"/>
                  <a:gd name="T18" fmla="*/ 72 w 988"/>
                  <a:gd name="T19" fmla="*/ 195 h 909"/>
                  <a:gd name="T20" fmla="*/ 107 w 988"/>
                  <a:gd name="T21" fmla="*/ 160 h 909"/>
                  <a:gd name="T22" fmla="*/ 149 w 988"/>
                  <a:gd name="T23" fmla="*/ 202 h 909"/>
                  <a:gd name="T24" fmla="*/ 106 w 988"/>
                  <a:gd name="T25" fmla="*/ 252 h 909"/>
                  <a:gd name="T26" fmla="*/ 169 w 988"/>
                  <a:gd name="T27" fmla="*/ 352 h 909"/>
                  <a:gd name="T28" fmla="*/ 259 w 988"/>
                  <a:gd name="T29" fmla="*/ 354 h 909"/>
                  <a:gd name="T30" fmla="*/ 133 w 988"/>
                  <a:gd name="T31" fmla="*/ 437 h 909"/>
                  <a:gd name="T32" fmla="*/ 169 w 988"/>
                  <a:gd name="T33" fmla="*/ 494 h 909"/>
                  <a:gd name="T34" fmla="*/ 244 w 988"/>
                  <a:gd name="T35" fmla="*/ 469 h 909"/>
                  <a:gd name="T36" fmla="*/ 316 w 988"/>
                  <a:gd name="T37" fmla="*/ 527 h 909"/>
                  <a:gd name="T38" fmla="*/ 320 w 988"/>
                  <a:gd name="T39" fmla="*/ 610 h 909"/>
                  <a:gd name="T40" fmla="*/ 435 w 988"/>
                  <a:gd name="T41" fmla="*/ 606 h 909"/>
                  <a:gd name="T42" fmla="*/ 467 w 988"/>
                  <a:gd name="T43" fmla="*/ 691 h 909"/>
                  <a:gd name="T44" fmla="*/ 563 w 988"/>
                  <a:gd name="T45" fmla="*/ 733 h 909"/>
                  <a:gd name="T46" fmla="*/ 723 w 988"/>
                  <a:gd name="T47" fmla="*/ 879 h 909"/>
                  <a:gd name="T48" fmla="*/ 784 w 988"/>
                  <a:gd name="T49" fmla="*/ 787 h 909"/>
                  <a:gd name="T50" fmla="*/ 899 w 988"/>
                  <a:gd name="T51" fmla="*/ 909 h 909"/>
                  <a:gd name="T52" fmla="*/ 952 w 988"/>
                  <a:gd name="T53" fmla="*/ 887 h 909"/>
                  <a:gd name="T54" fmla="*/ 913 w 988"/>
                  <a:gd name="T55" fmla="*/ 845 h 909"/>
                  <a:gd name="T56" fmla="*/ 941 w 988"/>
                  <a:gd name="T57" fmla="*/ 782 h 909"/>
                  <a:gd name="T58" fmla="*/ 988 w 988"/>
                  <a:gd name="T59" fmla="*/ 740 h 909"/>
                  <a:gd name="T60" fmla="*/ 964 w 988"/>
                  <a:gd name="T61" fmla="*/ 693 h 909"/>
                  <a:gd name="T62" fmla="*/ 919 w 988"/>
                  <a:gd name="T63" fmla="*/ 687 h 909"/>
                  <a:gd name="T64" fmla="*/ 813 w 988"/>
                  <a:gd name="T65" fmla="*/ 568 h 909"/>
                  <a:gd name="T66" fmla="*/ 712 w 988"/>
                  <a:gd name="T67" fmla="*/ 583 h 909"/>
                  <a:gd name="T68" fmla="*/ 646 w 988"/>
                  <a:gd name="T69" fmla="*/ 553 h 909"/>
                  <a:gd name="T70" fmla="*/ 595 w 988"/>
                  <a:gd name="T71" fmla="*/ 399 h 909"/>
                  <a:gd name="T72" fmla="*/ 633 w 988"/>
                  <a:gd name="T73" fmla="*/ 392 h 909"/>
                  <a:gd name="T74" fmla="*/ 598 w 988"/>
                  <a:gd name="T75" fmla="*/ 349 h 909"/>
                  <a:gd name="T76" fmla="*/ 523 w 988"/>
                  <a:gd name="T77" fmla="*/ 308 h 909"/>
                  <a:gd name="T78" fmla="*/ 496 w 988"/>
                  <a:gd name="T79" fmla="*/ 247 h 909"/>
                  <a:gd name="T80" fmla="*/ 453 w 988"/>
                  <a:gd name="T81" fmla="*/ 190 h 909"/>
                  <a:gd name="T82" fmla="*/ 420 w 988"/>
                  <a:gd name="T83" fmla="*/ 221 h 909"/>
                  <a:gd name="T84" fmla="*/ 411 w 988"/>
                  <a:gd name="T85" fmla="*/ 261 h 909"/>
                  <a:gd name="T86" fmla="*/ 358 w 988"/>
                  <a:gd name="T87" fmla="*/ 259 h 909"/>
                  <a:gd name="T88" fmla="*/ 309 w 988"/>
                  <a:gd name="T89" fmla="*/ 188 h 909"/>
                  <a:gd name="T90" fmla="*/ 347 w 988"/>
                  <a:gd name="T91" fmla="*/ 90 h 909"/>
                  <a:gd name="T92" fmla="*/ 316 w 988"/>
                  <a:gd name="T93" fmla="*/ 33 h 9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88"/>
                  <a:gd name="T142" fmla="*/ 0 h 909"/>
                  <a:gd name="T143" fmla="*/ 988 w 988"/>
                  <a:gd name="T144" fmla="*/ 909 h 90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88" h="909">
                    <a:moveTo>
                      <a:pt x="316" y="33"/>
                    </a:moveTo>
                    <a:lnTo>
                      <a:pt x="282" y="5"/>
                    </a:lnTo>
                    <a:lnTo>
                      <a:pt x="235" y="33"/>
                    </a:lnTo>
                    <a:lnTo>
                      <a:pt x="214" y="7"/>
                    </a:lnTo>
                    <a:lnTo>
                      <a:pt x="162" y="0"/>
                    </a:lnTo>
                    <a:lnTo>
                      <a:pt x="136" y="88"/>
                    </a:lnTo>
                    <a:lnTo>
                      <a:pt x="35" y="90"/>
                    </a:lnTo>
                    <a:lnTo>
                      <a:pt x="7" y="122"/>
                    </a:lnTo>
                    <a:lnTo>
                      <a:pt x="0" y="165"/>
                    </a:lnTo>
                    <a:lnTo>
                      <a:pt x="72" y="195"/>
                    </a:lnTo>
                    <a:lnTo>
                      <a:pt x="107" y="160"/>
                    </a:lnTo>
                    <a:lnTo>
                      <a:pt x="149" y="202"/>
                    </a:lnTo>
                    <a:lnTo>
                      <a:pt x="106" y="252"/>
                    </a:lnTo>
                    <a:lnTo>
                      <a:pt x="169" y="352"/>
                    </a:lnTo>
                    <a:lnTo>
                      <a:pt x="259" y="354"/>
                    </a:lnTo>
                    <a:lnTo>
                      <a:pt x="133" y="437"/>
                    </a:lnTo>
                    <a:lnTo>
                      <a:pt x="169" y="494"/>
                    </a:lnTo>
                    <a:lnTo>
                      <a:pt x="244" y="469"/>
                    </a:lnTo>
                    <a:lnTo>
                      <a:pt x="316" y="527"/>
                    </a:lnTo>
                    <a:lnTo>
                      <a:pt x="320" y="610"/>
                    </a:lnTo>
                    <a:lnTo>
                      <a:pt x="435" y="606"/>
                    </a:lnTo>
                    <a:lnTo>
                      <a:pt x="467" y="691"/>
                    </a:lnTo>
                    <a:lnTo>
                      <a:pt x="563" y="733"/>
                    </a:lnTo>
                    <a:lnTo>
                      <a:pt x="723" y="879"/>
                    </a:lnTo>
                    <a:lnTo>
                      <a:pt x="784" y="787"/>
                    </a:lnTo>
                    <a:lnTo>
                      <a:pt x="899" y="909"/>
                    </a:lnTo>
                    <a:lnTo>
                      <a:pt x="952" y="887"/>
                    </a:lnTo>
                    <a:lnTo>
                      <a:pt x="913" y="845"/>
                    </a:lnTo>
                    <a:lnTo>
                      <a:pt x="941" y="782"/>
                    </a:lnTo>
                    <a:lnTo>
                      <a:pt x="988" y="740"/>
                    </a:lnTo>
                    <a:lnTo>
                      <a:pt x="964" y="693"/>
                    </a:lnTo>
                    <a:lnTo>
                      <a:pt x="919" y="687"/>
                    </a:lnTo>
                    <a:lnTo>
                      <a:pt x="813" y="568"/>
                    </a:lnTo>
                    <a:lnTo>
                      <a:pt x="712" y="583"/>
                    </a:lnTo>
                    <a:lnTo>
                      <a:pt x="646" y="553"/>
                    </a:lnTo>
                    <a:lnTo>
                      <a:pt x="595" y="399"/>
                    </a:lnTo>
                    <a:lnTo>
                      <a:pt x="633" y="392"/>
                    </a:lnTo>
                    <a:lnTo>
                      <a:pt x="598" y="349"/>
                    </a:lnTo>
                    <a:lnTo>
                      <a:pt x="523" y="308"/>
                    </a:lnTo>
                    <a:lnTo>
                      <a:pt x="496" y="247"/>
                    </a:lnTo>
                    <a:lnTo>
                      <a:pt x="453" y="190"/>
                    </a:lnTo>
                    <a:lnTo>
                      <a:pt x="420" y="221"/>
                    </a:lnTo>
                    <a:lnTo>
                      <a:pt x="411" y="261"/>
                    </a:lnTo>
                    <a:lnTo>
                      <a:pt x="358" y="259"/>
                    </a:lnTo>
                    <a:lnTo>
                      <a:pt x="309" y="188"/>
                    </a:lnTo>
                    <a:lnTo>
                      <a:pt x="347" y="90"/>
                    </a:lnTo>
                    <a:lnTo>
                      <a:pt x="316" y="33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298"/>
              <p:cNvSpPr>
                <a:spLocks/>
              </p:cNvSpPr>
              <p:nvPr/>
            </p:nvSpPr>
            <p:spPr bwMode="auto">
              <a:xfrm>
                <a:off x="3008" y="3469"/>
                <a:ext cx="337" cy="506"/>
              </a:xfrm>
              <a:custGeom>
                <a:avLst/>
                <a:gdLst>
                  <a:gd name="T0" fmla="*/ 310 w 337"/>
                  <a:gd name="T1" fmla="*/ 459 h 506"/>
                  <a:gd name="T2" fmla="*/ 271 w 337"/>
                  <a:gd name="T3" fmla="*/ 468 h 506"/>
                  <a:gd name="T4" fmla="*/ 236 w 337"/>
                  <a:gd name="T5" fmla="*/ 506 h 506"/>
                  <a:gd name="T6" fmla="*/ 72 w 337"/>
                  <a:gd name="T7" fmla="*/ 394 h 506"/>
                  <a:gd name="T8" fmla="*/ 39 w 337"/>
                  <a:gd name="T9" fmla="*/ 429 h 506"/>
                  <a:gd name="T10" fmla="*/ 0 w 337"/>
                  <a:gd name="T11" fmla="*/ 387 h 506"/>
                  <a:gd name="T12" fmla="*/ 28 w 337"/>
                  <a:gd name="T13" fmla="*/ 324 h 506"/>
                  <a:gd name="T14" fmla="*/ 75 w 337"/>
                  <a:gd name="T15" fmla="*/ 282 h 506"/>
                  <a:gd name="T16" fmla="*/ 96 w 337"/>
                  <a:gd name="T17" fmla="*/ 281 h 506"/>
                  <a:gd name="T18" fmla="*/ 128 w 337"/>
                  <a:gd name="T19" fmla="*/ 168 h 506"/>
                  <a:gd name="T20" fmla="*/ 260 w 337"/>
                  <a:gd name="T21" fmla="*/ 6 h 506"/>
                  <a:gd name="T22" fmla="*/ 337 w 337"/>
                  <a:gd name="T23" fmla="*/ 0 h 506"/>
                  <a:gd name="T24" fmla="*/ 247 w 337"/>
                  <a:gd name="T25" fmla="*/ 254 h 506"/>
                  <a:gd name="T26" fmla="*/ 269 w 337"/>
                  <a:gd name="T27" fmla="*/ 304 h 506"/>
                  <a:gd name="T28" fmla="*/ 334 w 337"/>
                  <a:gd name="T29" fmla="*/ 366 h 506"/>
                  <a:gd name="T30" fmla="*/ 310 w 337"/>
                  <a:gd name="T31" fmla="*/ 459 h 5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7"/>
                  <a:gd name="T49" fmla="*/ 0 h 506"/>
                  <a:gd name="T50" fmla="*/ 337 w 337"/>
                  <a:gd name="T51" fmla="*/ 506 h 5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7" h="506">
                    <a:moveTo>
                      <a:pt x="310" y="459"/>
                    </a:moveTo>
                    <a:lnTo>
                      <a:pt x="271" y="468"/>
                    </a:lnTo>
                    <a:lnTo>
                      <a:pt x="236" y="506"/>
                    </a:lnTo>
                    <a:lnTo>
                      <a:pt x="72" y="394"/>
                    </a:lnTo>
                    <a:lnTo>
                      <a:pt x="39" y="429"/>
                    </a:lnTo>
                    <a:lnTo>
                      <a:pt x="0" y="387"/>
                    </a:lnTo>
                    <a:lnTo>
                      <a:pt x="28" y="324"/>
                    </a:lnTo>
                    <a:lnTo>
                      <a:pt x="75" y="282"/>
                    </a:lnTo>
                    <a:lnTo>
                      <a:pt x="96" y="281"/>
                    </a:lnTo>
                    <a:lnTo>
                      <a:pt x="128" y="168"/>
                    </a:lnTo>
                    <a:lnTo>
                      <a:pt x="260" y="6"/>
                    </a:lnTo>
                    <a:lnTo>
                      <a:pt x="337" y="0"/>
                    </a:lnTo>
                    <a:lnTo>
                      <a:pt x="247" y="254"/>
                    </a:lnTo>
                    <a:lnTo>
                      <a:pt x="269" y="304"/>
                    </a:lnTo>
                    <a:lnTo>
                      <a:pt x="334" y="366"/>
                    </a:lnTo>
                    <a:lnTo>
                      <a:pt x="310" y="459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299"/>
              <p:cNvSpPr>
                <a:spLocks/>
              </p:cNvSpPr>
              <p:nvPr/>
            </p:nvSpPr>
            <p:spPr bwMode="auto">
              <a:xfrm>
                <a:off x="2377" y="2478"/>
                <a:ext cx="839" cy="925"/>
              </a:xfrm>
              <a:custGeom>
                <a:avLst/>
                <a:gdLst>
                  <a:gd name="T0" fmla="*/ 668 w 839"/>
                  <a:gd name="T1" fmla="*/ 96 h 925"/>
                  <a:gd name="T2" fmla="*/ 682 w 839"/>
                  <a:gd name="T3" fmla="*/ 38 h 925"/>
                  <a:gd name="T4" fmla="*/ 663 w 839"/>
                  <a:gd name="T5" fmla="*/ 0 h 925"/>
                  <a:gd name="T6" fmla="*/ 594 w 839"/>
                  <a:gd name="T7" fmla="*/ 14 h 925"/>
                  <a:gd name="T8" fmla="*/ 546 w 839"/>
                  <a:gd name="T9" fmla="*/ 84 h 925"/>
                  <a:gd name="T10" fmla="*/ 546 w 839"/>
                  <a:gd name="T11" fmla="*/ 120 h 925"/>
                  <a:gd name="T12" fmla="*/ 440 w 839"/>
                  <a:gd name="T13" fmla="*/ 92 h 925"/>
                  <a:gd name="T14" fmla="*/ 397 w 839"/>
                  <a:gd name="T15" fmla="*/ 144 h 925"/>
                  <a:gd name="T16" fmla="*/ 293 w 839"/>
                  <a:gd name="T17" fmla="*/ 95 h 925"/>
                  <a:gd name="T18" fmla="*/ 255 w 839"/>
                  <a:gd name="T19" fmla="*/ 99 h 925"/>
                  <a:gd name="T20" fmla="*/ 233 w 839"/>
                  <a:gd name="T21" fmla="*/ 63 h 925"/>
                  <a:gd name="T22" fmla="*/ 127 w 839"/>
                  <a:gd name="T23" fmla="*/ 171 h 925"/>
                  <a:gd name="T24" fmla="*/ 143 w 839"/>
                  <a:gd name="T25" fmla="*/ 195 h 925"/>
                  <a:gd name="T26" fmla="*/ 108 w 839"/>
                  <a:gd name="T27" fmla="*/ 381 h 925"/>
                  <a:gd name="T28" fmla="*/ 15 w 839"/>
                  <a:gd name="T29" fmla="*/ 414 h 925"/>
                  <a:gd name="T30" fmla="*/ 0 w 839"/>
                  <a:gd name="T31" fmla="*/ 538 h 925"/>
                  <a:gd name="T32" fmla="*/ 34 w 839"/>
                  <a:gd name="T33" fmla="*/ 566 h 925"/>
                  <a:gd name="T34" fmla="*/ 65 w 839"/>
                  <a:gd name="T35" fmla="*/ 623 h 925"/>
                  <a:gd name="T36" fmla="*/ 27 w 839"/>
                  <a:gd name="T37" fmla="*/ 721 h 925"/>
                  <a:gd name="T38" fmla="*/ 76 w 839"/>
                  <a:gd name="T39" fmla="*/ 792 h 925"/>
                  <a:gd name="T40" fmla="*/ 129 w 839"/>
                  <a:gd name="T41" fmla="*/ 794 h 925"/>
                  <a:gd name="T42" fmla="*/ 138 w 839"/>
                  <a:gd name="T43" fmla="*/ 754 h 925"/>
                  <a:gd name="T44" fmla="*/ 171 w 839"/>
                  <a:gd name="T45" fmla="*/ 723 h 925"/>
                  <a:gd name="T46" fmla="*/ 214 w 839"/>
                  <a:gd name="T47" fmla="*/ 780 h 925"/>
                  <a:gd name="T48" fmla="*/ 241 w 839"/>
                  <a:gd name="T49" fmla="*/ 841 h 925"/>
                  <a:gd name="T50" fmla="*/ 316 w 839"/>
                  <a:gd name="T51" fmla="*/ 882 h 925"/>
                  <a:gd name="T52" fmla="*/ 351 w 839"/>
                  <a:gd name="T53" fmla="*/ 925 h 925"/>
                  <a:gd name="T54" fmla="*/ 369 w 839"/>
                  <a:gd name="T55" fmla="*/ 906 h 925"/>
                  <a:gd name="T56" fmla="*/ 359 w 839"/>
                  <a:gd name="T57" fmla="*/ 685 h 925"/>
                  <a:gd name="T58" fmla="*/ 327 w 839"/>
                  <a:gd name="T59" fmla="*/ 650 h 925"/>
                  <a:gd name="T60" fmla="*/ 379 w 839"/>
                  <a:gd name="T61" fmla="*/ 565 h 925"/>
                  <a:gd name="T62" fmla="*/ 435 w 839"/>
                  <a:gd name="T63" fmla="*/ 589 h 925"/>
                  <a:gd name="T64" fmla="*/ 536 w 839"/>
                  <a:gd name="T65" fmla="*/ 423 h 925"/>
                  <a:gd name="T66" fmla="*/ 579 w 839"/>
                  <a:gd name="T67" fmla="*/ 423 h 925"/>
                  <a:gd name="T68" fmla="*/ 575 w 839"/>
                  <a:gd name="T69" fmla="*/ 490 h 925"/>
                  <a:gd name="T70" fmla="*/ 632 w 839"/>
                  <a:gd name="T71" fmla="*/ 479 h 925"/>
                  <a:gd name="T72" fmla="*/ 675 w 839"/>
                  <a:gd name="T73" fmla="*/ 422 h 925"/>
                  <a:gd name="T74" fmla="*/ 708 w 839"/>
                  <a:gd name="T75" fmla="*/ 443 h 925"/>
                  <a:gd name="T76" fmla="*/ 763 w 839"/>
                  <a:gd name="T77" fmla="*/ 405 h 925"/>
                  <a:gd name="T78" fmla="*/ 764 w 839"/>
                  <a:gd name="T79" fmla="*/ 348 h 925"/>
                  <a:gd name="T80" fmla="*/ 839 w 839"/>
                  <a:gd name="T81" fmla="*/ 323 h 925"/>
                  <a:gd name="T82" fmla="*/ 834 w 839"/>
                  <a:gd name="T83" fmla="*/ 182 h 925"/>
                  <a:gd name="T84" fmla="*/ 765 w 839"/>
                  <a:gd name="T85" fmla="*/ 119 h 925"/>
                  <a:gd name="T86" fmla="*/ 668 w 839"/>
                  <a:gd name="T87" fmla="*/ 96 h 9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9"/>
                  <a:gd name="T133" fmla="*/ 0 h 925"/>
                  <a:gd name="T134" fmla="*/ 839 w 839"/>
                  <a:gd name="T135" fmla="*/ 925 h 9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9" h="925">
                    <a:moveTo>
                      <a:pt x="668" y="96"/>
                    </a:moveTo>
                    <a:lnTo>
                      <a:pt x="682" y="38"/>
                    </a:lnTo>
                    <a:lnTo>
                      <a:pt x="663" y="0"/>
                    </a:lnTo>
                    <a:lnTo>
                      <a:pt x="594" y="14"/>
                    </a:lnTo>
                    <a:lnTo>
                      <a:pt x="546" y="84"/>
                    </a:lnTo>
                    <a:lnTo>
                      <a:pt x="546" y="120"/>
                    </a:lnTo>
                    <a:lnTo>
                      <a:pt x="440" y="92"/>
                    </a:lnTo>
                    <a:lnTo>
                      <a:pt x="397" y="144"/>
                    </a:lnTo>
                    <a:lnTo>
                      <a:pt x="293" y="95"/>
                    </a:lnTo>
                    <a:lnTo>
                      <a:pt x="255" y="99"/>
                    </a:lnTo>
                    <a:lnTo>
                      <a:pt x="233" y="63"/>
                    </a:lnTo>
                    <a:lnTo>
                      <a:pt x="127" y="171"/>
                    </a:lnTo>
                    <a:lnTo>
                      <a:pt x="143" y="195"/>
                    </a:lnTo>
                    <a:lnTo>
                      <a:pt x="108" y="381"/>
                    </a:lnTo>
                    <a:lnTo>
                      <a:pt x="15" y="414"/>
                    </a:lnTo>
                    <a:lnTo>
                      <a:pt x="0" y="538"/>
                    </a:lnTo>
                    <a:lnTo>
                      <a:pt x="34" y="566"/>
                    </a:lnTo>
                    <a:lnTo>
                      <a:pt x="65" y="623"/>
                    </a:lnTo>
                    <a:lnTo>
                      <a:pt x="27" y="721"/>
                    </a:lnTo>
                    <a:lnTo>
                      <a:pt x="76" y="792"/>
                    </a:lnTo>
                    <a:lnTo>
                      <a:pt x="129" y="794"/>
                    </a:lnTo>
                    <a:lnTo>
                      <a:pt x="138" y="754"/>
                    </a:lnTo>
                    <a:lnTo>
                      <a:pt x="171" y="723"/>
                    </a:lnTo>
                    <a:lnTo>
                      <a:pt x="214" y="780"/>
                    </a:lnTo>
                    <a:lnTo>
                      <a:pt x="241" y="841"/>
                    </a:lnTo>
                    <a:lnTo>
                      <a:pt x="316" y="882"/>
                    </a:lnTo>
                    <a:lnTo>
                      <a:pt x="351" y="925"/>
                    </a:lnTo>
                    <a:lnTo>
                      <a:pt x="369" y="906"/>
                    </a:lnTo>
                    <a:lnTo>
                      <a:pt x="359" y="685"/>
                    </a:lnTo>
                    <a:lnTo>
                      <a:pt x="327" y="650"/>
                    </a:lnTo>
                    <a:lnTo>
                      <a:pt x="379" y="565"/>
                    </a:lnTo>
                    <a:lnTo>
                      <a:pt x="435" y="589"/>
                    </a:lnTo>
                    <a:lnTo>
                      <a:pt x="536" y="423"/>
                    </a:lnTo>
                    <a:lnTo>
                      <a:pt x="579" y="423"/>
                    </a:lnTo>
                    <a:lnTo>
                      <a:pt x="575" y="490"/>
                    </a:lnTo>
                    <a:lnTo>
                      <a:pt x="632" y="479"/>
                    </a:lnTo>
                    <a:lnTo>
                      <a:pt x="675" y="422"/>
                    </a:lnTo>
                    <a:lnTo>
                      <a:pt x="708" y="443"/>
                    </a:lnTo>
                    <a:lnTo>
                      <a:pt x="763" y="405"/>
                    </a:lnTo>
                    <a:lnTo>
                      <a:pt x="764" y="348"/>
                    </a:lnTo>
                    <a:lnTo>
                      <a:pt x="839" y="323"/>
                    </a:lnTo>
                    <a:lnTo>
                      <a:pt x="834" y="182"/>
                    </a:lnTo>
                    <a:lnTo>
                      <a:pt x="765" y="119"/>
                    </a:lnTo>
                    <a:lnTo>
                      <a:pt x="668" y="96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300"/>
              <p:cNvSpPr>
                <a:spLocks/>
              </p:cNvSpPr>
              <p:nvPr/>
            </p:nvSpPr>
            <p:spPr bwMode="auto">
              <a:xfrm>
                <a:off x="2690" y="2901"/>
                <a:ext cx="716" cy="850"/>
              </a:xfrm>
              <a:custGeom>
                <a:avLst/>
                <a:gdLst>
                  <a:gd name="T0" fmla="*/ 355 w 716"/>
                  <a:gd name="T1" fmla="*/ 109 h 850"/>
                  <a:gd name="T2" fmla="*/ 319 w 716"/>
                  <a:gd name="T3" fmla="*/ 56 h 850"/>
                  <a:gd name="T4" fmla="*/ 262 w 716"/>
                  <a:gd name="T5" fmla="*/ 63 h 850"/>
                  <a:gd name="T6" fmla="*/ 266 w 716"/>
                  <a:gd name="T7" fmla="*/ 0 h 850"/>
                  <a:gd name="T8" fmla="*/ 223 w 716"/>
                  <a:gd name="T9" fmla="*/ 0 h 850"/>
                  <a:gd name="T10" fmla="*/ 122 w 716"/>
                  <a:gd name="T11" fmla="*/ 166 h 850"/>
                  <a:gd name="T12" fmla="*/ 66 w 716"/>
                  <a:gd name="T13" fmla="*/ 142 h 850"/>
                  <a:gd name="T14" fmla="*/ 14 w 716"/>
                  <a:gd name="T15" fmla="*/ 227 h 850"/>
                  <a:gd name="T16" fmla="*/ 46 w 716"/>
                  <a:gd name="T17" fmla="*/ 262 h 850"/>
                  <a:gd name="T18" fmla="*/ 56 w 716"/>
                  <a:gd name="T19" fmla="*/ 483 h 850"/>
                  <a:gd name="T20" fmla="*/ 38 w 716"/>
                  <a:gd name="T21" fmla="*/ 502 h 850"/>
                  <a:gd name="T22" fmla="*/ 0 w 716"/>
                  <a:gd name="T23" fmla="*/ 509 h 850"/>
                  <a:gd name="T24" fmla="*/ 51 w 716"/>
                  <a:gd name="T25" fmla="*/ 663 h 850"/>
                  <a:gd name="T26" fmla="*/ 117 w 716"/>
                  <a:gd name="T27" fmla="*/ 693 h 850"/>
                  <a:gd name="T28" fmla="*/ 218 w 716"/>
                  <a:gd name="T29" fmla="*/ 678 h 850"/>
                  <a:gd name="T30" fmla="*/ 324 w 716"/>
                  <a:gd name="T31" fmla="*/ 797 h 850"/>
                  <a:gd name="T32" fmla="*/ 369 w 716"/>
                  <a:gd name="T33" fmla="*/ 803 h 850"/>
                  <a:gd name="T34" fmla="*/ 393 w 716"/>
                  <a:gd name="T35" fmla="*/ 850 h 850"/>
                  <a:gd name="T36" fmla="*/ 414 w 716"/>
                  <a:gd name="T37" fmla="*/ 849 h 850"/>
                  <a:gd name="T38" fmla="*/ 445 w 716"/>
                  <a:gd name="T39" fmla="*/ 740 h 850"/>
                  <a:gd name="T40" fmla="*/ 426 w 716"/>
                  <a:gd name="T41" fmla="*/ 573 h 850"/>
                  <a:gd name="T42" fmla="*/ 457 w 716"/>
                  <a:gd name="T43" fmla="*/ 533 h 850"/>
                  <a:gd name="T44" fmla="*/ 428 w 716"/>
                  <a:gd name="T45" fmla="*/ 489 h 850"/>
                  <a:gd name="T46" fmla="*/ 507 w 716"/>
                  <a:gd name="T47" fmla="*/ 407 h 850"/>
                  <a:gd name="T48" fmla="*/ 540 w 716"/>
                  <a:gd name="T49" fmla="*/ 407 h 850"/>
                  <a:gd name="T50" fmla="*/ 568 w 716"/>
                  <a:gd name="T51" fmla="*/ 370 h 850"/>
                  <a:gd name="T52" fmla="*/ 647 w 716"/>
                  <a:gd name="T53" fmla="*/ 369 h 850"/>
                  <a:gd name="T54" fmla="*/ 711 w 716"/>
                  <a:gd name="T55" fmla="*/ 323 h 850"/>
                  <a:gd name="T56" fmla="*/ 685 w 716"/>
                  <a:gd name="T57" fmla="*/ 270 h 850"/>
                  <a:gd name="T58" fmla="*/ 716 w 716"/>
                  <a:gd name="T59" fmla="*/ 237 h 850"/>
                  <a:gd name="T60" fmla="*/ 708 w 716"/>
                  <a:gd name="T61" fmla="*/ 215 h 850"/>
                  <a:gd name="T62" fmla="*/ 663 w 716"/>
                  <a:gd name="T63" fmla="*/ 210 h 850"/>
                  <a:gd name="T64" fmla="*/ 636 w 716"/>
                  <a:gd name="T65" fmla="*/ 162 h 850"/>
                  <a:gd name="T66" fmla="*/ 633 w 716"/>
                  <a:gd name="T67" fmla="*/ 95 h 850"/>
                  <a:gd name="T68" fmla="*/ 578 w 716"/>
                  <a:gd name="T69" fmla="*/ 128 h 850"/>
                  <a:gd name="T70" fmla="*/ 540 w 716"/>
                  <a:gd name="T71" fmla="*/ 218 h 850"/>
                  <a:gd name="T72" fmla="*/ 536 w 716"/>
                  <a:gd name="T73" fmla="*/ 217 h 850"/>
                  <a:gd name="T74" fmla="*/ 529 w 716"/>
                  <a:gd name="T75" fmla="*/ 215 h 850"/>
                  <a:gd name="T76" fmla="*/ 517 w 716"/>
                  <a:gd name="T77" fmla="*/ 210 h 850"/>
                  <a:gd name="T78" fmla="*/ 504 w 716"/>
                  <a:gd name="T79" fmla="*/ 205 h 850"/>
                  <a:gd name="T80" fmla="*/ 492 w 716"/>
                  <a:gd name="T81" fmla="*/ 199 h 850"/>
                  <a:gd name="T82" fmla="*/ 481 w 716"/>
                  <a:gd name="T83" fmla="*/ 194 h 850"/>
                  <a:gd name="T84" fmla="*/ 473 w 716"/>
                  <a:gd name="T85" fmla="*/ 191 h 850"/>
                  <a:gd name="T86" fmla="*/ 470 w 716"/>
                  <a:gd name="T87" fmla="*/ 189 h 850"/>
                  <a:gd name="T88" fmla="*/ 471 w 716"/>
                  <a:gd name="T89" fmla="*/ 183 h 850"/>
                  <a:gd name="T90" fmla="*/ 472 w 716"/>
                  <a:gd name="T91" fmla="*/ 175 h 850"/>
                  <a:gd name="T92" fmla="*/ 475 w 716"/>
                  <a:gd name="T93" fmla="*/ 166 h 850"/>
                  <a:gd name="T94" fmla="*/ 476 w 716"/>
                  <a:gd name="T95" fmla="*/ 159 h 850"/>
                  <a:gd name="T96" fmla="*/ 476 w 716"/>
                  <a:gd name="T97" fmla="*/ 156 h 850"/>
                  <a:gd name="T98" fmla="*/ 412 w 716"/>
                  <a:gd name="T99" fmla="*/ 108 h 850"/>
                  <a:gd name="T100" fmla="*/ 355 w 716"/>
                  <a:gd name="T101" fmla="*/ 109 h 8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16"/>
                  <a:gd name="T154" fmla="*/ 0 h 850"/>
                  <a:gd name="T155" fmla="*/ 716 w 716"/>
                  <a:gd name="T156" fmla="*/ 850 h 85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16" h="850">
                    <a:moveTo>
                      <a:pt x="355" y="109"/>
                    </a:moveTo>
                    <a:lnTo>
                      <a:pt x="319" y="56"/>
                    </a:lnTo>
                    <a:lnTo>
                      <a:pt x="262" y="63"/>
                    </a:lnTo>
                    <a:lnTo>
                      <a:pt x="266" y="0"/>
                    </a:lnTo>
                    <a:lnTo>
                      <a:pt x="223" y="0"/>
                    </a:lnTo>
                    <a:lnTo>
                      <a:pt x="122" y="166"/>
                    </a:lnTo>
                    <a:lnTo>
                      <a:pt x="66" y="142"/>
                    </a:lnTo>
                    <a:lnTo>
                      <a:pt x="14" y="227"/>
                    </a:lnTo>
                    <a:lnTo>
                      <a:pt x="46" y="262"/>
                    </a:lnTo>
                    <a:lnTo>
                      <a:pt x="56" y="483"/>
                    </a:lnTo>
                    <a:lnTo>
                      <a:pt x="38" y="502"/>
                    </a:lnTo>
                    <a:lnTo>
                      <a:pt x="0" y="509"/>
                    </a:lnTo>
                    <a:lnTo>
                      <a:pt x="51" y="663"/>
                    </a:lnTo>
                    <a:lnTo>
                      <a:pt x="117" y="693"/>
                    </a:lnTo>
                    <a:lnTo>
                      <a:pt x="218" y="678"/>
                    </a:lnTo>
                    <a:lnTo>
                      <a:pt x="324" y="797"/>
                    </a:lnTo>
                    <a:lnTo>
                      <a:pt x="369" y="803"/>
                    </a:lnTo>
                    <a:lnTo>
                      <a:pt x="393" y="850"/>
                    </a:lnTo>
                    <a:lnTo>
                      <a:pt x="414" y="849"/>
                    </a:lnTo>
                    <a:lnTo>
                      <a:pt x="445" y="740"/>
                    </a:lnTo>
                    <a:lnTo>
                      <a:pt x="426" y="573"/>
                    </a:lnTo>
                    <a:lnTo>
                      <a:pt x="457" y="533"/>
                    </a:lnTo>
                    <a:lnTo>
                      <a:pt x="428" y="489"/>
                    </a:lnTo>
                    <a:lnTo>
                      <a:pt x="507" y="407"/>
                    </a:lnTo>
                    <a:lnTo>
                      <a:pt x="540" y="407"/>
                    </a:lnTo>
                    <a:lnTo>
                      <a:pt x="568" y="370"/>
                    </a:lnTo>
                    <a:lnTo>
                      <a:pt x="647" y="369"/>
                    </a:lnTo>
                    <a:lnTo>
                      <a:pt x="711" y="323"/>
                    </a:lnTo>
                    <a:lnTo>
                      <a:pt x="685" y="270"/>
                    </a:lnTo>
                    <a:lnTo>
                      <a:pt x="716" y="237"/>
                    </a:lnTo>
                    <a:lnTo>
                      <a:pt x="708" y="215"/>
                    </a:lnTo>
                    <a:lnTo>
                      <a:pt x="663" y="210"/>
                    </a:lnTo>
                    <a:lnTo>
                      <a:pt x="636" y="162"/>
                    </a:lnTo>
                    <a:lnTo>
                      <a:pt x="633" y="95"/>
                    </a:lnTo>
                    <a:lnTo>
                      <a:pt x="578" y="128"/>
                    </a:lnTo>
                    <a:lnTo>
                      <a:pt x="540" y="218"/>
                    </a:lnTo>
                    <a:lnTo>
                      <a:pt x="536" y="217"/>
                    </a:lnTo>
                    <a:lnTo>
                      <a:pt x="529" y="215"/>
                    </a:lnTo>
                    <a:lnTo>
                      <a:pt x="517" y="210"/>
                    </a:lnTo>
                    <a:lnTo>
                      <a:pt x="504" y="205"/>
                    </a:lnTo>
                    <a:lnTo>
                      <a:pt x="492" y="199"/>
                    </a:lnTo>
                    <a:lnTo>
                      <a:pt x="481" y="194"/>
                    </a:lnTo>
                    <a:lnTo>
                      <a:pt x="473" y="191"/>
                    </a:lnTo>
                    <a:lnTo>
                      <a:pt x="470" y="189"/>
                    </a:lnTo>
                    <a:lnTo>
                      <a:pt x="471" y="183"/>
                    </a:lnTo>
                    <a:lnTo>
                      <a:pt x="472" y="175"/>
                    </a:lnTo>
                    <a:lnTo>
                      <a:pt x="475" y="166"/>
                    </a:lnTo>
                    <a:lnTo>
                      <a:pt x="476" y="159"/>
                    </a:lnTo>
                    <a:lnTo>
                      <a:pt x="476" y="156"/>
                    </a:lnTo>
                    <a:lnTo>
                      <a:pt x="412" y="108"/>
                    </a:lnTo>
                    <a:lnTo>
                      <a:pt x="355" y="109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301"/>
              <p:cNvSpPr>
                <a:spLocks/>
              </p:cNvSpPr>
              <p:nvPr/>
            </p:nvSpPr>
            <p:spPr bwMode="auto">
              <a:xfrm>
                <a:off x="3116" y="3270"/>
                <a:ext cx="628" cy="817"/>
              </a:xfrm>
              <a:custGeom>
                <a:avLst/>
                <a:gdLst>
                  <a:gd name="T0" fmla="*/ 297 w 628"/>
                  <a:gd name="T1" fmla="*/ 804 h 817"/>
                  <a:gd name="T2" fmla="*/ 202 w 628"/>
                  <a:gd name="T3" fmla="*/ 658 h 817"/>
                  <a:gd name="T4" fmla="*/ 226 w 628"/>
                  <a:gd name="T5" fmla="*/ 565 h 817"/>
                  <a:gd name="T6" fmla="*/ 161 w 628"/>
                  <a:gd name="T7" fmla="*/ 503 h 817"/>
                  <a:gd name="T8" fmla="*/ 139 w 628"/>
                  <a:gd name="T9" fmla="*/ 453 h 817"/>
                  <a:gd name="T10" fmla="*/ 229 w 628"/>
                  <a:gd name="T11" fmla="*/ 199 h 817"/>
                  <a:gd name="T12" fmla="*/ 152 w 628"/>
                  <a:gd name="T13" fmla="*/ 205 h 817"/>
                  <a:gd name="T14" fmla="*/ 20 w 628"/>
                  <a:gd name="T15" fmla="*/ 367 h 817"/>
                  <a:gd name="T16" fmla="*/ 0 w 628"/>
                  <a:gd name="T17" fmla="*/ 204 h 817"/>
                  <a:gd name="T18" fmla="*/ 31 w 628"/>
                  <a:gd name="T19" fmla="*/ 164 h 817"/>
                  <a:gd name="T20" fmla="*/ 2 w 628"/>
                  <a:gd name="T21" fmla="*/ 120 h 817"/>
                  <a:gd name="T22" fmla="*/ 81 w 628"/>
                  <a:gd name="T23" fmla="*/ 38 h 817"/>
                  <a:gd name="T24" fmla="*/ 114 w 628"/>
                  <a:gd name="T25" fmla="*/ 38 h 817"/>
                  <a:gd name="T26" fmla="*/ 142 w 628"/>
                  <a:gd name="T27" fmla="*/ 1 h 817"/>
                  <a:gd name="T28" fmla="*/ 221 w 628"/>
                  <a:gd name="T29" fmla="*/ 0 h 817"/>
                  <a:gd name="T30" fmla="*/ 229 w 628"/>
                  <a:gd name="T31" fmla="*/ 36 h 817"/>
                  <a:gd name="T32" fmla="*/ 271 w 628"/>
                  <a:gd name="T33" fmla="*/ 62 h 817"/>
                  <a:gd name="T34" fmla="*/ 339 w 628"/>
                  <a:gd name="T35" fmla="*/ 30 h 817"/>
                  <a:gd name="T36" fmla="*/ 468 w 628"/>
                  <a:gd name="T37" fmla="*/ 72 h 817"/>
                  <a:gd name="T38" fmla="*/ 510 w 628"/>
                  <a:gd name="T39" fmla="*/ 47 h 817"/>
                  <a:gd name="T40" fmla="*/ 538 w 628"/>
                  <a:gd name="T41" fmla="*/ 95 h 817"/>
                  <a:gd name="T42" fmla="*/ 523 w 628"/>
                  <a:gd name="T43" fmla="*/ 169 h 817"/>
                  <a:gd name="T44" fmla="*/ 582 w 628"/>
                  <a:gd name="T45" fmla="*/ 262 h 817"/>
                  <a:gd name="T46" fmla="*/ 571 w 628"/>
                  <a:gd name="T47" fmla="*/ 366 h 817"/>
                  <a:gd name="T48" fmla="*/ 628 w 628"/>
                  <a:gd name="T49" fmla="*/ 552 h 817"/>
                  <a:gd name="T50" fmla="*/ 593 w 628"/>
                  <a:gd name="T51" fmla="*/ 694 h 817"/>
                  <a:gd name="T52" fmla="*/ 377 w 628"/>
                  <a:gd name="T53" fmla="*/ 750 h 817"/>
                  <a:gd name="T54" fmla="*/ 356 w 628"/>
                  <a:gd name="T55" fmla="*/ 817 h 817"/>
                  <a:gd name="T56" fmla="*/ 297 w 628"/>
                  <a:gd name="T57" fmla="*/ 804 h 8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28"/>
                  <a:gd name="T88" fmla="*/ 0 h 817"/>
                  <a:gd name="T89" fmla="*/ 628 w 628"/>
                  <a:gd name="T90" fmla="*/ 817 h 8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28" h="817">
                    <a:moveTo>
                      <a:pt x="297" y="804"/>
                    </a:moveTo>
                    <a:lnTo>
                      <a:pt x="202" y="658"/>
                    </a:lnTo>
                    <a:lnTo>
                      <a:pt x="226" y="565"/>
                    </a:lnTo>
                    <a:lnTo>
                      <a:pt x="161" y="503"/>
                    </a:lnTo>
                    <a:lnTo>
                      <a:pt x="139" y="453"/>
                    </a:lnTo>
                    <a:lnTo>
                      <a:pt x="229" y="199"/>
                    </a:lnTo>
                    <a:lnTo>
                      <a:pt x="152" y="205"/>
                    </a:lnTo>
                    <a:lnTo>
                      <a:pt x="20" y="367"/>
                    </a:lnTo>
                    <a:lnTo>
                      <a:pt x="0" y="204"/>
                    </a:lnTo>
                    <a:lnTo>
                      <a:pt x="31" y="164"/>
                    </a:lnTo>
                    <a:lnTo>
                      <a:pt x="2" y="120"/>
                    </a:lnTo>
                    <a:lnTo>
                      <a:pt x="81" y="38"/>
                    </a:lnTo>
                    <a:lnTo>
                      <a:pt x="114" y="38"/>
                    </a:lnTo>
                    <a:lnTo>
                      <a:pt x="142" y="1"/>
                    </a:lnTo>
                    <a:lnTo>
                      <a:pt x="221" y="0"/>
                    </a:lnTo>
                    <a:lnTo>
                      <a:pt x="229" y="36"/>
                    </a:lnTo>
                    <a:lnTo>
                      <a:pt x="271" y="62"/>
                    </a:lnTo>
                    <a:lnTo>
                      <a:pt x="339" y="30"/>
                    </a:lnTo>
                    <a:lnTo>
                      <a:pt x="468" y="72"/>
                    </a:lnTo>
                    <a:lnTo>
                      <a:pt x="510" y="47"/>
                    </a:lnTo>
                    <a:lnTo>
                      <a:pt x="538" y="95"/>
                    </a:lnTo>
                    <a:lnTo>
                      <a:pt x="523" y="169"/>
                    </a:lnTo>
                    <a:lnTo>
                      <a:pt x="582" y="262"/>
                    </a:lnTo>
                    <a:lnTo>
                      <a:pt x="571" y="366"/>
                    </a:lnTo>
                    <a:lnTo>
                      <a:pt x="628" y="552"/>
                    </a:lnTo>
                    <a:lnTo>
                      <a:pt x="593" y="694"/>
                    </a:lnTo>
                    <a:lnTo>
                      <a:pt x="377" y="750"/>
                    </a:lnTo>
                    <a:lnTo>
                      <a:pt x="356" y="817"/>
                    </a:lnTo>
                    <a:lnTo>
                      <a:pt x="297" y="804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302"/>
              <p:cNvSpPr>
                <a:spLocks/>
              </p:cNvSpPr>
              <p:nvPr/>
            </p:nvSpPr>
            <p:spPr bwMode="auto">
              <a:xfrm>
                <a:off x="3337" y="3057"/>
                <a:ext cx="289" cy="285"/>
              </a:xfrm>
              <a:custGeom>
                <a:avLst/>
                <a:gdLst>
                  <a:gd name="T0" fmla="*/ 250 w 289"/>
                  <a:gd name="T1" fmla="*/ 0 h 285"/>
                  <a:gd name="T2" fmla="*/ 218 w 289"/>
                  <a:gd name="T3" fmla="*/ 11 h 285"/>
                  <a:gd name="T4" fmla="*/ 175 w 289"/>
                  <a:gd name="T5" fmla="*/ 99 h 285"/>
                  <a:gd name="T6" fmla="*/ 69 w 289"/>
                  <a:gd name="T7" fmla="*/ 81 h 285"/>
                  <a:gd name="T8" fmla="*/ 38 w 289"/>
                  <a:gd name="T9" fmla="*/ 114 h 285"/>
                  <a:gd name="T10" fmla="*/ 64 w 289"/>
                  <a:gd name="T11" fmla="*/ 167 h 285"/>
                  <a:gd name="T12" fmla="*/ 0 w 289"/>
                  <a:gd name="T13" fmla="*/ 213 h 285"/>
                  <a:gd name="T14" fmla="*/ 8 w 289"/>
                  <a:gd name="T15" fmla="*/ 249 h 285"/>
                  <a:gd name="T16" fmla="*/ 50 w 289"/>
                  <a:gd name="T17" fmla="*/ 275 h 285"/>
                  <a:gd name="T18" fmla="*/ 118 w 289"/>
                  <a:gd name="T19" fmla="*/ 243 h 285"/>
                  <a:gd name="T20" fmla="*/ 247 w 289"/>
                  <a:gd name="T21" fmla="*/ 285 h 285"/>
                  <a:gd name="T22" fmla="*/ 289 w 289"/>
                  <a:gd name="T23" fmla="*/ 260 h 285"/>
                  <a:gd name="T24" fmla="*/ 261 w 289"/>
                  <a:gd name="T25" fmla="*/ 192 h 285"/>
                  <a:gd name="T26" fmla="*/ 287 w 289"/>
                  <a:gd name="T27" fmla="*/ 63 h 285"/>
                  <a:gd name="T28" fmla="*/ 250 w 289"/>
                  <a:gd name="T29" fmla="*/ 0 h 2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9"/>
                  <a:gd name="T46" fmla="*/ 0 h 285"/>
                  <a:gd name="T47" fmla="*/ 289 w 289"/>
                  <a:gd name="T48" fmla="*/ 285 h 2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9" h="285">
                    <a:moveTo>
                      <a:pt x="250" y="0"/>
                    </a:moveTo>
                    <a:lnTo>
                      <a:pt x="218" y="11"/>
                    </a:lnTo>
                    <a:lnTo>
                      <a:pt x="175" y="99"/>
                    </a:lnTo>
                    <a:lnTo>
                      <a:pt x="69" y="81"/>
                    </a:lnTo>
                    <a:lnTo>
                      <a:pt x="38" y="114"/>
                    </a:lnTo>
                    <a:lnTo>
                      <a:pt x="64" y="167"/>
                    </a:lnTo>
                    <a:lnTo>
                      <a:pt x="0" y="213"/>
                    </a:lnTo>
                    <a:lnTo>
                      <a:pt x="8" y="249"/>
                    </a:lnTo>
                    <a:lnTo>
                      <a:pt x="50" y="275"/>
                    </a:lnTo>
                    <a:lnTo>
                      <a:pt x="118" y="243"/>
                    </a:lnTo>
                    <a:lnTo>
                      <a:pt x="247" y="285"/>
                    </a:lnTo>
                    <a:lnTo>
                      <a:pt x="289" y="260"/>
                    </a:lnTo>
                    <a:lnTo>
                      <a:pt x="261" y="192"/>
                    </a:lnTo>
                    <a:lnTo>
                      <a:pt x="287" y="63"/>
                    </a:lnTo>
                    <a:lnTo>
                      <a:pt x="250" y="0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303"/>
              <p:cNvSpPr>
                <a:spLocks/>
              </p:cNvSpPr>
              <p:nvPr/>
            </p:nvSpPr>
            <p:spPr bwMode="auto">
              <a:xfrm>
                <a:off x="3009" y="2377"/>
                <a:ext cx="598" cy="779"/>
              </a:xfrm>
              <a:custGeom>
                <a:avLst/>
                <a:gdLst>
                  <a:gd name="T0" fmla="*/ 407 w 598"/>
                  <a:gd name="T1" fmla="*/ 43 h 779"/>
                  <a:gd name="T2" fmla="*/ 197 w 598"/>
                  <a:gd name="T3" fmla="*/ 25 h 779"/>
                  <a:gd name="T4" fmla="*/ 156 w 598"/>
                  <a:gd name="T5" fmla="*/ 0 h 779"/>
                  <a:gd name="T6" fmla="*/ 64 w 598"/>
                  <a:gd name="T7" fmla="*/ 36 h 779"/>
                  <a:gd name="T8" fmla="*/ 31 w 598"/>
                  <a:gd name="T9" fmla="*/ 101 h 779"/>
                  <a:gd name="T10" fmla="*/ 50 w 598"/>
                  <a:gd name="T11" fmla="*/ 139 h 779"/>
                  <a:gd name="T12" fmla="*/ 36 w 598"/>
                  <a:gd name="T13" fmla="*/ 197 h 779"/>
                  <a:gd name="T14" fmla="*/ 133 w 598"/>
                  <a:gd name="T15" fmla="*/ 220 h 779"/>
                  <a:gd name="T16" fmla="*/ 202 w 598"/>
                  <a:gd name="T17" fmla="*/ 283 h 779"/>
                  <a:gd name="T18" fmla="*/ 207 w 598"/>
                  <a:gd name="T19" fmla="*/ 424 h 779"/>
                  <a:gd name="T20" fmla="*/ 132 w 598"/>
                  <a:gd name="T21" fmla="*/ 449 h 779"/>
                  <a:gd name="T22" fmla="*/ 131 w 598"/>
                  <a:gd name="T23" fmla="*/ 506 h 779"/>
                  <a:gd name="T24" fmla="*/ 76 w 598"/>
                  <a:gd name="T25" fmla="*/ 544 h 779"/>
                  <a:gd name="T26" fmla="*/ 43 w 598"/>
                  <a:gd name="T27" fmla="*/ 523 h 779"/>
                  <a:gd name="T28" fmla="*/ 0 w 598"/>
                  <a:gd name="T29" fmla="*/ 580 h 779"/>
                  <a:gd name="T30" fmla="*/ 36 w 598"/>
                  <a:gd name="T31" fmla="*/ 633 h 779"/>
                  <a:gd name="T32" fmla="*/ 93 w 598"/>
                  <a:gd name="T33" fmla="*/ 632 h 779"/>
                  <a:gd name="T34" fmla="*/ 157 w 598"/>
                  <a:gd name="T35" fmla="*/ 680 h 779"/>
                  <a:gd name="T36" fmla="*/ 151 w 598"/>
                  <a:gd name="T37" fmla="*/ 713 h 779"/>
                  <a:gd name="T38" fmla="*/ 221 w 598"/>
                  <a:gd name="T39" fmla="*/ 742 h 779"/>
                  <a:gd name="T40" fmla="*/ 259 w 598"/>
                  <a:gd name="T41" fmla="*/ 652 h 779"/>
                  <a:gd name="T42" fmla="*/ 314 w 598"/>
                  <a:gd name="T43" fmla="*/ 619 h 779"/>
                  <a:gd name="T44" fmla="*/ 317 w 598"/>
                  <a:gd name="T45" fmla="*/ 686 h 779"/>
                  <a:gd name="T46" fmla="*/ 344 w 598"/>
                  <a:gd name="T47" fmla="*/ 734 h 779"/>
                  <a:gd name="T48" fmla="*/ 389 w 598"/>
                  <a:gd name="T49" fmla="*/ 739 h 779"/>
                  <a:gd name="T50" fmla="*/ 397 w 598"/>
                  <a:gd name="T51" fmla="*/ 761 h 779"/>
                  <a:gd name="T52" fmla="*/ 503 w 598"/>
                  <a:gd name="T53" fmla="*/ 779 h 779"/>
                  <a:gd name="T54" fmla="*/ 546 w 598"/>
                  <a:gd name="T55" fmla="*/ 691 h 779"/>
                  <a:gd name="T56" fmla="*/ 578 w 598"/>
                  <a:gd name="T57" fmla="*/ 680 h 779"/>
                  <a:gd name="T58" fmla="*/ 554 w 598"/>
                  <a:gd name="T59" fmla="*/ 609 h 779"/>
                  <a:gd name="T60" fmla="*/ 598 w 598"/>
                  <a:gd name="T61" fmla="*/ 562 h 779"/>
                  <a:gd name="T62" fmla="*/ 413 w 598"/>
                  <a:gd name="T63" fmla="*/ 110 h 779"/>
                  <a:gd name="T64" fmla="*/ 423 w 598"/>
                  <a:gd name="T65" fmla="*/ 74 h 779"/>
                  <a:gd name="T66" fmla="*/ 407 w 598"/>
                  <a:gd name="T67" fmla="*/ 43 h 7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98"/>
                  <a:gd name="T103" fmla="*/ 0 h 779"/>
                  <a:gd name="T104" fmla="*/ 598 w 598"/>
                  <a:gd name="T105" fmla="*/ 779 h 7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98" h="779">
                    <a:moveTo>
                      <a:pt x="407" y="43"/>
                    </a:moveTo>
                    <a:lnTo>
                      <a:pt x="197" y="25"/>
                    </a:lnTo>
                    <a:lnTo>
                      <a:pt x="156" y="0"/>
                    </a:lnTo>
                    <a:lnTo>
                      <a:pt x="64" y="36"/>
                    </a:lnTo>
                    <a:lnTo>
                      <a:pt x="31" y="101"/>
                    </a:lnTo>
                    <a:lnTo>
                      <a:pt x="50" y="139"/>
                    </a:lnTo>
                    <a:lnTo>
                      <a:pt x="36" y="197"/>
                    </a:lnTo>
                    <a:lnTo>
                      <a:pt x="133" y="220"/>
                    </a:lnTo>
                    <a:lnTo>
                      <a:pt x="202" y="283"/>
                    </a:lnTo>
                    <a:lnTo>
                      <a:pt x="207" y="424"/>
                    </a:lnTo>
                    <a:lnTo>
                      <a:pt x="132" y="449"/>
                    </a:lnTo>
                    <a:lnTo>
                      <a:pt x="131" y="506"/>
                    </a:lnTo>
                    <a:lnTo>
                      <a:pt x="76" y="544"/>
                    </a:lnTo>
                    <a:lnTo>
                      <a:pt x="43" y="523"/>
                    </a:lnTo>
                    <a:lnTo>
                      <a:pt x="0" y="580"/>
                    </a:lnTo>
                    <a:lnTo>
                      <a:pt x="36" y="633"/>
                    </a:lnTo>
                    <a:lnTo>
                      <a:pt x="93" y="632"/>
                    </a:lnTo>
                    <a:lnTo>
                      <a:pt x="157" y="680"/>
                    </a:lnTo>
                    <a:lnTo>
                      <a:pt x="151" y="713"/>
                    </a:lnTo>
                    <a:lnTo>
                      <a:pt x="221" y="742"/>
                    </a:lnTo>
                    <a:lnTo>
                      <a:pt x="259" y="652"/>
                    </a:lnTo>
                    <a:lnTo>
                      <a:pt x="314" y="619"/>
                    </a:lnTo>
                    <a:lnTo>
                      <a:pt x="317" y="686"/>
                    </a:lnTo>
                    <a:lnTo>
                      <a:pt x="344" y="734"/>
                    </a:lnTo>
                    <a:lnTo>
                      <a:pt x="389" y="739"/>
                    </a:lnTo>
                    <a:lnTo>
                      <a:pt x="397" y="761"/>
                    </a:lnTo>
                    <a:lnTo>
                      <a:pt x="503" y="779"/>
                    </a:lnTo>
                    <a:lnTo>
                      <a:pt x="546" y="691"/>
                    </a:lnTo>
                    <a:lnTo>
                      <a:pt x="578" y="680"/>
                    </a:lnTo>
                    <a:lnTo>
                      <a:pt x="554" y="609"/>
                    </a:lnTo>
                    <a:lnTo>
                      <a:pt x="598" y="562"/>
                    </a:lnTo>
                    <a:lnTo>
                      <a:pt x="413" y="110"/>
                    </a:lnTo>
                    <a:lnTo>
                      <a:pt x="423" y="74"/>
                    </a:lnTo>
                    <a:lnTo>
                      <a:pt x="407" y="43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304"/>
              <p:cNvSpPr>
                <a:spLocks/>
              </p:cNvSpPr>
              <p:nvPr/>
            </p:nvSpPr>
            <p:spPr bwMode="auto">
              <a:xfrm>
                <a:off x="2318" y="1352"/>
                <a:ext cx="786" cy="999"/>
              </a:xfrm>
              <a:custGeom>
                <a:avLst/>
                <a:gdLst>
                  <a:gd name="T0" fmla="*/ 423 w 786"/>
                  <a:gd name="T1" fmla="*/ 47 h 999"/>
                  <a:gd name="T2" fmla="*/ 429 w 786"/>
                  <a:gd name="T3" fmla="*/ 177 h 999"/>
                  <a:gd name="T4" fmla="*/ 259 w 786"/>
                  <a:gd name="T5" fmla="*/ 342 h 999"/>
                  <a:gd name="T6" fmla="*/ 235 w 786"/>
                  <a:gd name="T7" fmla="*/ 432 h 999"/>
                  <a:gd name="T8" fmla="*/ 207 w 786"/>
                  <a:gd name="T9" fmla="*/ 555 h 999"/>
                  <a:gd name="T10" fmla="*/ 131 w 786"/>
                  <a:gd name="T11" fmla="*/ 533 h 999"/>
                  <a:gd name="T12" fmla="*/ 25 w 786"/>
                  <a:gd name="T13" fmla="*/ 560 h 999"/>
                  <a:gd name="T14" fmla="*/ 11 w 786"/>
                  <a:gd name="T15" fmla="*/ 661 h 999"/>
                  <a:gd name="T16" fmla="*/ 121 w 786"/>
                  <a:gd name="T17" fmla="*/ 765 h 999"/>
                  <a:gd name="T18" fmla="*/ 196 w 786"/>
                  <a:gd name="T19" fmla="*/ 871 h 999"/>
                  <a:gd name="T20" fmla="*/ 304 w 786"/>
                  <a:gd name="T21" fmla="*/ 940 h 999"/>
                  <a:gd name="T22" fmla="*/ 385 w 786"/>
                  <a:gd name="T23" fmla="*/ 973 h 999"/>
                  <a:gd name="T24" fmla="*/ 461 w 786"/>
                  <a:gd name="T25" fmla="*/ 971 h 999"/>
                  <a:gd name="T26" fmla="*/ 562 w 786"/>
                  <a:gd name="T27" fmla="*/ 987 h 999"/>
                  <a:gd name="T28" fmla="*/ 644 w 786"/>
                  <a:gd name="T29" fmla="*/ 852 h 999"/>
                  <a:gd name="T30" fmla="*/ 747 w 786"/>
                  <a:gd name="T31" fmla="*/ 764 h 999"/>
                  <a:gd name="T32" fmla="*/ 747 w 786"/>
                  <a:gd name="T33" fmla="*/ 749 h 999"/>
                  <a:gd name="T34" fmla="*/ 746 w 786"/>
                  <a:gd name="T35" fmla="*/ 718 h 999"/>
                  <a:gd name="T36" fmla="*/ 742 w 786"/>
                  <a:gd name="T37" fmla="*/ 693 h 999"/>
                  <a:gd name="T38" fmla="*/ 737 w 786"/>
                  <a:gd name="T39" fmla="*/ 686 h 999"/>
                  <a:gd name="T40" fmla="*/ 718 w 786"/>
                  <a:gd name="T41" fmla="*/ 679 h 999"/>
                  <a:gd name="T42" fmla="*/ 691 w 786"/>
                  <a:gd name="T43" fmla="*/ 667 h 999"/>
                  <a:gd name="T44" fmla="*/ 665 w 786"/>
                  <a:gd name="T45" fmla="*/ 655 h 999"/>
                  <a:gd name="T46" fmla="*/ 648 w 786"/>
                  <a:gd name="T47" fmla="*/ 648 h 999"/>
                  <a:gd name="T48" fmla="*/ 663 w 786"/>
                  <a:gd name="T49" fmla="*/ 552 h 999"/>
                  <a:gd name="T50" fmla="*/ 755 w 786"/>
                  <a:gd name="T51" fmla="*/ 537 h 999"/>
                  <a:gd name="T52" fmla="*/ 762 w 786"/>
                  <a:gd name="T53" fmla="*/ 418 h 999"/>
                  <a:gd name="T54" fmla="*/ 762 w 786"/>
                  <a:gd name="T55" fmla="*/ 311 h 999"/>
                  <a:gd name="T56" fmla="*/ 651 w 786"/>
                  <a:gd name="T57" fmla="*/ 243 h 999"/>
                  <a:gd name="T58" fmla="*/ 609 w 786"/>
                  <a:gd name="T59" fmla="*/ 102 h 999"/>
                  <a:gd name="T60" fmla="*/ 590 w 786"/>
                  <a:gd name="T61" fmla="*/ 23 h 999"/>
                  <a:gd name="T62" fmla="*/ 504 w 786"/>
                  <a:gd name="T63" fmla="*/ 16 h 9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86"/>
                  <a:gd name="T97" fmla="*/ 0 h 999"/>
                  <a:gd name="T98" fmla="*/ 786 w 786"/>
                  <a:gd name="T99" fmla="*/ 999 h 9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86" h="999">
                    <a:moveTo>
                      <a:pt x="504" y="16"/>
                    </a:moveTo>
                    <a:lnTo>
                      <a:pt x="423" y="47"/>
                    </a:lnTo>
                    <a:lnTo>
                      <a:pt x="475" y="90"/>
                    </a:lnTo>
                    <a:lnTo>
                      <a:pt x="429" y="177"/>
                    </a:lnTo>
                    <a:lnTo>
                      <a:pt x="367" y="202"/>
                    </a:lnTo>
                    <a:lnTo>
                      <a:pt x="259" y="342"/>
                    </a:lnTo>
                    <a:lnTo>
                      <a:pt x="267" y="408"/>
                    </a:lnTo>
                    <a:lnTo>
                      <a:pt x="235" y="432"/>
                    </a:lnTo>
                    <a:lnTo>
                      <a:pt x="244" y="532"/>
                    </a:lnTo>
                    <a:lnTo>
                      <a:pt x="207" y="555"/>
                    </a:lnTo>
                    <a:lnTo>
                      <a:pt x="168" y="503"/>
                    </a:lnTo>
                    <a:lnTo>
                      <a:pt x="131" y="533"/>
                    </a:lnTo>
                    <a:lnTo>
                      <a:pt x="84" y="556"/>
                    </a:lnTo>
                    <a:lnTo>
                      <a:pt x="25" y="560"/>
                    </a:lnTo>
                    <a:lnTo>
                      <a:pt x="0" y="623"/>
                    </a:lnTo>
                    <a:lnTo>
                      <a:pt x="11" y="661"/>
                    </a:lnTo>
                    <a:lnTo>
                      <a:pt x="55" y="655"/>
                    </a:lnTo>
                    <a:lnTo>
                      <a:pt x="121" y="765"/>
                    </a:lnTo>
                    <a:lnTo>
                      <a:pt x="214" y="824"/>
                    </a:lnTo>
                    <a:lnTo>
                      <a:pt x="196" y="871"/>
                    </a:lnTo>
                    <a:lnTo>
                      <a:pt x="216" y="966"/>
                    </a:lnTo>
                    <a:lnTo>
                      <a:pt x="304" y="940"/>
                    </a:lnTo>
                    <a:lnTo>
                      <a:pt x="361" y="892"/>
                    </a:lnTo>
                    <a:lnTo>
                      <a:pt x="385" y="973"/>
                    </a:lnTo>
                    <a:lnTo>
                      <a:pt x="453" y="999"/>
                    </a:lnTo>
                    <a:lnTo>
                      <a:pt x="461" y="971"/>
                    </a:lnTo>
                    <a:lnTo>
                      <a:pt x="556" y="961"/>
                    </a:lnTo>
                    <a:lnTo>
                      <a:pt x="562" y="987"/>
                    </a:lnTo>
                    <a:lnTo>
                      <a:pt x="638" y="954"/>
                    </a:lnTo>
                    <a:lnTo>
                      <a:pt x="644" y="852"/>
                    </a:lnTo>
                    <a:lnTo>
                      <a:pt x="696" y="837"/>
                    </a:lnTo>
                    <a:lnTo>
                      <a:pt x="747" y="764"/>
                    </a:lnTo>
                    <a:lnTo>
                      <a:pt x="747" y="759"/>
                    </a:lnTo>
                    <a:lnTo>
                      <a:pt x="747" y="749"/>
                    </a:lnTo>
                    <a:lnTo>
                      <a:pt x="746" y="734"/>
                    </a:lnTo>
                    <a:lnTo>
                      <a:pt x="746" y="718"/>
                    </a:lnTo>
                    <a:lnTo>
                      <a:pt x="745" y="704"/>
                    </a:lnTo>
                    <a:lnTo>
                      <a:pt x="742" y="693"/>
                    </a:lnTo>
                    <a:lnTo>
                      <a:pt x="741" y="688"/>
                    </a:lnTo>
                    <a:lnTo>
                      <a:pt x="737" y="686"/>
                    </a:lnTo>
                    <a:lnTo>
                      <a:pt x="729" y="683"/>
                    </a:lnTo>
                    <a:lnTo>
                      <a:pt x="718" y="679"/>
                    </a:lnTo>
                    <a:lnTo>
                      <a:pt x="705" y="673"/>
                    </a:lnTo>
                    <a:lnTo>
                      <a:pt x="691" y="667"/>
                    </a:lnTo>
                    <a:lnTo>
                      <a:pt x="678" y="661"/>
                    </a:lnTo>
                    <a:lnTo>
                      <a:pt x="665" y="655"/>
                    </a:lnTo>
                    <a:lnTo>
                      <a:pt x="656" y="650"/>
                    </a:lnTo>
                    <a:lnTo>
                      <a:pt x="648" y="648"/>
                    </a:lnTo>
                    <a:lnTo>
                      <a:pt x="646" y="647"/>
                    </a:lnTo>
                    <a:lnTo>
                      <a:pt x="663" y="552"/>
                    </a:lnTo>
                    <a:lnTo>
                      <a:pt x="747" y="560"/>
                    </a:lnTo>
                    <a:lnTo>
                      <a:pt x="755" y="537"/>
                    </a:lnTo>
                    <a:lnTo>
                      <a:pt x="724" y="451"/>
                    </a:lnTo>
                    <a:lnTo>
                      <a:pt x="762" y="418"/>
                    </a:lnTo>
                    <a:lnTo>
                      <a:pt x="786" y="344"/>
                    </a:lnTo>
                    <a:lnTo>
                      <a:pt x="762" y="311"/>
                    </a:lnTo>
                    <a:lnTo>
                      <a:pt x="724" y="323"/>
                    </a:lnTo>
                    <a:lnTo>
                      <a:pt x="651" y="243"/>
                    </a:lnTo>
                    <a:lnTo>
                      <a:pt x="665" y="129"/>
                    </a:lnTo>
                    <a:lnTo>
                      <a:pt x="609" y="102"/>
                    </a:lnTo>
                    <a:lnTo>
                      <a:pt x="639" y="44"/>
                    </a:lnTo>
                    <a:lnTo>
                      <a:pt x="590" y="23"/>
                    </a:lnTo>
                    <a:lnTo>
                      <a:pt x="591" y="0"/>
                    </a:lnTo>
                    <a:lnTo>
                      <a:pt x="504" y="16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305"/>
              <p:cNvSpPr>
                <a:spLocks/>
              </p:cNvSpPr>
              <p:nvPr/>
            </p:nvSpPr>
            <p:spPr bwMode="auto">
              <a:xfrm>
                <a:off x="2956" y="1893"/>
                <a:ext cx="460" cy="527"/>
              </a:xfrm>
              <a:custGeom>
                <a:avLst/>
                <a:gdLst>
                  <a:gd name="T0" fmla="*/ 207 w 460"/>
                  <a:gd name="T1" fmla="*/ 15 h 527"/>
                  <a:gd name="T2" fmla="*/ 109 w 460"/>
                  <a:gd name="T3" fmla="*/ 19 h 527"/>
                  <a:gd name="T4" fmla="*/ 25 w 460"/>
                  <a:gd name="T5" fmla="*/ 11 h 527"/>
                  <a:gd name="T6" fmla="*/ 8 w 460"/>
                  <a:gd name="T7" fmla="*/ 106 h 527"/>
                  <a:gd name="T8" fmla="*/ 103 w 460"/>
                  <a:gd name="T9" fmla="*/ 147 h 527"/>
                  <a:gd name="T10" fmla="*/ 109 w 460"/>
                  <a:gd name="T11" fmla="*/ 223 h 527"/>
                  <a:gd name="T12" fmla="*/ 58 w 460"/>
                  <a:gd name="T13" fmla="*/ 296 h 527"/>
                  <a:gd name="T14" fmla="*/ 6 w 460"/>
                  <a:gd name="T15" fmla="*/ 311 h 527"/>
                  <a:gd name="T16" fmla="*/ 0 w 460"/>
                  <a:gd name="T17" fmla="*/ 413 h 527"/>
                  <a:gd name="T18" fmla="*/ 41 w 460"/>
                  <a:gd name="T19" fmla="*/ 456 h 527"/>
                  <a:gd name="T20" fmla="*/ 75 w 460"/>
                  <a:gd name="T21" fmla="*/ 444 h 527"/>
                  <a:gd name="T22" fmla="*/ 117 w 460"/>
                  <a:gd name="T23" fmla="*/ 520 h 527"/>
                  <a:gd name="T24" fmla="*/ 209 w 460"/>
                  <a:gd name="T25" fmla="*/ 487 h 527"/>
                  <a:gd name="T26" fmla="*/ 250 w 460"/>
                  <a:gd name="T27" fmla="*/ 509 h 527"/>
                  <a:gd name="T28" fmla="*/ 460 w 460"/>
                  <a:gd name="T29" fmla="*/ 527 h 527"/>
                  <a:gd name="T30" fmla="*/ 326 w 460"/>
                  <a:gd name="T31" fmla="*/ 21 h 527"/>
                  <a:gd name="T32" fmla="*/ 276 w 460"/>
                  <a:gd name="T33" fmla="*/ 0 h 527"/>
                  <a:gd name="T34" fmla="*/ 248 w 460"/>
                  <a:gd name="T35" fmla="*/ 20 h 527"/>
                  <a:gd name="T36" fmla="*/ 207 w 460"/>
                  <a:gd name="T37" fmla="*/ 15 h 5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0"/>
                  <a:gd name="T58" fmla="*/ 0 h 527"/>
                  <a:gd name="T59" fmla="*/ 460 w 460"/>
                  <a:gd name="T60" fmla="*/ 527 h 5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0" h="527">
                    <a:moveTo>
                      <a:pt x="207" y="15"/>
                    </a:moveTo>
                    <a:lnTo>
                      <a:pt x="109" y="19"/>
                    </a:lnTo>
                    <a:lnTo>
                      <a:pt x="25" y="11"/>
                    </a:lnTo>
                    <a:lnTo>
                      <a:pt x="8" y="106"/>
                    </a:lnTo>
                    <a:lnTo>
                      <a:pt x="103" y="147"/>
                    </a:lnTo>
                    <a:lnTo>
                      <a:pt x="109" y="223"/>
                    </a:lnTo>
                    <a:lnTo>
                      <a:pt x="58" y="296"/>
                    </a:lnTo>
                    <a:lnTo>
                      <a:pt x="6" y="311"/>
                    </a:lnTo>
                    <a:lnTo>
                      <a:pt x="0" y="413"/>
                    </a:lnTo>
                    <a:lnTo>
                      <a:pt x="41" y="456"/>
                    </a:lnTo>
                    <a:lnTo>
                      <a:pt x="75" y="444"/>
                    </a:lnTo>
                    <a:lnTo>
                      <a:pt x="117" y="520"/>
                    </a:lnTo>
                    <a:lnTo>
                      <a:pt x="209" y="487"/>
                    </a:lnTo>
                    <a:lnTo>
                      <a:pt x="250" y="509"/>
                    </a:lnTo>
                    <a:lnTo>
                      <a:pt x="460" y="527"/>
                    </a:lnTo>
                    <a:lnTo>
                      <a:pt x="326" y="21"/>
                    </a:lnTo>
                    <a:lnTo>
                      <a:pt x="276" y="0"/>
                    </a:lnTo>
                    <a:lnTo>
                      <a:pt x="248" y="20"/>
                    </a:lnTo>
                    <a:lnTo>
                      <a:pt x="207" y="15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306"/>
              <p:cNvSpPr>
                <a:spLocks/>
              </p:cNvSpPr>
              <p:nvPr/>
            </p:nvSpPr>
            <p:spPr bwMode="auto">
              <a:xfrm>
                <a:off x="3042" y="1766"/>
                <a:ext cx="262" cy="148"/>
              </a:xfrm>
              <a:custGeom>
                <a:avLst/>
                <a:gdLst>
                  <a:gd name="T0" fmla="*/ 91 w 262"/>
                  <a:gd name="T1" fmla="*/ 47 h 148"/>
                  <a:gd name="T2" fmla="*/ 43 w 262"/>
                  <a:gd name="T3" fmla="*/ 0 h 148"/>
                  <a:gd name="T4" fmla="*/ 0 w 262"/>
                  <a:gd name="T5" fmla="*/ 37 h 148"/>
                  <a:gd name="T6" fmla="*/ 32 w 262"/>
                  <a:gd name="T7" fmla="*/ 120 h 148"/>
                  <a:gd name="T8" fmla="*/ 23 w 262"/>
                  <a:gd name="T9" fmla="*/ 146 h 148"/>
                  <a:gd name="T10" fmla="*/ 121 w 262"/>
                  <a:gd name="T11" fmla="*/ 142 h 148"/>
                  <a:gd name="T12" fmla="*/ 159 w 262"/>
                  <a:gd name="T13" fmla="*/ 144 h 148"/>
                  <a:gd name="T14" fmla="*/ 190 w 262"/>
                  <a:gd name="T15" fmla="*/ 127 h 148"/>
                  <a:gd name="T16" fmla="*/ 240 w 262"/>
                  <a:gd name="T17" fmla="*/ 148 h 148"/>
                  <a:gd name="T18" fmla="*/ 262 w 262"/>
                  <a:gd name="T19" fmla="*/ 101 h 148"/>
                  <a:gd name="T20" fmla="*/ 254 w 262"/>
                  <a:gd name="T21" fmla="*/ 27 h 148"/>
                  <a:gd name="T22" fmla="*/ 124 w 262"/>
                  <a:gd name="T23" fmla="*/ 23 h 148"/>
                  <a:gd name="T24" fmla="*/ 91 w 262"/>
                  <a:gd name="T25" fmla="*/ 47 h 1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2"/>
                  <a:gd name="T40" fmla="*/ 0 h 148"/>
                  <a:gd name="T41" fmla="*/ 262 w 262"/>
                  <a:gd name="T42" fmla="*/ 148 h 1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2" h="148">
                    <a:moveTo>
                      <a:pt x="91" y="47"/>
                    </a:moveTo>
                    <a:lnTo>
                      <a:pt x="43" y="0"/>
                    </a:lnTo>
                    <a:lnTo>
                      <a:pt x="0" y="37"/>
                    </a:lnTo>
                    <a:lnTo>
                      <a:pt x="32" y="120"/>
                    </a:lnTo>
                    <a:lnTo>
                      <a:pt x="23" y="146"/>
                    </a:lnTo>
                    <a:lnTo>
                      <a:pt x="121" y="142"/>
                    </a:lnTo>
                    <a:lnTo>
                      <a:pt x="159" y="144"/>
                    </a:lnTo>
                    <a:lnTo>
                      <a:pt x="190" y="127"/>
                    </a:lnTo>
                    <a:lnTo>
                      <a:pt x="240" y="148"/>
                    </a:lnTo>
                    <a:lnTo>
                      <a:pt x="262" y="101"/>
                    </a:lnTo>
                    <a:lnTo>
                      <a:pt x="254" y="27"/>
                    </a:lnTo>
                    <a:lnTo>
                      <a:pt x="124" y="23"/>
                    </a:lnTo>
                    <a:lnTo>
                      <a:pt x="91" y="47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307"/>
              <p:cNvSpPr>
                <a:spLocks/>
              </p:cNvSpPr>
              <p:nvPr/>
            </p:nvSpPr>
            <p:spPr bwMode="auto">
              <a:xfrm>
                <a:off x="2908" y="1025"/>
                <a:ext cx="388" cy="788"/>
              </a:xfrm>
              <a:custGeom>
                <a:avLst/>
                <a:gdLst>
                  <a:gd name="T0" fmla="*/ 56 w 388"/>
                  <a:gd name="T1" fmla="*/ 279 h 788"/>
                  <a:gd name="T2" fmla="*/ 1 w 388"/>
                  <a:gd name="T3" fmla="*/ 327 h 788"/>
                  <a:gd name="T4" fmla="*/ 0 w 388"/>
                  <a:gd name="T5" fmla="*/ 350 h 788"/>
                  <a:gd name="T6" fmla="*/ 49 w 388"/>
                  <a:gd name="T7" fmla="*/ 371 h 788"/>
                  <a:gd name="T8" fmla="*/ 19 w 388"/>
                  <a:gd name="T9" fmla="*/ 429 h 788"/>
                  <a:gd name="T10" fmla="*/ 75 w 388"/>
                  <a:gd name="T11" fmla="*/ 456 h 788"/>
                  <a:gd name="T12" fmla="*/ 61 w 388"/>
                  <a:gd name="T13" fmla="*/ 570 h 788"/>
                  <a:gd name="T14" fmla="*/ 134 w 388"/>
                  <a:gd name="T15" fmla="*/ 650 h 788"/>
                  <a:gd name="T16" fmla="*/ 172 w 388"/>
                  <a:gd name="T17" fmla="*/ 638 h 788"/>
                  <a:gd name="T18" fmla="*/ 196 w 388"/>
                  <a:gd name="T19" fmla="*/ 671 h 788"/>
                  <a:gd name="T20" fmla="*/ 177 w 388"/>
                  <a:gd name="T21" fmla="*/ 741 h 788"/>
                  <a:gd name="T22" fmla="*/ 225 w 388"/>
                  <a:gd name="T23" fmla="*/ 788 h 788"/>
                  <a:gd name="T24" fmla="*/ 258 w 388"/>
                  <a:gd name="T25" fmla="*/ 764 h 788"/>
                  <a:gd name="T26" fmla="*/ 388 w 388"/>
                  <a:gd name="T27" fmla="*/ 768 h 788"/>
                  <a:gd name="T28" fmla="*/ 375 w 388"/>
                  <a:gd name="T29" fmla="*/ 481 h 788"/>
                  <a:gd name="T30" fmla="*/ 333 w 388"/>
                  <a:gd name="T31" fmla="*/ 337 h 788"/>
                  <a:gd name="T32" fmla="*/ 361 w 388"/>
                  <a:gd name="T33" fmla="*/ 310 h 788"/>
                  <a:gd name="T34" fmla="*/ 331 w 388"/>
                  <a:gd name="T35" fmla="*/ 227 h 788"/>
                  <a:gd name="T36" fmla="*/ 343 w 388"/>
                  <a:gd name="T37" fmla="*/ 109 h 788"/>
                  <a:gd name="T38" fmla="*/ 305 w 388"/>
                  <a:gd name="T39" fmla="*/ 0 h 788"/>
                  <a:gd name="T40" fmla="*/ 232 w 388"/>
                  <a:gd name="T41" fmla="*/ 24 h 788"/>
                  <a:gd name="T42" fmla="*/ 204 w 388"/>
                  <a:gd name="T43" fmla="*/ 147 h 788"/>
                  <a:gd name="T44" fmla="*/ 111 w 388"/>
                  <a:gd name="T45" fmla="*/ 272 h 788"/>
                  <a:gd name="T46" fmla="*/ 56 w 388"/>
                  <a:gd name="T47" fmla="*/ 279 h 7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88"/>
                  <a:gd name="T73" fmla="*/ 0 h 788"/>
                  <a:gd name="T74" fmla="*/ 388 w 388"/>
                  <a:gd name="T75" fmla="*/ 788 h 78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88" h="788">
                    <a:moveTo>
                      <a:pt x="56" y="279"/>
                    </a:moveTo>
                    <a:lnTo>
                      <a:pt x="1" y="327"/>
                    </a:lnTo>
                    <a:lnTo>
                      <a:pt x="0" y="350"/>
                    </a:lnTo>
                    <a:lnTo>
                      <a:pt x="49" y="371"/>
                    </a:lnTo>
                    <a:lnTo>
                      <a:pt x="19" y="429"/>
                    </a:lnTo>
                    <a:lnTo>
                      <a:pt x="75" y="456"/>
                    </a:lnTo>
                    <a:lnTo>
                      <a:pt x="61" y="570"/>
                    </a:lnTo>
                    <a:lnTo>
                      <a:pt x="134" y="650"/>
                    </a:lnTo>
                    <a:lnTo>
                      <a:pt x="172" y="638"/>
                    </a:lnTo>
                    <a:lnTo>
                      <a:pt x="196" y="671"/>
                    </a:lnTo>
                    <a:lnTo>
                      <a:pt x="177" y="741"/>
                    </a:lnTo>
                    <a:lnTo>
                      <a:pt x="225" y="788"/>
                    </a:lnTo>
                    <a:lnTo>
                      <a:pt x="258" y="764"/>
                    </a:lnTo>
                    <a:lnTo>
                      <a:pt x="388" y="768"/>
                    </a:lnTo>
                    <a:lnTo>
                      <a:pt x="375" y="481"/>
                    </a:lnTo>
                    <a:lnTo>
                      <a:pt x="333" y="337"/>
                    </a:lnTo>
                    <a:lnTo>
                      <a:pt x="361" y="310"/>
                    </a:lnTo>
                    <a:lnTo>
                      <a:pt x="331" y="227"/>
                    </a:lnTo>
                    <a:lnTo>
                      <a:pt x="343" y="109"/>
                    </a:lnTo>
                    <a:lnTo>
                      <a:pt x="305" y="0"/>
                    </a:lnTo>
                    <a:lnTo>
                      <a:pt x="232" y="24"/>
                    </a:lnTo>
                    <a:lnTo>
                      <a:pt x="204" y="147"/>
                    </a:lnTo>
                    <a:lnTo>
                      <a:pt x="111" y="272"/>
                    </a:lnTo>
                    <a:lnTo>
                      <a:pt x="56" y="279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7" name="Freeform 311"/>
            <p:cNvSpPr>
              <a:spLocks/>
            </p:cNvSpPr>
            <p:nvPr/>
          </p:nvSpPr>
          <p:spPr bwMode="auto">
            <a:xfrm>
              <a:off x="2894389" y="2283902"/>
              <a:ext cx="949161" cy="704850"/>
            </a:xfrm>
            <a:custGeom>
              <a:avLst/>
              <a:gdLst>
                <a:gd name="T0" fmla="*/ 2147483647 w 901"/>
                <a:gd name="T1" fmla="*/ 2147483647 h 699"/>
                <a:gd name="T2" fmla="*/ 2147483647 w 901"/>
                <a:gd name="T3" fmla="*/ 2147483647 h 699"/>
                <a:gd name="T4" fmla="*/ 2147483647 w 901"/>
                <a:gd name="T5" fmla="*/ 2147483647 h 699"/>
                <a:gd name="T6" fmla="*/ 2147483647 w 901"/>
                <a:gd name="T7" fmla="*/ 0 h 699"/>
                <a:gd name="T8" fmla="*/ 2147483647 w 901"/>
                <a:gd name="T9" fmla="*/ 2147483647 h 699"/>
                <a:gd name="T10" fmla="*/ 2147483647 w 901"/>
                <a:gd name="T11" fmla="*/ 2147483647 h 699"/>
                <a:gd name="T12" fmla="*/ 2147483647 w 901"/>
                <a:gd name="T13" fmla="*/ 2147483647 h 699"/>
                <a:gd name="T14" fmla="*/ 2147483647 w 901"/>
                <a:gd name="T15" fmla="*/ 2147483647 h 699"/>
                <a:gd name="T16" fmla="*/ 2147483647 w 901"/>
                <a:gd name="T17" fmla="*/ 2147483647 h 699"/>
                <a:gd name="T18" fmla="*/ 2147483647 w 901"/>
                <a:gd name="T19" fmla="*/ 2147483647 h 699"/>
                <a:gd name="T20" fmla="*/ 2147483647 w 901"/>
                <a:gd name="T21" fmla="*/ 2147483647 h 699"/>
                <a:gd name="T22" fmla="*/ 2147483647 w 901"/>
                <a:gd name="T23" fmla="*/ 2147483647 h 699"/>
                <a:gd name="T24" fmla="*/ 2147483647 w 901"/>
                <a:gd name="T25" fmla="*/ 2147483647 h 699"/>
                <a:gd name="T26" fmla="*/ 2147483647 w 901"/>
                <a:gd name="T27" fmla="*/ 2147483647 h 699"/>
                <a:gd name="T28" fmla="*/ 2147483647 w 901"/>
                <a:gd name="T29" fmla="*/ 2147483647 h 699"/>
                <a:gd name="T30" fmla="*/ 2147483647 w 901"/>
                <a:gd name="T31" fmla="*/ 2147483647 h 699"/>
                <a:gd name="T32" fmla="*/ 2147483647 w 901"/>
                <a:gd name="T33" fmla="*/ 2147483647 h 699"/>
                <a:gd name="T34" fmla="*/ 2147483647 w 901"/>
                <a:gd name="T35" fmla="*/ 2147483647 h 699"/>
                <a:gd name="T36" fmla="*/ 2147483647 w 901"/>
                <a:gd name="T37" fmla="*/ 2147483647 h 699"/>
                <a:gd name="T38" fmla="*/ 2147483647 w 901"/>
                <a:gd name="T39" fmla="*/ 2147483647 h 699"/>
                <a:gd name="T40" fmla="*/ 2147483647 w 901"/>
                <a:gd name="T41" fmla="*/ 2147483647 h 699"/>
                <a:gd name="T42" fmla="*/ 2147483647 w 901"/>
                <a:gd name="T43" fmla="*/ 2147483647 h 699"/>
                <a:gd name="T44" fmla="*/ 2147483647 w 901"/>
                <a:gd name="T45" fmla="*/ 2147483647 h 699"/>
                <a:gd name="T46" fmla="*/ 2147483647 w 901"/>
                <a:gd name="T47" fmla="*/ 2147483647 h 699"/>
                <a:gd name="T48" fmla="*/ 2147483647 w 901"/>
                <a:gd name="T49" fmla="*/ 2147483647 h 699"/>
                <a:gd name="T50" fmla="*/ 2147483647 w 901"/>
                <a:gd name="T51" fmla="*/ 2147483647 h 699"/>
                <a:gd name="T52" fmla="*/ 2147483647 w 901"/>
                <a:gd name="T53" fmla="*/ 2147483647 h 699"/>
                <a:gd name="T54" fmla="*/ 2147483647 w 901"/>
                <a:gd name="T55" fmla="*/ 2147483647 h 699"/>
                <a:gd name="T56" fmla="*/ 2147483647 w 901"/>
                <a:gd name="T57" fmla="*/ 2147483647 h 699"/>
                <a:gd name="T58" fmla="*/ 2147483647 w 901"/>
                <a:gd name="T59" fmla="*/ 2147483647 h 699"/>
                <a:gd name="T60" fmla="*/ 2147483647 w 901"/>
                <a:gd name="T61" fmla="*/ 2147483647 h 699"/>
                <a:gd name="T62" fmla="*/ 2147483647 w 901"/>
                <a:gd name="T63" fmla="*/ 2147483647 h 699"/>
                <a:gd name="T64" fmla="*/ 2147483647 w 901"/>
                <a:gd name="T65" fmla="*/ 2147483647 h 699"/>
                <a:gd name="T66" fmla="*/ 2147483647 w 901"/>
                <a:gd name="T67" fmla="*/ 2147483647 h 699"/>
                <a:gd name="T68" fmla="*/ 2147483647 w 901"/>
                <a:gd name="T69" fmla="*/ 2147483647 h 699"/>
                <a:gd name="T70" fmla="*/ 2147483647 w 901"/>
                <a:gd name="T71" fmla="*/ 2147483647 h 699"/>
                <a:gd name="T72" fmla="*/ 2147483647 w 901"/>
                <a:gd name="T73" fmla="*/ 2147483647 h 699"/>
                <a:gd name="T74" fmla="*/ 2147483647 w 901"/>
                <a:gd name="T75" fmla="*/ 2147483647 h 699"/>
                <a:gd name="T76" fmla="*/ 2147483647 w 901"/>
                <a:gd name="T77" fmla="*/ 2147483647 h 699"/>
                <a:gd name="T78" fmla="*/ 2147483647 w 901"/>
                <a:gd name="T79" fmla="*/ 2147483647 h 699"/>
                <a:gd name="T80" fmla="*/ 2147483647 w 901"/>
                <a:gd name="T81" fmla="*/ 2147483647 h 699"/>
                <a:gd name="T82" fmla="*/ 2147483647 w 901"/>
                <a:gd name="T83" fmla="*/ 2147483647 h 699"/>
                <a:gd name="T84" fmla="*/ 0 w 901"/>
                <a:gd name="T85" fmla="*/ 2147483647 h 699"/>
                <a:gd name="T86" fmla="*/ 2147483647 w 901"/>
                <a:gd name="T87" fmla="*/ 2147483647 h 699"/>
                <a:gd name="T88" fmla="*/ 2147483647 w 901"/>
                <a:gd name="T89" fmla="*/ 2147483647 h 699"/>
                <a:gd name="T90" fmla="*/ 2147483647 w 901"/>
                <a:gd name="T91" fmla="*/ 2147483647 h 699"/>
                <a:gd name="T92" fmla="*/ 2147483647 w 901"/>
                <a:gd name="T93" fmla="*/ 2147483647 h 699"/>
                <a:gd name="T94" fmla="*/ 2147483647 w 901"/>
                <a:gd name="T95" fmla="*/ 2147483647 h 699"/>
                <a:gd name="T96" fmla="*/ 2147483647 w 901"/>
                <a:gd name="T97" fmla="*/ 2147483647 h 699"/>
                <a:gd name="T98" fmla="*/ 2147483647 w 901"/>
                <a:gd name="T99" fmla="*/ 2147483647 h 699"/>
                <a:gd name="T100" fmla="*/ 2147483647 w 901"/>
                <a:gd name="T101" fmla="*/ 2147483647 h 699"/>
                <a:gd name="T102" fmla="*/ 2147483647 w 901"/>
                <a:gd name="T103" fmla="*/ 2147483647 h 6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1"/>
                <a:gd name="T157" fmla="*/ 0 h 699"/>
                <a:gd name="T158" fmla="*/ 901 w 901"/>
                <a:gd name="T159" fmla="*/ 699 h 6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1" h="699">
                  <a:moveTo>
                    <a:pt x="204" y="192"/>
                  </a:moveTo>
                  <a:lnTo>
                    <a:pt x="206" y="126"/>
                  </a:lnTo>
                  <a:lnTo>
                    <a:pt x="302" y="52"/>
                  </a:lnTo>
                  <a:lnTo>
                    <a:pt x="302" y="0"/>
                  </a:lnTo>
                  <a:lnTo>
                    <a:pt x="336" y="15"/>
                  </a:lnTo>
                  <a:lnTo>
                    <a:pt x="355" y="76"/>
                  </a:lnTo>
                  <a:lnTo>
                    <a:pt x="394" y="87"/>
                  </a:lnTo>
                  <a:lnTo>
                    <a:pt x="377" y="116"/>
                  </a:lnTo>
                  <a:lnTo>
                    <a:pt x="425" y="130"/>
                  </a:lnTo>
                  <a:lnTo>
                    <a:pt x="464" y="172"/>
                  </a:lnTo>
                  <a:lnTo>
                    <a:pt x="502" y="158"/>
                  </a:lnTo>
                  <a:lnTo>
                    <a:pt x="529" y="191"/>
                  </a:lnTo>
                  <a:lnTo>
                    <a:pt x="534" y="259"/>
                  </a:lnTo>
                  <a:lnTo>
                    <a:pt x="635" y="240"/>
                  </a:lnTo>
                  <a:lnTo>
                    <a:pt x="655" y="199"/>
                  </a:lnTo>
                  <a:lnTo>
                    <a:pt x="687" y="214"/>
                  </a:lnTo>
                  <a:lnTo>
                    <a:pt x="731" y="211"/>
                  </a:lnTo>
                  <a:lnTo>
                    <a:pt x="709" y="253"/>
                  </a:lnTo>
                  <a:lnTo>
                    <a:pt x="743" y="291"/>
                  </a:lnTo>
                  <a:lnTo>
                    <a:pt x="787" y="259"/>
                  </a:lnTo>
                  <a:lnTo>
                    <a:pt x="820" y="290"/>
                  </a:lnTo>
                  <a:lnTo>
                    <a:pt x="825" y="330"/>
                  </a:lnTo>
                  <a:lnTo>
                    <a:pt x="901" y="328"/>
                  </a:lnTo>
                  <a:lnTo>
                    <a:pt x="850" y="352"/>
                  </a:lnTo>
                  <a:lnTo>
                    <a:pt x="791" y="356"/>
                  </a:lnTo>
                  <a:lnTo>
                    <a:pt x="766" y="419"/>
                  </a:lnTo>
                  <a:lnTo>
                    <a:pt x="777" y="457"/>
                  </a:lnTo>
                  <a:lnTo>
                    <a:pt x="626" y="610"/>
                  </a:lnTo>
                  <a:lnTo>
                    <a:pt x="601" y="527"/>
                  </a:lnTo>
                  <a:lnTo>
                    <a:pt x="567" y="523"/>
                  </a:lnTo>
                  <a:lnTo>
                    <a:pt x="544" y="563"/>
                  </a:lnTo>
                  <a:lnTo>
                    <a:pt x="486" y="523"/>
                  </a:lnTo>
                  <a:lnTo>
                    <a:pt x="467" y="544"/>
                  </a:lnTo>
                  <a:lnTo>
                    <a:pt x="469" y="614"/>
                  </a:lnTo>
                  <a:lnTo>
                    <a:pt x="488" y="666"/>
                  </a:lnTo>
                  <a:lnTo>
                    <a:pt x="440" y="698"/>
                  </a:lnTo>
                  <a:lnTo>
                    <a:pt x="330" y="661"/>
                  </a:lnTo>
                  <a:lnTo>
                    <a:pt x="226" y="671"/>
                  </a:lnTo>
                  <a:lnTo>
                    <a:pt x="212" y="699"/>
                  </a:lnTo>
                  <a:lnTo>
                    <a:pt x="121" y="693"/>
                  </a:lnTo>
                  <a:lnTo>
                    <a:pt x="108" y="598"/>
                  </a:lnTo>
                  <a:lnTo>
                    <a:pt x="8" y="580"/>
                  </a:lnTo>
                  <a:lnTo>
                    <a:pt x="0" y="563"/>
                  </a:lnTo>
                  <a:lnTo>
                    <a:pt x="74" y="525"/>
                  </a:lnTo>
                  <a:lnTo>
                    <a:pt x="65" y="465"/>
                  </a:lnTo>
                  <a:lnTo>
                    <a:pt x="95" y="439"/>
                  </a:lnTo>
                  <a:lnTo>
                    <a:pt x="85" y="400"/>
                  </a:lnTo>
                  <a:lnTo>
                    <a:pt x="184" y="363"/>
                  </a:lnTo>
                  <a:lnTo>
                    <a:pt x="239" y="363"/>
                  </a:lnTo>
                  <a:lnTo>
                    <a:pt x="274" y="266"/>
                  </a:lnTo>
                  <a:lnTo>
                    <a:pt x="245" y="210"/>
                  </a:lnTo>
                  <a:lnTo>
                    <a:pt x="204" y="192"/>
                  </a:lnTo>
                </a:path>
              </a:pathLst>
            </a:custGeom>
            <a:solidFill>
              <a:srgbClr val="C0504D"/>
            </a:solidFill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312"/>
            <p:cNvSpPr>
              <a:spLocks/>
            </p:cNvSpPr>
            <p:nvPr/>
          </p:nvSpPr>
          <p:spPr bwMode="auto">
            <a:xfrm>
              <a:off x="3642444" y="2011574"/>
              <a:ext cx="559136" cy="626210"/>
            </a:xfrm>
            <a:custGeom>
              <a:avLst/>
              <a:gdLst>
                <a:gd name="T0" fmla="*/ 2147483647 w 532"/>
                <a:gd name="T1" fmla="*/ 0 h 622"/>
                <a:gd name="T2" fmla="*/ 2147483647 w 532"/>
                <a:gd name="T3" fmla="*/ 2147483647 h 622"/>
                <a:gd name="T4" fmla="*/ 2147483647 w 532"/>
                <a:gd name="T5" fmla="*/ 2147483647 h 622"/>
                <a:gd name="T6" fmla="*/ 2147483647 w 532"/>
                <a:gd name="T7" fmla="*/ 2147483647 h 622"/>
                <a:gd name="T8" fmla="*/ 2147483647 w 532"/>
                <a:gd name="T9" fmla="*/ 2147483647 h 622"/>
                <a:gd name="T10" fmla="*/ 2147483647 w 532"/>
                <a:gd name="T11" fmla="*/ 2147483647 h 622"/>
                <a:gd name="T12" fmla="*/ 2147483647 w 532"/>
                <a:gd name="T13" fmla="*/ 2147483647 h 622"/>
                <a:gd name="T14" fmla="*/ 2147483647 w 532"/>
                <a:gd name="T15" fmla="*/ 2147483647 h 622"/>
                <a:gd name="T16" fmla="*/ 2147483647 w 532"/>
                <a:gd name="T17" fmla="*/ 2147483647 h 622"/>
                <a:gd name="T18" fmla="*/ 0 w 532"/>
                <a:gd name="T19" fmla="*/ 2147483647 h 622"/>
                <a:gd name="T20" fmla="*/ 2147483647 w 532"/>
                <a:gd name="T21" fmla="*/ 2147483647 h 622"/>
                <a:gd name="T22" fmla="*/ 2147483647 w 532"/>
                <a:gd name="T23" fmla="*/ 2147483647 h 622"/>
                <a:gd name="T24" fmla="*/ 2147483647 w 532"/>
                <a:gd name="T25" fmla="*/ 2147483647 h 622"/>
                <a:gd name="T26" fmla="*/ 2147483647 w 532"/>
                <a:gd name="T27" fmla="*/ 2147483647 h 622"/>
                <a:gd name="T28" fmla="*/ 2147483647 w 532"/>
                <a:gd name="T29" fmla="*/ 2147483647 h 622"/>
                <a:gd name="T30" fmla="*/ 2147483647 w 532"/>
                <a:gd name="T31" fmla="*/ 2147483647 h 622"/>
                <a:gd name="T32" fmla="*/ 2147483647 w 532"/>
                <a:gd name="T33" fmla="*/ 2147483647 h 622"/>
                <a:gd name="T34" fmla="*/ 2147483647 w 532"/>
                <a:gd name="T35" fmla="*/ 2147483647 h 622"/>
                <a:gd name="T36" fmla="*/ 2147483647 w 532"/>
                <a:gd name="T37" fmla="*/ 2147483647 h 622"/>
                <a:gd name="T38" fmla="*/ 2147483647 w 532"/>
                <a:gd name="T39" fmla="*/ 2147483647 h 622"/>
                <a:gd name="T40" fmla="*/ 2147483647 w 532"/>
                <a:gd name="T41" fmla="*/ 2147483647 h 622"/>
                <a:gd name="T42" fmla="*/ 2147483647 w 532"/>
                <a:gd name="T43" fmla="*/ 2147483647 h 622"/>
                <a:gd name="T44" fmla="*/ 2147483647 w 532"/>
                <a:gd name="T45" fmla="*/ 2147483647 h 622"/>
                <a:gd name="T46" fmla="*/ 2147483647 w 532"/>
                <a:gd name="T47" fmla="*/ 2147483647 h 622"/>
                <a:gd name="T48" fmla="*/ 2147483647 w 532"/>
                <a:gd name="T49" fmla="*/ 2147483647 h 622"/>
                <a:gd name="T50" fmla="*/ 2147483647 w 532"/>
                <a:gd name="T51" fmla="*/ 2147483647 h 622"/>
                <a:gd name="T52" fmla="*/ 2147483647 w 532"/>
                <a:gd name="T53" fmla="*/ 2147483647 h 622"/>
                <a:gd name="T54" fmla="*/ 2147483647 w 532"/>
                <a:gd name="T55" fmla="*/ 2147483647 h 622"/>
                <a:gd name="T56" fmla="*/ 2147483647 w 532"/>
                <a:gd name="T57" fmla="*/ 0 h 6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2"/>
                <a:gd name="T88" fmla="*/ 0 h 622"/>
                <a:gd name="T89" fmla="*/ 532 w 532"/>
                <a:gd name="T90" fmla="*/ 622 h 6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2" h="622">
                  <a:moveTo>
                    <a:pt x="173" y="0"/>
                  </a:moveTo>
                  <a:lnTo>
                    <a:pt x="138" y="29"/>
                  </a:lnTo>
                  <a:lnTo>
                    <a:pt x="143" y="45"/>
                  </a:lnTo>
                  <a:lnTo>
                    <a:pt x="95" y="79"/>
                  </a:lnTo>
                  <a:lnTo>
                    <a:pt x="43" y="190"/>
                  </a:lnTo>
                  <a:lnTo>
                    <a:pt x="68" y="225"/>
                  </a:lnTo>
                  <a:lnTo>
                    <a:pt x="24" y="344"/>
                  </a:lnTo>
                  <a:lnTo>
                    <a:pt x="36" y="430"/>
                  </a:lnTo>
                  <a:lnTo>
                    <a:pt x="22" y="482"/>
                  </a:lnTo>
                  <a:lnTo>
                    <a:pt x="0" y="524"/>
                  </a:lnTo>
                  <a:lnTo>
                    <a:pt x="34" y="562"/>
                  </a:lnTo>
                  <a:lnTo>
                    <a:pt x="78" y="530"/>
                  </a:lnTo>
                  <a:lnTo>
                    <a:pt x="111" y="561"/>
                  </a:lnTo>
                  <a:lnTo>
                    <a:pt x="114" y="599"/>
                  </a:lnTo>
                  <a:lnTo>
                    <a:pt x="188" y="600"/>
                  </a:lnTo>
                  <a:lnTo>
                    <a:pt x="225" y="570"/>
                  </a:lnTo>
                  <a:lnTo>
                    <a:pt x="264" y="622"/>
                  </a:lnTo>
                  <a:lnTo>
                    <a:pt x="301" y="599"/>
                  </a:lnTo>
                  <a:lnTo>
                    <a:pt x="292" y="499"/>
                  </a:lnTo>
                  <a:lnTo>
                    <a:pt x="324" y="475"/>
                  </a:lnTo>
                  <a:lnTo>
                    <a:pt x="316" y="409"/>
                  </a:lnTo>
                  <a:lnTo>
                    <a:pt x="424" y="269"/>
                  </a:lnTo>
                  <a:lnTo>
                    <a:pt x="486" y="240"/>
                  </a:lnTo>
                  <a:lnTo>
                    <a:pt x="532" y="157"/>
                  </a:lnTo>
                  <a:lnTo>
                    <a:pt x="480" y="114"/>
                  </a:lnTo>
                  <a:lnTo>
                    <a:pt x="383" y="111"/>
                  </a:lnTo>
                  <a:lnTo>
                    <a:pt x="319" y="71"/>
                  </a:lnTo>
                  <a:lnTo>
                    <a:pt x="235" y="60"/>
                  </a:lnTo>
                  <a:lnTo>
                    <a:pt x="173" y="0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313"/>
            <p:cNvSpPr>
              <a:spLocks/>
            </p:cNvSpPr>
            <p:nvPr/>
          </p:nvSpPr>
          <p:spPr bwMode="auto">
            <a:xfrm>
              <a:off x="2885247" y="2738268"/>
              <a:ext cx="1611897" cy="646598"/>
            </a:xfrm>
            <a:custGeom>
              <a:avLst/>
              <a:gdLst>
                <a:gd name="T0" fmla="*/ 2147483647 w 1531"/>
                <a:gd name="T1" fmla="*/ 2147483647 h 642"/>
                <a:gd name="T2" fmla="*/ 2147483647 w 1531"/>
                <a:gd name="T3" fmla="*/ 2147483647 h 642"/>
                <a:gd name="T4" fmla="*/ 2147483647 w 1531"/>
                <a:gd name="T5" fmla="*/ 2147483647 h 642"/>
                <a:gd name="T6" fmla="*/ 2147483647 w 1531"/>
                <a:gd name="T7" fmla="*/ 2147483647 h 642"/>
                <a:gd name="T8" fmla="*/ 2147483647 w 1531"/>
                <a:gd name="T9" fmla="*/ 2147483647 h 642"/>
                <a:gd name="T10" fmla="*/ 2147483647 w 1531"/>
                <a:gd name="T11" fmla="*/ 2147483647 h 642"/>
                <a:gd name="T12" fmla="*/ 2147483647 w 1531"/>
                <a:gd name="T13" fmla="*/ 2147483647 h 642"/>
                <a:gd name="T14" fmla="*/ 2147483647 w 1531"/>
                <a:gd name="T15" fmla="*/ 2147483647 h 642"/>
                <a:gd name="T16" fmla="*/ 2147483647 w 1531"/>
                <a:gd name="T17" fmla="*/ 2147483647 h 642"/>
                <a:gd name="T18" fmla="*/ 2147483647 w 1531"/>
                <a:gd name="T19" fmla="*/ 2147483647 h 642"/>
                <a:gd name="T20" fmla="*/ 2147483647 w 1531"/>
                <a:gd name="T21" fmla="*/ 2147483647 h 642"/>
                <a:gd name="T22" fmla="*/ 2147483647 w 1531"/>
                <a:gd name="T23" fmla="*/ 2147483647 h 642"/>
                <a:gd name="T24" fmla="*/ 2147483647 w 1531"/>
                <a:gd name="T25" fmla="*/ 2147483647 h 642"/>
                <a:gd name="T26" fmla="*/ 2147483647 w 1531"/>
                <a:gd name="T27" fmla="*/ 2147483647 h 642"/>
                <a:gd name="T28" fmla="*/ 2147483647 w 1531"/>
                <a:gd name="T29" fmla="*/ 2147483647 h 642"/>
                <a:gd name="T30" fmla="*/ 2147483647 w 1531"/>
                <a:gd name="T31" fmla="*/ 2147483647 h 642"/>
                <a:gd name="T32" fmla="*/ 2147483647 w 1531"/>
                <a:gd name="T33" fmla="*/ 2147483647 h 642"/>
                <a:gd name="T34" fmla="*/ 2147483647 w 1531"/>
                <a:gd name="T35" fmla="*/ 2147483647 h 642"/>
                <a:gd name="T36" fmla="*/ 2147483647 w 1531"/>
                <a:gd name="T37" fmla="*/ 2147483647 h 642"/>
                <a:gd name="T38" fmla="*/ 2147483647 w 1531"/>
                <a:gd name="T39" fmla="*/ 2147483647 h 642"/>
                <a:gd name="T40" fmla="*/ 2147483647 w 1531"/>
                <a:gd name="T41" fmla="*/ 2147483647 h 642"/>
                <a:gd name="T42" fmla="*/ 2147483647 w 1531"/>
                <a:gd name="T43" fmla="*/ 2147483647 h 642"/>
                <a:gd name="T44" fmla="*/ 2147483647 w 1531"/>
                <a:gd name="T45" fmla="*/ 2147483647 h 642"/>
                <a:gd name="T46" fmla="*/ 2147483647 w 1531"/>
                <a:gd name="T47" fmla="*/ 2147483647 h 642"/>
                <a:gd name="T48" fmla="*/ 2147483647 w 1531"/>
                <a:gd name="T49" fmla="*/ 2147483647 h 642"/>
                <a:gd name="T50" fmla="*/ 2147483647 w 1531"/>
                <a:gd name="T51" fmla="*/ 2147483647 h 642"/>
                <a:gd name="T52" fmla="*/ 2147483647 w 1531"/>
                <a:gd name="T53" fmla="*/ 2147483647 h 642"/>
                <a:gd name="T54" fmla="*/ 2147483647 w 1531"/>
                <a:gd name="T55" fmla="*/ 2147483647 h 642"/>
                <a:gd name="T56" fmla="*/ 2147483647 w 1531"/>
                <a:gd name="T57" fmla="*/ 2147483647 h 642"/>
                <a:gd name="T58" fmla="*/ 2147483647 w 1531"/>
                <a:gd name="T59" fmla="*/ 2147483647 h 642"/>
                <a:gd name="T60" fmla="*/ 2147483647 w 1531"/>
                <a:gd name="T61" fmla="*/ 2147483647 h 642"/>
                <a:gd name="T62" fmla="*/ 2147483647 w 1531"/>
                <a:gd name="T63" fmla="*/ 2147483647 h 6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1"/>
                <a:gd name="T97" fmla="*/ 0 h 642"/>
                <a:gd name="T98" fmla="*/ 1531 w 1531"/>
                <a:gd name="T99" fmla="*/ 642 h 6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1" h="642">
                  <a:moveTo>
                    <a:pt x="0" y="262"/>
                  </a:moveTo>
                  <a:lnTo>
                    <a:pt x="36" y="248"/>
                  </a:lnTo>
                  <a:lnTo>
                    <a:pt x="88" y="140"/>
                  </a:lnTo>
                  <a:lnTo>
                    <a:pt x="118" y="147"/>
                  </a:lnTo>
                  <a:lnTo>
                    <a:pt x="131" y="242"/>
                  </a:lnTo>
                  <a:lnTo>
                    <a:pt x="222" y="248"/>
                  </a:lnTo>
                  <a:lnTo>
                    <a:pt x="240" y="221"/>
                  </a:lnTo>
                  <a:lnTo>
                    <a:pt x="340" y="210"/>
                  </a:lnTo>
                  <a:lnTo>
                    <a:pt x="450" y="247"/>
                  </a:lnTo>
                  <a:lnTo>
                    <a:pt x="498" y="215"/>
                  </a:lnTo>
                  <a:lnTo>
                    <a:pt x="480" y="158"/>
                  </a:lnTo>
                  <a:lnTo>
                    <a:pt x="477" y="93"/>
                  </a:lnTo>
                  <a:lnTo>
                    <a:pt x="496" y="72"/>
                  </a:lnTo>
                  <a:lnTo>
                    <a:pt x="554" y="112"/>
                  </a:lnTo>
                  <a:lnTo>
                    <a:pt x="577" y="72"/>
                  </a:lnTo>
                  <a:lnTo>
                    <a:pt x="611" y="76"/>
                  </a:lnTo>
                  <a:lnTo>
                    <a:pt x="636" y="159"/>
                  </a:lnTo>
                  <a:lnTo>
                    <a:pt x="787" y="6"/>
                  </a:lnTo>
                  <a:lnTo>
                    <a:pt x="831" y="0"/>
                  </a:lnTo>
                  <a:lnTo>
                    <a:pt x="897" y="110"/>
                  </a:lnTo>
                  <a:lnTo>
                    <a:pt x="990" y="169"/>
                  </a:lnTo>
                  <a:lnTo>
                    <a:pt x="971" y="211"/>
                  </a:lnTo>
                  <a:lnTo>
                    <a:pt x="992" y="311"/>
                  </a:lnTo>
                  <a:lnTo>
                    <a:pt x="1080" y="285"/>
                  </a:lnTo>
                  <a:lnTo>
                    <a:pt x="1138" y="234"/>
                  </a:lnTo>
                  <a:lnTo>
                    <a:pt x="1161" y="318"/>
                  </a:lnTo>
                  <a:lnTo>
                    <a:pt x="1229" y="344"/>
                  </a:lnTo>
                  <a:lnTo>
                    <a:pt x="1237" y="316"/>
                  </a:lnTo>
                  <a:lnTo>
                    <a:pt x="1332" y="306"/>
                  </a:lnTo>
                  <a:lnTo>
                    <a:pt x="1338" y="332"/>
                  </a:lnTo>
                  <a:lnTo>
                    <a:pt x="1414" y="299"/>
                  </a:lnTo>
                  <a:lnTo>
                    <a:pt x="1455" y="342"/>
                  </a:lnTo>
                  <a:lnTo>
                    <a:pt x="1485" y="328"/>
                  </a:lnTo>
                  <a:lnTo>
                    <a:pt x="1531" y="406"/>
                  </a:lnTo>
                  <a:lnTo>
                    <a:pt x="1498" y="471"/>
                  </a:lnTo>
                  <a:lnTo>
                    <a:pt x="1429" y="485"/>
                  </a:lnTo>
                  <a:lnTo>
                    <a:pt x="1381" y="555"/>
                  </a:lnTo>
                  <a:lnTo>
                    <a:pt x="1381" y="591"/>
                  </a:lnTo>
                  <a:lnTo>
                    <a:pt x="1275" y="563"/>
                  </a:lnTo>
                  <a:lnTo>
                    <a:pt x="1232" y="615"/>
                  </a:lnTo>
                  <a:lnTo>
                    <a:pt x="1128" y="566"/>
                  </a:lnTo>
                  <a:lnTo>
                    <a:pt x="1090" y="570"/>
                  </a:lnTo>
                  <a:lnTo>
                    <a:pt x="1068" y="534"/>
                  </a:lnTo>
                  <a:lnTo>
                    <a:pt x="962" y="642"/>
                  </a:lnTo>
                  <a:lnTo>
                    <a:pt x="911" y="617"/>
                  </a:lnTo>
                  <a:lnTo>
                    <a:pt x="905" y="580"/>
                  </a:lnTo>
                  <a:lnTo>
                    <a:pt x="830" y="528"/>
                  </a:lnTo>
                  <a:lnTo>
                    <a:pt x="810" y="485"/>
                  </a:lnTo>
                  <a:lnTo>
                    <a:pt x="772" y="528"/>
                  </a:lnTo>
                  <a:lnTo>
                    <a:pt x="730" y="519"/>
                  </a:lnTo>
                  <a:lnTo>
                    <a:pt x="629" y="553"/>
                  </a:lnTo>
                  <a:lnTo>
                    <a:pt x="583" y="495"/>
                  </a:lnTo>
                  <a:lnTo>
                    <a:pt x="530" y="527"/>
                  </a:lnTo>
                  <a:lnTo>
                    <a:pt x="441" y="523"/>
                  </a:lnTo>
                  <a:lnTo>
                    <a:pt x="393" y="577"/>
                  </a:lnTo>
                  <a:lnTo>
                    <a:pt x="359" y="572"/>
                  </a:lnTo>
                  <a:lnTo>
                    <a:pt x="317" y="536"/>
                  </a:lnTo>
                  <a:lnTo>
                    <a:pt x="309" y="495"/>
                  </a:lnTo>
                  <a:lnTo>
                    <a:pt x="284" y="500"/>
                  </a:lnTo>
                  <a:lnTo>
                    <a:pt x="232" y="457"/>
                  </a:lnTo>
                  <a:lnTo>
                    <a:pt x="192" y="447"/>
                  </a:lnTo>
                  <a:lnTo>
                    <a:pt x="98" y="296"/>
                  </a:lnTo>
                  <a:lnTo>
                    <a:pt x="46" y="313"/>
                  </a:lnTo>
                  <a:lnTo>
                    <a:pt x="14" y="301"/>
                  </a:lnTo>
                  <a:lnTo>
                    <a:pt x="0" y="262"/>
                  </a:lnTo>
                </a:path>
              </a:pathLst>
            </a:custGeom>
            <a:solidFill>
              <a:srgbClr val="8064A2">
                <a:lumMod val="60000"/>
                <a:lumOff val="40000"/>
              </a:srgbClr>
            </a:solidFill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314"/>
            <p:cNvSpPr>
              <a:spLocks/>
            </p:cNvSpPr>
            <p:nvPr/>
          </p:nvSpPr>
          <p:spPr bwMode="auto">
            <a:xfrm>
              <a:off x="3100066" y="3227585"/>
              <a:ext cx="815089" cy="645142"/>
            </a:xfrm>
            <a:custGeom>
              <a:avLst/>
              <a:gdLst>
                <a:gd name="T0" fmla="*/ 2147483647 w 774"/>
                <a:gd name="T1" fmla="*/ 2147483647 h 641"/>
                <a:gd name="T2" fmla="*/ 2147483647 w 774"/>
                <a:gd name="T3" fmla="*/ 2147483647 h 641"/>
                <a:gd name="T4" fmla="*/ 2147483647 w 774"/>
                <a:gd name="T5" fmla="*/ 2147483647 h 641"/>
                <a:gd name="T6" fmla="*/ 0 w 774"/>
                <a:gd name="T7" fmla="*/ 2147483647 h 641"/>
                <a:gd name="T8" fmla="*/ 2147483647 w 774"/>
                <a:gd name="T9" fmla="*/ 2147483647 h 641"/>
                <a:gd name="T10" fmla="*/ 2147483647 w 774"/>
                <a:gd name="T11" fmla="*/ 2147483647 h 641"/>
                <a:gd name="T12" fmla="*/ 2147483647 w 774"/>
                <a:gd name="T13" fmla="*/ 2147483647 h 641"/>
                <a:gd name="T14" fmla="*/ 2147483647 w 774"/>
                <a:gd name="T15" fmla="*/ 2147483647 h 641"/>
                <a:gd name="T16" fmla="*/ 2147483647 w 774"/>
                <a:gd name="T17" fmla="*/ 2147483647 h 641"/>
                <a:gd name="T18" fmla="*/ 2147483647 w 774"/>
                <a:gd name="T19" fmla="*/ 2147483647 h 641"/>
                <a:gd name="T20" fmla="*/ 2147483647 w 774"/>
                <a:gd name="T21" fmla="*/ 2147483647 h 641"/>
                <a:gd name="T22" fmla="*/ 2147483647 w 774"/>
                <a:gd name="T23" fmla="*/ 2147483647 h 641"/>
                <a:gd name="T24" fmla="*/ 2147483647 w 774"/>
                <a:gd name="T25" fmla="*/ 2147483647 h 641"/>
                <a:gd name="T26" fmla="*/ 2147483647 w 774"/>
                <a:gd name="T27" fmla="*/ 2147483647 h 641"/>
                <a:gd name="T28" fmla="*/ 2147483647 w 774"/>
                <a:gd name="T29" fmla="*/ 2147483647 h 641"/>
                <a:gd name="T30" fmla="*/ 2147483647 w 774"/>
                <a:gd name="T31" fmla="*/ 2147483647 h 641"/>
                <a:gd name="T32" fmla="*/ 2147483647 w 774"/>
                <a:gd name="T33" fmla="*/ 2147483647 h 641"/>
                <a:gd name="T34" fmla="*/ 2147483647 w 774"/>
                <a:gd name="T35" fmla="*/ 2147483647 h 641"/>
                <a:gd name="T36" fmla="*/ 2147483647 w 774"/>
                <a:gd name="T37" fmla="*/ 2147483647 h 641"/>
                <a:gd name="T38" fmla="*/ 2147483647 w 774"/>
                <a:gd name="T39" fmla="*/ 2147483647 h 641"/>
                <a:gd name="T40" fmla="*/ 2147483647 w 774"/>
                <a:gd name="T41" fmla="*/ 2147483647 h 641"/>
                <a:gd name="T42" fmla="*/ 2147483647 w 774"/>
                <a:gd name="T43" fmla="*/ 2147483647 h 641"/>
                <a:gd name="T44" fmla="*/ 2147483647 w 774"/>
                <a:gd name="T45" fmla="*/ 2147483647 h 641"/>
                <a:gd name="T46" fmla="*/ 2147483647 w 774"/>
                <a:gd name="T47" fmla="*/ 2147483647 h 641"/>
                <a:gd name="T48" fmla="*/ 2147483647 w 774"/>
                <a:gd name="T49" fmla="*/ 2147483647 h 641"/>
                <a:gd name="T50" fmla="*/ 2147483647 w 774"/>
                <a:gd name="T51" fmla="*/ 2147483647 h 641"/>
                <a:gd name="T52" fmla="*/ 2147483647 w 774"/>
                <a:gd name="T53" fmla="*/ 2147483647 h 641"/>
                <a:gd name="T54" fmla="*/ 2147483647 w 774"/>
                <a:gd name="T55" fmla="*/ 2147483647 h 641"/>
                <a:gd name="T56" fmla="*/ 2147483647 w 774"/>
                <a:gd name="T57" fmla="*/ 2147483647 h 641"/>
                <a:gd name="T58" fmla="*/ 2147483647 w 774"/>
                <a:gd name="T59" fmla="*/ 2147483647 h 641"/>
                <a:gd name="T60" fmla="*/ 2147483647 w 774"/>
                <a:gd name="T61" fmla="*/ 2147483647 h 641"/>
                <a:gd name="T62" fmla="*/ 2147483647 w 774"/>
                <a:gd name="T63" fmla="*/ 2147483647 h 641"/>
                <a:gd name="T64" fmla="*/ 2147483647 w 774"/>
                <a:gd name="T65" fmla="*/ 2147483647 h 641"/>
                <a:gd name="T66" fmla="*/ 2147483647 w 774"/>
                <a:gd name="T67" fmla="*/ 2147483647 h 641"/>
                <a:gd name="T68" fmla="*/ 2147483647 w 774"/>
                <a:gd name="T69" fmla="*/ 2147483647 h 641"/>
                <a:gd name="T70" fmla="*/ 2147483647 w 774"/>
                <a:gd name="T71" fmla="*/ 2147483647 h 641"/>
                <a:gd name="T72" fmla="*/ 2147483647 w 774"/>
                <a:gd name="T73" fmla="*/ 2147483647 h 641"/>
                <a:gd name="T74" fmla="*/ 2147483647 w 774"/>
                <a:gd name="T75" fmla="*/ 0 h 641"/>
                <a:gd name="T76" fmla="*/ 2147483647 w 774"/>
                <a:gd name="T77" fmla="*/ 2147483647 h 641"/>
                <a:gd name="T78" fmla="*/ 2147483647 w 774"/>
                <a:gd name="T79" fmla="*/ 2147483647 h 641"/>
                <a:gd name="T80" fmla="*/ 2147483647 w 774"/>
                <a:gd name="T81" fmla="*/ 2147483647 h 641"/>
                <a:gd name="T82" fmla="*/ 2147483647 w 774"/>
                <a:gd name="T83" fmla="*/ 2147483647 h 641"/>
                <a:gd name="T84" fmla="*/ 2147483647 w 774"/>
                <a:gd name="T85" fmla="*/ 2147483647 h 641"/>
                <a:gd name="T86" fmla="*/ 2147483647 w 774"/>
                <a:gd name="T87" fmla="*/ 2147483647 h 641"/>
                <a:gd name="T88" fmla="*/ 2147483647 w 774"/>
                <a:gd name="T89" fmla="*/ 2147483647 h 641"/>
                <a:gd name="T90" fmla="*/ 2147483647 w 774"/>
                <a:gd name="T91" fmla="*/ 2147483647 h 641"/>
                <a:gd name="T92" fmla="*/ 2147483647 w 774"/>
                <a:gd name="T93" fmla="*/ 2147483647 h 641"/>
                <a:gd name="T94" fmla="*/ 2147483647 w 774"/>
                <a:gd name="T95" fmla="*/ 2147483647 h 6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74"/>
                <a:gd name="T145" fmla="*/ 0 h 641"/>
                <a:gd name="T146" fmla="*/ 774 w 774"/>
                <a:gd name="T147" fmla="*/ 641 h 6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74" h="641">
                  <a:moveTo>
                    <a:pt x="94" y="99"/>
                  </a:moveTo>
                  <a:lnTo>
                    <a:pt x="45" y="127"/>
                  </a:lnTo>
                  <a:lnTo>
                    <a:pt x="9" y="125"/>
                  </a:lnTo>
                  <a:lnTo>
                    <a:pt x="0" y="151"/>
                  </a:lnTo>
                  <a:lnTo>
                    <a:pt x="37" y="206"/>
                  </a:lnTo>
                  <a:lnTo>
                    <a:pt x="26" y="262"/>
                  </a:lnTo>
                  <a:lnTo>
                    <a:pt x="72" y="271"/>
                  </a:lnTo>
                  <a:lnTo>
                    <a:pt x="64" y="355"/>
                  </a:lnTo>
                  <a:lnTo>
                    <a:pt x="98" y="351"/>
                  </a:lnTo>
                  <a:lnTo>
                    <a:pt x="118" y="265"/>
                  </a:lnTo>
                  <a:lnTo>
                    <a:pt x="157" y="243"/>
                  </a:lnTo>
                  <a:lnTo>
                    <a:pt x="184" y="251"/>
                  </a:lnTo>
                  <a:lnTo>
                    <a:pt x="238" y="211"/>
                  </a:lnTo>
                  <a:lnTo>
                    <a:pt x="242" y="308"/>
                  </a:lnTo>
                  <a:lnTo>
                    <a:pt x="299" y="320"/>
                  </a:lnTo>
                  <a:lnTo>
                    <a:pt x="317" y="347"/>
                  </a:lnTo>
                  <a:lnTo>
                    <a:pt x="383" y="380"/>
                  </a:lnTo>
                  <a:lnTo>
                    <a:pt x="397" y="448"/>
                  </a:lnTo>
                  <a:lnTo>
                    <a:pt x="364" y="465"/>
                  </a:lnTo>
                  <a:lnTo>
                    <a:pt x="355" y="503"/>
                  </a:lnTo>
                  <a:lnTo>
                    <a:pt x="304" y="499"/>
                  </a:lnTo>
                  <a:lnTo>
                    <a:pt x="273" y="555"/>
                  </a:lnTo>
                  <a:lnTo>
                    <a:pt x="294" y="609"/>
                  </a:lnTo>
                  <a:lnTo>
                    <a:pt x="356" y="641"/>
                  </a:lnTo>
                  <a:lnTo>
                    <a:pt x="384" y="609"/>
                  </a:lnTo>
                  <a:lnTo>
                    <a:pt x="485" y="607"/>
                  </a:lnTo>
                  <a:lnTo>
                    <a:pt x="511" y="519"/>
                  </a:lnTo>
                  <a:lnTo>
                    <a:pt x="563" y="526"/>
                  </a:lnTo>
                  <a:lnTo>
                    <a:pt x="584" y="552"/>
                  </a:lnTo>
                  <a:lnTo>
                    <a:pt x="631" y="524"/>
                  </a:lnTo>
                  <a:lnTo>
                    <a:pt x="646" y="398"/>
                  </a:lnTo>
                  <a:lnTo>
                    <a:pt x="739" y="367"/>
                  </a:lnTo>
                  <a:lnTo>
                    <a:pt x="774" y="181"/>
                  </a:lnTo>
                  <a:lnTo>
                    <a:pt x="758" y="157"/>
                  </a:lnTo>
                  <a:lnTo>
                    <a:pt x="707" y="132"/>
                  </a:lnTo>
                  <a:lnTo>
                    <a:pt x="701" y="95"/>
                  </a:lnTo>
                  <a:lnTo>
                    <a:pt x="626" y="43"/>
                  </a:lnTo>
                  <a:lnTo>
                    <a:pt x="606" y="0"/>
                  </a:lnTo>
                  <a:lnTo>
                    <a:pt x="568" y="43"/>
                  </a:lnTo>
                  <a:lnTo>
                    <a:pt x="526" y="34"/>
                  </a:lnTo>
                  <a:lnTo>
                    <a:pt x="425" y="68"/>
                  </a:lnTo>
                  <a:lnTo>
                    <a:pt x="379" y="10"/>
                  </a:lnTo>
                  <a:lnTo>
                    <a:pt x="330" y="42"/>
                  </a:lnTo>
                  <a:lnTo>
                    <a:pt x="237" y="38"/>
                  </a:lnTo>
                  <a:lnTo>
                    <a:pt x="189" y="92"/>
                  </a:lnTo>
                  <a:lnTo>
                    <a:pt x="155" y="87"/>
                  </a:lnTo>
                  <a:lnTo>
                    <a:pt x="138" y="108"/>
                  </a:lnTo>
                  <a:lnTo>
                    <a:pt x="94" y="99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315"/>
            <p:cNvSpPr>
              <a:spLocks/>
            </p:cNvSpPr>
            <p:nvPr/>
          </p:nvSpPr>
          <p:spPr bwMode="auto">
            <a:xfrm>
              <a:off x="2886009" y="3440875"/>
              <a:ext cx="738188" cy="608012"/>
            </a:xfrm>
            <a:custGeom>
              <a:avLst/>
              <a:gdLst>
                <a:gd name="T0" fmla="*/ 179872 w 702"/>
                <a:gd name="T1" fmla="*/ 161232 h 605"/>
                <a:gd name="T2" fmla="*/ 140388 w 702"/>
                <a:gd name="T3" fmla="*/ 163426 h 605"/>
                <a:gd name="T4" fmla="*/ 96516 w 702"/>
                <a:gd name="T5" fmla="*/ 345498 h 605"/>
                <a:gd name="T6" fmla="*/ 39484 w 702"/>
                <a:gd name="T7" fmla="*/ 393758 h 605"/>
                <a:gd name="T8" fmla="*/ 0 w 702"/>
                <a:gd name="T9" fmla="*/ 529763 h 605"/>
                <a:gd name="T10" fmla="*/ 50452 w 702"/>
                <a:gd name="T11" fmla="*/ 598863 h 605"/>
                <a:gd name="T12" fmla="*/ 263227 w 702"/>
                <a:gd name="T13" fmla="*/ 619702 h 605"/>
                <a:gd name="T14" fmla="*/ 291743 w 702"/>
                <a:gd name="T15" fmla="*/ 575830 h 605"/>
                <a:gd name="T16" fmla="*/ 290646 w 702"/>
                <a:gd name="T17" fmla="*/ 502343 h 605"/>
                <a:gd name="T18" fmla="*/ 414582 w 702"/>
                <a:gd name="T19" fmla="*/ 483697 h 605"/>
                <a:gd name="T20" fmla="*/ 445292 w 702"/>
                <a:gd name="T21" fmla="*/ 525376 h 605"/>
                <a:gd name="T22" fmla="*/ 445292 w 702"/>
                <a:gd name="T23" fmla="*/ 640542 h 605"/>
                <a:gd name="T24" fmla="*/ 546195 w 702"/>
                <a:gd name="T25" fmla="*/ 649316 h 605"/>
                <a:gd name="T26" fmla="*/ 597744 w 702"/>
                <a:gd name="T27" fmla="*/ 598863 h 605"/>
                <a:gd name="T28" fmla="*/ 644905 w 702"/>
                <a:gd name="T29" fmla="*/ 663575 h 605"/>
                <a:gd name="T30" fmla="*/ 726067 w 702"/>
                <a:gd name="T31" fmla="*/ 610928 h 605"/>
                <a:gd name="T32" fmla="*/ 769938 w 702"/>
                <a:gd name="T33" fmla="*/ 559377 h 605"/>
                <a:gd name="T34" fmla="*/ 723873 w 702"/>
                <a:gd name="T35" fmla="*/ 513311 h 605"/>
                <a:gd name="T36" fmla="*/ 685486 w 702"/>
                <a:gd name="T37" fmla="*/ 551699 h 605"/>
                <a:gd name="T38" fmla="*/ 606518 w 702"/>
                <a:gd name="T39" fmla="*/ 518795 h 605"/>
                <a:gd name="T40" fmla="*/ 614196 w 702"/>
                <a:gd name="T41" fmla="*/ 471632 h 605"/>
                <a:gd name="T42" fmla="*/ 546195 w 702"/>
                <a:gd name="T43" fmla="*/ 436534 h 605"/>
                <a:gd name="T44" fmla="*/ 523163 w 702"/>
                <a:gd name="T45" fmla="*/ 377305 h 605"/>
                <a:gd name="T46" fmla="*/ 557163 w 702"/>
                <a:gd name="T47" fmla="*/ 315884 h 605"/>
                <a:gd name="T48" fmla="*/ 613099 w 702"/>
                <a:gd name="T49" fmla="*/ 320271 h 605"/>
                <a:gd name="T50" fmla="*/ 622970 w 702"/>
                <a:gd name="T51" fmla="*/ 278592 h 605"/>
                <a:gd name="T52" fmla="*/ 659163 w 702"/>
                <a:gd name="T53" fmla="*/ 259946 h 605"/>
                <a:gd name="T54" fmla="*/ 643809 w 702"/>
                <a:gd name="T55" fmla="*/ 185362 h 605"/>
                <a:gd name="T56" fmla="*/ 571421 w 702"/>
                <a:gd name="T57" fmla="*/ 149167 h 605"/>
                <a:gd name="T58" fmla="*/ 551679 w 702"/>
                <a:gd name="T59" fmla="*/ 119553 h 605"/>
                <a:gd name="T60" fmla="*/ 489163 w 702"/>
                <a:gd name="T61" fmla="*/ 106391 h 605"/>
                <a:gd name="T62" fmla="*/ 484776 w 702"/>
                <a:gd name="T63" fmla="*/ 0 h 605"/>
                <a:gd name="T64" fmla="*/ 425550 w 702"/>
                <a:gd name="T65" fmla="*/ 43873 h 605"/>
                <a:gd name="T66" fmla="*/ 395937 w 702"/>
                <a:gd name="T67" fmla="*/ 35098 h 605"/>
                <a:gd name="T68" fmla="*/ 353162 w 702"/>
                <a:gd name="T69" fmla="*/ 59228 h 605"/>
                <a:gd name="T70" fmla="*/ 331227 w 702"/>
                <a:gd name="T71" fmla="*/ 153555 h 605"/>
                <a:gd name="T72" fmla="*/ 293936 w 702"/>
                <a:gd name="T73" fmla="*/ 157942 h 605"/>
                <a:gd name="T74" fmla="*/ 302711 w 702"/>
                <a:gd name="T75" fmla="*/ 65809 h 605"/>
                <a:gd name="T76" fmla="*/ 252259 w 702"/>
                <a:gd name="T77" fmla="*/ 55938 h 605"/>
                <a:gd name="T78" fmla="*/ 179872 w 702"/>
                <a:gd name="T79" fmla="*/ 161232 h 6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02"/>
                <a:gd name="T121" fmla="*/ 0 h 605"/>
                <a:gd name="T122" fmla="*/ 702 w 702"/>
                <a:gd name="T123" fmla="*/ 605 h 6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02" h="605">
                  <a:moveTo>
                    <a:pt x="164" y="147"/>
                  </a:moveTo>
                  <a:lnTo>
                    <a:pt x="128" y="149"/>
                  </a:lnTo>
                  <a:lnTo>
                    <a:pt x="88" y="315"/>
                  </a:lnTo>
                  <a:lnTo>
                    <a:pt x="36" y="359"/>
                  </a:lnTo>
                  <a:lnTo>
                    <a:pt x="0" y="483"/>
                  </a:lnTo>
                  <a:lnTo>
                    <a:pt x="46" y="546"/>
                  </a:lnTo>
                  <a:lnTo>
                    <a:pt x="240" y="565"/>
                  </a:lnTo>
                  <a:lnTo>
                    <a:pt x="266" y="525"/>
                  </a:lnTo>
                  <a:lnTo>
                    <a:pt x="265" y="458"/>
                  </a:lnTo>
                  <a:lnTo>
                    <a:pt x="378" y="441"/>
                  </a:lnTo>
                  <a:lnTo>
                    <a:pt x="406" y="479"/>
                  </a:lnTo>
                  <a:lnTo>
                    <a:pt x="406" y="584"/>
                  </a:lnTo>
                  <a:lnTo>
                    <a:pt x="498" y="592"/>
                  </a:lnTo>
                  <a:lnTo>
                    <a:pt x="545" y="546"/>
                  </a:lnTo>
                  <a:lnTo>
                    <a:pt x="588" y="605"/>
                  </a:lnTo>
                  <a:lnTo>
                    <a:pt x="662" y="557"/>
                  </a:lnTo>
                  <a:lnTo>
                    <a:pt x="702" y="510"/>
                  </a:lnTo>
                  <a:lnTo>
                    <a:pt x="660" y="468"/>
                  </a:lnTo>
                  <a:lnTo>
                    <a:pt x="625" y="503"/>
                  </a:lnTo>
                  <a:lnTo>
                    <a:pt x="553" y="473"/>
                  </a:lnTo>
                  <a:lnTo>
                    <a:pt x="560" y="430"/>
                  </a:lnTo>
                  <a:lnTo>
                    <a:pt x="498" y="398"/>
                  </a:lnTo>
                  <a:lnTo>
                    <a:pt x="477" y="344"/>
                  </a:lnTo>
                  <a:lnTo>
                    <a:pt x="508" y="288"/>
                  </a:lnTo>
                  <a:lnTo>
                    <a:pt x="559" y="292"/>
                  </a:lnTo>
                  <a:lnTo>
                    <a:pt x="568" y="254"/>
                  </a:lnTo>
                  <a:lnTo>
                    <a:pt x="601" y="237"/>
                  </a:lnTo>
                  <a:lnTo>
                    <a:pt x="587" y="169"/>
                  </a:lnTo>
                  <a:lnTo>
                    <a:pt x="521" y="136"/>
                  </a:lnTo>
                  <a:lnTo>
                    <a:pt x="503" y="109"/>
                  </a:lnTo>
                  <a:lnTo>
                    <a:pt x="446" y="97"/>
                  </a:lnTo>
                  <a:lnTo>
                    <a:pt x="442" y="0"/>
                  </a:lnTo>
                  <a:lnTo>
                    <a:pt x="388" y="40"/>
                  </a:lnTo>
                  <a:lnTo>
                    <a:pt x="361" y="32"/>
                  </a:lnTo>
                  <a:lnTo>
                    <a:pt x="322" y="54"/>
                  </a:lnTo>
                  <a:lnTo>
                    <a:pt x="302" y="140"/>
                  </a:lnTo>
                  <a:lnTo>
                    <a:pt x="268" y="144"/>
                  </a:lnTo>
                  <a:lnTo>
                    <a:pt x="276" y="60"/>
                  </a:lnTo>
                  <a:lnTo>
                    <a:pt x="230" y="51"/>
                  </a:lnTo>
                  <a:lnTo>
                    <a:pt x="164" y="147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2" name="Freeform 316"/>
            <p:cNvSpPr>
              <a:spLocks/>
            </p:cNvSpPr>
            <p:nvPr/>
          </p:nvSpPr>
          <p:spPr bwMode="auto">
            <a:xfrm>
              <a:off x="3467034" y="3750437"/>
              <a:ext cx="1041400" cy="914400"/>
            </a:xfrm>
            <a:custGeom>
              <a:avLst/>
              <a:gdLst>
                <a:gd name="T0" fmla="*/ 346789 w 988"/>
                <a:gd name="T1" fmla="*/ 36193 h 909"/>
                <a:gd name="T2" fmla="*/ 309476 w 988"/>
                <a:gd name="T3" fmla="*/ 5484 h 909"/>
                <a:gd name="T4" fmla="*/ 257897 w 988"/>
                <a:gd name="T5" fmla="*/ 36193 h 909"/>
                <a:gd name="T6" fmla="*/ 234850 w 988"/>
                <a:gd name="T7" fmla="*/ 7677 h 909"/>
                <a:gd name="T8" fmla="*/ 177784 w 988"/>
                <a:gd name="T9" fmla="*/ 0 h 909"/>
                <a:gd name="T10" fmla="*/ 149251 w 988"/>
                <a:gd name="T11" fmla="*/ 96514 h 909"/>
                <a:gd name="T12" fmla="*/ 38410 w 988"/>
                <a:gd name="T13" fmla="*/ 98708 h 909"/>
                <a:gd name="T14" fmla="*/ 7682 w 988"/>
                <a:gd name="T15" fmla="*/ 133804 h 909"/>
                <a:gd name="T16" fmla="*/ 0 w 988"/>
                <a:gd name="T17" fmla="*/ 180965 h 909"/>
                <a:gd name="T18" fmla="*/ 79015 w 988"/>
                <a:gd name="T19" fmla="*/ 213867 h 909"/>
                <a:gd name="T20" fmla="*/ 117425 w 988"/>
                <a:gd name="T21" fmla="*/ 175481 h 909"/>
                <a:gd name="T22" fmla="*/ 163517 w 988"/>
                <a:gd name="T23" fmla="*/ 221544 h 909"/>
                <a:gd name="T24" fmla="*/ 116328 w 988"/>
                <a:gd name="T25" fmla="*/ 276382 h 909"/>
                <a:gd name="T26" fmla="*/ 185466 w 988"/>
                <a:gd name="T27" fmla="*/ 386058 h 909"/>
                <a:gd name="T28" fmla="*/ 284235 w 988"/>
                <a:gd name="T29" fmla="*/ 388251 h 909"/>
                <a:gd name="T30" fmla="*/ 145959 w 988"/>
                <a:gd name="T31" fmla="*/ 479282 h 909"/>
                <a:gd name="T32" fmla="*/ 185466 w 988"/>
                <a:gd name="T33" fmla="*/ 541797 h 909"/>
                <a:gd name="T34" fmla="*/ 267773 w 988"/>
                <a:gd name="T35" fmla="*/ 514378 h 909"/>
                <a:gd name="T36" fmla="*/ 346789 w 988"/>
                <a:gd name="T37" fmla="*/ 577990 h 909"/>
                <a:gd name="T38" fmla="*/ 351178 w 988"/>
                <a:gd name="T39" fmla="*/ 669020 h 909"/>
                <a:gd name="T40" fmla="*/ 477383 w 988"/>
                <a:gd name="T41" fmla="*/ 664633 h 909"/>
                <a:gd name="T42" fmla="*/ 512501 w 988"/>
                <a:gd name="T43" fmla="*/ 757858 h 909"/>
                <a:gd name="T44" fmla="*/ 617854 w 988"/>
                <a:gd name="T45" fmla="*/ 803921 h 909"/>
                <a:gd name="T46" fmla="*/ 793444 w 988"/>
                <a:gd name="T47" fmla="*/ 964047 h 909"/>
                <a:gd name="T48" fmla="*/ 860387 w 988"/>
                <a:gd name="T49" fmla="*/ 863146 h 909"/>
                <a:gd name="T50" fmla="*/ 986592 w 988"/>
                <a:gd name="T51" fmla="*/ 996950 h 909"/>
                <a:gd name="T52" fmla="*/ 1044755 w 988"/>
                <a:gd name="T53" fmla="*/ 972821 h 909"/>
                <a:gd name="T54" fmla="*/ 1001956 w 988"/>
                <a:gd name="T55" fmla="*/ 926758 h 909"/>
                <a:gd name="T56" fmla="*/ 1032684 w 988"/>
                <a:gd name="T57" fmla="*/ 857662 h 909"/>
                <a:gd name="T58" fmla="*/ 1084263 w 988"/>
                <a:gd name="T59" fmla="*/ 811599 h 909"/>
                <a:gd name="T60" fmla="*/ 1057925 w 988"/>
                <a:gd name="T61" fmla="*/ 760051 h 909"/>
                <a:gd name="T62" fmla="*/ 1008540 w 988"/>
                <a:gd name="T63" fmla="*/ 753471 h 909"/>
                <a:gd name="T64" fmla="*/ 892212 w 988"/>
                <a:gd name="T65" fmla="*/ 622957 h 909"/>
                <a:gd name="T66" fmla="*/ 781372 w 988"/>
                <a:gd name="T67" fmla="*/ 639408 h 909"/>
                <a:gd name="T68" fmla="*/ 708941 w 988"/>
                <a:gd name="T69" fmla="*/ 606505 h 909"/>
                <a:gd name="T70" fmla="*/ 652972 w 988"/>
                <a:gd name="T71" fmla="*/ 437605 h 909"/>
                <a:gd name="T72" fmla="*/ 694675 w 988"/>
                <a:gd name="T73" fmla="*/ 429928 h 909"/>
                <a:gd name="T74" fmla="*/ 656265 w 988"/>
                <a:gd name="T75" fmla="*/ 382767 h 909"/>
                <a:gd name="T76" fmla="*/ 573957 w 988"/>
                <a:gd name="T77" fmla="*/ 337800 h 909"/>
                <a:gd name="T78" fmla="*/ 544326 w 988"/>
                <a:gd name="T79" fmla="*/ 270898 h 909"/>
                <a:gd name="T80" fmla="*/ 497137 w 988"/>
                <a:gd name="T81" fmla="*/ 208383 h 909"/>
                <a:gd name="T82" fmla="*/ 460922 w 988"/>
                <a:gd name="T83" fmla="*/ 242383 h 909"/>
                <a:gd name="T84" fmla="*/ 451045 w 988"/>
                <a:gd name="T85" fmla="*/ 286253 h 909"/>
                <a:gd name="T86" fmla="*/ 392881 w 988"/>
                <a:gd name="T87" fmla="*/ 284060 h 909"/>
                <a:gd name="T88" fmla="*/ 339107 w 988"/>
                <a:gd name="T89" fmla="*/ 206190 h 909"/>
                <a:gd name="T90" fmla="*/ 380809 w 988"/>
                <a:gd name="T91" fmla="*/ 98708 h 909"/>
                <a:gd name="T92" fmla="*/ 346789 w 988"/>
                <a:gd name="T93" fmla="*/ 36193 h 9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88"/>
                <a:gd name="T142" fmla="*/ 0 h 909"/>
                <a:gd name="T143" fmla="*/ 988 w 988"/>
                <a:gd name="T144" fmla="*/ 909 h 9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88" h="909">
                  <a:moveTo>
                    <a:pt x="316" y="33"/>
                  </a:moveTo>
                  <a:lnTo>
                    <a:pt x="282" y="5"/>
                  </a:lnTo>
                  <a:lnTo>
                    <a:pt x="235" y="33"/>
                  </a:lnTo>
                  <a:lnTo>
                    <a:pt x="214" y="7"/>
                  </a:lnTo>
                  <a:lnTo>
                    <a:pt x="162" y="0"/>
                  </a:lnTo>
                  <a:lnTo>
                    <a:pt x="136" y="88"/>
                  </a:lnTo>
                  <a:lnTo>
                    <a:pt x="35" y="90"/>
                  </a:lnTo>
                  <a:lnTo>
                    <a:pt x="7" y="122"/>
                  </a:lnTo>
                  <a:lnTo>
                    <a:pt x="0" y="165"/>
                  </a:lnTo>
                  <a:lnTo>
                    <a:pt x="72" y="195"/>
                  </a:lnTo>
                  <a:lnTo>
                    <a:pt x="107" y="160"/>
                  </a:lnTo>
                  <a:lnTo>
                    <a:pt x="149" y="202"/>
                  </a:lnTo>
                  <a:lnTo>
                    <a:pt x="106" y="252"/>
                  </a:lnTo>
                  <a:lnTo>
                    <a:pt x="169" y="352"/>
                  </a:lnTo>
                  <a:lnTo>
                    <a:pt x="259" y="354"/>
                  </a:lnTo>
                  <a:lnTo>
                    <a:pt x="133" y="437"/>
                  </a:lnTo>
                  <a:lnTo>
                    <a:pt x="169" y="494"/>
                  </a:lnTo>
                  <a:lnTo>
                    <a:pt x="244" y="469"/>
                  </a:lnTo>
                  <a:lnTo>
                    <a:pt x="316" y="527"/>
                  </a:lnTo>
                  <a:lnTo>
                    <a:pt x="320" y="610"/>
                  </a:lnTo>
                  <a:lnTo>
                    <a:pt x="435" y="606"/>
                  </a:lnTo>
                  <a:lnTo>
                    <a:pt x="467" y="691"/>
                  </a:lnTo>
                  <a:lnTo>
                    <a:pt x="563" y="733"/>
                  </a:lnTo>
                  <a:lnTo>
                    <a:pt x="723" y="879"/>
                  </a:lnTo>
                  <a:lnTo>
                    <a:pt x="784" y="787"/>
                  </a:lnTo>
                  <a:lnTo>
                    <a:pt x="899" y="909"/>
                  </a:lnTo>
                  <a:lnTo>
                    <a:pt x="952" y="887"/>
                  </a:lnTo>
                  <a:lnTo>
                    <a:pt x="913" y="845"/>
                  </a:lnTo>
                  <a:lnTo>
                    <a:pt x="941" y="782"/>
                  </a:lnTo>
                  <a:lnTo>
                    <a:pt x="988" y="740"/>
                  </a:lnTo>
                  <a:lnTo>
                    <a:pt x="964" y="693"/>
                  </a:lnTo>
                  <a:lnTo>
                    <a:pt x="919" y="687"/>
                  </a:lnTo>
                  <a:lnTo>
                    <a:pt x="813" y="568"/>
                  </a:lnTo>
                  <a:lnTo>
                    <a:pt x="712" y="583"/>
                  </a:lnTo>
                  <a:lnTo>
                    <a:pt x="646" y="553"/>
                  </a:lnTo>
                  <a:lnTo>
                    <a:pt x="595" y="399"/>
                  </a:lnTo>
                  <a:lnTo>
                    <a:pt x="633" y="392"/>
                  </a:lnTo>
                  <a:lnTo>
                    <a:pt x="598" y="349"/>
                  </a:lnTo>
                  <a:lnTo>
                    <a:pt x="523" y="308"/>
                  </a:lnTo>
                  <a:lnTo>
                    <a:pt x="496" y="247"/>
                  </a:lnTo>
                  <a:lnTo>
                    <a:pt x="453" y="190"/>
                  </a:lnTo>
                  <a:lnTo>
                    <a:pt x="420" y="221"/>
                  </a:lnTo>
                  <a:lnTo>
                    <a:pt x="411" y="261"/>
                  </a:lnTo>
                  <a:lnTo>
                    <a:pt x="358" y="259"/>
                  </a:lnTo>
                  <a:lnTo>
                    <a:pt x="309" y="188"/>
                  </a:lnTo>
                  <a:lnTo>
                    <a:pt x="347" y="90"/>
                  </a:lnTo>
                  <a:lnTo>
                    <a:pt x="316" y="33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3" name="Freeform 317"/>
            <p:cNvSpPr>
              <a:spLocks/>
            </p:cNvSpPr>
            <p:nvPr/>
          </p:nvSpPr>
          <p:spPr bwMode="auto">
            <a:xfrm>
              <a:off x="4429059" y="4212400"/>
              <a:ext cx="354013" cy="509587"/>
            </a:xfrm>
            <a:custGeom>
              <a:avLst/>
              <a:gdLst>
                <a:gd name="T0" fmla="*/ 340252 w 337"/>
                <a:gd name="T1" fmla="*/ 504016 h 506"/>
                <a:gd name="T2" fmla="*/ 297446 w 337"/>
                <a:gd name="T3" fmla="*/ 513898 h 506"/>
                <a:gd name="T4" fmla="*/ 259031 w 337"/>
                <a:gd name="T5" fmla="*/ 555625 h 506"/>
                <a:gd name="T6" fmla="*/ 79026 w 337"/>
                <a:gd name="T7" fmla="*/ 432641 h 506"/>
                <a:gd name="T8" fmla="*/ 42806 w 337"/>
                <a:gd name="T9" fmla="*/ 471073 h 506"/>
                <a:gd name="T10" fmla="*/ 0 w 337"/>
                <a:gd name="T11" fmla="*/ 424954 h 506"/>
                <a:gd name="T12" fmla="*/ 30732 w 337"/>
                <a:gd name="T13" fmla="*/ 355776 h 506"/>
                <a:gd name="T14" fmla="*/ 82319 w 337"/>
                <a:gd name="T15" fmla="*/ 309657 h 506"/>
                <a:gd name="T16" fmla="*/ 105368 w 337"/>
                <a:gd name="T17" fmla="*/ 308559 h 506"/>
                <a:gd name="T18" fmla="*/ 140491 w 337"/>
                <a:gd name="T19" fmla="*/ 184476 h 506"/>
                <a:gd name="T20" fmla="*/ 285373 w 337"/>
                <a:gd name="T21" fmla="*/ 6588 h 506"/>
                <a:gd name="T22" fmla="*/ 369887 w 337"/>
                <a:gd name="T23" fmla="*/ 0 h 506"/>
                <a:gd name="T24" fmla="*/ 271104 w 337"/>
                <a:gd name="T25" fmla="*/ 278911 h 506"/>
                <a:gd name="T26" fmla="*/ 295251 w 337"/>
                <a:gd name="T27" fmla="*/ 333814 h 506"/>
                <a:gd name="T28" fmla="*/ 366594 w 337"/>
                <a:gd name="T29" fmla="*/ 401895 h 506"/>
                <a:gd name="T30" fmla="*/ 340252 w 337"/>
                <a:gd name="T31" fmla="*/ 504016 h 5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"/>
                <a:gd name="T49" fmla="*/ 0 h 506"/>
                <a:gd name="T50" fmla="*/ 337 w 337"/>
                <a:gd name="T51" fmla="*/ 506 h 5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" h="506">
                  <a:moveTo>
                    <a:pt x="310" y="459"/>
                  </a:moveTo>
                  <a:lnTo>
                    <a:pt x="271" y="468"/>
                  </a:lnTo>
                  <a:lnTo>
                    <a:pt x="236" y="506"/>
                  </a:lnTo>
                  <a:lnTo>
                    <a:pt x="72" y="394"/>
                  </a:lnTo>
                  <a:lnTo>
                    <a:pt x="39" y="429"/>
                  </a:lnTo>
                  <a:lnTo>
                    <a:pt x="0" y="387"/>
                  </a:lnTo>
                  <a:lnTo>
                    <a:pt x="28" y="324"/>
                  </a:lnTo>
                  <a:lnTo>
                    <a:pt x="75" y="282"/>
                  </a:lnTo>
                  <a:lnTo>
                    <a:pt x="96" y="281"/>
                  </a:lnTo>
                  <a:lnTo>
                    <a:pt x="128" y="168"/>
                  </a:lnTo>
                  <a:lnTo>
                    <a:pt x="260" y="6"/>
                  </a:lnTo>
                  <a:lnTo>
                    <a:pt x="337" y="0"/>
                  </a:lnTo>
                  <a:lnTo>
                    <a:pt x="247" y="254"/>
                  </a:lnTo>
                  <a:lnTo>
                    <a:pt x="269" y="304"/>
                  </a:lnTo>
                  <a:lnTo>
                    <a:pt x="334" y="366"/>
                  </a:lnTo>
                  <a:lnTo>
                    <a:pt x="310" y="459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4" name="Freeform 318"/>
            <p:cNvSpPr>
              <a:spLocks/>
            </p:cNvSpPr>
            <p:nvPr/>
          </p:nvSpPr>
          <p:spPr bwMode="auto">
            <a:xfrm>
              <a:off x="3764326" y="3213022"/>
              <a:ext cx="883649" cy="932033"/>
            </a:xfrm>
            <a:custGeom>
              <a:avLst/>
              <a:gdLst>
                <a:gd name="T0" fmla="*/ 2147483647 w 839"/>
                <a:gd name="T1" fmla="*/ 2147483647 h 925"/>
                <a:gd name="T2" fmla="*/ 2147483647 w 839"/>
                <a:gd name="T3" fmla="*/ 2147483647 h 925"/>
                <a:gd name="T4" fmla="*/ 2147483647 w 839"/>
                <a:gd name="T5" fmla="*/ 0 h 925"/>
                <a:gd name="T6" fmla="*/ 2147483647 w 839"/>
                <a:gd name="T7" fmla="*/ 2147483647 h 925"/>
                <a:gd name="T8" fmla="*/ 2147483647 w 839"/>
                <a:gd name="T9" fmla="*/ 2147483647 h 925"/>
                <a:gd name="T10" fmla="*/ 2147483647 w 839"/>
                <a:gd name="T11" fmla="*/ 2147483647 h 925"/>
                <a:gd name="T12" fmla="*/ 2147483647 w 839"/>
                <a:gd name="T13" fmla="*/ 2147483647 h 925"/>
                <a:gd name="T14" fmla="*/ 2147483647 w 839"/>
                <a:gd name="T15" fmla="*/ 2147483647 h 925"/>
                <a:gd name="T16" fmla="*/ 2147483647 w 839"/>
                <a:gd name="T17" fmla="*/ 2147483647 h 925"/>
                <a:gd name="T18" fmla="*/ 2147483647 w 839"/>
                <a:gd name="T19" fmla="*/ 2147483647 h 925"/>
                <a:gd name="T20" fmla="*/ 2147483647 w 839"/>
                <a:gd name="T21" fmla="*/ 2147483647 h 925"/>
                <a:gd name="T22" fmla="*/ 2147483647 w 839"/>
                <a:gd name="T23" fmla="*/ 2147483647 h 925"/>
                <a:gd name="T24" fmla="*/ 2147483647 w 839"/>
                <a:gd name="T25" fmla="*/ 2147483647 h 925"/>
                <a:gd name="T26" fmla="*/ 2147483647 w 839"/>
                <a:gd name="T27" fmla="*/ 2147483647 h 925"/>
                <a:gd name="T28" fmla="*/ 2147483647 w 839"/>
                <a:gd name="T29" fmla="*/ 2147483647 h 925"/>
                <a:gd name="T30" fmla="*/ 0 w 839"/>
                <a:gd name="T31" fmla="*/ 2147483647 h 925"/>
                <a:gd name="T32" fmla="*/ 2147483647 w 839"/>
                <a:gd name="T33" fmla="*/ 2147483647 h 925"/>
                <a:gd name="T34" fmla="*/ 2147483647 w 839"/>
                <a:gd name="T35" fmla="*/ 2147483647 h 925"/>
                <a:gd name="T36" fmla="*/ 2147483647 w 839"/>
                <a:gd name="T37" fmla="*/ 2147483647 h 925"/>
                <a:gd name="T38" fmla="*/ 2147483647 w 839"/>
                <a:gd name="T39" fmla="*/ 2147483647 h 925"/>
                <a:gd name="T40" fmla="*/ 2147483647 w 839"/>
                <a:gd name="T41" fmla="*/ 2147483647 h 925"/>
                <a:gd name="T42" fmla="*/ 2147483647 w 839"/>
                <a:gd name="T43" fmla="*/ 2147483647 h 925"/>
                <a:gd name="T44" fmla="*/ 2147483647 w 839"/>
                <a:gd name="T45" fmla="*/ 2147483647 h 925"/>
                <a:gd name="T46" fmla="*/ 2147483647 w 839"/>
                <a:gd name="T47" fmla="*/ 2147483647 h 925"/>
                <a:gd name="T48" fmla="*/ 2147483647 w 839"/>
                <a:gd name="T49" fmla="*/ 2147483647 h 925"/>
                <a:gd name="T50" fmla="*/ 2147483647 w 839"/>
                <a:gd name="T51" fmla="*/ 2147483647 h 925"/>
                <a:gd name="T52" fmla="*/ 2147483647 w 839"/>
                <a:gd name="T53" fmla="*/ 2147483647 h 925"/>
                <a:gd name="T54" fmla="*/ 2147483647 w 839"/>
                <a:gd name="T55" fmla="*/ 2147483647 h 925"/>
                <a:gd name="T56" fmla="*/ 2147483647 w 839"/>
                <a:gd name="T57" fmla="*/ 2147483647 h 925"/>
                <a:gd name="T58" fmla="*/ 2147483647 w 839"/>
                <a:gd name="T59" fmla="*/ 2147483647 h 925"/>
                <a:gd name="T60" fmla="*/ 2147483647 w 839"/>
                <a:gd name="T61" fmla="*/ 2147483647 h 925"/>
                <a:gd name="T62" fmla="*/ 2147483647 w 839"/>
                <a:gd name="T63" fmla="*/ 2147483647 h 925"/>
                <a:gd name="T64" fmla="*/ 2147483647 w 839"/>
                <a:gd name="T65" fmla="*/ 2147483647 h 925"/>
                <a:gd name="T66" fmla="*/ 2147483647 w 839"/>
                <a:gd name="T67" fmla="*/ 2147483647 h 925"/>
                <a:gd name="T68" fmla="*/ 2147483647 w 839"/>
                <a:gd name="T69" fmla="*/ 2147483647 h 925"/>
                <a:gd name="T70" fmla="*/ 2147483647 w 839"/>
                <a:gd name="T71" fmla="*/ 2147483647 h 925"/>
                <a:gd name="T72" fmla="*/ 2147483647 w 839"/>
                <a:gd name="T73" fmla="*/ 2147483647 h 925"/>
                <a:gd name="T74" fmla="*/ 2147483647 w 839"/>
                <a:gd name="T75" fmla="*/ 2147483647 h 925"/>
                <a:gd name="T76" fmla="*/ 2147483647 w 839"/>
                <a:gd name="T77" fmla="*/ 2147483647 h 925"/>
                <a:gd name="T78" fmla="*/ 2147483647 w 839"/>
                <a:gd name="T79" fmla="*/ 2147483647 h 925"/>
                <a:gd name="T80" fmla="*/ 2147483647 w 839"/>
                <a:gd name="T81" fmla="*/ 2147483647 h 925"/>
                <a:gd name="T82" fmla="*/ 2147483647 w 839"/>
                <a:gd name="T83" fmla="*/ 2147483647 h 925"/>
                <a:gd name="T84" fmla="*/ 2147483647 w 839"/>
                <a:gd name="T85" fmla="*/ 2147483647 h 925"/>
                <a:gd name="T86" fmla="*/ 2147483647 w 839"/>
                <a:gd name="T87" fmla="*/ 2147483647 h 9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9"/>
                <a:gd name="T133" fmla="*/ 0 h 925"/>
                <a:gd name="T134" fmla="*/ 839 w 839"/>
                <a:gd name="T135" fmla="*/ 925 h 9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9" h="925">
                  <a:moveTo>
                    <a:pt x="668" y="96"/>
                  </a:moveTo>
                  <a:lnTo>
                    <a:pt x="682" y="38"/>
                  </a:lnTo>
                  <a:lnTo>
                    <a:pt x="663" y="0"/>
                  </a:lnTo>
                  <a:lnTo>
                    <a:pt x="594" y="14"/>
                  </a:lnTo>
                  <a:lnTo>
                    <a:pt x="546" y="84"/>
                  </a:lnTo>
                  <a:lnTo>
                    <a:pt x="546" y="120"/>
                  </a:lnTo>
                  <a:lnTo>
                    <a:pt x="440" y="92"/>
                  </a:lnTo>
                  <a:lnTo>
                    <a:pt x="397" y="144"/>
                  </a:lnTo>
                  <a:lnTo>
                    <a:pt x="293" y="95"/>
                  </a:lnTo>
                  <a:lnTo>
                    <a:pt x="255" y="99"/>
                  </a:lnTo>
                  <a:lnTo>
                    <a:pt x="233" y="63"/>
                  </a:lnTo>
                  <a:lnTo>
                    <a:pt x="127" y="171"/>
                  </a:lnTo>
                  <a:lnTo>
                    <a:pt x="143" y="195"/>
                  </a:lnTo>
                  <a:lnTo>
                    <a:pt x="108" y="381"/>
                  </a:lnTo>
                  <a:lnTo>
                    <a:pt x="15" y="414"/>
                  </a:lnTo>
                  <a:lnTo>
                    <a:pt x="0" y="538"/>
                  </a:lnTo>
                  <a:lnTo>
                    <a:pt x="34" y="566"/>
                  </a:lnTo>
                  <a:lnTo>
                    <a:pt x="65" y="623"/>
                  </a:lnTo>
                  <a:lnTo>
                    <a:pt x="27" y="721"/>
                  </a:lnTo>
                  <a:lnTo>
                    <a:pt x="76" y="792"/>
                  </a:lnTo>
                  <a:lnTo>
                    <a:pt x="129" y="794"/>
                  </a:lnTo>
                  <a:lnTo>
                    <a:pt x="138" y="754"/>
                  </a:lnTo>
                  <a:lnTo>
                    <a:pt x="171" y="723"/>
                  </a:lnTo>
                  <a:lnTo>
                    <a:pt x="214" y="780"/>
                  </a:lnTo>
                  <a:lnTo>
                    <a:pt x="241" y="841"/>
                  </a:lnTo>
                  <a:lnTo>
                    <a:pt x="316" y="882"/>
                  </a:lnTo>
                  <a:lnTo>
                    <a:pt x="351" y="925"/>
                  </a:lnTo>
                  <a:lnTo>
                    <a:pt x="369" y="906"/>
                  </a:lnTo>
                  <a:lnTo>
                    <a:pt x="359" y="685"/>
                  </a:lnTo>
                  <a:lnTo>
                    <a:pt x="327" y="650"/>
                  </a:lnTo>
                  <a:lnTo>
                    <a:pt x="379" y="565"/>
                  </a:lnTo>
                  <a:lnTo>
                    <a:pt x="435" y="589"/>
                  </a:lnTo>
                  <a:lnTo>
                    <a:pt x="536" y="423"/>
                  </a:lnTo>
                  <a:lnTo>
                    <a:pt x="579" y="423"/>
                  </a:lnTo>
                  <a:lnTo>
                    <a:pt x="575" y="490"/>
                  </a:lnTo>
                  <a:lnTo>
                    <a:pt x="632" y="479"/>
                  </a:lnTo>
                  <a:lnTo>
                    <a:pt x="675" y="422"/>
                  </a:lnTo>
                  <a:lnTo>
                    <a:pt x="708" y="443"/>
                  </a:lnTo>
                  <a:lnTo>
                    <a:pt x="763" y="405"/>
                  </a:lnTo>
                  <a:lnTo>
                    <a:pt x="764" y="348"/>
                  </a:lnTo>
                  <a:lnTo>
                    <a:pt x="839" y="323"/>
                  </a:lnTo>
                  <a:lnTo>
                    <a:pt x="834" y="182"/>
                  </a:lnTo>
                  <a:lnTo>
                    <a:pt x="765" y="119"/>
                  </a:lnTo>
                  <a:lnTo>
                    <a:pt x="668" y="96"/>
                  </a:lnTo>
                </a:path>
              </a:pathLst>
            </a:custGeom>
            <a:solidFill>
              <a:srgbClr val="8064A2">
                <a:lumMod val="60000"/>
                <a:lumOff val="40000"/>
              </a:srgbClr>
            </a:solidFill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319"/>
            <p:cNvSpPr>
              <a:spLocks/>
            </p:cNvSpPr>
            <p:nvPr/>
          </p:nvSpPr>
          <p:spPr bwMode="auto">
            <a:xfrm>
              <a:off x="4093409" y="3639719"/>
              <a:ext cx="754148" cy="856305"/>
            </a:xfrm>
            <a:custGeom>
              <a:avLst/>
              <a:gdLst>
                <a:gd name="T0" fmla="*/ 2147483647 w 716"/>
                <a:gd name="T1" fmla="*/ 2147483647 h 850"/>
                <a:gd name="T2" fmla="*/ 2147483647 w 716"/>
                <a:gd name="T3" fmla="*/ 2147483647 h 850"/>
                <a:gd name="T4" fmla="*/ 2147483647 w 716"/>
                <a:gd name="T5" fmla="*/ 2147483647 h 850"/>
                <a:gd name="T6" fmla="*/ 2147483647 w 716"/>
                <a:gd name="T7" fmla="*/ 0 h 850"/>
                <a:gd name="T8" fmla="*/ 2147483647 w 716"/>
                <a:gd name="T9" fmla="*/ 0 h 850"/>
                <a:gd name="T10" fmla="*/ 2147483647 w 716"/>
                <a:gd name="T11" fmla="*/ 2147483647 h 850"/>
                <a:gd name="T12" fmla="*/ 2147483647 w 716"/>
                <a:gd name="T13" fmla="*/ 2147483647 h 850"/>
                <a:gd name="T14" fmla="*/ 2147483647 w 716"/>
                <a:gd name="T15" fmla="*/ 2147483647 h 850"/>
                <a:gd name="T16" fmla="*/ 2147483647 w 716"/>
                <a:gd name="T17" fmla="*/ 2147483647 h 850"/>
                <a:gd name="T18" fmla="*/ 2147483647 w 716"/>
                <a:gd name="T19" fmla="*/ 2147483647 h 850"/>
                <a:gd name="T20" fmla="*/ 2147483647 w 716"/>
                <a:gd name="T21" fmla="*/ 2147483647 h 850"/>
                <a:gd name="T22" fmla="*/ 0 w 716"/>
                <a:gd name="T23" fmla="*/ 2147483647 h 850"/>
                <a:gd name="T24" fmla="*/ 2147483647 w 716"/>
                <a:gd name="T25" fmla="*/ 2147483647 h 850"/>
                <a:gd name="T26" fmla="*/ 2147483647 w 716"/>
                <a:gd name="T27" fmla="*/ 2147483647 h 850"/>
                <a:gd name="T28" fmla="*/ 2147483647 w 716"/>
                <a:gd name="T29" fmla="*/ 2147483647 h 850"/>
                <a:gd name="T30" fmla="*/ 2147483647 w 716"/>
                <a:gd name="T31" fmla="*/ 2147483647 h 850"/>
                <a:gd name="T32" fmla="*/ 2147483647 w 716"/>
                <a:gd name="T33" fmla="*/ 2147483647 h 850"/>
                <a:gd name="T34" fmla="*/ 2147483647 w 716"/>
                <a:gd name="T35" fmla="*/ 2147483647 h 850"/>
                <a:gd name="T36" fmla="*/ 2147483647 w 716"/>
                <a:gd name="T37" fmla="*/ 2147483647 h 850"/>
                <a:gd name="T38" fmla="*/ 2147483647 w 716"/>
                <a:gd name="T39" fmla="*/ 2147483647 h 850"/>
                <a:gd name="T40" fmla="*/ 2147483647 w 716"/>
                <a:gd name="T41" fmla="*/ 2147483647 h 850"/>
                <a:gd name="T42" fmla="*/ 2147483647 w 716"/>
                <a:gd name="T43" fmla="*/ 2147483647 h 850"/>
                <a:gd name="T44" fmla="*/ 2147483647 w 716"/>
                <a:gd name="T45" fmla="*/ 2147483647 h 850"/>
                <a:gd name="T46" fmla="*/ 2147483647 w 716"/>
                <a:gd name="T47" fmla="*/ 2147483647 h 850"/>
                <a:gd name="T48" fmla="*/ 2147483647 w 716"/>
                <a:gd name="T49" fmla="*/ 2147483647 h 850"/>
                <a:gd name="T50" fmla="*/ 2147483647 w 716"/>
                <a:gd name="T51" fmla="*/ 2147483647 h 850"/>
                <a:gd name="T52" fmla="*/ 2147483647 w 716"/>
                <a:gd name="T53" fmla="*/ 2147483647 h 850"/>
                <a:gd name="T54" fmla="*/ 2147483647 w 716"/>
                <a:gd name="T55" fmla="*/ 2147483647 h 850"/>
                <a:gd name="T56" fmla="*/ 2147483647 w 716"/>
                <a:gd name="T57" fmla="*/ 2147483647 h 850"/>
                <a:gd name="T58" fmla="*/ 2147483647 w 716"/>
                <a:gd name="T59" fmla="*/ 2147483647 h 850"/>
                <a:gd name="T60" fmla="*/ 2147483647 w 716"/>
                <a:gd name="T61" fmla="*/ 2147483647 h 850"/>
                <a:gd name="T62" fmla="*/ 2147483647 w 716"/>
                <a:gd name="T63" fmla="*/ 2147483647 h 850"/>
                <a:gd name="T64" fmla="*/ 2147483647 w 716"/>
                <a:gd name="T65" fmla="*/ 2147483647 h 850"/>
                <a:gd name="T66" fmla="*/ 2147483647 w 716"/>
                <a:gd name="T67" fmla="*/ 2147483647 h 850"/>
                <a:gd name="T68" fmla="*/ 2147483647 w 716"/>
                <a:gd name="T69" fmla="*/ 2147483647 h 850"/>
                <a:gd name="T70" fmla="*/ 2147483647 w 716"/>
                <a:gd name="T71" fmla="*/ 2147483647 h 850"/>
                <a:gd name="T72" fmla="*/ 2147483647 w 716"/>
                <a:gd name="T73" fmla="*/ 2147483647 h 850"/>
                <a:gd name="T74" fmla="*/ 2147483647 w 716"/>
                <a:gd name="T75" fmla="*/ 2147483647 h 850"/>
                <a:gd name="T76" fmla="*/ 2147483647 w 716"/>
                <a:gd name="T77" fmla="*/ 2147483647 h 850"/>
                <a:gd name="T78" fmla="*/ 2147483647 w 716"/>
                <a:gd name="T79" fmla="*/ 2147483647 h 850"/>
                <a:gd name="T80" fmla="*/ 2147483647 w 716"/>
                <a:gd name="T81" fmla="*/ 2147483647 h 850"/>
                <a:gd name="T82" fmla="*/ 2147483647 w 716"/>
                <a:gd name="T83" fmla="*/ 2147483647 h 850"/>
                <a:gd name="T84" fmla="*/ 2147483647 w 716"/>
                <a:gd name="T85" fmla="*/ 2147483647 h 850"/>
                <a:gd name="T86" fmla="*/ 2147483647 w 716"/>
                <a:gd name="T87" fmla="*/ 2147483647 h 850"/>
                <a:gd name="T88" fmla="*/ 2147483647 w 716"/>
                <a:gd name="T89" fmla="*/ 2147483647 h 850"/>
                <a:gd name="T90" fmla="*/ 2147483647 w 716"/>
                <a:gd name="T91" fmla="*/ 2147483647 h 850"/>
                <a:gd name="T92" fmla="*/ 2147483647 w 716"/>
                <a:gd name="T93" fmla="*/ 2147483647 h 850"/>
                <a:gd name="T94" fmla="*/ 2147483647 w 716"/>
                <a:gd name="T95" fmla="*/ 2147483647 h 850"/>
                <a:gd name="T96" fmla="*/ 2147483647 w 716"/>
                <a:gd name="T97" fmla="*/ 2147483647 h 850"/>
                <a:gd name="T98" fmla="*/ 2147483647 w 716"/>
                <a:gd name="T99" fmla="*/ 2147483647 h 850"/>
                <a:gd name="T100" fmla="*/ 2147483647 w 716"/>
                <a:gd name="T101" fmla="*/ 2147483647 h 8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6"/>
                <a:gd name="T154" fmla="*/ 0 h 850"/>
                <a:gd name="T155" fmla="*/ 716 w 716"/>
                <a:gd name="T156" fmla="*/ 850 h 8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6" h="850">
                  <a:moveTo>
                    <a:pt x="355" y="109"/>
                  </a:moveTo>
                  <a:lnTo>
                    <a:pt x="319" y="56"/>
                  </a:lnTo>
                  <a:lnTo>
                    <a:pt x="262" y="63"/>
                  </a:lnTo>
                  <a:lnTo>
                    <a:pt x="266" y="0"/>
                  </a:lnTo>
                  <a:lnTo>
                    <a:pt x="223" y="0"/>
                  </a:lnTo>
                  <a:lnTo>
                    <a:pt x="122" y="166"/>
                  </a:lnTo>
                  <a:lnTo>
                    <a:pt x="66" y="142"/>
                  </a:lnTo>
                  <a:lnTo>
                    <a:pt x="14" y="227"/>
                  </a:lnTo>
                  <a:lnTo>
                    <a:pt x="46" y="262"/>
                  </a:lnTo>
                  <a:lnTo>
                    <a:pt x="56" y="483"/>
                  </a:lnTo>
                  <a:lnTo>
                    <a:pt x="38" y="502"/>
                  </a:lnTo>
                  <a:lnTo>
                    <a:pt x="0" y="509"/>
                  </a:lnTo>
                  <a:lnTo>
                    <a:pt x="51" y="663"/>
                  </a:lnTo>
                  <a:lnTo>
                    <a:pt x="117" y="693"/>
                  </a:lnTo>
                  <a:lnTo>
                    <a:pt x="218" y="678"/>
                  </a:lnTo>
                  <a:lnTo>
                    <a:pt x="324" y="797"/>
                  </a:lnTo>
                  <a:lnTo>
                    <a:pt x="369" y="803"/>
                  </a:lnTo>
                  <a:lnTo>
                    <a:pt x="393" y="850"/>
                  </a:lnTo>
                  <a:lnTo>
                    <a:pt x="414" y="849"/>
                  </a:lnTo>
                  <a:lnTo>
                    <a:pt x="445" y="740"/>
                  </a:lnTo>
                  <a:lnTo>
                    <a:pt x="426" y="573"/>
                  </a:lnTo>
                  <a:lnTo>
                    <a:pt x="457" y="533"/>
                  </a:lnTo>
                  <a:lnTo>
                    <a:pt x="428" y="489"/>
                  </a:lnTo>
                  <a:lnTo>
                    <a:pt x="507" y="407"/>
                  </a:lnTo>
                  <a:lnTo>
                    <a:pt x="540" y="407"/>
                  </a:lnTo>
                  <a:lnTo>
                    <a:pt x="568" y="370"/>
                  </a:lnTo>
                  <a:lnTo>
                    <a:pt x="647" y="369"/>
                  </a:lnTo>
                  <a:lnTo>
                    <a:pt x="711" y="323"/>
                  </a:lnTo>
                  <a:lnTo>
                    <a:pt x="685" y="270"/>
                  </a:lnTo>
                  <a:lnTo>
                    <a:pt x="716" y="237"/>
                  </a:lnTo>
                  <a:lnTo>
                    <a:pt x="708" y="215"/>
                  </a:lnTo>
                  <a:lnTo>
                    <a:pt x="663" y="210"/>
                  </a:lnTo>
                  <a:lnTo>
                    <a:pt x="636" y="162"/>
                  </a:lnTo>
                  <a:lnTo>
                    <a:pt x="633" y="95"/>
                  </a:lnTo>
                  <a:lnTo>
                    <a:pt x="578" y="128"/>
                  </a:lnTo>
                  <a:lnTo>
                    <a:pt x="540" y="218"/>
                  </a:lnTo>
                  <a:lnTo>
                    <a:pt x="536" y="217"/>
                  </a:lnTo>
                  <a:lnTo>
                    <a:pt x="529" y="215"/>
                  </a:lnTo>
                  <a:lnTo>
                    <a:pt x="517" y="210"/>
                  </a:lnTo>
                  <a:lnTo>
                    <a:pt x="504" y="205"/>
                  </a:lnTo>
                  <a:lnTo>
                    <a:pt x="492" y="199"/>
                  </a:lnTo>
                  <a:lnTo>
                    <a:pt x="481" y="194"/>
                  </a:lnTo>
                  <a:lnTo>
                    <a:pt x="473" y="191"/>
                  </a:lnTo>
                  <a:lnTo>
                    <a:pt x="470" y="189"/>
                  </a:lnTo>
                  <a:lnTo>
                    <a:pt x="471" y="183"/>
                  </a:lnTo>
                  <a:lnTo>
                    <a:pt x="472" y="175"/>
                  </a:lnTo>
                  <a:lnTo>
                    <a:pt x="475" y="166"/>
                  </a:lnTo>
                  <a:lnTo>
                    <a:pt x="476" y="159"/>
                  </a:lnTo>
                  <a:lnTo>
                    <a:pt x="476" y="156"/>
                  </a:lnTo>
                  <a:lnTo>
                    <a:pt x="412" y="108"/>
                  </a:lnTo>
                  <a:lnTo>
                    <a:pt x="355" y="109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320"/>
            <p:cNvSpPr>
              <a:spLocks/>
            </p:cNvSpPr>
            <p:nvPr/>
          </p:nvSpPr>
          <p:spPr bwMode="auto">
            <a:xfrm>
              <a:off x="4543359" y="4010787"/>
              <a:ext cx="660400" cy="822325"/>
            </a:xfrm>
            <a:custGeom>
              <a:avLst/>
              <a:gdLst>
                <a:gd name="T0" fmla="*/ 325837 w 628"/>
                <a:gd name="T1" fmla="*/ 882666 h 817"/>
                <a:gd name="T2" fmla="*/ 221613 w 628"/>
                <a:gd name="T3" fmla="*/ 722381 h 817"/>
                <a:gd name="T4" fmla="*/ 247943 w 628"/>
                <a:gd name="T5" fmla="*/ 620282 h 817"/>
                <a:gd name="T6" fmla="*/ 176632 w 628"/>
                <a:gd name="T7" fmla="*/ 552215 h 817"/>
                <a:gd name="T8" fmla="*/ 152496 w 628"/>
                <a:gd name="T9" fmla="*/ 497323 h 817"/>
                <a:gd name="T10" fmla="*/ 251234 w 628"/>
                <a:gd name="T11" fmla="*/ 218471 h 817"/>
                <a:gd name="T12" fmla="*/ 166758 w 628"/>
                <a:gd name="T13" fmla="*/ 225058 h 817"/>
                <a:gd name="T14" fmla="*/ 21942 w 628"/>
                <a:gd name="T15" fmla="*/ 402909 h 817"/>
                <a:gd name="T16" fmla="*/ 0 w 628"/>
                <a:gd name="T17" fmla="*/ 223960 h 817"/>
                <a:gd name="T18" fmla="*/ 34010 w 628"/>
                <a:gd name="T19" fmla="*/ 180046 h 817"/>
                <a:gd name="T20" fmla="*/ 2194 w 628"/>
                <a:gd name="T21" fmla="*/ 131741 h 817"/>
                <a:gd name="T22" fmla="*/ 88865 w 628"/>
                <a:gd name="T23" fmla="*/ 41718 h 817"/>
                <a:gd name="T24" fmla="*/ 125069 w 628"/>
                <a:gd name="T25" fmla="*/ 41718 h 817"/>
                <a:gd name="T26" fmla="*/ 155787 w 628"/>
                <a:gd name="T27" fmla="*/ 1098 h 817"/>
                <a:gd name="T28" fmla="*/ 242458 w 628"/>
                <a:gd name="T29" fmla="*/ 0 h 817"/>
                <a:gd name="T30" fmla="*/ 251234 w 628"/>
                <a:gd name="T31" fmla="*/ 39522 h 817"/>
                <a:gd name="T32" fmla="*/ 297312 w 628"/>
                <a:gd name="T33" fmla="*/ 68066 h 817"/>
                <a:gd name="T34" fmla="*/ 371915 w 628"/>
                <a:gd name="T35" fmla="*/ 32935 h 817"/>
                <a:gd name="T36" fmla="*/ 513440 w 628"/>
                <a:gd name="T37" fmla="*/ 79045 h 817"/>
                <a:gd name="T38" fmla="*/ 559518 w 628"/>
                <a:gd name="T39" fmla="*/ 51599 h 817"/>
                <a:gd name="T40" fmla="*/ 590237 w 628"/>
                <a:gd name="T41" fmla="*/ 104295 h 817"/>
                <a:gd name="T42" fmla="*/ 573780 w 628"/>
                <a:gd name="T43" fmla="*/ 185536 h 817"/>
                <a:gd name="T44" fmla="*/ 638509 w 628"/>
                <a:gd name="T45" fmla="*/ 287635 h 817"/>
                <a:gd name="T46" fmla="*/ 626441 w 628"/>
                <a:gd name="T47" fmla="*/ 401811 h 817"/>
                <a:gd name="T48" fmla="*/ 688975 w 628"/>
                <a:gd name="T49" fmla="*/ 606010 h 817"/>
                <a:gd name="T50" fmla="*/ 650577 w 628"/>
                <a:gd name="T51" fmla="*/ 761903 h 817"/>
                <a:gd name="T52" fmla="*/ 413604 w 628"/>
                <a:gd name="T53" fmla="*/ 823383 h 817"/>
                <a:gd name="T54" fmla="*/ 390565 w 628"/>
                <a:gd name="T55" fmla="*/ 896938 h 817"/>
                <a:gd name="T56" fmla="*/ 325837 w 628"/>
                <a:gd name="T57" fmla="*/ 882666 h 8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28"/>
                <a:gd name="T88" fmla="*/ 0 h 817"/>
                <a:gd name="T89" fmla="*/ 628 w 628"/>
                <a:gd name="T90" fmla="*/ 817 h 8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28" h="817">
                  <a:moveTo>
                    <a:pt x="297" y="804"/>
                  </a:moveTo>
                  <a:lnTo>
                    <a:pt x="202" y="658"/>
                  </a:lnTo>
                  <a:lnTo>
                    <a:pt x="226" y="565"/>
                  </a:lnTo>
                  <a:lnTo>
                    <a:pt x="161" y="503"/>
                  </a:lnTo>
                  <a:lnTo>
                    <a:pt x="139" y="453"/>
                  </a:lnTo>
                  <a:lnTo>
                    <a:pt x="229" y="199"/>
                  </a:lnTo>
                  <a:lnTo>
                    <a:pt x="152" y="205"/>
                  </a:lnTo>
                  <a:lnTo>
                    <a:pt x="20" y="367"/>
                  </a:lnTo>
                  <a:lnTo>
                    <a:pt x="0" y="204"/>
                  </a:lnTo>
                  <a:lnTo>
                    <a:pt x="31" y="164"/>
                  </a:lnTo>
                  <a:lnTo>
                    <a:pt x="2" y="120"/>
                  </a:lnTo>
                  <a:lnTo>
                    <a:pt x="81" y="38"/>
                  </a:lnTo>
                  <a:lnTo>
                    <a:pt x="114" y="38"/>
                  </a:lnTo>
                  <a:lnTo>
                    <a:pt x="142" y="1"/>
                  </a:lnTo>
                  <a:lnTo>
                    <a:pt x="221" y="0"/>
                  </a:lnTo>
                  <a:lnTo>
                    <a:pt x="229" y="36"/>
                  </a:lnTo>
                  <a:lnTo>
                    <a:pt x="271" y="62"/>
                  </a:lnTo>
                  <a:lnTo>
                    <a:pt x="339" y="30"/>
                  </a:lnTo>
                  <a:lnTo>
                    <a:pt x="468" y="72"/>
                  </a:lnTo>
                  <a:lnTo>
                    <a:pt x="510" y="47"/>
                  </a:lnTo>
                  <a:lnTo>
                    <a:pt x="538" y="95"/>
                  </a:lnTo>
                  <a:lnTo>
                    <a:pt x="523" y="169"/>
                  </a:lnTo>
                  <a:lnTo>
                    <a:pt x="582" y="262"/>
                  </a:lnTo>
                  <a:lnTo>
                    <a:pt x="571" y="366"/>
                  </a:lnTo>
                  <a:lnTo>
                    <a:pt x="628" y="552"/>
                  </a:lnTo>
                  <a:lnTo>
                    <a:pt x="593" y="694"/>
                  </a:lnTo>
                  <a:lnTo>
                    <a:pt x="377" y="750"/>
                  </a:lnTo>
                  <a:lnTo>
                    <a:pt x="356" y="817"/>
                  </a:lnTo>
                  <a:lnTo>
                    <a:pt x="297" y="804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7" name="Freeform 321"/>
            <p:cNvSpPr>
              <a:spLocks/>
            </p:cNvSpPr>
            <p:nvPr/>
          </p:nvSpPr>
          <p:spPr bwMode="auto">
            <a:xfrm>
              <a:off x="4775952" y="3797000"/>
              <a:ext cx="303182" cy="286891"/>
            </a:xfrm>
            <a:custGeom>
              <a:avLst/>
              <a:gdLst>
                <a:gd name="T0" fmla="*/ 2147483647 w 289"/>
                <a:gd name="T1" fmla="*/ 0 h 285"/>
                <a:gd name="T2" fmla="*/ 2147483647 w 289"/>
                <a:gd name="T3" fmla="*/ 2147483647 h 285"/>
                <a:gd name="T4" fmla="*/ 2147483647 w 289"/>
                <a:gd name="T5" fmla="*/ 2147483647 h 285"/>
                <a:gd name="T6" fmla="*/ 2147483647 w 289"/>
                <a:gd name="T7" fmla="*/ 2147483647 h 285"/>
                <a:gd name="T8" fmla="*/ 2147483647 w 289"/>
                <a:gd name="T9" fmla="*/ 2147483647 h 285"/>
                <a:gd name="T10" fmla="*/ 2147483647 w 289"/>
                <a:gd name="T11" fmla="*/ 2147483647 h 285"/>
                <a:gd name="T12" fmla="*/ 0 w 289"/>
                <a:gd name="T13" fmla="*/ 2147483647 h 285"/>
                <a:gd name="T14" fmla="*/ 2147483647 w 289"/>
                <a:gd name="T15" fmla="*/ 2147483647 h 285"/>
                <a:gd name="T16" fmla="*/ 2147483647 w 289"/>
                <a:gd name="T17" fmla="*/ 2147483647 h 285"/>
                <a:gd name="T18" fmla="*/ 2147483647 w 289"/>
                <a:gd name="T19" fmla="*/ 2147483647 h 285"/>
                <a:gd name="T20" fmla="*/ 2147483647 w 289"/>
                <a:gd name="T21" fmla="*/ 2147483647 h 285"/>
                <a:gd name="T22" fmla="*/ 2147483647 w 289"/>
                <a:gd name="T23" fmla="*/ 2147483647 h 285"/>
                <a:gd name="T24" fmla="*/ 2147483647 w 289"/>
                <a:gd name="T25" fmla="*/ 2147483647 h 285"/>
                <a:gd name="T26" fmla="*/ 2147483647 w 289"/>
                <a:gd name="T27" fmla="*/ 2147483647 h 285"/>
                <a:gd name="T28" fmla="*/ 2147483647 w 289"/>
                <a:gd name="T29" fmla="*/ 0 h 2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9"/>
                <a:gd name="T46" fmla="*/ 0 h 285"/>
                <a:gd name="T47" fmla="*/ 289 w 289"/>
                <a:gd name="T48" fmla="*/ 285 h 2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9" h="285">
                  <a:moveTo>
                    <a:pt x="250" y="0"/>
                  </a:moveTo>
                  <a:lnTo>
                    <a:pt x="218" y="11"/>
                  </a:lnTo>
                  <a:lnTo>
                    <a:pt x="175" y="99"/>
                  </a:lnTo>
                  <a:lnTo>
                    <a:pt x="69" y="81"/>
                  </a:lnTo>
                  <a:lnTo>
                    <a:pt x="38" y="114"/>
                  </a:lnTo>
                  <a:lnTo>
                    <a:pt x="64" y="167"/>
                  </a:lnTo>
                  <a:lnTo>
                    <a:pt x="0" y="213"/>
                  </a:lnTo>
                  <a:lnTo>
                    <a:pt x="8" y="249"/>
                  </a:lnTo>
                  <a:lnTo>
                    <a:pt x="50" y="275"/>
                  </a:lnTo>
                  <a:lnTo>
                    <a:pt x="118" y="243"/>
                  </a:lnTo>
                  <a:lnTo>
                    <a:pt x="247" y="285"/>
                  </a:lnTo>
                  <a:lnTo>
                    <a:pt x="289" y="260"/>
                  </a:lnTo>
                  <a:lnTo>
                    <a:pt x="261" y="192"/>
                  </a:lnTo>
                  <a:lnTo>
                    <a:pt x="287" y="63"/>
                  </a:lnTo>
                  <a:lnTo>
                    <a:pt x="250" y="0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322"/>
            <p:cNvSpPr>
              <a:spLocks/>
            </p:cNvSpPr>
            <p:nvPr/>
          </p:nvSpPr>
          <p:spPr bwMode="auto">
            <a:xfrm>
              <a:off x="4430647" y="3110675"/>
              <a:ext cx="628650" cy="785812"/>
            </a:xfrm>
            <a:custGeom>
              <a:avLst/>
              <a:gdLst>
                <a:gd name="T0" fmla="*/ 446228 w 598"/>
                <a:gd name="T1" fmla="*/ 47232 h 779"/>
                <a:gd name="T2" fmla="*/ 215988 w 598"/>
                <a:gd name="T3" fmla="*/ 27460 h 779"/>
                <a:gd name="T4" fmla="*/ 171036 w 598"/>
                <a:gd name="T5" fmla="*/ 0 h 779"/>
                <a:gd name="T6" fmla="*/ 70169 w 598"/>
                <a:gd name="T7" fmla="*/ 39543 h 779"/>
                <a:gd name="T8" fmla="*/ 33988 w 598"/>
                <a:gd name="T9" fmla="*/ 110940 h 779"/>
                <a:gd name="T10" fmla="*/ 54819 w 598"/>
                <a:gd name="T11" fmla="*/ 152679 h 779"/>
                <a:gd name="T12" fmla="*/ 39470 w 598"/>
                <a:gd name="T13" fmla="*/ 216387 h 779"/>
                <a:gd name="T14" fmla="*/ 145819 w 598"/>
                <a:gd name="T15" fmla="*/ 241651 h 779"/>
                <a:gd name="T16" fmla="*/ 221470 w 598"/>
                <a:gd name="T17" fmla="*/ 310851 h 779"/>
                <a:gd name="T18" fmla="*/ 226952 w 598"/>
                <a:gd name="T19" fmla="*/ 465727 h 779"/>
                <a:gd name="T20" fmla="*/ 144723 w 598"/>
                <a:gd name="T21" fmla="*/ 493187 h 779"/>
                <a:gd name="T22" fmla="*/ 143626 w 598"/>
                <a:gd name="T23" fmla="*/ 555796 h 779"/>
                <a:gd name="T24" fmla="*/ 83325 w 598"/>
                <a:gd name="T25" fmla="*/ 597536 h 779"/>
                <a:gd name="T26" fmla="*/ 47145 w 598"/>
                <a:gd name="T27" fmla="*/ 574470 h 779"/>
                <a:gd name="T28" fmla="*/ 0 w 598"/>
                <a:gd name="T29" fmla="*/ 637079 h 779"/>
                <a:gd name="T30" fmla="*/ 39470 w 598"/>
                <a:gd name="T31" fmla="*/ 695295 h 779"/>
                <a:gd name="T32" fmla="*/ 101964 w 598"/>
                <a:gd name="T33" fmla="*/ 694196 h 779"/>
                <a:gd name="T34" fmla="*/ 172132 w 598"/>
                <a:gd name="T35" fmla="*/ 746920 h 779"/>
                <a:gd name="T36" fmla="*/ 165554 w 598"/>
                <a:gd name="T37" fmla="*/ 783168 h 779"/>
                <a:gd name="T38" fmla="*/ 242301 w 598"/>
                <a:gd name="T39" fmla="*/ 815022 h 779"/>
                <a:gd name="T40" fmla="*/ 283964 w 598"/>
                <a:gd name="T41" fmla="*/ 716165 h 779"/>
                <a:gd name="T42" fmla="*/ 344265 w 598"/>
                <a:gd name="T43" fmla="*/ 679917 h 779"/>
                <a:gd name="T44" fmla="*/ 347554 w 598"/>
                <a:gd name="T45" fmla="*/ 753511 h 779"/>
                <a:gd name="T46" fmla="*/ 377156 w 598"/>
                <a:gd name="T47" fmla="*/ 806234 h 779"/>
                <a:gd name="T48" fmla="*/ 426494 w 598"/>
                <a:gd name="T49" fmla="*/ 811727 h 779"/>
                <a:gd name="T50" fmla="*/ 435265 w 598"/>
                <a:gd name="T51" fmla="*/ 835892 h 779"/>
                <a:gd name="T52" fmla="*/ 551481 w 598"/>
                <a:gd name="T53" fmla="*/ 855663 h 779"/>
                <a:gd name="T54" fmla="*/ 598626 w 598"/>
                <a:gd name="T55" fmla="*/ 759003 h 779"/>
                <a:gd name="T56" fmla="*/ 633710 w 598"/>
                <a:gd name="T57" fmla="*/ 746920 h 779"/>
                <a:gd name="T58" fmla="*/ 607397 w 598"/>
                <a:gd name="T59" fmla="*/ 668933 h 779"/>
                <a:gd name="T60" fmla="*/ 655638 w 598"/>
                <a:gd name="T61" fmla="*/ 617308 h 779"/>
                <a:gd name="T62" fmla="*/ 452807 w 598"/>
                <a:gd name="T63" fmla="*/ 120825 h 779"/>
                <a:gd name="T64" fmla="*/ 463771 w 598"/>
                <a:gd name="T65" fmla="*/ 81283 h 779"/>
                <a:gd name="T66" fmla="*/ 446228 w 598"/>
                <a:gd name="T67" fmla="*/ 47232 h 7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8"/>
                <a:gd name="T103" fmla="*/ 0 h 779"/>
                <a:gd name="T104" fmla="*/ 598 w 598"/>
                <a:gd name="T105" fmla="*/ 779 h 7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8" h="779">
                  <a:moveTo>
                    <a:pt x="407" y="43"/>
                  </a:moveTo>
                  <a:lnTo>
                    <a:pt x="197" y="25"/>
                  </a:lnTo>
                  <a:lnTo>
                    <a:pt x="156" y="0"/>
                  </a:lnTo>
                  <a:lnTo>
                    <a:pt x="64" y="36"/>
                  </a:lnTo>
                  <a:lnTo>
                    <a:pt x="31" y="101"/>
                  </a:lnTo>
                  <a:lnTo>
                    <a:pt x="50" y="139"/>
                  </a:lnTo>
                  <a:lnTo>
                    <a:pt x="36" y="197"/>
                  </a:lnTo>
                  <a:lnTo>
                    <a:pt x="133" y="220"/>
                  </a:lnTo>
                  <a:lnTo>
                    <a:pt x="202" y="283"/>
                  </a:lnTo>
                  <a:lnTo>
                    <a:pt x="207" y="424"/>
                  </a:lnTo>
                  <a:lnTo>
                    <a:pt x="132" y="449"/>
                  </a:lnTo>
                  <a:lnTo>
                    <a:pt x="131" y="506"/>
                  </a:lnTo>
                  <a:lnTo>
                    <a:pt x="76" y="544"/>
                  </a:lnTo>
                  <a:lnTo>
                    <a:pt x="43" y="523"/>
                  </a:lnTo>
                  <a:lnTo>
                    <a:pt x="0" y="580"/>
                  </a:lnTo>
                  <a:lnTo>
                    <a:pt x="36" y="633"/>
                  </a:lnTo>
                  <a:lnTo>
                    <a:pt x="93" y="632"/>
                  </a:lnTo>
                  <a:lnTo>
                    <a:pt x="157" y="680"/>
                  </a:lnTo>
                  <a:lnTo>
                    <a:pt x="151" y="713"/>
                  </a:lnTo>
                  <a:lnTo>
                    <a:pt x="221" y="742"/>
                  </a:lnTo>
                  <a:lnTo>
                    <a:pt x="259" y="652"/>
                  </a:lnTo>
                  <a:lnTo>
                    <a:pt x="314" y="619"/>
                  </a:lnTo>
                  <a:lnTo>
                    <a:pt x="317" y="686"/>
                  </a:lnTo>
                  <a:lnTo>
                    <a:pt x="344" y="734"/>
                  </a:lnTo>
                  <a:lnTo>
                    <a:pt x="389" y="739"/>
                  </a:lnTo>
                  <a:lnTo>
                    <a:pt x="397" y="761"/>
                  </a:lnTo>
                  <a:lnTo>
                    <a:pt x="503" y="779"/>
                  </a:lnTo>
                  <a:lnTo>
                    <a:pt x="546" y="691"/>
                  </a:lnTo>
                  <a:lnTo>
                    <a:pt x="578" y="680"/>
                  </a:lnTo>
                  <a:lnTo>
                    <a:pt x="554" y="609"/>
                  </a:lnTo>
                  <a:lnTo>
                    <a:pt x="598" y="562"/>
                  </a:lnTo>
                  <a:lnTo>
                    <a:pt x="413" y="110"/>
                  </a:lnTo>
                  <a:lnTo>
                    <a:pt x="423" y="74"/>
                  </a:lnTo>
                  <a:lnTo>
                    <a:pt x="407" y="43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9" name="Freeform 323"/>
            <p:cNvSpPr>
              <a:spLocks/>
            </p:cNvSpPr>
            <p:nvPr/>
          </p:nvSpPr>
          <p:spPr bwMode="auto">
            <a:xfrm>
              <a:off x="3701861" y="2078564"/>
              <a:ext cx="827279" cy="1006304"/>
            </a:xfrm>
            <a:custGeom>
              <a:avLst/>
              <a:gdLst>
                <a:gd name="T0" fmla="*/ 2147483647 w 786"/>
                <a:gd name="T1" fmla="*/ 2147483647 h 999"/>
                <a:gd name="T2" fmla="*/ 2147483647 w 786"/>
                <a:gd name="T3" fmla="*/ 2147483647 h 999"/>
                <a:gd name="T4" fmla="*/ 2147483647 w 786"/>
                <a:gd name="T5" fmla="*/ 2147483647 h 999"/>
                <a:gd name="T6" fmla="*/ 2147483647 w 786"/>
                <a:gd name="T7" fmla="*/ 2147483647 h 999"/>
                <a:gd name="T8" fmla="*/ 2147483647 w 786"/>
                <a:gd name="T9" fmla="*/ 2147483647 h 999"/>
                <a:gd name="T10" fmla="*/ 2147483647 w 786"/>
                <a:gd name="T11" fmla="*/ 2147483647 h 999"/>
                <a:gd name="T12" fmla="*/ 2147483647 w 786"/>
                <a:gd name="T13" fmla="*/ 2147483647 h 999"/>
                <a:gd name="T14" fmla="*/ 2147483647 w 786"/>
                <a:gd name="T15" fmla="*/ 2147483647 h 999"/>
                <a:gd name="T16" fmla="*/ 2147483647 w 786"/>
                <a:gd name="T17" fmla="*/ 2147483647 h 999"/>
                <a:gd name="T18" fmla="*/ 2147483647 w 786"/>
                <a:gd name="T19" fmla="*/ 2147483647 h 999"/>
                <a:gd name="T20" fmla="*/ 2147483647 w 786"/>
                <a:gd name="T21" fmla="*/ 2147483647 h 999"/>
                <a:gd name="T22" fmla="*/ 2147483647 w 786"/>
                <a:gd name="T23" fmla="*/ 2147483647 h 999"/>
                <a:gd name="T24" fmla="*/ 2147483647 w 786"/>
                <a:gd name="T25" fmla="*/ 2147483647 h 999"/>
                <a:gd name="T26" fmla="*/ 2147483647 w 786"/>
                <a:gd name="T27" fmla="*/ 2147483647 h 999"/>
                <a:gd name="T28" fmla="*/ 2147483647 w 786"/>
                <a:gd name="T29" fmla="*/ 2147483647 h 999"/>
                <a:gd name="T30" fmla="*/ 2147483647 w 786"/>
                <a:gd name="T31" fmla="*/ 2147483647 h 999"/>
                <a:gd name="T32" fmla="*/ 2147483647 w 786"/>
                <a:gd name="T33" fmla="*/ 2147483647 h 999"/>
                <a:gd name="T34" fmla="*/ 2147483647 w 786"/>
                <a:gd name="T35" fmla="*/ 2147483647 h 999"/>
                <a:gd name="T36" fmla="*/ 2147483647 w 786"/>
                <a:gd name="T37" fmla="*/ 2147483647 h 999"/>
                <a:gd name="T38" fmla="*/ 2147483647 w 786"/>
                <a:gd name="T39" fmla="*/ 2147483647 h 999"/>
                <a:gd name="T40" fmla="*/ 2147483647 w 786"/>
                <a:gd name="T41" fmla="*/ 2147483647 h 999"/>
                <a:gd name="T42" fmla="*/ 2147483647 w 786"/>
                <a:gd name="T43" fmla="*/ 2147483647 h 999"/>
                <a:gd name="T44" fmla="*/ 2147483647 w 786"/>
                <a:gd name="T45" fmla="*/ 2147483647 h 999"/>
                <a:gd name="T46" fmla="*/ 2147483647 w 786"/>
                <a:gd name="T47" fmla="*/ 2147483647 h 999"/>
                <a:gd name="T48" fmla="*/ 2147483647 w 786"/>
                <a:gd name="T49" fmla="*/ 2147483647 h 999"/>
                <a:gd name="T50" fmla="*/ 2147483647 w 786"/>
                <a:gd name="T51" fmla="*/ 2147483647 h 999"/>
                <a:gd name="T52" fmla="*/ 2147483647 w 786"/>
                <a:gd name="T53" fmla="*/ 2147483647 h 999"/>
                <a:gd name="T54" fmla="*/ 2147483647 w 786"/>
                <a:gd name="T55" fmla="*/ 2147483647 h 999"/>
                <a:gd name="T56" fmla="*/ 2147483647 w 786"/>
                <a:gd name="T57" fmla="*/ 2147483647 h 999"/>
                <a:gd name="T58" fmla="*/ 2147483647 w 786"/>
                <a:gd name="T59" fmla="*/ 2147483647 h 999"/>
                <a:gd name="T60" fmla="*/ 2147483647 w 786"/>
                <a:gd name="T61" fmla="*/ 2147483647 h 999"/>
                <a:gd name="T62" fmla="*/ 2147483647 w 786"/>
                <a:gd name="T63" fmla="*/ 2147483647 h 9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86"/>
                <a:gd name="T97" fmla="*/ 0 h 999"/>
                <a:gd name="T98" fmla="*/ 786 w 786"/>
                <a:gd name="T99" fmla="*/ 999 h 9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86" h="999">
                  <a:moveTo>
                    <a:pt x="504" y="16"/>
                  </a:moveTo>
                  <a:lnTo>
                    <a:pt x="423" y="47"/>
                  </a:lnTo>
                  <a:lnTo>
                    <a:pt x="475" y="90"/>
                  </a:lnTo>
                  <a:lnTo>
                    <a:pt x="429" y="177"/>
                  </a:lnTo>
                  <a:lnTo>
                    <a:pt x="367" y="202"/>
                  </a:lnTo>
                  <a:lnTo>
                    <a:pt x="259" y="342"/>
                  </a:lnTo>
                  <a:lnTo>
                    <a:pt x="267" y="408"/>
                  </a:lnTo>
                  <a:lnTo>
                    <a:pt x="235" y="432"/>
                  </a:lnTo>
                  <a:lnTo>
                    <a:pt x="244" y="532"/>
                  </a:lnTo>
                  <a:lnTo>
                    <a:pt x="207" y="555"/>
                  </a:lnTo>
                  <a:lnTo>
                    <a:pt x="168" y="503"/>
                  </a:lnTo>
                  <a:lnTo>
                    <a:pt x="131" y="533"/>
                  </a:lnTo>
                  <a:lnTo>
                    <a:pt x="84" y="556"/>
                  </a:lnTo>
                  <a:lnTo>
                    <a:pt x="25" y="560"/>
                  </a:lnTo>
                  <a:lnTo>
                    <a:pt x="0" y="623"/>
                  </a:lnTo>
                  <a:lnTo>
                    <a:pt x="11" y="661"/>
                  </a:lnTo>
                  <a:lnTo>
                    <a:pt x="55" y="655"/>
                  </a:lnTo>
                  <a:lnTo>
                    <a:pt x="121" y="765"/>
                  </a:lnTo>
                  <a:lnTo>
                    <a:pt x="214" y="824"/>
                  </a:lnTo>
                  <a:lnTo>
                    <a:pt x="196" y="871"/>
                  </a:lnTo>
                  <a:lnTo>
                    <a:pt x="216" y="966"/>
                  </a:lnTo>
                  <a:lnTo>
                    <a:pt x="304" y="940"/>
                  </a:lnTo>
                  <a:lnTo>
                    <a:pt x="361" y="892"/>
                  </a:lnTo>
                  <a:lnTo>
                    <a:pt x="385" y="973"/>
                  </a:lnTo>
                  <a:lnTo>
                    <a:pt x="453" y="999"/>
                  </a:lnTo>
                  <a:lnTo>
                    <a:pt x="461" y="971"/>
                  </a:lnTo>
                  <a:lnTo>
                    <a:pt x="556" y="961"/>
                  </a:lnTo>
                  <a:lnTo>
                    <a:pt x="562" y="987"/>
                  </a:lnTo>
                  <a:lnTo>
                    <a:pt x="638" y="954"/>
                  </a:lnTo>
                  <a:lnTo>
                    <a:pt x="644" y="852"/>
                  </a:lnTo>
                  <a:lnTo>
                    <a:pt x="696" y="837"/>
                  </a:lnTo>
                  <a:lnTo>
                    <a:pt x="747" y="764"/>
                  </a:lnTo>
                  <a:lnTo>
                    <a:pt x="747" y="759"/>
                  </a:lnTo>
                  <a:lnTo>
                    <a:pt x="747" y="749"/>
                  </a:lnTo>
                  <a:lnTo>
                    <a:pt x="746" y="734"/>
                  </a:lnTo>
                  <a:lnTo>
                    <a:pt x="746" y="718"/>
                  </a:lnTo>
                  <a:lnTo>
                    <a:pt x="745" y="704"/>
                  </a:lnTo>
                  <a:lnTo>
                    <a:pt x="742" y="693"/>
                  </a:lnTo>
                  <a:lnTo>
                    <a:pt x="741" y="688"/>
                  </a:lnTo>
                  <a:lnTo>
                    <a:pt x="737" y="686"/>
                  </a:lnTo>
                  <a:lnTo>
                    <a:pt x="729" y="683"/>
                  </a:lnTo>
                  <a:lnTo>
                    <a:pt x="718" y="679"/>
                  </a:lnTo>
                  <a:lnTo>
                    <a:pt x="705" y="673"/>
                  </a:lnTo>
                  <a:lnTo>
                    <a:pt x="691" y="667"/>
                  </a:lnTo>
                  <a:lnTo>
                    <a:pt x="678" y="661"/>
                  </a:lnTo>
                  <a:lnTo>
                    <a:pt x="665" y="655"/>
                  </a:lnTo>
                  <a:lnTo>
                    <a:pt x="656" y="650"/>
                  </a:lnTo>
                  <a:lnTo>
                    <a:pt x="648" y="648"/>
                  </a:lnTo>
                  <a:lnTo>
                    <a:pt x="646" y="647"/>
                  </a:lnTo>
                  <a:lnTo>
                    <a:pt x="663" y="552"/>
                  </a:lnTo>
                  <a:lnTo>
                    <a:pt x="747" y="560"/>
                  </a:lnTo>
                  <a:lnTo>
                    <a:pt x="755" y="537"/>
                  </a:lnTo>
                  <a:lnTo>
                    <a:pt x="724" y="451"/>
                  </a:lnTo>
                  <a:lnTo>
                    <a:pt x="762" y="418"/>
                  </a:lnTo>
                  <a:lnTo>
                    <a:pt x="786" y="344"/>
                  </a:lnTo>
                  <a:lnTo>
                    <a:pt x="762" y="311"/>
                  </a:lnTo>
                  <a:lnTo>
                    <a:pt x="724" y="323"/>
                  </a:lnTo>
                  <a:lnTo>
                    <a:pt x="651" y="243"/>
                  </a:lnTo>
                  <a:lnTo>
                    <a:pt x="665" y="129"/>
                  </a:lnTo>
                  <a:lnTo>
                    <a:pt x="609" y="102"/>
                  </a:lnTo>
                  <a:lnTo>
                    <a:pt x="639" y="44"/>
                  </a:lnTo>
                  <a:lnTo>
                    <a:pt x="590" y="23"/>
                  </a:lnTo>
                  <a:lnTo>
                    <a:pt x="591" y="0"/>
                  </a:lnTo>
                  <a:lnTo>
                    <a:pt x="504" y="16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324"/>
            <p:cNvSpPr>
              <a:spLocks/>
            </p:cNvSpPr>
            <p:nvPr/>
          </p:nvSpPr>
          <p:spPr bwMode="auto">
            <a:xfrm>
              <a:off x="4373739" y="2624677"/>
              <a:ext cx="484483" cy="530094"/>
            </a:xfrm>
            <a:custGeom>
              <a:avLst/>
              <a:gdLst>
                <a:gd name="T0" fmla="*/ 2147483647 w 460"/>
                <a:gd name="T1" fmla="*/ 2147483647 h 527"/>
                <a:gd name="T2" fmla="*/ 2147483647 w 460"/>
                <a:gd name="T3" fmla="*/ 2147483647 h 527"/>
                <a:gd name="T4" fmla="*/ 2147483647 w 460"/>
                <a:gd name="T5" fmla="*/ 2147483647 h 527"/>
                <a:gd name="T6" fmla="*/ 2147483647 w 460"/>
                <a:gd name="T7" fmla="*/ 2147483647 h 527"/>
                <a:gd name="T8" fmla="*/ 2147483647 w 460"/>
                <a:gd name="T9" fmla="*/ 2147483647 h 527"/>
                <a:gd name="T10" fmla="*/ 2147483647 w 460"/>
                <a:gd name="T11" fmla="*/ 2147483647 h 527"/>
                <a:gd name="T12" fmla="*/ 2147483647 w 460"/>
                <a:gd name="T13" fmla="*/ 2147483647 h 527"/>
                <a:gd name="T14" fmla="*/ 2147483647 w 460"/>
                <a:gd name="T15" fmla="*/ 2147483647 h 527"/>
                <a:gd name="T16" fmla="*/ 0 w 460"/>
                <a:gd name="T17" fmla="*/ 2147483647 h 527"/>
                <a:gd name="T18" fmla="*/ 2147483647 w 460"/>
                <a:gd name="T19" fmla="*/ 2147483647 h 527"/>
                <a:gd name="T20" fmla="*/ 2147483647 w 460"/>
                <a:gd name="T21" fmla="*/ 2147483647 h 527"/>
                <a:gd name="T22" fmla="*/ 2147483647 w 460"/>
                <a:gd name="T23" fmla="*/ 2147483647 h 527"/>
                <a:gd name="T24" fmla="*/ 2147483647 w 460"/>
                <a:gd name="T25" fmla="*/ 2147483647 h 527"/>
                <a:gd name="T26" fmla="*/ 2147483647 w 460"/>
                <a:gd name="T27" fmla="*/ 2147483647 h 527"/>
                <a:gd name="T28" fmla="*/ 2147483647 w 460"/>
                <a:gd name="T29" fmla="*/ 2147483647 h 527"/>
                <a:gd name="T30" fmla="*/ 2147483647 w 460"/>
                <a:gd name="T31" fmla="*/ 2147483647 h 527"/>
                <a:gd name="T32" fmla="*/ 2147483647 w 460"/>
                <a:gd name="T33" fmla="*/ 0 h 527"/>
                <a:gd name="T34" fmla="*/ 2147483647 w 460"/>
                <a:gd name="T35" fmla="*/ 2147483647 h 527"/>
                <a:gd name="T36" fmla="*/ 2147483647 w 460"/>
                <a:gd name="T37" fmla="*/ 2147483647 h 5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0"/>
                <a:gd name="T58" fmla="*/ 0 h 527"/>
                <a:gd name="T59" fmla="*/ 460 w 460"/>
                <a:gd name="T60" fmla="*/ 527 h 5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0" h="527">
                  <a:moveTo>
                    <a:pt x="207" y="15"/>
                  </a:moveTo>
                  <a:lnTo>
                    <a:pt x="109" y="19"/>
                  </a:lnTo>
                  <a:lnTo>
                    <a:pt x="25" y="11"/>
                  </a:lnTo>
                  <a:lnTo>
                    <a:pt x="8" y="106"/>
                  </a:lnTo>
                  <a:lnTo>
                    <a:pt x="103" y="147"/>
                  </a:lnTo>
                  <a:lnTo>
                    <a:pt x="109" y="223"/>
                  </a:lnTo>
                  <a:lnTo>
                    <a:pt x="58" y="296"/>
                  </a:lnTo>
                  <a:lnTo>
                    <a:pt x="6" y="311"/>
                  </a:lnTo>
                  <a:lnTo>
                    <a:pt x="0" y="413"/>
                  </a:lnTo>
                  <a:lnTo>
                    <a:pt x="41" y="456"/>
                  </a:lnTo>
                  <a:lnTo>
                    <a:pt x="75" y="444"/>
                  </a:lnTo>
                  <a:lnTo>
                    <a:pt x="117" y="520"/>
                  </a:lnTo>
                  <a:lnTo>
                    <a:pt x="209" y="487"/>
                  </a:lnTo>
                  <a:lnTo>
                    <a:pt x="250" y="509"/>
                  </a:lnTo>
                  <a:lnTo>
                    <a:pt x="460" y="527"/>
                  </a:lnTo>
                  <a:lnTo>
                    <a:pt x="326" y="21"/>
                  </a:lnTo>
                  <a:lnTo>
                    <a:pt x="276" y="0"/>
                  </a:lnTo>
                  <a:lnTo>
                    <a:pt x="248" y="20"/>
                  </a:lnTo>
                  <a:lnTo>
                    <a:pt x="207" y="15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325"/>
            <p:cNvSpPr>
              <a:spLocks/>
            </p:cNvSpPr>
            <p:nvPr/>
          </p:nvSpPr>
          <p:spPr bwMode="auto">
            <a:xfrm>
              <a:off x="4465151" y="2496522"/>
              <a:ext cx="275759" cy="148543"/>
            </a:xfrm>
            <a:custGeom>
              <a:avLst/>
              <a:gdLst>
                <a:gd name="T0" fmla="*/ 2147483647 w 262"/>
                <a:gd name="T1" fmla="*/ 2147483647 h 148"/>
                <a:gd name="T2" fmla="*/ 2147483647 w 262"/>
                <a:gd name="T3" fmla="*/ 0 h 148"/>
                <a:gd name="T4" fmla="*/ 0 w 262"/>
                <a:gd name="T5" fmla="*/ 2147483647 h 148"/>
                <a:gd name="T6" fmla="*/ 2147483647 w 262"/>
                <a:gd name="T7" fmla="*/ 2147483647 h 148"/>
                <a:gd name="T8" fmla="*/ 2147483647 w 262"/>
                <a:gd name="T9" fmla="*/ 2147483647 h 148"/>
                <a:gd name="T10" fmla="*/ 2147483647 w 262"/>
                <a:gd name="T11" fmla="*/ 2147483647 h 148"/>
                <a:gd name="T12" fmla="*/ 2147483647 w 262"/>
                <a:gd name="T13" fmla="*/ 2147483647 h 148"/>
                <a:gd name="T14" fmla="*/ 2147483647 w 262"/>
                <a:gd name="T15" fmla="*/ 2147483647 h 148"/>
                <a:gd name="T16" fmla="*/ 2147483647 w 262"/>
                <a:gd name="T17" fmla="*/ 2147483647 h 148"/>
                <a:gd name="T18" fmla="*/ 2147483647 w 262"/>
                <a:gd name="T19" fmla="*/ 2147483647 h 148"/>
                <a:gd name="T20" fmla="*/ 2147483647 w 262"/>
                <a:gd name="T21" fmla="*/ 2147483647 h 148"/>
                <a:gd name="T22" fmla="*/ 2147483647 w 262"/>
                <a:gd name="T23" fmla="*/ 2147483647 h 148"/>
                <a:gd name="T24" fmla="*/ 2147483647 w 262"/>
                <a:gd name="T25" fmla="*/ 2147483647 h 1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2"/>
                <a:gd name="T40" fmla="*/ 0 h 148"/>
                <a:gd name="T41" fmla="*/ 262 w 262"/>
                <a:gd name="T42" fmla="*/ 148 h 1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2" h="148">
                  <a:moveTo>
                    <a:pt x="91" y="47"/>
                  </a:moveTo>
                  <a:lnTo>
                    <a:pt x="43" y="0"/>
                  </a:lnTo>
                  <a:lnTo>
                    <a:pt x="0" y="37"/>
                  </a:lnTo>
                  <a:lnTo>
                    <a:pt x="32" y="120"/>
                  </a:lnTo>
                  <a:lnTo>
                    <a:pt x="23" y="146"/>
                  </a:lnTo>
                  <a:lnTo>
                    <a:pt x="121" y="142"/>
                  </a:lnTo>
                  <a:lnTo>
                    <a:pt x="159" y="144"/>
                  </a:lnTo>
                  <a:lnTo>
                    <a:pt x="190" y="127"/>
                  </a:lnTo>
                  <a:lnTo>
                    <a:pt x="240" y="148"/>
                  </a:lnTo>
                  <a:lnTo>
                    <a:pt x="262" y="101"/>
                  </a:lnTo>
                  <a:lnTo>
                    <a:pt x="254" y="27"/>
                  </a:lnTo>
                  <a:lnTo>
                    <a:pt x="124" y="23"/>
                  </a:lnTo>
                  <a:lnTo>
                    <a:pt x="91" y="47"/>
                  </a:lnTo>
                </a:path>
              </a:pathLst>
            </a:custGeom>
            <a:solidFill>
              <a:srgbClr val="8064A2">
                <a:lumMod val="60000"/>
                <a:lumOff val="40000"/>
              </a:srgbClr>
            </a:solidFill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326"/>
            <p:cNvSpPr>
              <a:spLocks/>
            </p:cNvSpPr>
            <p:nvPr/>
          </p:nvSpPr>
          <p:spPr bwMode="auto">
            <a:xfrm>
              <a:off x="4323462" y="1749440"/>
              <a:ext cx="408307" cy="793684"/>
            </a:xfrm>
            <a:custGeom>
              <a:avLst/>
              <a:gdLst>
                <a:gd name="T0" fmla="*/ 2147483647 w 388"/>
                <a:gd name="T1" fmla="*/ 2147483647 h 788"/>
                <a:gd name="T2" fmla="*/ 2147483647 w 388"/>
                <a:gd name="T3" fmla="*/ 2147483647 h 788"/>
                <a:gd name="T4" fmla="*/ 0 w 388"/>
                <a:gd name="T5" fmla="*/ 2147483647 h 788"/>
                <a:gd name="T6" fmla="*/ 2147483647 w 388"/>
                <a:gd name="T7" fmla="*/ 2147483647 h 788"/>
                <a:gd name="T8" fmla="*/ 2147483647 w 388"/>
                <a:gd name="T9" fmla="*/ 2147483647 h 788"/>
                <a:gd name="T10" fmla="*/ 2147483647 w 388"/>
                <a:gd name="T11" fmla="*/ 2147483647 h 788"/>
                <a:gd name="T12" fmla="*/ 2147483647 w 388"/>
                <a:gd name="T13" fmla="*/ 2147483647 h 788"/>
                <a:gd name="T14" fmla="*/ 2147483647 w 388"/>
                <a:gd name="T15" fmla="*/ 2147483647 h 788"/>
                <a:gd name="T16" fmla="*/ 2147483647 w 388"/>
                <a:gd name="T17" fmla="*/ 2147483647 h 788"/>
                <a:gd name="T18" fmla="*/ 2147483647 w 388"/>
                <a:gd name="T19" fmla="*/ 2147483647 h 788"/>
                <a:gd name="T20" fmla="*/ 2147483647 w 388"/>
                <a:gd name="T21" fmla="*/ 2147483647 h 788"/>
                <a:gd name="T22" fmla="*/ 2147483647 w 388"/>
                <a:gd name="T23" fmla="*/ 2147483647 h 788"/>
                <a:gd name="T24" fmla="*/ 2147483647 w 388"/>
                <a:gd name="T25" fmla="*/ 2147483647 h 788"/>
                <a:gd name="T26" fmla="*/ 2147483647 w 388"/>
                <a:gd name="T27" fmla="*/ 2147483647 h 788"/>
                <a:gd name="T28" fmla="*/ 2147483647 w 388"/>
                <a:gd name="T29" fmla="*/ 2147483647 h 788"/>
                <a:gd name="T30" fmla="*/ 2147483647 w 388"/>
                <a:gd name="T31" fmla="*/ 2147483647 h 788"/>
                <a:gd name="T32" fmla="*/ 2147483647 w 388"/>
                <a:gd name="T33" fmla="*/ 2147483647 h 788"/>
                <a:gd name="T34" fmla="*/ 2147483647 w 388"/>
                <a:gd name="T35" fmla="*/ 2147483647 h 788"/>
                <a:gd name="T36" fmla="*/ 2147483647 w 388"/>
                <a:gd name="T37" fmla="*/ 2147483647 h 788"/>
                <a:gd name="T38" fmla="*/ 2147483647 w 388"/>
                <a:gd name="T39" fmla="*/ 0 h 788"/>
                <a:gd name="T40" fmla="*/ 2147483647 w 388"/>
                <a:gd name="T41" fmla="*/ 2147483647 h 788"/>
                <a:gd name="T42" fmla="*/ 2147483647 w 388"/>
                <a:gd name="T43" fmla="*/ 2147483647 h 788"/>
                <a:gd name="T44" fmla="*/ 2147483647 w 388"/>
                <a:gd name="T45" fmla="*/ 2147483647 h 788"/>
                <a:gd name="T46" fmla="*/ 2147483647 w 388"/>
                <a:gd name="T47" fmla="*/ 2147483647 h 7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8"/>
                <a:gd name="T73" fmla="*/ 0 h 788"/>
                <a:gd name="T74" fmla="*/ 388 w 388"/>
                <a:gd name="T75" fmla="*/ 788 h 7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8" h="788">
                  <a:moveTo>
                    <a:pt x="56" y="279"/>
                  </a:moveTo>
                  <a:lnTo>
                    <a:pt x="1" y="327"/>
                  </a:lnTo>
                  <a:lnTo>
                    <a:pt x="0" y="350"/>
                  </a:lnTo>
                  <a:lnTo>
                    <a:pt x="49" y="371"/>
                  </a:lnTo>
                  <a:lnTo>
                    <a:pt x="19" y="429"/>
                  </a:lnTo>
                  <a:lnTo>
                    <a:pt x="75" y="456"/>
                  </a:lnTo>
                  <a:lnTo>
                    <a:pt x="61" y="570"/>
                  </a:lnTo>
                  <a:lnTo>
                    <a:pt x="134" y="650"/>
                  </a:lnTo>
                  <a:lnTo>
                    <a:pt x="172" y="638"/>
                  </a:lnTo>
                  <a:lnTo>
                    <a:pt x="196" y="671"/>
                  </a:lnTo>
                  <a:lnTo>
                    <a:pt x="177" y="741"/>
                  </a:lnTo>
                  <a:lnTo>
                    <a:pt x="225" y="788"/>
                  </a:lnTo>
                  <a:lnTo>
                    <a:pt x="258" y="764"/>
                  </a:lnTo>
                  <a:lnTo>
                    <a:pt x="388" y="768"/>
                  </a:lnTo>
                  <a:lnTo>
                    <a:pt x="375" y="481"/>
                  </a:lnTo>
                  <a:lnTo>
                    <a:pt x="333" y="337"/>
                  </a:lnTo>
                  <a:lnTo>
                    <a:pt x="361" y="310"/>
                  </a:lnTo>
                  <a:lnTo>
                    <a:pt x="331" y="227"/>
                  </a:lnTo>
                  <a:lnTo>
                    <a:pt x="343" y="109"/>
                  </a:lnTo>
                  <a:lnTo>
                    <a:pt x="305" y="0"/>
                  </a:lnTo>
                  <a:lnTo>
                    <a:pt x="232" y="24"/>
                  </a:lnTo>
                  <a:lnTo>
                    <a:pt x="204" y="147"/>
                  </a:lnTo>
                  <a:lnTo>
                    <a:pt x="111" y="272"/>
                  </a:lnTo>
                  <a:lnTo>
                    <a:pt x="56" y="279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53" name="Text Box 329"/>
            <p:cNvSpPr txBox="1">
              <a:spLocks noChangeArrowheads="1"/>
            </p:cNvSpPr>
            <p:nvPr/>
          </p:nvSpPr>
          <p:spPr bwMode="auto">
            <a:xfrm>
              <a:off x="4268615" y="1994098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고성군</a:t>
              </a:r>
            </a:p>
          </p:txBody>
        </p:sp>
        <p:sp>
          <p:nvSpPr>
            <p:cNvPr id="154" name="Text Box 330"/>
            <p:cNvSpPr txBox="1">
              <a:spLocks noChangeArrowheads="1"/>
            </p:cNvSpPr>
            <p:nvPr/>
          </p:nvSpPr>
          <p:spPr bwMode="auto">
            <a:xfrm>
              <a:off x="4676922" y="2468853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속초시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5" name="Text Box 331"/>
            <p:cNvSpPr txBox="1">
              <a:spLocks noChangeArrowheads="1"/>
            </p:cNvSpPr>
            <p:nvPr/>
          </p:nvSpPr>
          <p:spPr bwMode="auto">
            <a:xfrm>
              <a:off x="4341743" y="2859142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양양군</a:t>
              </a:r>
            </a:p>
          </p:txBody>
        </p:sp>
        <p:sp>
          <p:nvSpPr>
            <p:cNvPr id="156" name="Text Box 332"/>
            <p:cNvSpPr txBox="1">
              <a:spLocks noChangeArrowheads="1"/>
            </p:cNvSpPr>
            <p:nvPr/>
          </p:nvSpPr>
          <p:spPr bwMode="auto">
            <a:xfrm>
              <a:off x="4530662" y="3501370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강릉시</a:t>
              </a:r>
            </a:p>
          </p:txBody>
        </p:sp>
        <p:sp>
          <p:nvSpPr>
            <p:cNvPr id="157" name="Text Box 333"/>
            <p:cNvSpPr txBox="1">
              <a:spLocks noChangeArrowheads="1"/>
            </p:cNvSpPr>
            <p:nvPr/>
          </p:nvSpPr>
          <p:spPr bwMode="auto">
            <a:xfrm>
              <a:off x="4725675" y="4204764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동해시</a:t>
              </a:r>
            </a:p>
          </p:txBody>
        </p:sp>
        <p:sp>
          <p:nvSpPr>
            <p:cNvPr id="158" name="Text Box 334"/>
            <p:cNvSpPr txBox="1">
              <a:spLocks noChangeArrowheads="1"/>
            </p:cNvSpPr>
            <p:nvPr/>
          </p:nvSpPr>
          <p:spPr bwMode="auto">
            <a:xfrm>
              <a:off x="5045616" y="3811563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삼척시</a:t>
              </a:r>
            </a:p>
          </p:txBody>
        </p:sp>
        <p:sp>
          <p:nvSpPr>
            <p:cNvPr id="159" name="Text Box 335"/>
            <p:cNvSpPr txBox="1">
              <a:spLocks noChangeArrowheads="1"/>
            </p:cNvSpPr>
            <p:nvPr/>
          </p:nvSpPr>
          <p:spPr bwMode="auto">
            <a:xfrm>
              <a:off x="4401163" y="4414472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태백시</a:t>
              </a:r>
            </a:p>
          </p:txBody>
        </p:sp>
        <p:sp>
          <p:nvSpPr>
            <p:cNvPr id="160" name="Text Box 336"/>
            <p:cNvSpPr txBox="1">
              <a:spLocks noChangeArrowheads="1"/>
            </p:cNvSpPr>
            <p:nvPr/>
          </p:nvSpPr>
          <p:spPr bwMode="auto">
            <a:xfrm>
              <a:off x="3624161" y="4073697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영월군</a:t>
              </a:r>
            </a:p>
          </p:txBody>
        </p:sp>
        <p:sp>
          <p:nvSpPr>
            <p:cNvPr id="161" name="Text Box 337"/>
            <p:cNvSpPr txBox="1">
              <a:spLocks noChangeArrowheads="1"/>
            </p:cNvSpPr>
            <p:nvPr/>
          </p:nvSpPr>
          <p:spPr bwMode="auto">
            <a:xfrm>
              <a:off x="4122356" y="3881465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정선군</a:t>
              </a:r>
            </a:p>
          </p:txBody>
        </p:sp>
        <p:sp>
          <p:nvSpPr>
            <p:cNvPr id="162" name="Text Box 338"/>
            <p:cNvSpPr txBox="1">
              <a:spLocks noChangeArrowheads="1"/>
            </p:cNvSpPr>
            <p:nvPr/>
          </p:nvSpPr>
          <p:spPr bwMode="auto">
            <a:xfrm>
              <a:off x="3902967" y="3392148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평창군</a:t>
              </a:r>
            </a:p>
          </p:txBody>
        </p:sp>
        <p:sp>
          <p:nvSpPr>
            <p:cNvPr id="163" name="Text Box 339"/>
            <p:cNvSpPr txBox="1">
              <a:spLocks noChangeArrowheads="1"/>
            </p:cNvSpPr>
            <p:nvPr/>
          </p:nvSpPr>
          <p:spPr bwMode="auto">
            <a:xfrm>
              <a:off x="3317931" y="2902831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홍천군</a:t>
              </a:r>
            </a:p>
          </p:txBody>
        </p:sp>
        <p:sp>
          <p:nvSpPr>
            <p:cNvPr id="164" name="Text Box 340"/>
            <p:cNvSpPr txBox="1">
              <a:spLocks noChangeArrowheads="1"/>
            </p:cNvSpPr>
            <p:nvPr/>
          </p:nvSpPr>
          <p:spPr bwMode="auto">
            <a:xfrm>
              <a:off x="3317931" y="3322245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횡성군</a:t>
              </a:r>
            </a:p>
          </p:txBody>
        </p:sp>
        <p:sp>
          <p:nvSpPr>
            <p:cNvPr id="165" name="Text Box 341"/>
            <p:cNvSpPr txBox="1">
              <a:spLocks noChangeArrowheads="1"/>
            </p:cNvSpPr>
            <p:nvPr/>
          </p:nvSpPr>
          <p:spPr bwMode="auto">
            <a:xfrm>
              <a:off x="2921812" y="3671758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원주시</a:t>
              </a:r>
            </a:p>
          </p:txBody>
        </p:sp>
        <p:sp>
          <p:nvSpPr>
            <p:cNvPr id="166" name="Text Box 342"/>
            <p:cNvSpPr txBox="1">
              <a:spLocks noChangeArrowheads="1"/>
            </p:cNvSpPr>
            <p:nvPr/>
          </p:nvSpPr>
          <p:spPr bwMode="auto">
            <a:xfrm>
              <a:off x="3071802" y="2500306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춘천시</a:t>
              </a:r>
            </a:p>
          </p:txBody>
        </p:sp>
        <p:sp>
          <p:nvSpPr>
            <p:cNvPr id="167" name="Text Box 344"/>
            <p:cNvSpPr txBox="1">
              <a:spLocks noChangeArrowheads="1"/>
            </p:cNvSpPr>
            <p:nvPr/>
          </p:nvSpPr>
          <p:spPr bwMode="auto">
            <a:xfrm>
              <a:off x="3829838" y="2623221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인제군</a:t>
              </a:r>
            </a:p>
          </p:txBody>
        </p:sp>
        <p:sp>
          <p:nvSpPr>
            <p:cNvPr id="168" name="Text Box 345"/>
            <p:cNvSpPr txBox="1">
              <a:spLocks noChangeArrowheads="1"/>
            </p:cNvSpPr>
            <p:nvPr/>
          </p:nvSpPr>
          <p:spPr bwMode="auto">
            <a:xfrm>
              <a:off x="3625684" y="2147010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양구군</a:t>
              </a:r>
            </a:p>
          </p:txBody>
        </p:sp>
        <p:sp>
          <p:nvSpPr>
            <p:cNvPr id="169" name="Freeform 415"/>
            <p:cNvSpPr>
              <a:spLocks/>
            </p:cNvSpPr>
            <p:nvPr/>
          </p:nvSpPr>
          <p:spPr bwMode="auto">
            <a:xfrm>
              <a:off x="2678047" y="1688275"/>
              <a:ext cx="720631" cy="487861"/>
            </a:xfrm>
            <a:custGeom>
              <a:avLst/>
              <a:gdLst>
                <a:gd name="T0" fmla="*/ 2147483647 w 473"/>
                <a:gd name="T1" fmla="*/ 2147483647 h 335"/>
                <a:gd name="T2" fmla="*/ 0 w 473"/>
                <a:gd name="T3" fmla="*/ 2147483647 h 335"/>
                <a:gd name="T4" fmla="*/ 2147483647 w 473"/>
                <a:gd name="T5" fmla="*/ 2147483647 h 335"/>
                <a:gd name="T6" fmla="*/ 2147483647 w 473"/>
                <a:gd name="T7" fmla="*/ 2147483647 h 335"/>
                <a:gd name="T8" fmla="*/ 2147483647 w 473"/>
                <a:gd name="T9" fmla="*/ 2147483647 h 335"/>
                <a:gd name="T10" fmla="*/ 2147483647 w 473"/>
                <a:gd name="T11" fmla="*/ 2147483647 h 335"/>
                <a:gd name="T12" fmla="*/ 2147483647 w 473"/>
                <a:gd name="T13" fmla="*/ 2147483647 h 335"/>
                <a:gd name="T14" fmla="*/ 2147483647 w 473"/>
                <a:gd name="T15" fmla="*/ 2147483647 h 335"/>
                <a:gd name="T16" fmla="*/ 2147483647 w 473"/>
                <a:gd name="T17" fmla="*/ 2147483647 h 335"/>
                <a:gd name="T18" fmla="*/ 2147483647 w 473"/>
                <a:gd name="T19" fmla="*/ 2147483647 h 335"/>
                <a:gd name="T20" fmla="*/ 2147483647 w 473"/>
                <a:gd name="T21" fmla="*/ 2147483647 h 335"/>
                <a:gd name="T22" fmla="*/ 2147483647 w 473"/>
                <a:gd name="T23" fmla="*/ 2147483647 h 335"/>
                <a:gd name="T24" fmla="*/ 2147483647 w 473"/>
                <a:gd name="T25" fmla="*/ 2147483647 h 335"/>
                <a:gd name="T26" fmla="*/ 2147483647 w 473"/>
                <a:gd name="T27" fmla="*/ 2147483647 h 335"/>
                <a:gd name="T28" fmla="*/ 2147483647 w 473"/>
                <a:gd name="T29" fmla="*/ 2147483647 h 335"/>
                <a:gd name="T30" fmla="*/ 2147483647 w 473"/>
                <a:gd name="T31" fmla="*/ 2147483647 h 335"/>
                <a:gd name="T32" fmla="*/ 2147483647 w 473"/>
                <a:gd name="T33" fmla="*/ 2147483647 h 335"/>
                <a:gd name="T34" fmla="*/ 2147483647 w 473"/>
                <a:gd name="T35" fmla="*/ 2147483647 h 335"/>
                <a:gd name="T36" fmla="*/ 2147483647 w 473"/>
                <a:gd name="T37" fmla="*/ 2147483647 h 335"/>
                <a:gd name="T38" fmla="*/ 2147483647 w 473"/>
                <a:gd name="T39" fmla="*/ 2147483647 h 335"/>
                <a:gd name="T40" fmla="*/ 2147483647 w 473"/>
                <a:gd name="T41" fmla="*/ 2147483647 h 335"/>
                <a:gd name="T42" fmla="*/ 2147483647 w 473"/>
                <a:gd name="T43" fmla="*/ 2147483647 h 335"/>
                <a:gd name="T44" fmla="*/ 2147483647 w 473"/>
                <a:gd name="T45" fmla="*/ 2147483647 h 335"/>
                <a:gd name="T46" fmla="*/ 2147483647 w 473"/>
                <a:gd name="T47" fmla="*/ 2147483647 h 335"/>
                <a:gd name="T48" fmla="*/ 2147483647 w 473"/>
                <a:gd name="T49" fmla="*/ 2147483647 h 335"/>
                <a:gd name="T50" fmla="*/ 2147483647 w 473"/>
                <a:gd name="T51" fmla="*/ 0 h 335"/>
                <a:gd name="T52" fmla="*/ 2147483647 w 473"/>
                <a:gd name="T53" fmla="*/ 2147483647 h 3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3"/>
                <a:gd name="T82" fmla="*/ 0 h 335"/>
                <a:gd name="T83" fmla="*/ 473 w 473"/>
                <a:gd name="T84" fmla="*/ 335 h 3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3" h="335">
                  <a:moveTo>
                    <a:pt x="3" y="17"/>
                  </a:moveTo>
                  <a:lnTo>
                    <a:pt x="0" y="88"/>
                  </a:lnTo>
                  <a:lnTo>
                    <a:pt x="39" y="94"/>
                  </a:lnTo>
                  <a:lnTo>
                    <a:pt x="46" y="173"/>
                  </a:lnTo>
                  <a:lnTo>
                    <a:pt x="39" y="196"/>
                  </a:lnTo>
                  <a:lnTo>
                    <a:pt x="60" y="225"/>
                  </a:lnTo>
                  <a:lnTo>
                    <a:pt x="127" y="195"/>
                  </a:lnTo>
                  <a:lnTo>
                    <a:pt x="142" y="209"/>
                  </a:lnTo>
                  <a:lnTo>
                    <a:pt x="102" y="263"/>
                  </a:lnTo>
                  <a:lnTo>
                    <a:pt x="144" y="318"/>
                  </a:lnTo>
                  <a:lnTo>
                    <a:pt x="201" y="312"/>
                  </a:lnTo>
                  <a:lnTo>
                    <a:pt x="224" y="335"/>
                  </a:lnTo>
                  <a:lnTo>
                    <a:pt x="302" y="329"/>
                  </a:lnTo>
                  <a:lnTo>
                    <a:pt x="320" y="291"/>
                  </a:lnTo>
                  <a:lnTo>
                    <a:pt x="402" y="226"/>
                  </a:lnTo>
                  <a:lnTo>
                    <a:pt x="452" y="212"/>
                  </a:lnTo>
                  <a:lnTo>
                    <a:pt x="457" y="187"/>
                  </a:lnTo>
                  <a:lnTo>
                    <a:pt x="473" y="119"/>
                  </a:lnTo>
                  <a:lnTo>
                    <a:pt x="381" y="128"/>
                  </a:lnTo>
                  <a:lnTo>
                    <a:pt x="355" y="90"/>
                  </a:lnTo>
                  <a:lnTo>
                    <a:pt x="306" y="62"/>
                  </a:lnTo>
                  <a:lnTo>
                    <a:pt x="259" y="64"/>
                  </a:lnTo>
                  <a:lnTo>
                    <a:pt x="214" y="50"/>
                  </a:lnTo>
                  <a:lnTo>
                    <a:pt x="155" y="10"/>
                  </a:lnTo>
                  <a:lnTo>
                    <a:pt x="78" y="17"/>
                  </a:lnTo>
                  <a:lnTo>
                    <a:pt x="34" y="0"/>
                  </a:lnTo>
                  <a:lnTo>
                    <a:pt x="3" y="17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416"/>
            <p:cNvSpPr>
              <a:spLocks/>
            </p:cNvSpPr>
            <p:nvPr/>
          </p:nvSpPr>
          <p:spPr bwMode="auto">
            <a:xfrm>
              <a:off x="3022365" y="1858662"/>
              <a:ext cx="775478" cy="687374"/>
            </a:xfrm>
            <a:custGeom>
              <a:avLst/>
              <a:gdLst>
                <a:gd name="T0" fmla="*/ 0 w 509"/>
                <a:gd name="T1" fmla="*/ 2147483647 h 472"/>
                <a:gd name="T2" fmla="*/ 0 w 509"/>
                <a:gd name="T3" fmla="*/ 2147483647 h 472"/>
                <a:gd name="T4" fmla="*/ 0 w 509"/>
                <a:gd name="T5" fmla="*/ 2147483647 h 472"/>
                <a:gd name="T6" fmla="*/ 2147483647 w 509"/>
                <a:gd name="T7" fmla="*/ 2147483647 h 472"/>
                <a:gd name="T8" fmla="*/ 2147483647 w 509"/>
                <a:gd name="T9" fmla="*/ 2147483647 h 472"/>
                <a:gd name="T10" fmla="*/ 2147483647 w 509"/>
                <a:gd name="T11" fmla="*/ 2147483647 h 472"/>
                <a:gd name="T12" fmla="*/ 2147483647 w 509"/>
                <a:gd name="T13" fmla="*/ 2147483647 h 472"/>
                <a:gd name="T14" fmla="*/ 2147483647 w 509"/>
                <a:gd name="T15" fmla="*/ 2147483647 h 472"/>
                <a:gd name="T16" fmla="*/ 2147483647 w 509"/>
                <a:gd name="T17" fmla="*/ 2147483647 h 472"/>
                <a:gd name="T18" fmla="*/ 2147483647 w 509"/>
                <a:gd name="T19" fmla="*/ 2147483647 h 472"/>
                <a:gd name="T20" fmla="*/ 2147483647 w 509"/>
                <a:gd name="T21" fmla="*/ 2147483647 h 472"/>
                <a:gd name="T22" fmla="*/ 2147483647 w 509"/>
                <a:gd name="T23" fmla="*/ 2147483647 h 472"/>
                <a:gd name="T24" fmla="*/ 2147483647 w 509"/>
                <a:gd name="T25" fmla="*/ 2147483647 h 472"/>
                <a:gd name="T26" fmla="*/ 2147483647 w 509"/>
                <a:gd name="T27" fmla="*/ 2147483647 h 472"/>
                <a:gd name="T28" fmla="*/ 2147483647 w 509"/>
                <a:gd name="T29" fmla="*/ 2147483647 h 472"/>
                <a:gd name="T30" fmla="*/ 2147483647 w 509"/>
                <a:gd name="T31" fmla="*/ 2147483647 h 472"/>
                <a:gd name="T32" fmla="*/ 2147483647 w 509"/>
                <a:gd name="T33" fmla="*/ 0 h 472"/>
                <a:gd name="T34" fmla="*/ 2147483647 w 509"/>
                <a:gd name="T35" fmla="*/ 2147483647 h 472"/>
                <a:gd name="T36" fmla="*/ 2147483647 w 509"/>
                <a:gd name="T37" fmla="*/ 2147483647 h 472"/>
                <a:gd name="T38" fmla="*/ 2147483647 w 509"/>
                <a:gd name="T39" fmla="*/ 2147483647 h 472"/>
                <a:gd name="T40" fmla="*/ 2147483647 w 509"/>
                <a:gd name="T41" fmla="*/ 2147483647 h 472"/>
                <a:gd name="T42" fmla="*/ 2147483647 w 509"/>
                <a:gd name="T43" fmla="*/ 2147483647 h 472"/>
                <a:gd name="T44" fmla="*/ 2147483647 w 509"/>
                <a:gd name="T45" fmla="*/ 2147483647 h 472"/>
                <a:gd name="T46" fmla="*/ 2147483647 w 509"/>
                <a:gd name="T47" fmla="*/ 2147483647 h 472"/>
                <a:gd name="T48" fmla="*/ 2147483647 w 509"/>
                <a:gd name="T49" fmla="*/ 2147483647 h 472"/>
                <a:gd name="T50" fmla="*/ 2147483647 w 509"/>
                <a:gd name="T51" fmla="*/ 2147483647 h 472"/>
                <a:gd name="T52" fmla="*/ 2147483647 w 509"/>
                <a:gd name="T53" fmla="*/ 2147483647 h 472"/>
                <a:gd name="T54" fmla="*/ 2147483647 w 509"/>
                <a:gd name="T55" fmla="*/ 2147483647 h 472"/>
                <a:gd name="T56" fmla="*/ 2147483647 w 509"/>
                <a:gd name="T57" fmla="*/ 2147483647 h 472"/>
                <a:gd name="T58" fmla="*/ 2147483647 w 509"/>
                <a:gd name="T59" fmla="*/ 2147483647 h 472"/>
                <a:gd name="T60" fmla="*/ 2147483647 w 509"/>
                <a:gd name="T61" fmla="*/ 2147483647 h 472"/>
                <a:gd name="T62" fmla="*/ 2147483647 w 509"/>
                <a:gd name="T63" fmla="*/ 2147483647 h 472"/>
                <a:gd name="T64" fmla="*/ 2147483647 w 509"/>
                <a:gd name="T65" fmla="*/ 2147483647 h 472"/>
                <a:gd name="T66" fmla="*/ 2147483647 w 509"/>
                <a:gd name="T67" fmla="*/ 2147483647 h 472"/>
                <a:gd name="T68" fmla="*/ 2147483647 w 509"/>
                <a:gd name="T69" fmla="*/ 2147483647 h 472"/>
                <a:gd name="T70" fmla="*/ 2147483647 w 509"/>
                <a:gd name="T71" fmla="*/ 2147483647 h 472"/>
                <a:gd name="T72" fmla="*/ 2147483647 w 509"/>
                <a:gd name="T73" fmla="*/ 2147483647 h 472"/>
                <a:gd name="T74" fmla="*/ 2147483647 w 509"/>
                <a:gd name="T75" fmla="*/ 2147483647 h 472"/>
                <a:gd name="T76" fmla="*/ 2147483647 w 509"/>
                <a:gd name="T77" fmla="*/ 2147483647 h 472"/>
                <a:gd name="T78" fmla="*/ 2147483647 w 509"/>
                <a:gd name="T79" fmla="*/ 2147483647 h 472"/>
                <a:gd name="T80" fmla="*/ 2147483647 w 509"/>
                <a:gd name="T81" fmla="*/ 2147483647 h 472"/>
                <a:gd name="T82" fmla="*/ 2147483647 w 509"/>
                <a:gd name="T83" fmla="*/ 2147483647 h 472"/>
                <a:gd name="T84" fmla="*/ 2147483647 w 509"/>
                <a:gd name="T85" fmla="*/ 2147483647 h 472"/>
                <a:gd name="T86" fmla="*/ 2147483647 w 509"/>
                <a:gd name="T87" fmla="*/ 2147483647 h 472"/>
                <a:gd name="T88" fmla="*/ 2147483647 w 509"/>
                <a:gd name="T89" fmla="*/ 2147483647 h 472"/>
                <a:gd name="T90" fmla="*/ 0 w 509"/>
                <a:gd name="T91" fmla="*/ 2147483647 h 4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9"/>
                <a:gd name="T139" fmla="*/ 0 h 472"/>
                <a:gd name="T140" fmla="*/ 509 w 509"/>
                <a:gd name="T141" fmla="*/ 472 h 4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9" h="472">
                  <a:moveTo>
                    <a:pt x="0" y="340"/>
                  </a:moveTo>
                  <a:lnTo>
                    <a:pt x="0" y="337"/>
                  </a:lnTo>
                  <a:lnTo>
                    <a:pt x="0" y="329"/>
                  </a:lnTo>
                  <a:lnTo>
                    <a:pt x="1" y="318"/>
                  </a:lnTo>
                  <a:lnTo>
                    <a:pt x="1" y="306"/>
                  </a:lnTo>
                  <a:lnTo>
                    <a:pt x="1" y="295"/>
                  </a:lnTo>
                  <a:lnTo>
                    <a:pt x="2" y="284"/>
                  </a:lnTo>
                  <a:lnTo>
                    <a:pt x="3" y="278"/>
                  </a:lnTo>
                  <a:lnTo>
                    <a:pt x="3" y="274"/>
                  </a:lnTo>
                  <a:lnTo>
                    <a:pt x="17" y="256"/>
                  </a:lnTo>
                  <a:lnTo>
                    <a:pt x="18" y="218"/>
                  </a:lnTo>
                  <a:lnTo>
                    <a:pt x="76" y="212"/>
                  </a:lnTo>
                  <a:lnTo>
                    <a:pt x="93" y="174"/>
                  </a:lnTo>
                  <a:lnTo>
                    <a:pt x="176" y="109"/>
                  </a:lnTo>
                  <a:lnTo>
                    <a:pt x="226" y="95"/>
                  </a:lnTo>
                  <a:lnTo>
                    <a:pt x="230" y="70"/>
                  </a:lnTo>
                  <a:lnTo>
                    <a:pt x="247" y="0"/>
                  </a:lnTo>
                  <a:lnTo>
                    <a:pt x="271" y="2"/>
                  </a:lnTo>
                  <a:lnTo>
                    <a:pt x="313" y="36"/>
                  </a:lnTo>
                  <a:lnTo>
                    <a:pt x="397" y="35"/>
                  </a:lnTo>
                  <a:lnTo>
                    <a:pt x="443" y="80"/>
                  </a:lnTo>
                  <a:lnTo>
                    <a:pt x="475" y="83"/>
                  </a:lnTo>
                  <a:lnTo>
                    <a:pt x="485" y="122"/>
                  </a:lnTo>
                  <a:lnTo>
                    <a:pt x="509" y="135"/>
                  </a:lnTo>
                  <a:lnTo>
                    <a:pt x="472" y="159"/>
                  </a:lnTo>
                  <a:lnTo>
                    <a:pt x="436" y="236"/>
                  </a:lnTo>
                  <a:lnTo>
                    <a:pt x="453" y="261"/>
                  </a:lnTo>
                  <a:lnTo>
                    <a:pt x="423" y="343"/>
                  </a:lnTo>
                  <a:lnTo>
                    <a:pt x="431" y="403"/>
                  </a:lnTo>
                  <a:lnTo>
                    <a:pt x="422" y="439"/>
                  </a:lnTo>
                  <a:lnTo>
                    <a:pt x="391" y="441"/>
                  </a:lnTo>
                  <a:lnTo>
                    <a:pt x="369" y="430"/>
                  </a:lnTo>
                  <a:lnTo>
                    <a:pt x="355" y="459"/>
                  </a:lnTo>
                  <a:lnTo>
                    <a:pt x="285" y="472"/>
                  </a:lnTo>
                  <a:lnTo>
                    <a:pt x="282" y="425"/>
                  </a:lnTo>
                  <a:lnTo>
                    <a:pt x="263" y="402"/>
                  </a:lnTo>
                  <a:lnTo>
                    <a:pt x="237" y="412"/>
                  </a:lnTo>
                  <a:lnTo>
                    <a:pt x="210" y="383"/>
                  </a:lnTo>
                  <a:lnTo>
                    <a:pt x="177" y="373"/>
                  </a:lnTo>
                  <a:lnTo>
                    <a:pt x="189" y="353"/>
                  </a:lnTo>
                  <a:lnTo>
                    <a:pt x="160" y="347"/>
                  </a:lnTo>
                  <a:lnTo>
                    <a:pt x="149" y="303"/>
                  </a:lnTo>
                  <a:lnTo>
                    <a:pt x="125" y="292"/>
                  </a:lnTo>
                  <a:lnTo>
                    <a:pt x="125" y="329"/>
                  </a:lnTo>
                  <a:lnTo>
                    <a:pt x="59" y="380"/>
                  </a:lnTo>
                  <a:lnTo>
                    <a:pt x="0" y="340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71" name="Text Box 343"/>
            <p:cNvSpPr txBox="1">
              <a:spLocks noChangeArrowheads="1"/>
            </p:cNvSpPr>
            <p:nvPr/>
          </p:nvSpPr>
          <p:spPr bwMode="auto">
            <a:xfrm>
              <a:off x="3098542" y="2064001"/>
              <a:ext cx="723293" cy="30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화천군</a:t>
              </a:r>
            </a:p>
          </p:txBody>
        </p:sp>
        <p:sp>
          <p:nvSpPr>
            <p:cNvPr id="172" name="Text Box 346"/>
            <p:cNvSpPr txBox="1">
              <a:spLocks noChangeArrowheads="1"/>
            </p:cNvSpPr>
            <p:nvPr/>
          </p:nvSpPr>
          <p:spPr bwMode="auto">
            <a:xfrm>
              <a:off x="2714612" y="1785926"/>
              <a:ext cx="7858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철원군</a:t>
              </a:r>
            </a:p>
          </p:txBody>
        </p:sp>
        <p:sp>
          <p:nvSpPr>
            <p:cNvPr id="173" name="Freeform 19"/>
            <p:cNvSpPr>
              <a:spLocks/>
            </p:cNvSpPr>
            <p:nvPr/>
          </p:nvSpPr>
          <p:spPr bwMode="auto">
            <a:xfrm rot="12259807">
              <a:off x="3058287" y="2837434"/>
              <a:ext cx="328603" cy="298844"/>
            </a:xfrm>
            <a:custGeom>
              <a:avLst/>
              <a:gdLst>
                <a:gd name="T0" fmla="*/ 2797984 w 2732"/>
                <a:gd name="T1" fmla="*/ 1834505 h 1794"/>
                <a:gd name="T2" fmla="*/ 2677134 w 2732"/>
                <a:gd name="T3" fmla="*/ 1691344 h 1794"/>
                <a:gd name="T4" fmla="*/ 2480497 w 2732"/>
                <a:gd name="T5" fmla="*/ 1472512 h 1794"/>
                <a:gd name="T6" fmla="*/ 2285908 w 2732"/>
                <a:gd name="T7" fmla="*/ 1270042 h 1794"/>
                <a:gd name="T8" fmla="*/ 2136382 w 2732"/>
                <a:gd name="T9" fmla="*/ 1126881 h 1794"/>
                <a:gd name="T10" fmla="*/ 1976614 w 2732"/>
                <a:gd name="T11" fmla="*/ 979630 h 1794"/>
                <a:gd name="T12" fmla="*/ 1806604 w 2732"/>
                <a:gd name="T13" fmla="*/ 834424 h 1794"/>
                <a:gd name="T14" fmla="*/ 1628402 w 2732"/>
                <a:gd name="T15" fmla="*/ 697398 h 1794"/>
                <a:gd name="T16" fmla="*/ 1444055 w 2732"/>
                <a:gd name="T17" fmla="*/ 570599 h 1794"/>
                <a:gd name="T18" fmla="*/ 1259707 w 2732"/>
                <a:gd name="T19" fmla="*/ 458115 h 1794"/>
                <a:gd name="T20" fmla="*/ 1118374 w 2732"/>
                <a:gd name="T21" fmla="*/ 388580 h 1794"/>
                <a:gd name="T22" fmla="*/ 1026200 w 2732"/>
                <a:gd name="T23" fmla="*/ 349722 h 1794"/>
                <a:gd name="T24" fmla="*/ 934027 w 2732"/>
                <a:gd name="T25" fmla="*/ 316999 h 1794"/>
                <a:gd name="T26" fmla="*/ 841853 w 2732"/>
                <a:gd name="T27" fmla="*/ 290412 h 1794"/>
                <a:gd name="T28" fmla="*/ 751728 w 2732"/>
                <a:gd name="T29" fmla="*/ 272006 h 1794"/>
                <a:gd name="T30" fmla="*/ 661602 w 2732"/>
                <a:gd name="T31" fmla="*/ 261780 h 1794"/>
                <a:gd name="T32" fmla="*/ 618588 w 2732"/>
                <a:gd name="T33" fmla="*/ 0 h 1794"/>
                <a:gd name="T34" fmla="*/ 604250 w 2732"/>
                <a:gd name="T35" fmla="*/ 1492964 h 1794"/>
                <a:gd name="T36" fmla="*/ 604250 w 2732"/>
                <a:gd name="T37" fmla="*/ 1149378 h 1794"/>
                <a:gd name="T38" fmla="*/ 641119 w 2732"/>
                <a:gd name="T39" fmla="*/ 1139152 h 1794"/>
                <a:gd name="T40" fmla="*/ 751728 w 2732"/>
                <a:gd name="T41" fmla="*/ 1120746 h 1794"/>
                <a:gd name="T42" fmla="*/ 833660 w 2732"/>
                <a:gd name="T43" fmla="*/ 1112565 h 1794"/>
                <a:gd name="T44" fmla="*/ 934027 w 2732"/>
                <a:gd name="T45" fmla="*/ 1110520 h 1794"/>
                <a:gd name="T46" fmla="*/ 1048732 w 2732"/>
                <a:gd name="T47" fmla="*/ 1114610 h 1794"/>
                <a:gd name="T48" fmla="*/ 1181872 w 2732"/>
                <a:gd name="T49" fmla="*/ 1128926 h 1794"/>
                <a:gd name="T50" fmla="*/ 1331398 w 2732"/>
                <a:gd name="T51" fmla="*/ 1153468 h 1794"/>
                <a:gd name="T52" fmla="*/ 1495262 w 2732"/>
                <a:gd name="T53" fmla="*/ 1190281 h 1794"/>
                <a:gd name="T54" fmla="*/ 1675513 w 2732"/>
                <a:gd name="T55" fmla="*/ 1245500 h 1794"/>
                <a:gd name="T56" fmla="*/ 1872150 w 2732"/>
                <a:gd name="T57" fmla="*/ 1317081 h 1794"/>
                <a:gd name="T58" fmla="*/ 2081077 w 2732"/>
                <a:gd name="T59" fmla="*/ 1411158 h 1794"/>
                <a:gd name="T60" fmla="*/ 2306391 w 2732"/>
                <a:gd name="T61" fmla="*/ 1525687 h 1794"/>
                <a:gd name="T62" fmla="*/ 2546043 w 2732"/>
                <a:gd name="T63" fmla="*/ 1666802 h 1794"/>
                <a:gd name="T64" fmla="*/ 2797984 w 2732"/>
                <a:gd name="T65" fmla="*/ 1834505 h 17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32"/>
                <a:gd name="T100" fmla="*/ 0 h 1794"/>
                <a:gd name="T101" fmla="*/ 2732 w 2732"/>
                <a:gd name="T102" fmla="*/ 1794 h 17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32" h="1794">
                  <a:moveTo>
                    <a:pt x="2732" y="1794"/>
                  </a:moveTo>
                  <a:lnTo>
                    <a:pt x="2732" y="1794"/>
                  </a:lnTo>
                  <a:lnTo>
                    <a:pt x="2678" y="1728"/>
                  </a:lnTo>
                  <a:lnTo>
                    <a:pt x="2614" y="1654"/>
                  </a:lnTo>
                  <a:lnTo>
                    <a:pt x="2528" y="1556"/>
                  </a:lnTo>
                  <a:lnTo>
                    <a:pt x="2422" y="1440"/>
                  </a:lnTo>
                  <a:lnTo>
                    <a:pt x="2300" y="1310"/>
                  </a:lnTo>
                  <a:lnTo>
                    <a:pt x="2232" y="1242"/>
                  </a:lnTo>
                  <a:lnTo>
                    <a:pt x="2160" y="1172"/>
                  </a:lnTo>
                  <a:lnTo>
                    <a:pt x="2086" y="1102"/>
                  </a:lnTo>
                  <a:lnTo>
                    <a:pt x="2010" y="1030"/>
                  </a:lnTo>
                  <a:lnTo>
                    <a:pt x="1930" y="958"/>
                  </a:lnTo>
                  <a:lnTo>
                    <a:pt x="1848" y="886"/>
                  </a:lnTo>
                  <a:lnTo>
                    <a:pt x="1764" y="816"/>
                  </a:lnTo>
                  <a:lnTo>
                    <a:pt x="1678" y="748"/>
                  </a:lnTo>
                  <a:lnTo>
                    <a:pt x="1590" y="682"/>
                  </a:lnTo>
                  <a:lnTo>
                    <a:pt x="1500" y="618"/>
                  </a:lnTo>
                  <a:lnTo>
                    <a:pt x="1410" y="558"/>
                  </a:lnTo>
                  <a:lnTo>
                    <a:pt x="1320" y="500"/>
                  </a:lnTo>
                  <a:lnTo>
                    <a:pt x="1230" y="448"/>
                  </a:lnTo>
                  <a:lnTo>
                    <a:pt x="1138" y="402"/>
                  </a:lnTo>
                  <a:lnTo>
                    <a:pt x="1092" y="380"/>
                  </a:lnTo>
                  <a:lnTo>
                    <a:pt x="1046" y="360"/>
                  </a:lnTo>
                  <a:lnTo>
                    <a:pt x="1002" y="342"/>
                  </a:lnTo>
                  <a:lnTo>
                    <a:pt x="956" y="324"/>
                  </a:lnTo>
                  <a:lnTo>
                    <a:pt x="912" y="310"/>
                  </a:lnTo>
                  <a:lnTo>
                    <a:pt x="866" y="296"/>
                  </a:lnTo>
                  <a:lnTo>
                    <a:pt x="822" y="284"/>
                  </a:lnTo>
                  <a:lnTo>
                    <a:pt x="778" y="274"/>
                  </a:lnTo>
                  <a:lnTo>
                    <a:pt x="734" y="266"/>
                  </a:lnTo>
                  <a:lnTo>
                    <a:pt x="690" y="260"/>
                  </a:lnTo>
                  <a:lnTo>
                    <a:pt x="646" y="256"/>
                  </a:lnTo>
                  <a:lnTo>
                    <a:pt x="604" y="254"/>
                  </a:lnTo>
                  <a:lnTo>
                    <a:pt x="604" y="0"/>
                  </a:lnTo>
                  <a:lnTo>
                    <a:pt x="0" y="724"/>
                  </a:lnTo>
                  <a:lnTo>
                    <a:pt x="590" y="1460"/>
                  </a:lnTo>
                  <a:lnTo>
                    <a:pt x="590" y="1124"/>
                  </a:lnTo>
                  <a:lnTo>
                    <a:pt x="598" y="1122"/>
                  </a:lnTo>
                  <a:lnTo>
                    <a:pt x="626" y="1114"/>
                  </a:lnTo>
                  <a:lnTo>
                    <a:pt x="672" y="1106"/>
                  </a:lnTo>
                  <a:lnTo>
                    <a:pt x="734" y="1096"/>
                  </a:lnTo>
                  <a:lnTo>
                    <a:pt x="772" y="1092"/>
                  </a:lnTo>
                  <a:lnTo>
                    <a:pt x="814" y="1088"/>
                  </a:lnTo>
                  <a:lnTo>
                    <a:pt x="860" y="1086"/>
                  </a:lnTo>
                  <a:lnTo>
                    <a:pt x="912" y="1086"/>
                  </a:lnTo>
                  <a:lnTo>
                    <a:pt x="966" y="1088"/>
                  </a:lnTo>
                  <a:lnTo>
                    <a:pt x="1024" y="1090"/>
                  </a:lnTo>
                  <a:lnTo>
                    <a:pt x="1088" y="1096"/>
                  </a:lnTo>
                  <a:lnTo>
                    <a:pt x="1154" y="1104"/>
                  </a:lnTo>
                  <a:lnTo>
                    <a:pt x="1224" y="1114"/>
                  </a:lnTo>
                  <a:lnTo>
                    <a:pt x="1300" y="1128"/>
                  </a:lnTo>
                  <a:lnTo>
                    <a:pt x="1378" y="1144"/>
                  </a:lnTo>
                  <a:lnTo>
                    <a:pt x="1460" y="1164"/>
                  </a:lnTo>
                  <a:lnTo>
                    <a:pt x="1546" y="1190"/>
                  </a:lnTo>
                  <a:lnTo>
                    <a:pt x="1636" y="1218"/>
                  </a:lnTo>
                  <a:lnTo>
                    <a:pt x="1730" y="1252"/>
                  </a:lnTo>
                  <a:lnTo>
                    <a:pt x="1828" y="1288"/>
                  </a:lnTo>
                  <a:lnTo>
                    <a:pt x="1928" y="1332"/>
                  </a:lnTo>
                  <a:lnTo>
                    <a:pt x="2032" y="1380"/>
                  </a:lnTo>
                  <a:lnTo>
                    <a:pt x="2140" y="1434"/>
                  </a:lnTo>
                  <a:lnTo>
                    <a:pt x="2252" y="1492"/>
                  </a:lnTo>
                  <a:lnTo>
                    <a:pt x="2368" y="1558"/>
                  </a:lnTo>
                  <a:lnTo>
                    <a:pt x="2486" y="1630"/>
                  </a:lnTo>
                  <a:lnTo>
                    <a:pt x="2608" y="1710"/>
                  </a:lnTo>
                  <a:lnTo>
                    <a:pt x="2732" y="1794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altLang="ko-K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4" name="Freeform 19"/>
            <p:cNvSpPr>
              <a:spLocks/>
            </p:cNvSpPr>
            <p:nvPr/>
          </p:nvSpPr>
          <p:spPr bwMode="auto">
            <a:xfrm rot="939458" flipH="1">
              <a:off x="3470265" y="2220315"/>
              <a:ext cx="983981" cy="441145"/>
            </a:xfrm>
            <a:custGeom>
              <a:avLst/>
              <a:gdLst>
                <a:gd name="T0" fmla="*/ 2797984 w 2732"/>
                <a:gd name="T1" fmla="*/ 1834505 h 1794"/>
                <a:gd name="T2" fmla="*/ 2677134 w 2732"/>
                <a:gd name="T3" fmla="*/ 1691344 h 1794"/>
                <a:gd name="T4" fmla="*/ 2480497 w 2732"/>
                <a:gd name="T5" fmla="*/ 1472512 h 1794"/>
                <a:gd name="T6" fmla="*/ 2285908 w 2732"/>
                <a:gd name="T7" fmla="*/ 1270042 h 1794"/>
                <a:gd name="T8" fmla="*/ 2136382 w 2732"/>
                <a:gd name="T9" fmla="*/ 1126881 h 1794"/>
                <a:gd name="T10" fmla="*/ 1976614 w 2732"/>
                <a:gd name="T11" fmla="*/ 979630 h 1794"/>
                <a:gd name="T12" fmla="*/ 1806604 w 2732"/>
                <a:gd name="T13" fmla="*/ 834424 h 1794"/>
                <a:gd name="T14" fmla="*/ 1628402 w 2732"/>
                <a:gd name="T15" fmla="*/ 697398 h 1794"/>
                <a:gd name="T16" fmla="*/ 1444055 w 2732"/>
                <a:gd name="T17" fmla="*/ 570599 h 1794"/>
                <a:gd name="T18" fmla="*/ 1259707 w 2732"/>
                <a:gd name="T19" fmla="*/ 458115 h 1794"/>
                <a:gd name="T20" fmla="*/ 1118374 w 2732"/>
                <a:gd name="T21" fmla="*/ 388580 h 1794"/>
                <a:gd name="T22" fmla="*/ 1026200 w 2732"/>
                <a:gd name="T23" fmla="*/ 349722 h 1794"/>
                <a:gd name="T24" fmla="*/ 934027 w 2732"/>
                <a:gd name="T25" fmla="*/ 316999 h 1794"/>
                <a:gd name="T26" fmla="*/ 841853 w 2732"/>
                <a:gd name="T27" fmla="*/ 290412 h 1794"/>
                <a:gd name="T28" fmla="*/ 751728 w 2732"/>
                <a:gd name="T29" fmla="*/ 272006 h 1794"/>
                <a:gd name="T30" fmla="*/ 661602 w 2732"/>
                <a:gd name="T31" fmla="*/ 261780 h 1794"/>
                <a:gd name="T32" fmla="*/ 618588 w 2732"/>
                <a:gd name="T33" fmla="*/ 0 h 1794"/>
                <a:gd name="T34" fmla="*/ 604250 w 2732"/>
                <a:gd name="T35" fmla="*/ 1492964 h 1794"/>
                <a:gd name="T36" fmla="*/ 604250 w 2732"/>
                <a:gd name="T37" fmla="*/ 1149378 h 1794"/>
                <a:gd name="T38" fmla="*/ 641119 w 2732"/>
                <a:gd name="T39" fmla="*/ 1139152 h 1794"/>
                <a:gd name="T40" fmla="*/ 751728 w 2732"/>
                <a:gd name="T41" fmla="*/ 1120746 h 1794"/>
                <a:gd name="T42" fmla="*/ 833660 w 2732"/>
                <a:gd name="T43" fmla="*/ 1112565 h 1794"/>
                <a:gd name="T44" fmla="*/ 934027 w 2732"/>
                <a:gd name="T45" fmla="*/ 1110520 h 1794"/>
                <a:gd name="T46" fmla="*/ 1048732 w 2732"/>
                <a:gd name="T47" fmla="*/ 1114610 h 1794"/>
                <a:gd name="T48" fmla="*/ 1181872 w 2732"/>
                <a:gd name="T49" fmla="*/ 1128926 h 1794"/>
                <a:gd name="T50" fmla="*/ 1331398 w 2732"/>
                <a:gd name="T51" fmla="*/ 1153468 h 1794"/>
                <a:gd name="T52" fmla="*/ 1495262 w 2732"/>
                <a:gd name="T53" fmla="*/ 1190281 h 1794"/>
                <a:gd name="T54" fmla="*/ 1675513 w 2732"/>
                <a:gd name="T55" fmla="*/ 1245500 h 1794"/>
                <a:gd name="T56" fmla="*/ 1872150 w 2732"/>
                <a:gd name="T57" fmla="*/ 1317081 h 1794"/>
                <a:gd name="T58" fmla="*/ 2081077 w 2732"/>
                <a:gd name="T59" fmla="*/ 1411158 h 1794"/>
                <a:gd name="T60" fmla="*/ 2306391 w 2732"/>
                <a:gd name="T61" fmla="*/ 1525687 h 1794"/>
                <a:gd name="T62" fmla="*/ 2546043 w 2732"/>
                <a:gd name="T63" fmla="*/ 1666802 h 1794"/>
                <a:gd name="T64" fmla="*/ 2797984 w 2732"/>
                <a:gd name="T65" fmla="*/ 1834505 h 17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32"/>
                <a:gd name="T100" fmla="*/ 0 h 1794"/>
                <a:gd name="T101" fmla="*/ 2732 w 2732"/>
                <a:gd name="T102" fmla="*/ 1794 h 17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32" h="1794">
                  <a:moveTo>
                    <a:pt x="2732" y="1794"/>
                  </a:moveTo>
                  <a:lnTo>
                    <a:pt x="2732" y="1794"/>
                  </a:lnTo>
                  <a:lnTo>
                    <a:pt x="2678" y="1728"/>
                  </a:lnTo>
                  <a:lnTo>
                    <a:pt x="2614" y="1654"/>
                  </a:lnTo>
                  <a:lnTo>
                    <a:pt x="2528" y="1556"/>
                  </a:lnTo>
                  <a:lnTo>
                    <a:pt x="2422" y="1440"/>
                  </a:lnTo>
                  <a:lnTo>
                    <a:pt x="2300" y="1310"/>
                  </a:lnTo>
                  <a:lnTo>
                    <a:pt x="2232" y="1242"/>
                  </a:lnTo>
                  <a:lnTo>
                    <a:pt x="2160" y="1172"/>
                  </a:lnTo>
                  <a:lnTo>
                    <a:pt x="2086" y="1102"/>
                  </a:lnTo>
                  <a:lnTo>
                    <a:pt x="2010" y="1030"/>
                  </a:lnTo>
                  <a:lnTo>
                    <a:pt x="1930" y="958"/>
                  </a:lnTo>
                  <a:lnTo>
                    <a:pt x="1848" y="886"/>
                  </a:lnTo>
                  <a:lnTo>
                    <a:pt x="1764" y="816"/>
                  </a:lnTo>
                  <a:lnTo>
                    <a:pt x="1678" y="748"/>
                  </a:lnTo>
                  <a:lnTo>
                    <a:pt x="1590" y="682"/>
                  </a:lnTo>
                  <a:lnTo>
                    <a:pt x="1500" y="618"/>
                  </a:lnTo>
                  <a:lnTo>
                    <a:pt x="1410" y="558"/>
                  </a:lnTo>
                  <a:lnTo>
                    <a:pt x="1320" y="500"/>
                  </a:lnTo>
                  <a:lnTo>
                    <a:pt x="1230" y="448"/>
                  </a:lnTo>
                  <a:lnTo>
                    <a:pt x="1138" y="402"/>
                  </a:lnTo>
                  <a:lnTo>
                    <a:pt x="1092" y="380"/>
                  </a:lnTo>
                  <a:lnTo>
                    <a:pt x="1046" y="360"/>
                  </a:lnTo>
                  <a:lnTo>
                    <a:pt x="1002" y="342"/>
                  </a:lnTo>
                  <a:lnTo>
                    <a:pt x="956" y="324"/>
                  </a:lnTo>
                  <a:lnTo>
                    <a:pt x="912" y="310"/>
                  </a:lnTo>
                  <a:lnTo>
                    <a:pt x="866" y="296"/>
                  </a:lnTo>
                  <a:lnTo>
                    <a:pt x="822" y="284"/>
                  </a:lnTo>
                  <a:lnTo>
                    <a:pt x="778" y="274"/>
                  </a:lnTo>
                  <a:lnTo>
                    <a:pt x="734" y="266"/>
                  </a:lnTo>
                  <a:lnTo>
                    <a:pt x="690" y="260"/>
                  </a:lnTo>
                  <a:lnTo>
                    <a:pt x="646" y="256"/>
                  </a:lnTo>
                  <a:lnTo>
                    <a:pt x="604" y="254"/>
                  </a:lnTo>
                  <a:lnTo>
                    <a:pt x="604" y="0"/>
                  </a:lnTo>
                  <a:lnTo>
                    <a:pt x="0" y="724"/>
                  </a:lnTo>
                  <a:lnTo>
                    <a:pt x="590" y="1460"/>
                  </a:lnTo>
                  <a:lnTo>
                    <a:pt x="590" y="1124"/>
                  </a:lnTo>
                  <a:lnTo>
                    <a:pt x="598" y="1122"/>
                  </a:lnTo>
                  <a:lnTo>
                    <a:pt x="626" y="1114"/>
                  </a:lnTo>
                  <a:lnTo>
                    <a:pt x="672" y="1106"/>
                  </a:lnTo>
                  <a:lnTo>
                    <a:pt x="734" y="1096"/>
                  </a:lnTo>
                  <a:lnTo>
                    <a:pt x="772" y="1092"/>
                  </a:lnTo>
                  <a:lnTo>
                    <a:pt x="814" y="1088"/>
                  </a:lnTo>
                  <a:lnTo>
                    <a:pt x="860" y="1086"/>
                  </a:lnTo>
                  <a:lnTo>
                    <a:pt x="912" y="1086"/>
                  </a:lnTo>
                  <a:lnTo>
                    <a:pt x="966" y="1088"/>
                  </a:lnTo>
                  <a:lnTo>
                    <a:pt x="1024" y="1090"/>
                  </a:lnTo>
                  <a:lnTo>
                    <a:pt x="1088" y="1096"/>
                  </a:lnTo>
                  <a:lnTo>
                    <a:pt x="1154" y="1104"/>
                  </a:lnTo>
                  <a:lnTo>
                    <a:pt x="1224" y="1114"/>
                  </a:lnTo>
                  <a:lnTo>
                    <a:pt x="1300" y="1128"/>
                  </a:lnTo>
                  <a:lnTo>
                    <a:pt x="1378" y="1144"/>
                  </a:lnTo>
                  <a:lnTo>
                    <a:pt x="1460" y="1164"/>
                  </a:lnTo>
                  <a:lnTo>
                    <a:pt x="1546" y="1190"/>
                  </a:lnTo>
                  <a:lnTo>
                    <a:pt x="1636" y="1218"/>
                  </a:lnTo>
                  <a:lnTo>
                    <a:pt x="1730" y="1252"/>
                  </a:lnTo>
                  <a:lnTo>
                    <a:pt x="1828" y="1288"/>
                  </a:lnTo>
                  <a:lnTo>
                    <a:pt x="1928" y="1332"/>
                  </a:lnTo>
                  <a:lnTo>
                    <a:pt x="2032" y="1380"/>
                  </a:lnTo>
                  <a:lnTo>
                    <a:pt x="2140" y="1434"/>
                  </a:lnTo>
                  <a:lnTo>
                    <a:pt x="2252" y="1492"/>
                  </a:lnTo>
                  <a:lnTo>
                    <a:pt x="2368" y="1558"/>
                  </a:lnTo>
                  <a:lnTo>
                    <a:pt x="2486" y="1630"/>
                  </a:lnTo>
                  <a:lnTo>
                    <a:pt x="2608" y="1710"/>
                  </a:lnTo>
                  <a:lnTo>
                    <a:pt x="2732" y="1794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altLang="ko-K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auto">
            <a:xfrm rot="3174701" flipH="1">
              <a:off x="3627621" y="2931988"/>
              <a:ext cx="983981" cy="284418"/>
            </a:xfrm>
            <a:custGeom>
              <a:avLst/>
              <a:gdLst>
                <a:gd name="T0" fmla="*/ 2797984 w 2732"/>
                <a:gd name="T1" fmla="*/ 1834505 h 1794"/>
                <a:gd name="T2" fmla="*/ 2677134 w 2732"/>
                <a:gd name="T3" fmla="*/ 1691344 h 1794"/>
                <a:gd name="T4" fmla="*/ 2480497 w 2732"/>
                <a:gd name="T5" fmla="*/ 1472512 h 1794"/>
                <a:gd name="T6" fmla="*/ 2285908 w 2732"/>
                <a:gd name="T7" fmla="*/ 1270042 h 1794"/>
                <a:gd name="T8" fmla="*/ 2136382 w 2732"/>
                <a:gd name="T9" fmla="*/ 1126881 h 1794"/>
                <a:gd name="T10" fmla="*/ 1976614 w 2732"/>
                <a:gd name="T11" fmla="*/ 979630 h 1794"/>
                <a:gd name="T12" fmla="*/ 1806604 w 2732"/>
                <a:gd name="T13" fmla="*/ 834424 h 1794"/>
                <a:gd name="T14" fmla="*/ 1628402 w 2732"/>
                <a:gd name="T15" fmla="*/ 697398 h 1794"/>
                <a:gd name="T16" fmla="*/ 1444055 w 2732"/>
                <a:gd name="T17" fmla="*/ 570599 h 1794"/>
                <a:gd name="T18" fmla="*/ 1259707 w 2732"/>
                <a:gd name="T19" fmla="*/ 458115 h 1794"/>
                <a:gd name="T20" fmla="*/ 1118374 w 2732"/>
                <a:gd name="T21" fmla="*/ 388580 h 1794"/>
                <a:gd name="T22" fmla="*/ 1026200 w 2732"/>
                <a:gd name="T23" fmla="*/ 349722 h 1794"/>
                <a:gd name="T24" fmla="*/ 934027 w 2732"/>
                <a:gd name="T25" fmla="*/ 316999 h 1794"/>
                <a:gd name="T26" fmla="*/ 841853 w 2732"/>
                <a:gd name="T27" fmla="*/ 290412 h 1794"/>
                <a:gd name="T28" fmla="*/ 751728 w 2732"/>
                <a:gd name="T29" fmla="*/ 272006 h 1794"/>
                <a:gd name="T30" fmla="*/ 661602 w 2732"/>
                <a:gd name="T31" fmla="*/ 261780 h 1794"/>
                <a:gd name="T32" fmla="*/ 618588 w 2732"/>
                <a:gd name="T33" fmla="*/ 0 h 1794"/>
                <a:gd name="T34" fmla="*/ 604250 w 2732"/>
                <a:gd name="T35" fmla="*/ 1492964 h 1794"/>
                <a:gd name="T36" fmla="*/ 604250 w 2732"/>
                <a:gd name="T37" fmla="*/ 1149378 h 1794"/>
                <a:gd name="T38" fmla="*/ 641119 w 2732"/>
                <a:gd name="T39" fmla="*/ 1139152 h 1794"/>
                <a:gd name="T40" fmla="*/ 751728 w 2732"/>
                <a:gd name="T41" fmla="*/ 1120746 h 1794"/>
                <a:gd name="T42" fmla="*/ 833660 w 2732"/>
                <a:gd name="T43" fmla="*/ 1112565 h 1794"/>
                <a:gd name="T44" fmla="*/ 934027 w 2732"/>
                <a:gd name="T45" fmla="*/ 1110520 h 1794"/>
                <a:gd name="T46" fmla="*/ 1048732 w 2732"/>
                <a:gd name="T47" fmla="*/ 1114610 h 1794"/>
                <a:gd name="T48" fmla="*/ 1181872 w 2732"/>
                <a:gd name="T49" fmla="*/ 1128926 h 1794"/>
                <a:gd name="T50" fmla="*/ 1331398 w 2732"/>
                <a:gd name="T51" fmla="*/ 1153468 h 1794"/>
                <a:gd name="T52" fmla="*/ 1495262 w 2732"/>
                <a:gd name="T53" fmla="*/ 1190281 h 1794"/>
                <a:gd name="T54" fmla="*/ 1675513 w 2732"/>
                <a:gd name="T55" fmla="*/ 1245500 h 1794"/>
                <a:gd name="T56" fmla="*/ 1872150 w 2732"/>
                <a:gd name="T57" fmla="*/ 1317081 h 1794"/>
                <a:gd name="T58" fmla="*/ 2081077 w 2732"/>
                <a:gd name="T59" fmla="*/ 1411158 h 1794"/>
                <a:gd name="T60" fmla="*/ 2306391 w 2732"/>
                <a:gd name="T61" fmla="*/ 1525687 h 1794"/>
                <a:gd name="T62" fmla="*/ 2546043 w 2732"/>
                <a:gd name="T63" fmla="*/ 1666802 h 1794"/>
                <a:gd name="T64" fmla="*/ 2797984 w 2732"/>
                <a:gd name="T65" fmla="*/ 1834505 h 17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32"/>
                <a:gd name="T100" fmla="*/ 0 h 1794"/>
                <a:gd name="T101" fmla="*/ 2732 w 2732"/>
                <a:gd name="T102" fmla="*/ 1794 h 17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32" h="1794">
                  <a:moveTo>
                    <a:pt x="2732" y="1794"/>
                  </a:moveTo>
                  <a:lnTo>
                    <a:pt x="2732" y="1794"/>
                  </a:lnTo>
                  <a:lnTo>
                    <a:pt x="2678" y="1728"/>
                  </a:lnTo>
                  <a:lnTo>
                    <a:pt x="2614" y="1654"/>
                  </a:lnTo>
                  <a:lnTo>
                    <a:pt x="2528" y="1556"/>
                  </a:lnTo>
                  <a:lnTo>
                    <a:pt x="2422" y="1440"/>
                  </a:lnTo>
                  <a:lnTo>
                    <a:pt x="2300" y="1310"/>
                  </a:lnTo>
                  <a:lnTo>
                    <a:pt x="2232" y="1242"/>
                  </a:lnTo>
                  <a:lnTo>
                    <a:pt x="2160" y="1172"/>
                  </a:lnTo>
                  <a:lnTo>
                    <a:pt x="2086" y="1102"/>
                  </a:lnTo>
                  <a:lnTo>
                    <a:pt x="2010" y="1030"/>
                  </a:lnTo>
                  <a:lnTo>
                    <a:pt x="1930" y="958"/>
                  </a:lnTo>
                  <a:lnTo>
                    <a:pt x="1848" y="886"/>
                  </a:lnTo>
                  <a:lnTo>
                    <a:pt x="1764" y="816"/>
                  </a:lnTo>
                  <a:lnTo>
                    <a:pt x="1678" y="748"/>
                  </a:lnTo>
                  <a:lnTo>
                    <a:pt x="1590" y="682"/>
                  </a:lnTo>
                  <a:lnTo>
                    <a:pt x="1500" y="618"/>
                  </a:lnTo>
                  <a:lnTo>
                    <a:pt x="1410" y="558"/>
                  </a:lnTo>
                  <a:lnTo>
                    <a:pt x="1320" y="500"/>
                  </a:lnTo>
                  <a:lnTo>
                    <a:pt x="1230" y="448"/>
                  </a:lnTo>
                  <a:lnTo>
                    <a:pt x="1138" y="402"/>
                  </a:lnTo>
                  <a:lnTo>
                    <a:pt x="1092" y="380"/>
                  </a:lnTo>
                  <a:lnTo>
                    <a:pt x="1046" y="360"/>
                  </a:lnTo>
                  <a:lnTo>
                    <a:pt x="1002" y="342"/>
                  </a:lnTo>
                  <a:lnTo>
                    <a:pt x="956" y="324"/>
                  </a:lnTo>
                  <a:lnTo>
                    <a:pt x="912" y="310"/>
                  </a:lnTo>
                  <a:lnTo>
                    <a:pt x="866" y="296"/>
                  </a:lnTo>
                  <a:lnTo>
                    <a:pt x="822" y="284"/>
                  </a:lnTo>
                  <a:lnTo>
                    <a:pt x="778" y="274"/>
                  </a:lnTo>
                  <a:lnTo>
                    <a:pt x="734" y="266"/>
                  </a:lnTo>
                  <a:lnTo>
                    <a:pt x="690" y="260"/>
                  </a:lnTo>
                  <a:lnTo>
                    <a:pt x="646" y="256"/>
                  </a:lnTo>
                  <a:lnTo>
                    <a:pt x="604" y="254"/>
                  </a:lnTo>
                  <a:lnTo>
                    <a:pt x="604" y="0"/>
                  </a:lnTo>
                  <a:lnTo>
                    <a:pt x="0" y="724"/>
                  </a:lnTo>
                  <a:lnTo>
                    <a:pt x="590" y="1460"/>
                  </a:lnTo>
                  <a:lnTo>
                    <a:pt x="590" y="1124"/>
                  </a:lnTo>
                  <a:lnTo>
                    <a:pt x="598" y="1122"/>
                  </a:lnTo>
                  <a:lnTo>
                    <a:pt x="626" y="1114"/>
                  </a:lnTo>
                  <a:lnTo>
                    <a:pt x="672" y="1106"/>
                  </a:lnTo>
                  <a:lnTo>
                    <a:pt x="734" y="1096"/>
                  </a:lnTo>
                  <a:lnTo>
                    <a:pt x="772" y="1092"/>
                  </a:lnTo>
                  <a:lnTo>
                    <a:pt x="814" y="1088"/>
                  </a:lnTo>
                  <a:lnTo>
                    <a:pt x="860" y="1086"/>
                  </a:lnTo>
                  <a:lnTo>
                    <a:pt x="912" y="1086"/>
                  </a:lnTo>
                  <a:lnTo>
                    <a:pt x="966" y="1088"/>
                  </a:lnTo>
                  <a:lnTo>
                    <a:pt x="1024" y="1090"/>
                  </a:lnTo>
                  <a:lnTo>
                    <a:pt x="1088" y="1096"/>
                  </a:lnTo>
                  <a:lnTo>
                    <a:pt x="1154" y="1104"/>
                  </a:lnTo>
                  <a:lnTo>
                    <a:pt x="1224" y="1114"/>
                  </a:lnTo>
                  <a:lnTo>
                    <a:pt x="1300" y="1128"/>
                  </a:lnTo>
                  <a:lnTo>
                    <a:pt x="1378" y="1144"/>
                  </a:lnTo>
                  <a:lnTo>
                    <a:pt x="1460" y="1164"/>
                  </a:lnTo>
                  <a:lnTo>
                    <a:pt x="1546" y="1190"/>
                  </a:lnTo>
                  <a:lnTo>
                    <a:pt x="1636" y="1218"/>
                  </a:lnTo>
                  <a:lnTo>
                    <a:pt x="1730" y="1252"/>
                  </a:lnTo>
                  <a:lnTo>
                    <a:pt x="1828" y="1288"/>
                  </a:lnTo>
                  <a:lnTo>
                    <a:pt x="1928" y="1332"/>
                  </a:lnTo>
                  <a:lnTo>
                    <a:pt x="2032" y="1380"/>
                  </a:lnTo>
                  <a:lnTo>
                    <a:pt x="2140" y="1434"/>
                  </a:lnTo>
                  <a:lnTo>
                    <a:pt x="2252" y="1492"/>
                  </a:lnTo>
                  <a:lnTo>
                    <a:pt x="2368" y="1558"/>
                  </a:lnTo>
                  <a:lnTo>
                    <a:pt x="2486" y="1630"/>
                  </a:lnTo>
                  <a:lnTo>
                    <a:pt x="2608" y="1710"/>
                  </a:lnTo>
                  <a:lnTo>
                    <a:pt x="2732" y="1794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altLang="ko-K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7"/>
          <p:cNvSpPr>
            <a:spLocks noGrp="1" noChangeArrowheads="1"/>
          </p:cNvSpPr>
          <p:nvPr>
            <p:ph type="title"/>
          </p:nvPr>
        </p:nvSpPr>
        <p:spPr>
          <a:xfrm>
            <a:off x="285720" y="71414"/>
            <a:ext cx="8286750" cy="796925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설문결과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암검진지도자</a:t>
            </a:r>
            <a:r>
              <a:rPr lang="ko-KR" altLang="en-US" dirty="0" smtClean="0"/>
              <a:t> 특성</a:t>
            </a:r>
          </a:p>
        </p:txBody>
      </p:sp>
      <p:graphicFrame>
        <p:nvGraphicFramePr>
          <p:cNvPr id="7" name="표 개체 틀 6"/>
          <p:cNvGraphicFramePr>
            <a:graphicFrameLocks noGrp="1"/>
          </p:cNvGraphicFramePr>
          <p:nvPr>
            <p:ph type="tbl" idx="1"/>
          </p:nvPr>
        </p:nvGraphicFramePr>
        <p:xfrm>
          <a:off x="181625" y="1628775"/>
          <a:ext cx="8786872" cy="4768450"/>
        </p:xfrm>
        <a:graphic>
          <a:graphicData uri="http://schemas.openxmlformats.org/drawingml/2006/table">
            <a:tbl>
              <a:tblPr/>
              <a:tblGrid>
                <a:gridCol w="652044"/>
                <a:gridCol w="1151155"/>
                <a:gridCol w="1074411"/>
                <a:gridCol w="1151155"/>
                <a:gridCol w="1304642"/>
                <a:gridCol w="1074411"/>
                <a:gridCol w="1189527"/>
                <a:gridCol w="1189527"/>
              </a:tblGrid>
              <a:tr h="539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(n=33)</a:t>
                      </a:r>
                      <a:endParaRPr kumimoji="0"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(n=24)</a:t>
                      </a:r>
                      <a:endParaRPr kumimoji="0"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(n=32)</a:t>
                      </a:r>
                      <a:endParaRPr kumimoji="0"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(n=30)</a:t>
                      </a:r>
                      <a:endParaRPr kumimoji="0"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(n=44)</a:t>
                      </a:r>
                      <a:endParaRPr kumimoji="0"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(n=30)</a:t>
                      </a:r>
                      <a:endParaRPr kumimoji="0"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893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 이하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4(12.1)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14(58.4)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9(28.1)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15(50.0)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30(68.2)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14(46.7)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</a:tr>
              <a:tr h="4189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13(39.4)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7(29.2)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18(56.3)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12(40.0)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13(29.5)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14(46.7)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</a:tr>
              <a:tr h="4189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60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 이상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16(48.5)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3(12.5)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5(15.6)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3(10.0)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1( 2.3)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2(6.6)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</a:tr>
              <a:tr h="41893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중졸 이하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14(42.4)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3(12.5)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16(50.0)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8(26.7)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0(0.0)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5(16.6)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</a:tr>
              <a:tr h="4189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17(51.5)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15(62.5)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11(34.4)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19(63.3)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28(63.6)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17(56.7)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</a:tr>
              <a:tr h="4189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대졸 이상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2( 6.1)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6(25.0)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5(15.6)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3(10.0)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11(25.0)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8(26.7)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</a:tr>
              <a:tr h="4189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직업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6(18.2)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4(12.5)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7(23.3)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40(90.9)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-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</a:tr>
              <a:tr h="4189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27(81.8)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24(100.0)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28(87.5)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23(76.7)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4( 9.1)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-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</a:tr>
              <a:tr h="4189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가족</a:t>
                      </a: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암병력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7(21.2)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2( 8.3)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9(28.1)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7(23.3)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5(11.4)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4(13.3)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</a:tr>
              <a:tr h="4189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아니오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26(78.8)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22(91.7)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23(71.9)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23(76.7)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39(88.6)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26(86.7)</a:t>
                      </a:r>
                      <a:endParaRPr lang="ko-KR" altLang="en-US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</a:tr>
            </a:tbl>
          </a:graphicData>
        </a:graphic>
      </p:graphicFrame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451725" y="1052513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굴림" pitchFamily="50" charset="-127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7836149" y="1223175"/>
            <a:ext cx="10935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 sz="1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1" dirty="0" smtClean="0">
                <a:latin typeface="맑은 고딕" pitchFamily="50" charset="-127"/>
                <a:ea typeface="맑은 고딕" pitchFamily="50" charset="-127"/>
              </a:rPr>
              <a:t>단위</a:t>
            </a:r>
            <a:r>
              <a:rPr kumimoji="0" lang="en-US" altLang="ko-KR" sz="12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1" dirty="0">
                <a:latin typeface="맑은 고딕" pitchFamily="50" charset="-127"/>
                <a:ea typeface="맑은 고딕" pitchFamily="50" charset="-127"/>
              </a:rPr>
              <a:t>명</a:t>
            </a:r>
            <a:r>
              <a:rPr kumimoji="0" lang="en-US" altLang="ko-KR" sz="1200" b="1" dirty="0" smtClean="0">
                <a:latin typeface="맑은 고딕" pitchFamily="50" charset="-127"/>
                <a:ea typeface="맑은 고딕" pitchFamily="50" charset="-127"/>
              </a:rPr>
              <a:t>(%))</a:t>
            </a:r>
            <a:endParaRPr kumimoji="0"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4282" y="2285992"/>
            <a:ext cx="8715436" cy="117090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7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7786687" cy="796925"/>
          </a:xfrm>
        </p:spPr>
        <p:txBody>
          <a:bodyPr/>
          <a:lstStyle/>
          <a:p>
            <a:pPr eaLnBrk="1" hangingPunct="1"/>
            <a:r>
              <a:rPr lang="ko-KR" altLang="en-US" dirty="0" err="1" smtClean="0"/>
              <a:t>암검진지도자와</a:t>
            </a:r>
            <a:r>
              <a:rPr lang="ko-KR" altLang="en-US" dirty="0" smtClean="0"/>
              <a:t> 접촉한 주민</a:t>
            </a:r>
          </a:p>
        </p:txBody>
      </p:sp>
      <p:graphicFrame>
        <p:nvGraphicFramePr>
          <p:cNvPr id="7" name="표 개체 틀 6"/>
          <p:cNvGraphicFramePr>
            <a:graphicFrameLocks noGrp="1"/>
          </p:cNvGraphicFramePr>
          <p:nvPr>
            <p:ph type="tbl" idx="1"/>
          </p:nvPr>
        </p:nvGraphicFramePr>
        <p:xfrm>
          <a:off x="170738" y="1557338"/>
          <a:ext cx="8786874" cy="4615809"/>
        </p:xfrm>
        <a:graphic>
          <a:graphicData uri="http://schemas.openxmlformats.org/drawingml/2006/table">
            <a:tbl>
              <a:tblPr/>
              <a:tblGrid>
                <a:gridCol w="1047781"/>
                <a:gridCol w="1692927"/>
                <a:gridCol w="1531695"/>
                <a:gridCol w="1612311"/>
                <a:gridCol w="1531695"/>
                <a:gridCol w="1370465"/>
              </a:tblGrid>
              <a:tr h="678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2009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(n=210)</a:t>
                      </a:r>
                      <a:endParaRPr kumimoji="0"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(n=530)</a:t>
                      </a:r>
                      <a:endParaRPr kumimoji="0"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(n=580)</a:t>
                      </a:r>
                      <a:endParaRPr kumimoji="0"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2012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(n=287)</a:t>
                      </a:r>
                      <a:endParaRPr kumimoji="0" lang="en-US" altLang="ko-KR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385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 이하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79(37.6)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207(39.0)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264(45.5)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35(30.2)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</a:tr>
              <a:tr h="3538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91(43.3)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240(45.3)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232(40.0)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93(32.3)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</a:tr>
              <a:tr h="3538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60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 이상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40(19.1)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83(15.7)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84(14.5)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95(33.1)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</a:tr>
              <a:tr h="35385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가족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친척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17( 8.1)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212(40.0)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43( 7.4)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82(28.6)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</a:tr>
              <a:tr h="3538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이웃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138(65.7)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195(36.8)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425(73.3)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196(68.4)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</a:tr>
              <a:tr h="3538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모임회원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55(26.2)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123(23.2)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112(19.3)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9(3.0)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</a:tr>
              <a:tr h="35385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접촉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횟수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1-2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56(26.7)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144(27.2)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126(21.7)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67(23.2)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</a:tr>
              <a:tr h="3538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3-4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52(24.7)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149(28.1)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173(29.8)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83(28.8)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</a:tr>
              <a:tr h="3538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kumimoji="0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회이상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102(48.6)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237(44.7)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281(48.5)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137(47.9)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</a:tr>
              <a:tr h="3990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친밀도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155(73.8)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355(67.0)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362(62.4)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188(65.6)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</a:tr>
              <a:tr h="3538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A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아니오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55(26.2)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175(33.0)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218(37.6)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99(34.4)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5EA"/>
                    </a:solidFill>
                  </a:tcPr>
                </a:tc>
              </a:tr>
            </a:tbl>
          </a:graphicData>
        </a:graphic>
      </p:graphicFrame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451725" y="1052513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굴림" pitchFamily="50" charset="-127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7836149" y="1223175"/>
            <a:ext cx="10935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 sz="1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 b="1" dirty="0" smtClean="0">
                <a:latin typeface="맑은 고딕" pitchFamily="50" charset="-127"/>
                <a:ea typeface="맑은 고딕" pitchFamily="50" charset="-127"/>
              </a:rPr>
              <a:t>단위</a:t>
            </a:r>
            <a:r>
              <a:rPr kumimoji="0" lang="en-US" altLang="ko-KR" sz="12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1" dirty="0">
                <a:latin typeface="맑은 고딕" pitchFamily="50" charset="-127"/>
                <a:ea typeface="맑은 고딕" pitchFamily="50" charset="-127"/>
              </a:rPr>
              <a:t>명</a:t>
            </a:r>
            <a:r>
              <a:rPr kumimoji="0" lang="en-US" altLang="ko-KR" sz="1200" b="1" dirty="0" smtClean="0">
                <a:latin typeface="맑은 고딕" pitchFamily="50" charset="-127"/>
                <a:ea typeface="맑은 고딕" pitchFamily="50" charset="-127"/>
              </a:rPr>
              <a:t>(%))</a:t>
            </a:r>
            <a:endParaRPr kumimoji="0"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142976" y="5026454"/>
            <a:ext cx="7848872" cy="43546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142976" y="3615420"/>
            <a:ext cx="7848872" cy="43546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제목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96290" cy="563563"/>
          </a:xfrm>
        </p:spPr>
        <p:txBody>
          <a:bodyPr/>
          <a:lstStyle/>
          <a:p>
            <a:r>
              <a:rPr lang="ko-KR" altLang="en-US" dirty="0" err="1" smtClean="0"/>
              <a:t>암검진지도자와</a:t>
            </a:r>
            <a:r>
              <a:rPr lang="ko-KR" altLang="en-US" dirty="0" smtClean="0"/>
              <a:t> 접촉한 주민의 설문결과</a:t>
            </a:r>
          </a:p>
        </p:txBody>
      </p:sp>
      <p:graphicFrame>
        <p:nvGraphicFramePr>
          <p:cNvPr id="3074" name="내용 개체 틀 3"/>
          <p:cNvGraphicFramePr>
            <a:graphicFrameLocks noGrp="1"/>
          </p:cNvGraphicFramePr>
          <p:nvPr>
            <p:ph idx="1"/>
          </p:nvPr>
        </p:nvGraphicFramePr>
        <p:xfrm>
          <a:off x="142844" y="1549400"/>
          <a:ext cx="3736972" cy="3451235"/>
        </p:xfrm>
        <a:graphic>
          <a:graphicData uri="http://schemas.openxmlformats.org/presentationml/2006/ole">
            <p:oleObj spid="_x0000_s373762" r:id="rId4" imgW="8327858" imgH="4810161" progId="Excel.Sheet.8">
              <p:embed/>
            </p:oleObj>
          </a:graphicData>
        </a:graphic>
      </p:graphicFrame>
      <p:graphicFrame>
        <p:nvGraphicFramePr>
          <p:cNvPr id="368643" name="내용 개체 틀 3"/>
          <p:cNvGraphicFramePr>
            <a:graphicFrameLocks noGrp="1"/>
          </p:cNvGraphicFramePr>
          <p:nvPr/>
        </p:nvGraphicFramePr>
        <p:xfrm>
          <a:off x="4549804" y="1549401"/>
          <a:ext cx="4451352" cy="3808426"/>
        </p:xfrm>
        <a:graphic>
          <a:graphicData uri="http://schemas.openxmlformats.org/presentationml/2006/ole">
            <p:oleObj spid="_x0000_s373763" r:id="rId5" imgW="8327858" imgH="4627265" progId="Excel.Sheet.8">
              <p:embed/>
            </p:oleObj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 bwMode="gray">
          <a:xfrm>
            <a:off x="285720" y="5437205"/>
            <a:ext cx="328614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지역주민의 검진여부 변화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 bwMode="gray">
          <a:xfrm>
            <a:off x="4929190" y="5429264"/>
            <a:ext cx="371477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지역주민의 검진 동기부여변화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내용 개체 틀 3"/>
          <p:cNvGraphicFramePr>
            <a:graphicFrameLocks noGrp="1"/>
          </p:cNvGraphicFramePr>
          <p:nvPr>
            <p:ph idx="1"/>
          </p:nvPr>
        </p:nvGraphicFramePr>
        <p:xfrm>
          <a:off x="406400" y="2143116"/>
          <a:ext cx="3522658" cy="3000397"/>
        </p:xfrm>
        <a:graphic>
          <a:graphicData uri="http://schemas.openxmlformats.org/presentationml/2006/ole">
            <p:oleObj spid="_x0000_s370690" r:id="rId4" imgW="8327858" imgH="4627265" progId="Excel.Sheet.8">
              <p:embed/>
            </p:oleObj>
          </a:graphicData>
        </a:graphic>
      </p:graphicFrame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632731" y="1643050"/>
            <a:ext cx="1368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ko-KR" altLang="en-US" sz="1000" b="1" dirty="0">
                <a:latin typeface="맑은 고딕" pitchFamily="50" charset="-127"/>
                <a:ea typeface="맑은 고딕" pitchFamily="50" charset="-127"/>
              </a:rPr>
              <a:t>단위 </a:t>
            </a: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: %</a:t>
            </a:r>
            <a:endParaRPr kumimoji="0"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24786" cy="563563"/>
          </a:xfrm>
        </p:spPr>
        <p:txBody>
          <a:bodyPr/>
          <a:lstStyle/>
          <a:p>
            <a:pPr lvl="0"/>
            <a:r>
              <a:rPr lang="ko-KR" altLang="en-US" dirty="0" err="1"/>
              <a:t>암검진지도자와</a:t>
            </a:r>
            <a:r>
              <a:rPr lang="ko-KR" altLang="en-US" dirty="0"/>
              <a:t> 접촉한 주민의 </a:t>
            </a:r>
            <a:r>
              <a:rPr lang="ko-KR" altLang="en-US" dirty="0" smtClean="0"/>
              <a:t>설문결과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 bwMode="gray">
          <a:xfrm>
            <a:off x="304800" y="436545"/>
            <a:ext cx="819629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graphicFrame>
        <p:nvGraphicFramePr>
          <p:cNvPr id="370691" name="내용 개체 틀 3"/>
          <p:cNvGraphicFramePr>
            <a:graphicFrameLocks noGrp="1"/>
          </p:cNvGraphicFramePr>
          <p:nvPr/>
        </p:nvGraphicFramePr>
        <p:xfrm>
          <a:off x="4549804" y="2071678"/>
          <a:ext cx="4451352" cy="3286148"/>
        </p:xfrm>
        <a:graphic>
          <a:graphicData uri="http://schemas.openxmlformats.org/presentationml/2006/ole">
            <p:oleObj spid="_x0000_s370691" r:id="rId5" imgW="8327858" imgH="4627265" progId="Excel.Sheet.8">
              <p:embed/>
            </p:oleObj>
          </a:graphicData>
        </a:graphic>
      </p:graphicFrame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786050" y="1643050"/>
            <a:ext cx="1368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ko-KR" altLang="en-US" sz="1000" b="1" dirty="0">
                <a:latin typeface="맑은 고딕" pitchFamily="50" charset="-127"/>
                <a:ea typeface="맑은 고딕" pitchFamily="50" charset="-127"/>
              </a:rPr>
              <a:t>단위 </a:t>
            </a: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: %</a:t>
            </a:r>
            <a:endParaRPr kumimoji="0"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 bwMode="gray">
          <a:xfrm>
            <a:off x="285720" y="5437205"/>
            <a:ext cx="328614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지역주민의 지식 변화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4929190" y="5429264"/>
            <a:ext cx="371477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지역주민의 지식 변화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제목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24786" cy="563563"/>
          </a:xfrm>
        </p:spPr>
        <p:txBody>
          <a:bodyPr/>
          <a:lstStyle/>
          <a:p>
            <a:r>
              <a:rPr lang="ko-KR" altLang="en-US" dirty="0" err="1" smtClean="0"/>
              <a:t>암검진지도자와</a:t>
            </a:r>
            <a:r>
              <a:rPr lang="ko-KR" altLang="en-US" dirty="0" smtClean="0"/>
              <a:t> 접촉한 주민의 설문결과</a:t>
            </a:r>
          </a:p>
        </p:txBody>
      </p:sp>
      <p:graphicFrame>
        <p:nvGraphicFramePr>
          <p:cNvPr id="7170" name="내용 개체 틀 3"/>
          <p:cNvGraphicFramePr>
            <a:graphicFrameLocks noGrp="1"/>
          </p:cNvGraphicFramePr>
          <p:nvPr>
            <p:ph idx="1"/>
          </p:nvPr>
        </p:nvGraphicFramePr>
        <p:xfrm>
          <a:off x="1000100" y="1500174"/>
          <a:ext cx="7286676" cy="4000528"/>
        </p:xfrm>
        <a:graphic>
          <a:graphicData uri="http://schemas.openxmlformats.org/presentationml/2006/ole">
            <p:oleObj spid="_x0000_s372738" r:id="rId4" imgW="8327858" imgH="4627265" progId="Excel.Sheet.8">
              <p:embed/>
            </p:oleObj>
          </a:graphicData>
        </a:graphic>
      </p:graphicFrame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6732588" y="1773238"/>
            <a:ext cx="1368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ko-KR" altLang="en-US" sz="1000" b="1">
                <a:latin typeface="맑은 고딕" pitchFamily="50" charset="-127"/>
                <a:ea typeface="맑은 고딕" pitchFamily="50" charset="-127"/>
              </a:rPr>
              <a:t>단위 </a:t>
            </a:r>
            <a:r>
              <a:rPr kumimoji="0" lang="en-US" altLang="ko-KR" sz="1000" b="1">
                <a:latin typeface="맑은 고딕" pitchFamily="50" charset="-127"/>
                <a:ea typeface="맑은 고딕" pitchFamily="50" charset="-127"/>
              </a:rPr>
              <a:t>: %</a:t>
            </a:r>
            <a:endParaRPr kumimoji="0" lang="ko-KR" altLang="en-US" sz="10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 bwMode="gray">
          <a:xfrm>
            <a:off x="1928794" y="5580081"/>
            <a:ext cx="550072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주민의 타인 </a:t>
            </a:r>
            <a:r>
              <a:rPr kumimoji="0" lang="ko-KR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암조기검진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권유 의향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사업 결과</a:t>
            </a:r>
            <a:endParaRPr lang="en-US" altLang="ko-KR" dirty="0"/>
          </a:p>
        </p:txBody>
      </p:sp>
      <p:sp>
        <p:nvSpPr>
          <p:cNvPr id="314371" name="AutoShape 3"/>
          <p:cNvSpPr>
            <a:spLocks noChangeArrowheads="1"/>
          </p:cNvSpPr>
          <p:nvPr/>
        </p:nvSpPr>
        <p:spPr bwMode="gray">
          <a:xfrm>
            <a:off x="5092700" y="1566863"/>
            <a:ext cx="3360738" cy="901700"/>
          </a:xfrm>
          <a:prstGeom prst="chevron">
            <a:avLst>
              <a:gd name="adj" fmla="val 53163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314372" name="AutoShape 4"/>
          <p:cNvSpPr>
            <a:spLocks noChangeArrowheads="1"/>
          </p:cNvSpPr>
          <p:nvPr/>
        </p:nvSpPr>
        <p:spPr bwMode="gray">
          <a:xfrm>
            <a:off x="1404938" y="1460500"/>
            <a:ext cx="4186237" cy="1131888"/>
          </a:xfrm>
          <a:prstGeom prst="homePlate">
            <a:avLst>
              <a:gd name="adj" fmla="val 5160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1447800"/>
            <a:ext cx="1323975" cy="1320800"/>
            <a:chOff x="2161" y="696"/>
            <a:chExt cx="1360" cy="135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314375" name="Oval 7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376" name="Oval 8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F8F8F8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377" name="Oval 9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378" name="Oval 10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379" name="Oval 11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14380" name="Oval 12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15988" y="1655763"/>
            <a:ext cx="879475" cy="885825"/>
            <a:chOff x="523" y="2809"/>
            <a:chExt cx="876" cy="882"/>
          </a:xfrm>
        </p:grpSpPr>
        <p:sp>
          <p:nvSpPr>
            <p:cNvPr id="314382" name="Oval 14"/>
            <p:cNvSpPr>
              <a:spLocks noChangeArrowheads="1"/>
            </p:cNvSpPr>
            <p:nvPr/>
          </p:nvSpPr>
          <p:spPr bwMode="gray">
            <a:xfrm>
              <a:off x="523" y="2809"/>
              <a:ext cx="876" cy="876"/>
            </a:xfrm>
            <a:prstGeom prst="ellipse">
              <a:avLst/>
            </a:prstGeom>
            <a:noFill/>
            <a:ln w="19050" algn="ctr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4383" name="Line 15"/>
            <p:cNvSpPr>
              <a:spLocks noChangeShapeType="1"/>
            </p:cNvSpPr>
            <p:nvPr/>
          </p:nvSpPr>
          <p:spPr bwMode="gray">
            <a:xfrm>
              <a:off x="964" y="2809"/>
              <a:ext cx="0" cy="87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384" name="Line 16"/>
            <p:cNvSpPr>
              <a:spLocks noChangeShapeType="1"/>
            </p:cNvSpPr>
            <p:nvPr/>
          </p:nvSpPr>
          <p:spPr bwMode="gray">
            <a:xfrm>
              <a:off x="523" y="3244"/>
              <a:ext cx="876" cy="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385" name="Freeform 17"/>
            <p:cNvSpPr>
              <a:spLocks/>
            </p:cNvSpPr>
            <p:nvPr/>
          </p:nvSpPr>
          <p:spPr bwMode="gray">
            <a:xfrm>
              <a:off x="1023" y="2815"/>
              <a:ext cx="182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435"/>
                </a:cxn>
                <a:cxn ang="0">
                  <a:pos x="6" y="864"/>
                </a:cxn>
              </a:cxnLst>
              <a:rect l="0" t="0" r="r" b="b"/>
              <a:pathLst>
                <a:path w="182" h="864">
                  <a:moveTo>
                    <a:pt x="0" y="0"/>
                  </a:moveTo>
                  <a:cubicBezTo>
                    <a:pt x="59" y="89"/>
                    <a:pt x="182" y="177"/>
                    <a:pt x="182" y="435"/>
                  </a:cubicBezTo>
                  <a:cubicBezTo>
                    <a:pt x="182" y="693"/>
                    <a:pt x="70" y="800"/>
                    <a:pt x="6" y="864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386" name="Freeform 18"/>
            <p:cNvSpPr>
              <a:spLocks/>
            </p:cNvSpPr>
            <p:nvPr/>
          </p:nvSpPr>
          <p:spPr bwMode="gray">
            <a:xfrm>
              <a:off x="726" y="2821"/>
              <a:ext cx="197" cy="870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436"/>
                </a:cxn>
                <a:cxn ang="0">
                  <a:pos x="197" y="870"/>
                </a:cxn>
              </a:cxnLst>
              <a:rect l="0" t="0" r="r" b="b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387" name="Freeform 19"/>
            <p:cNvSpPr>
              <a:spLocks/>
            </p:cNvSpPr>
            <p:nvPr/>
          </p:nvSpPr>
          <p:spPr bwMode="gray">
            <a:xfrm rot="5400000">
              <a:off x="892" y="3171"/>
              <a:ext cx="114" cy="65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436"/>
                </a:cxn>
                <a:cxn ang="0">
                  <a:pos x="197" y="870"/>
                </a:cxn>
              </a:cxnLst>
              <a:rect l="0" t="0" r="r" b="b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388" name="Freeform 20"/>
            <p:cNvSpPr>
              <a:spLocks/>
            </p:cNvSpPr>
            <p:nvPr/>
          </p:nvSpPr>
          <p:spPr bwMode="gray">
            <a:xfrm rot="16200000" flipV="1">
              <a:off x="900" y="2668"/>
              <a:ext cx="114" cy="65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436"/>
                </a:cxn>
                <a:cxn ang="0">
                  <a:pos x="197" y="870"/>
                </a:cxn>
              </a:cxnLst>
              <a:rect l="0" t="0" r="r" b="b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14389" name="Rectangle 21"/>
          <p:cNvSpPr>
            <a:spLocks noChangeArrowheads="1"/>
          </p:cNvSpPr>
          <p:nvPr/>
        </p:nvSpPr>
        <p:spPr bwMode="white">
          <a:xfrm>
            <a:off x="1130458" y="1782537"/>
            <a:ext cx="44114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8F8F8"/>
                </a:solidFill>
                <a:ea typeface="굴림" charset="-127"/>
              </a:rPr>
              <a:t>1</a:t>
            </a:r>
            <a:endParaRPr lang="en-US" altLang="ko-KR" sz="3600" b="1" dirty="0">
              <a:solidFill>
                <a:srgbClr val="F8F8F8"/>
              </a:solidFill>
              <a:ea typeface="굴림" charset="-127"/>
            </a:endParaRPr>
          </a:p>
        </p:txBody>
      </p:sp>
      <p:sp>
        <p:nvSpPr>
          <p:cNvPr id="314390" name="Rectangle 22"/>
          <p:cNvSpPr>
            <a:spLocks noChangeArrowheads="1"/>
          </p:cNvSpPr>
          <p:nvPr/>
        </p:nvSpPr>
        <p:spPr bwMode="auto">
          <a:xfrm>
            <a:off x="1643042" y="1597871"/>
            <a:ext cx="3857652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defRPr/>
            </a:pP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     지역사회 </a:t>
            </a:r>
            <a:r>
              <a:rPr lang="ko-KR" altLang="en-US" sz="1600" kern="0" dirty="0" err="1" smtClean="0">
                <a:latin typeface="맑은 고딕" pitchFamily="50" charset="-127"/>
                <a:ea typeface="맑은 고딕" pitchFamily="50" charset="-127"/>
              </a:rPr>
              <a:t>암검진지도자를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 양성할 </a:t>
            </a:r>
            <a:endParaRPr lang="en-US" altLang="ko-KR" sz="1600" kern="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ko-KR" sz="1600" kern="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1600" kern="0" dirty="0" smtClean="0">
                <a:latin typeface="맑은 고딕" pitchFamily="50" charset="-127"/>
                <a:ea typeface="맑은 고딕" pitchFamily="50" charset="-127"/>
              </a:rPr>
              <a:t>수 있는 참여도 높은 교육 프로그램 개발</a:t>
            </a:r>
            <a:endParaRPr lang="en-US" altLang="ko-KR" sz="1600" kern="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4391" name="Text Box 23"/>
          <p:cNvSpPr txBox="1">
            <a:spLocks noChangeArrowheads="1"/>
          </p:cNvSpPr>
          <p:nvPr/>
        </p:nvSpPr>
        <p:spPr bwMode="gray">
          <a:xfrm>
            <a:off x="5348287" y="1567094"/>
            <a:ext cx="2938489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차별화된 </a:t>
            </a:r>
            <a:endParaRPr lang="en-US" altLang="ko-KR" sz="20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spcBef>
                <a:spcPct val="50000"/>
              </a:spcBef>
            </a:pPr>
            <a:r>
              <a:rPr lang="ko-KR" altLang="en-US" sz="20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교육프로그램 운영</a:t>
            </a:r>
            <a:endParaRPr lang="en-US" altLang="ko-KR" sz="20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4392" name="AutoShape 24"/>
          <p:cNvSpPr>
            <a:spLocks noChangeArrowheads="1"/>
          </p:cNvSpPr>
          <p:nvPr/>
        </p:nvSpPr>
        <p:spPr bwMode="gray">
          <a:xfrm>
            <a:off x="5092700" y="3254375"/>
            <a:ext cx="3360738" cy="901700"/>
          </a:xfrm>
          <a:prstGeom prst="chevron">
            <a:avLst>
              <a:gd name="adj" fmla="val 53163"/>
            </a:avLst>
          </a:prstGeom>
          <a:gradFill rotWithShape="1">
            <a:gsLst>
              <a:gs pos="0">
                <a:schemeClr val="accent2">
                  <a:gamma/>
                  <a:shade val="69804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314393" name="AutoShape 25"/>
          <p:cNvSpPr>
            <a:spLocks noChangeArrowheads="1"/>
          </p:cNvSpPr>
          <p:nvPr/>
        </p:nvSpPr>
        <p:spPr bwMode="gray">
          <a:xfrm>
            <a:off x="1404938" y="3148013"/>
            <a:ext cx="4186237" cy="1131887"/>
          </a:xfrm>
          <a:prstGeom prst="homePlate">
            <a:avLst>
              <a:gd name="adj" fmla="val 5160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85800" y="3135313"/>
            <a:ext cx="1323975" cy="1320800"/>
            <a:chOff x="2161" y="696"/>
            <a:chExt cx="1360" cy="1356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314396" name="Oval 28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397" name="Oval 29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F8F8F8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398" name="Oval 30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399" name="Oval 31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400" name="Oval 32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14401" name="Oval 33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900113" y="3343275"/>
            <a:ext cx="879475" cy="885825"/>
            <a:chOff x="523" y="2809"/>
            <a:chExt cx="876" cy="882"/>
          </a:xfrm>
        </p:grpSpPr>
        <p:sp>
          <p:nvSpPr>
            <p:cNvPr id="314403" name="Oval 35"/>
            <p:cNvSpPr>
              <a:spLocks noChangeArrowheads="1"/>
            </p:cNvSpPr>
            <p:nvPr/>
          </p:nvSpPr>
          <p:spPr bwMode="gray">
            <a:xfrm>
              <a:off x="523" y="2809"/>
              <a:ext cx="876" cy="876"/>
            </a:xfrm>
            <a:prstGeom prst="ellipse">
              <a:avLst/>
            </a:prstGeom>
            <a:noFill/>
            <a:ln w="19050" algn="ctr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4404" name="Line 36"/>
            <p:cNvSpPr>
              <a:spLocks noChangeShapeType="1"/>
            </p:cNvSpPr>
            <p:nvPr/>
          </p:nvSpPr>
          <p:spPr bwMode="gray">
            <a:xfrm>
              <a:off x="964" y="2809"/>
              <a:ext cx="0" cy="87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405" name="Line 37"/>
            <p:cNvSpPr>
              <a:spLocks noChangeShapeType="1"/>
            </p:cNvSpPr>
            <p:nvPr/>
          </p:nvSpPr>
          <p:spPr bwMode="gray">
            <a:xfrm>
              <a:off x="523" y="3244"/>
              <a:ext cx="876" cy="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406" name="Freeform 38"/>
            <p:cNvSpPr>
              <a:spLocks/>
            </p:cNvSpPr>
            <p:nvPr/>
          </p:nvSpPr>
          <p:spPr bwMode="gray">
            <a:xfrm>
              <a:off x="1023" y="2815"/>
              <a:ext cx="182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435"/>
                </a:cxn>
                <a:cxn ang="0">
                  <a:pos x="6" y="864"/>
                </a:cxn>
              </a:cxnLst>
              <a:rect l="0" t="0" r="r" b="b"/>
              <a:pathLst>
                <a:path w="182" h="864">
                  <a:moveTo>
                    <a:pt x="0" y="0"/>
                  </a:moveTo>
                  <a:cubicBezTo>
                    <a:pt x="59" y="89"/>
                    <a:pt x="182" y="177"/>
                    <a:pt x="182" y="435"/>
                  </a:cubicBezTo>
                  <a:cubicBezTo>
                    <a:pt x="182" y="693"/>
                    <a:pt x="70" y="800"/>
                    <a:pt x="6" y="864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407" name="Freeform 39"/>
            <p:cNvSpPr>
              <a:spLocks/>
            </p:cNvSpPr>
            <p:nvPr/>
          </p:nvSpPr>
          <p:spPr bwMode="gray">
            <a:xfrm>
              <a:off x="726" y="2821"/>
              <a:ext cx="197" cy="870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436"/>
                </a:cxn>
                <a:cxn ang="0">
                  <a:pos x="197" y="870"/>
                </a:cxn>
              </a:cxnLst>
              <a:rect l="0" t="0" r="r" b="b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408" name="Freeform 40"/>
            <p:cNvSpPr>
              <a:spLocks/>
            </p:cNvSpPr>
            <p:nvPr/>
          </p:nvSpPr>
          <p:spPr bwMode="gray">
            <a:xfrm rot="5400000">
              <a:off x="892" y="3171"/>
              <a:ext cx="114" cy="65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436"/>
                </a:cxn>
                <a:cxn ang="0">
                  <a:pos x="197" y="870"/>
                </a:cxn>
              </a:cxnLst>
              <a:rect l="0" t="0" r="r" b="b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409" name="Freeform 41"/>
            <p:cNvSpPr>
              <a:spLocks/>
            </p:cNvSpPr>
            <p:nvPr/>
          </p:nvSpPr>
          <p:spPr bwMode="gray">
            <a:xfrm rot="16200000" flipV="1">
              <a:off x="900" y="2668"/>
              <a:ext cx="114" cy="65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436"/>
                </a:cxn>
                <a:cxn ang="0">
                  <a:pos x="197" y="870"/>
                </a:cxn>
              </a:cxnLst>
              <a:rect l="0" t="0" r="r" b="b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14411" name="Rectangle 43"/>
          <p:cNvSpPr>
            <a:spLocks noChangeArrowheads="1"/>
          </p:cNvSpPr>
          <p:nvPr/>
        </p:nvSpPr>
        <p:spPr bwMode="auto">
          <a:xfrm>
            <a:off x="1672706" y="3452813"/>
            <a:ext cx="3581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lvl="0" indent="-342900" latinLnBrk="1">
              <a:spcBef>
                <a:spcPct val="20000"/>
              </a:spcBef>
              <a:buClr>
                <a:srgbClr val="3D337A"/>
              </a:buClr>
            </a:pP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16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암검진지도자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사업의 지역사회 적용</a:t>
            </a: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4412" name="Text Box 44"/>
          <p:cNvSpPr txBox="1">
            <a:spLocks noChangeArrowheads="1"/>
          </p:cNvSpPr>
          <p:nvPr/>
        </p:nvSpPr>
        <p:spPr bwMode="gray">
          <a:xfrm>
            <a:off x="5430863" y="3281606"/>
            <a:ext cx="2784475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 b="1" dirty="0" err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타지역</a:t>
            </a:r>
            <a:r>
              <a:rPr lang="ko-KR" altLang="en-US" sz="20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암센터</a:t>
            </a:r>
            <a:r>
              <a:rPr lang="ko-KR" altLang="en-US" sz="20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및 </a:t>
            </a:r>
            <a:endParaRPr lang="en-US" altLang="ko-KR" sz="20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spcBef>
                <a:spcPct val="50000"/>
              </a:spcBef>
            </a:pPr>
            <a:r>
              <a:rPr lang="ko-KR" altLang="en-US" sz="20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보건소사업 벤치마킹</a:t>
            </a:r>
            <a:endParaRPr lang="en-US" altLang="ko-KR" sz="20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4413" name="AutoShape 45"/>
          <p:cNvSpPr>
            <a:spLocks noChangeArrowheads="1"/>
          </p:cNvSpPr>
          <p:nvPr/>
        </p:nvSpPr>
        <p:spPr bwMode="gray">
          <a:xfrm>
            <a:off x="5092700" y="4932363"/>
            <a:ext cx="3360738" cy="901700"/>
          </a:xfrm>
          <a:prstGeom prst="chevron">
            <a:avLst>
              <a:gd name="adj" fmla="val 53163"/>
            </a:avLst>
          </a:pr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314414" name="AutoShape 46"/>
          <p:cNvSpPr>
            <a:spLocks noChangeArrowheads="1"/>
          </p:cNvSpPr>
          <p:nvPr/>
        </p:nvSpPr>
        <p:spPr bwMode="gray">
          <a:xfrm>
            <a:off x="1404938" y="4826000"/>
            <a:ext cx="4186237" cy="1131888"/>
          </a:xfrm>
          <a:prstGeom prst="homePlate">
            <a:avLst>
              <a:gd name="adj" fmla="val 516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685800" y="4813300"/>
            <a:ext cx="1323975" cy="1320800"/>
            <a:chOff x="2161" y="696"/>
            <a:chExt cx="1360" cy="1356"/>
          </a:xfrm>
        </p:grpSpPr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314417" name="Oval 4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418" name="Oval 5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F8F8F8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419" name="Oval 5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420" name="Oval 5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4421" name="Oval 5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14422" name="Oval 5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900113" y="5021263"/>
            <a:ext cx="879475" cy="885825"/>
            <a:chOff x="523" y="2809"/>
            <a:chExt cx="876" cy="882"/>
          </a:xfrm>
        </p:grpSpPr>
        <p:sp>
          <p:nvSpPr>
            <p:cNvPr id="314424" name="Oval 56"/>
            <p:cNvSpPr>
              <a:spLocks noChangeArrowheads="1"/>
            </p:cNvSpPr>
            <p:nvPr/>
          </p:nvSpPr>
          <p:spPr bwMode="gray">
            <a:xfrm>
              <a:off x="523" y="2809"/>
              <a:ext cx="876" cy="876"/>
            </a:xfrm>
            <a:prstGeom prst="ellipse">
              <a:avLst/>
            </a:prstGeom>
            <a:noFill/>
            <a:ln w="19050" algn="ctr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4425" name="Line 57"/>
            <p:cNvSpPr>
              <a:spLocks noChangeShapeType="1"/>
            </p:cNvSpPr>
            <p:nvPr/>
          </p:nvSpPr>
          <p:spPr bwMode="gray">
            <a:xfrm>
              <a:off x="964" y="2809"/>
              <a:ext cx="0" cy="87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426" name="Line 58"/>
            <p:cNvSpPr>
              <a:spLocks noChangeShapeType="1"/>
            </p:cNvSpPr>
            <p:nvPr/>
          </p:nvSpPr>
          <p:spPr bwMode="gray">
            <a:xfrm>
              <a:off x="523" y="3244"/>
              <a:ext cx="876" cy="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427" name="Freeform 59"/>
            <p:cNvSpPr>
              <a:spLocks/>
            </p:cNvSpPr>
            <p:nvPr/>
          </p:nvSpPr>
          <p:spPr bwMode="gray">
            <a:xfrm>
              <a:off x="1023" y="2815"/>
              <a:ext cx="182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435"/>
                </a:cxn>
                <a:cxn ang="0">
                  <a:pos x="6" y="864"/>
                </a:cxn>
              </a:cxnLst>
              <a:rect l="0" t="0" r="r" b="b"/>
              <a:pathLst>
                <a:path w="182" h="864">
                  <a:moveTo>
                    <a:pt x="0" y="0"/>
                  </a:moveTo>
                  <a:cubicBezTo>
                    <a:pt x="59" y="89"/>
                    <a:pt x="182" y="177"/>
                    <a:pt x="182" y="435"/>
                  </a:cubicBezTo>
                  <a:cubicBezTo>
                    <a:pt x="182" y="693"/>
                    <a:pt x="70" y="800"/>
                    <a:pt x="6" y="864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428" name="Freeform 60"/>
            <p:cNvSpPr>
              <a:spLocks/>
            </p:cNvSpPr>
            <p:nvPr/>
          </p:nvSpPr>
          <p:spPr bwMode="gray">
            <a:xfrm>
              <a:off x="726" y="2821"/>
              <a:ext cx="197" cy="870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436"/>
                </a:cxn>
                <a:cxn ang="0">
                  <a:pos x="197" y="870"/>
                </a:cxn>
              </a:cxnLst>
              <a:rect l="0" t="0" r="r" b="b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429" name="Freeform 61"/>
            <p:cNvSpPr>
              <a:spLocks/>
            </p:cNvSpPr>
            <p:nvPr/>
          </p:nvSpPr>
          <p:spPr bwMode="gray">
            <a:xfrm rot="5400000">
              <a:off x="892" y="3171"/>
              <a:ext cx="114" cy="65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436"/>
                </a:cxn>
                <a:cxn ang="0">
                  <a:pos x="197" y="870"/>
                </a:cxn>
              </a:cxnLst>
              <a:rect l="0" t="0" r="r" b="b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4430" name="Freeform 62"/>
            <p:cNvSpPr>
              <a:spLocks/>
            </p:cNvSpPr>
            <p:nvPr/>
          </p:nvSpPr>
          <p:spPr bwMode="gray">
            <a:xfrm rot="16200000" flipV="1">
              <a:off x="900" y="2668"/>
              <a:ext cx="114" cy="65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436"/>
                </a:cxn>
                <a:cxn ang="0">
                  <a:pos x="197" y="870"/>
                </a:cxn>
              </a:cxnLst>
              <a:rect l="0" t="0" r="r" b="b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14432" name="Rectangle 64"/>
          <p:cNvSpPr>
            <a:spLocks noChangeArrowheads="1"/>
          </p:cNvSpPr>
          <p:nvPr/>
        </p:nvSpPr>
        <p:spPr bwMode="auto">
          <a:xfrm>
            <a:off x="2000233" y="5000636"/>
            <a:ext cx="335758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ko-KR" altLang="en-US" sz="16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암검진지도자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사업의 효과 분석을</a:t>
            </a: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eaLnBrk="0" hangingPunct="0"/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통해 강원도 전역에 근거중심 사업 </a:t>
            </a: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eaLnBrk="0" hangingPunct="0"/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점진적 확대</a:t>
            </a:r>
            <a:endParaRPr lang="en-US" altLang="ko-KR" sz="1050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14433" name="Text Box 65"/>
          <p:cNvSpPr txBox="1">
            <a:spLocks noChangeArrowheads="1"/>
          </p:cNvSpPr>
          <p:nvPr/>
        </p:nvSpPr>
        <p:spPr bwMode="gray">
          <a:xfrm>
            <a:off x="5214942" y="4929198"/>
            <a:ext cx="3152803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설문지 통계관리</a:t>
            </a:r>
            <a:r>
              <a:rPr lang="en-US" altLang="ko-KR" sz="20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ko-KR" altLang="en-US" sz="20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평가대회</a:t>
            </a:r>
            <a:endParaRPr lang="en-US" altLang="ko-KR" sz="20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white">
          <a:xfrm>
            <a:off x="1130458" y="3497049"/>
            <a:ext cx="44114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8F8F8"/>
                </a:solidFill>
                <a:ea typeface="굴림" charset="-127"/>
              </a:rPr>
              <a:t>2</a:t>
            </a:r>
            <a:endParaRPr lang="en-US" altLang="ko-KR" sz="3600" b="1" dirty="0">
              <a:solidFill>
                <a:srgbClr val="F8F8F8"/>
              </a:solidFill>
              <a:ea typeface="굴림" charset="-127"/>
            </a:endParaRPr>
          </a:p>
        </p:txBody>
      </p:sp>
      <p:sp>
        <p:nvSpPr>
          <p:cNvPr id="68" name="Rectangle 21"/>
          <p:cNvSpPr>
            <a:spLocks noChangeArrowheads="1"/>
          </p:cNvSpPr>
          <p:nvPr/>
        </p:nvSpPr>
        <p:spPr bwMode="white">
          <a:xfrm>
            <a:off x="1130458" y="5143512"/>
            <a:ext cx="44114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8F8F8"/>
                </a:solidFill>
                <a:ea typeface="굴림" charset="-127"/>
              </a:rPr>
              <a:t>3</a:t>
            </a:r>
            <a:endParaRPr lang="en-US" altLang="ko-KR" sz="3600" b="1" dirty="0">
              <a:solidFill>
                <a:srgbClr val="F8F8F8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활동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7676" y="1166834"/>
            <a:ext cx="8196290" cy="533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2008</a:t>
            </a:r>
            <a:r>
              <a:rPr lang="ko-KR" altLang="en-US" sz="1800" dirty="0"/>
              <a:t>년 </a:t>
            </a:r>
            <a:r>
              <a:rPr lang="en-US" altLang="ko-KR" sz="1800" dirty="0"/>
              <a:t>: </a:t>
            </a:r>
            <a:r>
              <a:rPr lang="ko-KR" altLang="en-US" sz="1800" dirty="0"/>
              <a:t>전문가집단을 통한 </a:t>
            </a:r>
            <a:r>
              <a:rPr lang="ko-KR" altLang="en-US" sz="1800" dirty="0" err="1"/>
              <a:t>암검진지도자</a:t>
            </a:r>
            <a:r>
              <a:rPr lang="ko-KR" altLang="en-US" sz="1800" dirty="0"/>
              <a:t> 프로그램 국내 최초 개발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            </a:t>
            </a:r>
            <a:r>
              <a:rPr lang="ko-KR" altLang="en-US" sz="1800" dirty="0" smtClean="0"/>
              <a:t>제</a:t>
            </a:r>
            <a:r>
              <a:rPr lang="en-US" altLang="ko-KR" sz="1800" dirty="0"/>
              <a:t>1</a:t>
            </a:r>
            <a:r>
              <a:rPr lang="ko-KR" altLang="en-US" sz="1800" dirty="0"/>
              <a:t>기 암검진지도자 양성</a:t>
            </a:r>
            <a:r>
              <a:rPr lang="en-US" altLang="ko-KR" sz="1800" dirty="0"/>
              <a:t>·</a:t>
            </a:r>
            <a:r>
              <a:rPr lang="ko-KR" altLang="en-US" sz="1800" dirty="0"/>
              <a:t>운영</a:t>
            </a:r>
            <a:r>
              <a:rPr lang="en-US" altLang="ko-KR" sz="1800" dirty="0"/>
              <a:t>(</a:t>
            </a:r>
            <a:r>
              <a:rPr lang="ko-KR" altLang="en-US" sz="1800" dirty="0"/>
              <a:t>춘천시</a:t>
            </a:r>
            <a:r>
              <a:rPr lang="en-US" altLang="ko-KR" sz="1800" dirty="0"/>
              <a:t>, 36</a:t>
            </a:r>
            <a:r>
              <a:rPr lang="ko-KR" altLang="en-US" sz="1800" dirty="0"/>
              <a:t>명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2009</a:t>
            </a:r>
            <a:r>
              <a:rPr lang="ko-KR" altLang="en-US" sz="1800" dirty="0"/>
              <a:t>년 </a:t>
            </a:r>
            <a:r>
              <a:rPr lang="en-US" altLang="ko-KR" sz="1800" dirty="0"/>
              <a:t>: </a:t>
            </a:r>
            <a:r>
              <a:rPr lang="ko-KR" altLang="en-US" sz="1800" dirty="0"/>
              <a:t>한국농촌의학</a:t>
            </a:r>
            <a:r>
              <a:rPr lang="en-US" altLang="ko-KR" sz="1800" dirty="0"/>
              <a:t>·</a:t>
            </a:r>
            <a:r>
              <a:rPr lang="ko-KR" altLang="en-US" sz="1800" dirty="0"/>
              <a:t>지역보건학회지 우수 논문 </a:t>
            </a:r>
            <a:r>
              <a:rPr lang="ko-KR" altLang="en-US" sz="1800" dirty="0" smtClean="0"/>
              <a:t>선성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            </a:t>
            </a:r>
            <a:r>
              <a:rPr lang="ko-KR" altLang="en-US" sz="1800" dirty="0" smtClean="0"/>
              <a:t>제</a:t>
            </a:r>
            <a:r>
              <a:rPr lang="en-US" altLang="ko-KR" sz="1800" dirty="0"/>
              <a:t>2</a:t>
            </a:r>
            <a:r>
              <a:rPr lang="ko-KR" altLang="en-US" sz="1800" dirty="0"/>
              <a:t>기 암검진지도자 양성</a:t>
            </a:r>
            <a:r>
              <a:rPr lang="en-US" altLang="ko-KR" sz="1800" dirty="0"/>
              <a:t>·</a:t>
            </a:r>
            <a:r>
              <a:rPr lang="ko-KR" altLang="en-US" sz="1800" dirty="0"/>
              <a:t>운영</a:t>
            </a:r>
            <a:r>
              <a:rPr lang="en-US" altLang="ko-KR" sz="1800" dirty="0"/>
              <a:t>(</a:t>
            </a:r>
            <a:r>
              <a:rPr lang="ko-KR" altLang="en-US" sz="1800" dirty="0"/>
              <a:t>춘천시</a:t>
            </a:r>
            <a:r>
              <a:rPr lang="en-US" altLang="ko-KR" sz="1800" dirty="0"/>
              <a:t>, 27</a:t>
            </a:r>
            <a:r>
              <a:rPr lang="ko-KR" altLang="en-US" sz="1800" dirty="0"/>
              <a:t>명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2010</a:t>
            </a:r>
            <a:r>
              <a:rPr lang="ko-KR" altLang="en-US" sz="1800" dirty="0"/>
              <a:t>년 </a:t>
            </a:r>
            <a:r>
              <a:rPr lang="en-US" altLang="ko-KR" sz="1800" dirty="0"/>
              <a:t>: </a:t>
            </a:r>
            <a:r>
              <a:rPr lang="ko-KR" altLang="en-US" sz="1800" dirty="0"/>
              <a:t>제</a:t>
            </a:r>
            <a:r>
              <a:rPr lang="en-US" altLang="ko-KR" sz="1800" dirty="0"/>
              <a:t>3</a:t>
            </a:r>
            <a:r>
              <a:rPr lang="ko-KR" altLang="en-US" sz="1800" dirty="0"/>
              <a:t>기 암검진지도자 양성</a:t>
            </a:r>
            <a:r>
              <a:rPr lang="en-US" altLang="ko-KR" sz="1800" dirty="0"/>
              <a:t>·</a:t>
            </a:r>
            <a:r>
              <a:rPr lang="ko-KR" altLang="en-US" sz="1800" dirty="0"/>
              <a:t>운영</a:t>
            </a:r>
            <a:r>
              <a:rPr lang="en-US" altLang="ko-KR" sz="1800" dirty="0"/>
              <a:t>(</a:t>
            </a:r>
            <a:r>
              <a:rPr lang="ko-KR" altLang="en-US" sz="1800" dirty="0"/>
              <a:t>홍천군</a:t>
            </a:r>
            <a:r>
              <a:rPr lang="en-US" altLang="ko-KR" sz="1800" dirty="0"/>
              <a:t>, 34</a:t>
            </a:r>
            <a:r>
              <a:rPr lang="ko-KR" altLang="en-US" sz="1800" dirty="0"/>
              <a:t>명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2011</a:t>
            </a:r>
            <a:r>
              <a:rPr lang="ko-KR" altLang="en-US" sz="1800" dirty="0"/>
              <a:t>년 </a:t>
            </a:r>
            <a:r>
              <a:rPr lang="en-US" altLang="ko-KR" sz="1800" dirty="0"/>
              <a:t>: </a:t>
            </a:r>
            <a:r>
              <a:rPr lang="ko-KR" altLang="en-US" sz="1800" dirty="0"/>
              <a:t>제</a:t>
            </a:r>
            <a:r>
              <a:rPr lang="en-US" altLang="ko-KR" sz="1800" dirty="0"/>
              <a:t>4</a:t>
            </a:r>
            <a:r>
              <a:rPr lang="ko-KR" altLang="en-US" sz="1800" dirty="0"/>
              <a:t>회 </a:t>
            </a:r>
            <a:r>
              <a:rPr lang="ko-KR" altLang="en-US" sz="1800" dirty="0" err="1"/>
              <a:t>국제암관리사업총회</a:t>
            </a:r>
            <a:r>
              <a:rPr lang="en-US" altLang="ko-KR" sz="1800" dirty="0"/>
              <a:t>(ICCC4) </a:t>
            </a:r>
            <a:r>
              <a:rPr lang="ko-KR" altLang="en-US" sz="1800" dirty="0"/>
              <a:t>우수사례 선정 및 발표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            </a:t>
            </a:r>
            <a:r>
              <a:rPr lang="ko-KR" altLang="en-US" sz="1800" dirty="0" err="1" smtClean="0"/>
              <a:t>국제암전문학술지</a:t>
            </a:r>
            <a:r>
              <a:rPr lang="ko-KR" altLang="en-US" sz="1800" dirty="0" smtClean="0"/>
              <a:t> </a:t>
            </a:r>
            <a:r>
              <a:rPr lang="en-US" altLang="ko-KR" sz="1800" dirty="0" err="1"/>
              <a:t>Jaurnal</a:t>
            </a:r>
            <a:r>
              <a:rPr lang="en-US" altLang="ko-KR" sz="1800" dirty="0"/>
              <a:t> of Asia Pacific Cancer Prevention </a:t>
            </a:r>
            <a:r>
              <a:rPr lang="ko-KR" altLang="en-US" sz="1800" dirty="0" smtClean="0"/>
              <a:t>게재</a:t>
            </a:r>
            <a:endParaRPr lang="ko-KR" altLang="en-US" sz="1800" dirty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            제</a:t>
            </a:r>
            <a:r>
              <a:rPr lang="en-US" altLang="ko-KR" sz="1800" dirty="0"/>
              <a:t>4</a:t>
            </a:r>
            <a:r>
              <a:rPr lang="ko-KR" altLang="en-US" sz="1800" dirty="0"/>
              <a:t>기 암검진지도자 양성</a:t>
            </a:r>
            <a:r>
              <a:rPr lang="en-US" altLang="ko-KR" sz="1800" dirty="0"/>
              <a:t>·</a:t>
            </a:r>
            <a:r>
              <a:rPr lang="ko-KR" altLang="en-US" sz="1800" dirty="0"/>
              <a:t>운영</a:t>
            </a:r>
            <a:r>
              <a:rPr lang="en-US" altLang="ko-KR" sz="1800" dirty="0"/>
              <a:t>(</a:t>
            </a:r>
            <a:r>
              <a:rPr lang="ko-KR" altLang="en-US" sz="1800" dirty="0"/>
              <a:t>홍천군</a:t>
            </a:r>
            <a:r>
              <a:rPr lang="en-US" altLang="ko-KR" sz="1800" dirty="0"/>
              <a:t>, 34</a:t>
            </a:r>
            <a:r>
              <a:rPr lang="ko-KR" altLang="en-US" sz="1800" dirty="0"/>
              <a:t>명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2012</a:t>
            </a:r>
            <a:r>
              <a:rPr lang="ko-KR" altLang="en-US" sz="1800" dirty="0"/>
              <a:t>년 </a:t>
            </a:r>
            <a:r>
              <a:rPr lang="en-US" altLang="ko-KR" sz="1800" dirty="0"/>
              <a:t>: </a:t>
            </a:r>
            <a:r>
              <a:rPr lang="ko-KR" altLang="en-US" sz="1800" dirty="0" err="1" smtClean="0"/>
              <a:t>타지역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암센터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및 도내 </a:t>
            </a:r>
            <a:r>
              <a:rPr lang="ko-KR" altLang="en-US" sz="1800" dirty="0" smtClean="0"/>
              <a:t>유관기관에 벤치마킹 </a:t>
            </a:r>
            <a:r>
              <a:rPr lang="ko-KR" altLang="en-US" sz="1800" dirty="0"/>
              <a:t>제공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            제</a:t>
            </a:r>
            <a:r>
              <a:rPr lang="en-US" altLang="ko-KR" sz="1800" dirty="0"/>
              <a:t>5</a:t>
            </a:r>
            <a:r>
              <a:rPr lang="ko-KR" altLang="en-US" sz="1800" dirty="0"/>
              <a:t>기 암검진지도자 양성</a:t>
            </a:r>
            <a:r>
              <a:rPr lang="en-US" altLang="ko-KR" sz="1800" dirty="0"/>
              <a:t>·</a:t>
            </a:r>
            <a:r>
              <a:rPr lang="ko-KR" altLang="en-US" sz="1800" dirty="0"/>
              <a:t>운영</a:t>
            </a:r>
            <a:r>
              <a:rPr lang="en-US" altLang="ko-KR" sz="1800" dirty="0"/>
              <a:t>(</a:t>
            </a:r>
            <a:r>
              <a:rPr lang="ko-KR" altLang="en-US" sz="1800" dirty="0" err="1"/>
              <a:t>속초시</a:t>
            </a:r>
            <a:r>
              <a:rPr lang="en-US" altLang="ko-KR" sz="1800" dirty="0"/>
              <a:t>, 44</a:t>
            </a:r>
            <a:r>
              <a:rPr lang="ko-KR" altLang="en-US" sz="1800" dirty="0"/>
              <a:t>명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2013</a:t>
            </a:r>
            <a:r>
              <a:rPr lang="ko-KR" altLang="en-US" sz="1800" dirty="0"/>
              <a:t>년 </a:t>
            </a:r>
            <a:r>
              <a:rPr lang="en-US" altLang="ko-KR" sz="1800" dirty="0"/>
              <a:t>: </a:t>
            </a:r>
            <a:r>
              <a:rPr lang="ko-KR" altLang="en-US" sz="1800" dirty="0"/>
              <a:t>제</a:t>
            </a:r>
            <a:r>
              <a:rPr lang="en-US" altLang="ko-KR" sz="1800" dirty="0"/>
              <a:t>6</a:t>
            </a:r>
            <a:r>
              <a:rPr lang="ko-KR" altLang="en-US" sz="1800" dirty="0"/>
              <a:t>기 암검진지도자 양성</a:t>
            </a:r>
            <a:r>
              <a:rPr lang="en-US" altLang="ko-KR" sz="1800" dirty="0"/>
              <a:t>·</a:t>
            </a:r>
            <a:r>
              <a:rPr lang="ko-KR" altLang="en-US" sz="1800" dirty="0"/>
              <a:t>운영</a:t>
            </a:r>
            <a:r>
              <a:rPr lang="en-US" altLang="ko-KR" sz="1800" dirty="0"/>
              <a:t>(</a:t>
            </a:r>
            <a:r>
              <a:rPr lang="ko-KR" altLang="en-US" sz="1800" dirty="0"/>
              <a:t>평창군</a:t>
            </a:r>
            <a:r>
              <a:rPr lang="en-US" altLang="ko-KR" sz="1800" dirty="0"/>
              <a:t>, 32</a:t>
            </a:r>
            <a:r>
              <a:rPr lang="ko-KR" altLang="en-US" sz="1800" dirty="0"/>
              <a:t>명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       </a:t>
            </a:r>
            <a:endParaRPr lang="ko-KR" altLang="en-US" sz="1800" dirty="0"/>
          </a:p>
          <a:p>
            <a:pPr>
              <a:lnSpc>
                <a:spcPct val="150000"/>
              </a:lnSpc>
            </a:pP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애로사항 및 개선방안</a:t>
            </a:r>
            <a:endParaRPr lang="ko-KR" altLang="en-US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4670401" y="1428736"/>
            <a:ext cx="3352800" cy="1757370"/>
          </a:xfrm>
          <a:prstGeom prst="roundRect">
            <a:avLst>
              <a:gd name="adj" fmla="val 10347"/>
            </a:avLst>
          </a:prstGeom>
          <a:solidFill>
            <a:schemeClr val="bg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32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1142976" y="1428736"/>
            <a:ext cx="3352800" cy="1757370"/>
          </a:xfrm>
          <a:prstGeom prst="roundRect">
            <a:avLst>
              <a:gd name="adj" fmla="val 10347"/>
            </a:avLst>
          </a:prstGeom>
          <a:solidFill>
            <a:schemeClr val="bg1"/>
          </a:solidFill>
          <a:ln w="50800">
            <a:solidFill>
              <a:schemeClr val="folHlink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320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gray">
          <a:xfrm>
            <a:off x="1628748" y="1828784"/>
            <a:ext cx="24384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sz="32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담당직원의 잦은 교체</a:t>
            </a:r>
            <a:endParaRPr lang="en-US" altLang="ko-KR" sz="3200" b="1" dirty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5424470" y="2000240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o-KR" altLang="en-US" sz="32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예산부족</a:t>
            </a:r>
            <a:endParaRPr lang="en-US" altLang="ko-KR" sz="3200" b="1" dirty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gray">
          <a:xfrm>
            <a:off x="5210156" y="3386142"/>
            <a:ext cx="3352800" cy="1757370"/>
          </a:xfrm>
          <a:prstGeom prst="roundRect">
            <a:avLst>
              <a:gd name="adj" fmla="val 10347"/>
            </a:avLst>
          </a:prstGeom>
          <a:solidFill>
            <a:schemeClr val="bg1"/>
          </a:solidFill>
          <a:ln w="50800">
            <a:solidFill>
              <a:schemeClr val="accent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320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gray">
          <a:xfrm>
            <a:off x="6119818" y="3929066"/>
            <a:ext cx="173354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o-KR" altLang="en-US" sz="3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기대감</a:t>
            </a:r>
            <a:endParaRPr lang="en-US" altLang="ko-KR" sz="3200" b="1" dirty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1709694" y="3385270"/>
            <a:ext cx="3352800" cy="1757370"/>
          </a:xfrm>
          <a:prstGeom prst="roundRect">
            <a:avLst>
              <a:gd name="adj" fmla="val 10347"/>
            </a:avLst>
          </a:prstGeom>
          <a:solidFill>
            <a:schemeClr val="bg1"/>
          </a:solidFill>
          <a:ln w="50800">
            <a:solidFill>
              <a:srgbClr val="E0C41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32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gray">
          <a:xfrm>
            <a:off x="2204974" y="3928194"/>
            <a:ext cx="242889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o-KR" altLang="en-US" sz="3200" b="1" dirty="0" smtClean="0">
                <a:solidFill>
                  <a:srgbClr val="E0C41E"/>
                </a:solidFill>
                <a:latin typeface="맑은 고딕" pitchFamily="50" charset="-127"/>
                <a:ea typeface="맑은 고딕" pitchFamily="50" charset="-127"/>
              </a:rPr>
              <a:t>지도자 관리</a:t>
            </a:r>
            <a:endParaRPr lang="en-US" altLang="ko-KR" sz="3200" b="1" dirty="0">
              <a:solidFill>
                <a:srgbClr val="E0C41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5411450"/>
            <a:ext cx="671517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ko-KR" altLang="en-US" sz="8000" b="1" i="1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발상의 전환</a:t>
            </a:r>
            <a:r>
              <a:rPr lang="en-US" altLang="ko-KR" sz="8000" b="1" i="1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!!</a:t>
            </a:r>
            <a:endParaRPr lang="ko-KR" altLang="en-US" sz="8000" b="1" i="1" dirty="0">
              <a:solidFill>
                <a:srgbClr val="C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6" grpId="0" animBg="1"/>
      <p:bldP spid="17" grpId="0"/>
      <p:bldP spid="9" grpId="0" animBg="1"/>
      <p:bldP spid="1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 bwMode="auto">
          <a:xfrm>
            <a:off x="500034" y="4095072"/>
            <a:ext cx="7500990" cy="1143008"/>
          </a:xfrm>
          <a:prstGeom prst="rect">
            <a:avLst/>
          </a:prstGeom>
          <a:solidFill>
            <a:srgbClr val="FDF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500034" y="1285860"/>
            <a:ext cx="7500990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애로사항 및 개선방안</a:t>
            </a:r>
            <a:endParaRPr lang="ko-KR" alt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285720" y="1142984"/>
            <a:ext cx="3000396" cy="1143008"/>
          </a:xfrm>
          <a:prstGeom prst="roundRect">
            <a:avLst>
              <a:gd name="adj" fmla="val 10347"/>
            </a:avLst>
          </a:prstGeom>
          <a:solidFill>
            <a:schemeClr val="bg1"/>
          </a:solidFill>
          <a:ln w="50800">
            <a:solidFill>
              <a:schemeClr val="folHlink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320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gray">
          <a:xfrm>
            <a:off x="385052" y="1214422"/>
            <a:ext cx="280037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담당직원의 </a:t>
            </a:r>
            <a:endParaRPr lang="en-US" altLang="ko-KR" sz="2800" b="1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hangingPunct="0"/>
            <a:r>
              <a:rPr lang="ko-KR" altLang="en-US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잦은 교체</a:t>
            </a:r>
            <a:endParaRPr lang="en-US" altLang="ko-KR" sz="2800" b="1" dirty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000100" y="2622768"/>
            <a:ext cx="6934917" cy="1198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gray">
          <a:xfrm>
            <a:off x="5741939" y="2495542"/>
            <a:ext cx="2902027" cy="1172944"/>
          </a:xfrm>
          <a:prstGeom prst="roundRect">
            <a:avLst>
              <a:gd name="adj" fmla="val 10347"/>
            </a:avLst>
          </a:prstGeom>
          <a:solidFill>
            <a:schemeClr val="bg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320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gray">
          <a:xfrm>
            <a:off x="6177652" y="2812570"/>
            <a:ext cx="20717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예산부족</a:t>
            </a:r>
            <a:endParaRPr lang="en-US" altLang="ko-KR" sz="2800" b="1" dirty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5852" y="2622887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자문 관리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전문교수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보건소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암검진지도자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인센티브 형태 변화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기념품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봉사점수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0430" y="143523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프로그램 전파 기회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담당직원의 역량 극대화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gray">
          <a:xfrm>
            <a:off x="290506" y="3941996"/>
            <a:ext cx="3138486" cy="1185866"/>
          </a:xfrm>
          <a:prstGeom prst="roundRect">
            <a:avLst>
              <a:gd name="adj" fmla="val 10347"/>
            </a:avLst>
          </a:prstGeom>
          <a:solidFill>
            <a:schemeClr val="bg1"/>
          </a:solidFill>
          <a:ln w="50800">
            <a:solidFill>
              <a:srgbClr val="E0C41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2800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gray">
          <a:xfrm>
            <a:off x="785786" y="4270606"/>
            <a:ext cx="227363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o-KR" altLang="en-US" sz="2800" b="1" dirty="0" smtClean="0">
                <a:solidFill>
                  <a:srgbClr val="E0C41E"/>
                </a:solidFill>
                <a:latin typeface="맑은 고딕" pitchFamily="50" charset="-127"/>
                <a:ea typeface="맑은 고딕" pitchFamily="50" charset="-127"/>
              </a:rPr>
              <a:t>지도자 관리</a:t>
            </a:r>
            <a:endParaRPr lang="en-US" altLang="ko-KR" sz="2800" b="1" dirty="0">
              <a:solidFill>
                <a:srgbClr val="E0C41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0430" y="4156310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활동체크 철저히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설문지 확인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인식 개선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1000100" y="5445592"/>
            <a:ext cx="6934917" cy="1198118"/>
          </a:xfrm>
          <a:prstGeom prst="rect">
            <a:avLst/>
          </a:prstGeom>
          <a:solidFill>
            <a:srgbClr val="E0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5852" y="5445711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지역 특성 고려한 프로그램 개발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주민의 인식개선과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수검률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향상에 기여되기를 희망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긍정적 효과 기대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gray">
          <a:xfrm>
            <a:off x="5715008" y="5314968"/>
            <a:ext cx="2847948" cy="1185866"/>
          </a:xfrm>
          <a:prstGeom prst="roundRect">
            <a:avLst>
              <a:gd name="adj" fmla="val 10347"/>
            </a:avLst>
          </a:prstGeom>
          <a:solidFill>
            <a:schemeClr val="bg1"/>
          </a:solidFill>
          <a:ln w="50800">
            <a:solidFill>
              <a:schemeClr val="accent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3200"/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gray">
          <a:xfrm>
            <a:off x="6429388" y="5630307"/>
            <a:ext cx="14725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o-KR" altLang="en-US" sz="3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기대감</a:t>
            </a:r>
            <a:endParaRPr lang="en-US" altLang="ko-KR" sz="3200" b="1" dirty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6" grpId="0" animBg="1"/>
      <p:bldP spid="10" grpId="0"/>
      <p:bldP spid="14" grpId="0" animBg="1"/>
      <p:bldP spid="15" grpId="0" animBg="1"/>
      <p:bldP spid="18" grpId="0"/>
      <p:bldP spid="19" grpId="0"/>
      <p:bldP spid="24" grpId="0"/>
      <p:bldP spid="25" grpId="0" animBg="1"/>
      <p:bldP spid="26" grpId="0"/>
      <p:bldP spid="31" grpId="0"/>
      <p:bldP spid="32" grpId="0" animBg="1"/>
      <p:bldP spid="35" grpId="0"/>
      <p:bldP spid="36" grpId="0" animBg="1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 bwMode="auto">
          <a:xfrm>
            <a:off x="0" y="4357694"/>
            <a:ext cx="9286908" cy="1643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0" y="4214818"/>
            <a:ext cx="9286908" cy="1643074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2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향후계획과</a:t>
            </a:r>
            <a:r>
              <a:rPr lang="ko-KR" altLang="en-US" dirty="0" smtClean="0"/>
              <a:t> 발전방향</a:t>
            </a:r>
          </a:p>
        </p:txBody>
      </p:sp>
      <p:sp>
        <p:nvSpPr>
          <p:cNvPr id="52227" name="내용 개체 틀 2"/>
          <p:cNvSpPr>
            <a:spLocks noGrp="1"/>
          </p:cNvSpPr>
          <p:nvPr>
            <p:ph idx="1"/>
          </p:nvPr>
        </p:nvSpPr>
        <p:spPr>
          <a:xfrm>
            <a:off x="304800" y="1571612"/>
            <a:ext cx="8458200" cy="2576514"/>
          </a:xfrm>
        </p:spPr>
        <p:txBody>
          <a:bodyPr/>
          <a:lstStyle/>
          <a:p>
            <a:r>
              <a:rPr lang="ko-KR" altLang="en-US" sz="2800" dirty="0" smtClean="0"/>
              <a:t>영서</a:t>
            </a:r>
            <a:r>
              <a:rPr lang="en-US" altLang="ko-KR" sz="2800" dirty="0" smtClean="0"/>
              <a:t>/</a:t>
            </a:r>
            <a:r>
              <a:rPr lang="ko-KR" altLang="en-US" sz="2800" dirty="0" smtClean="0"/>
              <a:t>영동 간 시</a:t>
            </a:r>
            <a:r>
              <a:rPr lang="en-US" altLang="ko-KR" sz="2800" dirty="0" smtClean="0"/>
              <a:t>/</a:t>
            </a:r>
            <a:r>
              <a:rPr lang="ko-KR" altLang="en-US" sz="2800" dirty="0" smtClean="0"/>
              <a:t>군 간 균형을 고려하여 적극적인 지도자 양성</a:t>
            </a:r>
            <a:endParaRPr lang="en-US" altLang="ko-KR" sz="2800" dirty="0" smtClean="0"/>
          </a:p>
          <a:p>
            <a:pPr>
              <a:buNone/>
            </a:pPr>
            <a:endParaRPr lang="en-US" altLang="ko-KR" sz="1800" dirty="0" smtClean="0"/>
          </a:p>
          <a:p>
            <a:r>
              <a:rPr lang="ko-KR" altLang="en-US" sz="2800" dirty="0" smtClean="0"/>
              <a:t>본 사업을 통해 지역주민의 </a:t>
            </a:r>
            <a:r>
              <a:rPr lang="ko-KR" altLang="en-US" sz="2800" dirty="0" err="1" smtClean="0"/>
              <a:t>암검진에</a:t>
            </a:r>
            <a:r>
              <a:rPr lang="ko-KR" altLang="en-US" sz="2800" dirty="0" smtClean="0"/>
              <a:t> 대한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변화와 </a:t>
            </a:r>
            <a:r>
              <a:rPr lang="ko-KR" altLang="en-US" sz="2800" dirty="0" err="1" smtClean="0"/>
              <a:t>수검률</a:t>
            </a:r>
            <a:r>
              <a:rPr lang="ko-KR" altLang="en-US" sz="2800" dirty="0" smtClean="0"/>
              <a:t> 향상으로 이어질 수 있기를 기대</a:t>
            </a:r>
            <a:endParaRPr lang="en-US" altLang="ko-KR" sz="2800" dirty="0" smtClean="0"/>
          </a:p>
          <a:p>
            <a:endParaRPr lang="en-US" altLang="ko-KR" sz="1800" dirty="0" smtClean="0"/>
          </a:p>
        </p:txBody>
      </p:sp>
      <p:pic>
        <p:nvPicPr>
          <p:cNvPr id="4" name="_x72071808" descr="EMB00000678134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0562" y="4563016"/>
            <a:ext cx="160994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_x67756752" descr="EMB00000938056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728" y="4572008"/>
            <a:ext cx="166342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_x66747864" descr="EMB00000938056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142908" y="4572008"/>
            <a:ext cx="163699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_x68918464" descr="EMB00000b64312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28926" y="4572008"/>
            <a:ext cx="164307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4" descr="C:\Documents and Settings\KNUH\바탕 화면\2012 암센터\2012년 사진\통합교육프로그램\통합교육사진\암검진지도자(속초)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72198" y="4572008"/>
            <a:ext cx="162712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Documents and Settings\Administrator\바탕 화면\2013 암센터\2013년 사진\20130418 제6기 암검진지도자 기본교육\DSC0456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643834" y="4572008"/>
            <a:ext cx="1625294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auto">
          <a:xfrm>
            <a:off x="0" y="3571876"/>
            <a:ext cx="9144000" cy="278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196158" cy="563563"/>
          </a:xfrm>
        </p:spPr>
        <p:txBody>
          <a:bodyPr/>
          <a:lstStyle/>
          <a:p>
            <a:r>
              <a:rPr lang="ko-KR" altLang="en-US" dirty="0" err="1" smtClean="0"/>
              <a:t>암검진지도자</a:t>
            </a:r>
            <a:r>
              <a:rPr lang="ko-KR" altLang="en-US" dirty="0" smtClean="0"/>
              <a:t> 프로그램 </a:t>
            </a:r>
            <a:r>
              <a:rPr lang="ko-KR" altLang="en-US" dirty="0" smtClean="0"/>
              <a:t>개발</a:t>
            </a:r>
            <a:endParaRPr lang="en-US" altLang="ko-KR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36685"/>
            <a:ext cx="8286808" cy="1735125"/>
          </a:xfrm>
        </p:spPr>
        <p:txBody>
          <a:bodyPr/>
          <a:lstStyle/>
          <a:p>
            <a:r>
              <a:rPr lang="ko-KR" altLang="en-US" sz="2400" b="1" dirty="0" smtClean="0">
                <a:solidFill>
                  <a:schemeClr val="tx2"/>
                </a:solidFill>
              </a:rPr>
              <a:t>프로그램 개발 </a:t>
            </a:r>
            <a:endParaRPr lang="en-US" altLang="ko-KR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altLang="ko-KR" sz="1800" dirty="0" smtClean="0"/>
              <a:t> - </a:t>
            </a:r>
            <a:r>
              <a:rPr lang="ko-KR" altLang="en-US" sz="1800" dirty="0" smtClean="0"/>
              <a:t>인력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예방의학 교수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강원지역암센터</a:t>
            </a:r>
            <a:r>
              <a:rPr lang="ko-KR" altLang="en-US" sz="1800" dirty="0" smtClean="0"/>
              <a:t> 직원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한국리더십센터원장 등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- </a:t>
            </a:r>
            <a:r>
              <a:rPr lang="ko-KR" altLang="en-US" sz="1800" dirty="0" smtClean="0"/>
              <a:t>이론 </a:t>
            </a:r>
            <a:r>
              <a:rPr lang="en-US" altLang="ko-KR" sz="1800" dirty="0" smtClean="0"/>
              <a:t>: </a:t>
            </a:r>
            <a:r>
              <a:rPr lang="en-US" sz="1800" dirty="0" smtClean="0"/>
              <a:t>community </a:t>
            </a:r>
            <a:r>
              <a:rPr lang="en-US" sz="1800" dirty="0"/>
              <a:t>participatory action </a:t>
            </a:r>
            <a:r>
              <a:rPr lang="en-US" sz="1800" dirty="0" smtClean="0"/>
              <a:t>theory </a:t>
            </a:r>
            <a:r>
              <a:rPr lang="ko-KR" altLang="en-US" sz="1800" dirty="0" smtClean="0"/>
              <a:t>기반</a:t>
            </a:r>
            <a:endParaRPr lang="en-US" sz="1800" dirty="0"/>
          </a:p>
          <a:p>
            <a:pPr>
              <a:buNone/>
            </a:pPr>
            <a:r>
              <a:rPr lang="ko-KR" altLang="en-US" sz="1800" dirty="0" smtClean="0"/>
              <a:t>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교육프로그램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건강행태모형</a:t>
            </a:r>
            <a:r>
              <a:rPr lang="en-US" altLang="ko-KR" sz="1800" dirty="0"/>
              <a:t>(</a:t>
            </a:r>
            <a:r>
              <a:rPr lang="en-US" sz="1800" dirty="0"/>
              <a:t>Health Belief Model, </a:t>
            </a:r>
            <a:endParaRPr lang="en-US" sz="1800" dirty="0" smtClean="0"/>
          </a:p>
          <a:p>
            <a:pPr>
              <a:buNone/>
            </a:pPr>
            <a:r>
              <a:rPr lang="en-US" sz="1800" dirty="0"/>
              <a:t> </a:t>
            </a:r>
            <a:r>
              <a:rPr lang="en-US" sz="1800" dirty="0" smtClean="0"/>
              <a:t> Trans </a:t>
            </a:r>
            <a:r>
              <a:rPr lang="en-US" sz="1800" dirty="0"/>
              <a:t>Theoretical Model, </a:t>
            </a:r>
            <a:r>
              <a:rPr lang="ko-KR" altLang="en-US" sz="1800" dirty="0"/>
              <a:t>및 </a:t>
            </a:r>
            <a:r>
              <a:rPr lang="en-US" sz="1800" dirty="0"/>
              <a:t>Motivational Interview</a:t>
            </a:r>
            <a:r>
              <a:rPr lang="en-US" sz="1800" dirty="0" smtClean="0"/>
              <a:t>)</a:t>
            </a:r>
            <a:r>
              <a:rPr lang="ko-KR" altLang="en-US" sz="1800" dirty="0" smtClean="0"/>
              <a:t> 적용</a:t>
            </a:r>
            <a:endParaRPr lang="ko-KR" altLang="en-US" sz="1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500034" y="3571876"/>
            <a:ext cx="4786346" cy="160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ko-KR" altLang="en-US" sz="2400" b="1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암검진지도자란</a:t>
            </a:r>
            <a:r>
              <a:rPr lang="en-US" altLang="ko-KR" sz="24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</a:pPr>
            <a:r>
              <a:rPr kumimoji="0" lang="ko-KR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ko-KR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지역사회 내에서 주변사람들에게  </a:t>
            </a:r>
            <a:endParaRPr kumimoji="0" lang="en-US" altLang="ko-KR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</a:pPr>
            <a:r>
              <a:rPr lang="en-US" altLang="ko-KR" kern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건강과 관련된 조언</a:t>
            </a:r>
            <a:r>
              <a:rPr kumimoji="0" lang="en-US" altLang="ko-KR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정서적 지지</a:t>
            </a:r>
            <a:r>
              <a:rPr kumimoji="0" lang="en-US" altLang="ko-KR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</a:pPr>
            <a:r>
              <a:rPr kumimoji="0" lang="en-US" altLang="ko-KR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실질적 도움을 주는 이웃</a:t>
            </a:r>
            <a:endParaRPr kumimoji="0" lang="en-US" altLang="ko-KR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altLang="ko-KR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- </a:t>
            </a:r>
            <a:r>
              <a:rPr kumimoji="0" lang="ko-KR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전문가들이</a:t>
            </a:r>
            <a:r>
              <a:rPr kumimoji="0" lang="en-US" altLang="ko-KR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직접 관리하기 어려운</a:t>
            </a:r>
            <a:endParaRPr kumimoji="0" lang="en-US" altLang="ko-KR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ko-KR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주민들의 요구를 사회네트워크 내에서</a:t>
            </a:r>
            <a:endParaRPr kumimoji="0" lang="en-US" altLang="ko-KR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ko-KR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개인적으로 돕고 관련 자원을 동원하는</a:t>
            </a:r>
            <a:endParaRPr kumimoji="0" lang="en-US" altLang="ko-KR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ko-KR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활동 수행 </a:t>
            </a:r>
            <a:endParaRPr kumimoji="0" lang="en-US" altLang="ko-KR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altLang="ko-KR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9" descr="C:\Documents and Settings\조희숙\Local Settings\Temporary Internet Files\Content.IE5\UMXT001J\MCj03117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189752"/>
            <a:ext cx="808032" cy="114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오른쪽 화살표 5"/>
          <p:cNvSpPr>
            <a:spLocks noChangeArrowheads="1"/>
          </p:cNvSpPr>
          <p:nvPr/>
        </p:nvSpPr>
        <p:spPr bwMode="auto">
          <a:xfrm rot="19270056">
            <a:off x="6146179" y="5373898"/>
            <a:ext cx="765570" cy="733663"/>
          </a:xfrm>
          <a:prstGeom prst="rightArrow">
            <a:avLst>
              <a:gd name="adj1" fmla="val 50000"/>
              <a:gd name="adj2" fmla="val 50012"/>
            </a:avLst>
          </a:prstGeom>
          <a:gradFill rotWithShape="0">
            <a:gsLst>
              <a:gs pos="0">
                <a:schemeClr val="bg1"/>
              </a:gs>
              <a:gs pos="100000">
                <a:srgbClr val="3E7172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latinLnBrk="0"/>
            <a:endParaRPr kumimoji="0" lang="ko-KR" altLang="en-US"/>
          </a:p>
        </p:txBody>
      </p:sp>
      <p:pic>
        <p:nvPicPr>
          <p:cNvPr id="3409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42" y="3643314"/>
            <a:ext cx="2976568" cy="148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3" name="WordArt 7"/>
          <p:cNvSpPr>
            <a:spLocks noChangeArrowheads="1" noChangeShapeType="1" noTextEdit="1"/>
          </p:cNvSpPr>
          <p:nvPr/>
        </p:nvSpPr>
        <p:spPr bwMode="gray">
          <a:xfrm>
            <a:off x="3581400" y="3733800"/>
            <a:ext cx="5105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81320" dir="2319588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Thank You !</a:t>
            </a:r>
            <a:endParaRPr lang="ko-KR" altLang="en-US" sz="5400" b="1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81320" dir="2319588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0" y="4857760"/>
            <a:ext cx="9286908" cy="1643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0" y="4714884"/>
            <a:ext cx="9286908" cy="1643074"/>
          </a:xfrm>
          <a:prstGeom prst="rect">
            <a:avLst/>
          </a:prstGeom>
          <a:solidFill>
            <a:schemeClr val="accent1">
              <a:lumMod val="20000"/>
              <a:lumOff val="80000"/>
              <a:alpha val="84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_x72071808" descr="EMB00000678134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0562" y="5063082"/>
            <a:ext cx="160994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_x67756752" descr="EMB00000938056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728" y="5072074"/>
            <a:ext cx="166342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_x66747864" descr="EMB00000938056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142908" y="5072074"/>
            <a:ext cx="163699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_x68918464" descr="EMB00000b64312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28926" y="5072074"/>
            <a:ext cx="164307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C:\Documents and Settings\KNUH\바탕 화면\2012 암센터\2012년 사진\통합교육프로그램\통합교육사진\암검진지도자(속초)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72198" y="5072074"/>
            <a:ext cx="1627129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Documents and Settings\Administrator\바탕 화면\2013 암센터\2013년 사진\20130418 제6기 암검진지도자 기본교육\DSC0456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643834" y="5072074"/>
            <a:ext cx="1625294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암검진지도자</a:t>
            </a:r>
            <a:r>
              <a:rPr lang="ko-KR" altLang="en-US" dirty="0" smtClean="0"/>
              <a:t> 역할</a:t>
            </a:r>
            <a:endParaRPr lang="ko-KR" altLang="en-US" dirty="0"/>
          </a:p>
        </p:txBody>
      </p:sp>
      <p:sp>
        <p:nvSpPr>
          <p:cNvPr id="5" name="이등변 삼각형 4"/>
          <p:cNvSpPr/>
          <p:nvPr/>
        </p:nvSpPr>
        <p:spPr>
          <a:xfrm>
            <a:off x="4214835" y="1881188"/>
            <a:ext cx="857250" cy="857250"/>
          </a:xfrm>
          <a:prstGeom prst="triangle">
            <a:avLst/>
          </a:prstGeom>
          <a:solidFill>
            <a:srgbClr val="FF7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이등변 삼각형 5"/>
          <p:cNvSpPr/>
          <p:nvPr/>
        </p:nvSpPr>
        <p:spPr>
          <a:xfrm>
            <a:off x="3786210" y="2809875"/>
            <a:ext cx="857250" cy="85725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" name="이등변 삼각형 6"/>
          <p:cNvSpPr/>
          <p:nvPr/>
        </p:nvSpPr>
        <p:spPr>
          <a:xfrm>
            <a:off x="4643460" y="2809875"/>
            <a:ext cx="857250" cy="85725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3357585" y="3738563"/>
            <a:ext cx="857250" cy="857250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9" name="이등변 삼각형 8"/>
          <p:cNvSpPr/>
          <p:nvPr/>
        </p:nvSpPr>
        <p:spPr>
          <a:xfrm>
            <a:off x="4214835" y="3738563"/>
            <a:ext cx="857250" cy="857250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이등변 삼각형 9"/>
          <p:cNvSpPr/>
          <p:nvPr/>
        </p:nvSpPr>
        <p:spPr>
          <a:xfrm>
            <a:off x="5072085" y="3738563"/>
            <a:ext cx="857250" cy="857250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이등변 삼각형 10"/>
          <p:cNvSpPr/>
          <p:nvPr/>
        </p:nvSpPr>
        <p:spPr>
          <a:xfrm>
            <a:off x="2928960" y="4667250"/>
            <a:ext cx="857250" cy="857250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2" name="이등변 삼각형 11"/>
          <p:cNvSpPr/>
          <p:nvPr/>
        </p:nvSpPr>
        <p:spPr>
          <a:xfrm>
            <a:off x="3857647" y="4667250"/>
            <a:ext cx="857250" cy="857250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" name="이등변 삼각형 12"/>
          <p:cNvSpPr/>
          <p:nvPr/>
        </p:nvSpPr>
        <p:spPr>
          <a:xfrm>
            <a:off x="4714897" y="4667250"/>
            <a:ext cx="857250" cy="857250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이등변 삼각형 13"/>
          <p:cNvSpPr/>
          <p:nvPr/>
        </p:nvSpPr>
        <p:spPr>
          <a:xfrm>
            <a:off x="5572147" y="4667250"/>
            <a:ext cx="857250" cy="857250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5" name="이등변 삼각형 14"/>
          <p:cNvSpPr/>
          <p:nvPr/>
        </p:nvSpPr>
        <p:spPr>
          <a:xfrm>
            <a:off x="2500335" y="5595938"/>
            <a:ext cx="857250" cy="857250"/>
          </a:xfrm>
          <a:prstGeom prst="triangl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6" name="이등변 삼각형 15"/>
          <p:cNvSpPr/>
          <p:nvPr/>
        </p:nvSpPr>
        <p:spPr>
          <a:xfrm>
            <a:off x="3429022" y="5595938"/>
            <a:ext cx="857250" cy="857250"/>
          </a:xfrm>
          <a:prstGeom prst="triangl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7" name="이등변 삼각형 16"/>
          <p:cNvSpPr/>
          <p:nvPr/>
        </p:nvSpPr>
        <p:spPr>
          <a:xfrm>
            <a:off x="4286272" y="5595938"/>
            <a:ext cx="857250" cy="857250"/>
          </a:xfrm>
          <a:prstGeom prst="triangl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" name="이등변 삼각형 17"/>
          <p:cNvSpPr/>
          <p:nvPr/>
        </p:nvSpPr>
        <p:spPr>
          <a:xfrm>
            <a:off x="5143522" y="5595938"/>
            <a:ext cx="857250" cy="857250"/>
          </a:xfrm>
          <a:prstGeom prst="triangl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9" name="이등변 삼각형 18"/>
          <p:cNvSpPr/>
          <p:nvPr/>
        </p:nvSpPr>
        <p:spPr>
          <a:xfrm>
            <a:off x="6000772" y="5595938"/>
            <a:ext cx="857250" cy="857250"/>
          </a:xfrm>
          <a:prstGeom prst="triangl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" name="이등변 삼각형 19"/>
          <p:cNvSpPr/>
          <p:nvPr/>
        </p:nvSpPr>
        <p:spPr>
          <a:xfrm>
            <a:off x="5500710" y="2809875"/>
            <a:ext cx="857250" cy="85725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" name="이등변 삼각형 20"/>
          <p:cNvSpPr/>
          <p:nvPr/>
        </p:nvSpPr>
        <p:spPr>
          <a:xfrm>
            <a:off x="5072085" y="1881188"/>
            <a:ext cx="857250" cy="857250"/>
          </a:xfrm>
          <a:prstGeom prst="triangle">
            <a:avLst/>
          </a:prstGeom>
          <a:solidFill>
            <a:srgbClr val="FF7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2" name="이등변 삼각형 21"/>
          <p:cNvSpPr/>
          <p:nvPr/>
        </p:nvSpPr>
        <p:spPr>
          <a:xfrm>
            <a:off x="5929335" y="3738563"/>
            <a:ext cx="857250" cy="857250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3" name="이등변 삼각형 22"/>
          <p:cNvSpPr/>
          <p:nvPr/>
        </p:nvSpPr>
        <p:spPr>
          <a:xfrm>
            <a:off x="6429397" y="4667250"/>
            <a:ext cx="857250" cy="857250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4" name="이등변 삼각형 23"/>
          <p:cNvSpPr/>
          <p:nvPr/>
        </p:nvSpPr>
        <p:spPr>
          <a:xfrm>
            <a:off x="6858022" y="5595938"/>
            <a:ext cx="857250" cy="857250"/>
          </a:xfrm>
          <a:prstGeom prst="triangl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5" name="이등변 삼각형 24"/>
          <p:cNvSpPr/>
          <p:nvPr/>
        </p:nvSpPr>
        <p:spPr>
          <a:xfrm>
            <a:off x="4643460" y="1023938"/>
            <a:ext cx="857250" cy="857250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C00000"/>
              </a:solidFill>
            </a:endParaRPr>
          </a:p>
        </p:txBody>
      </p:sp>
      <p:pic>
        <p:nvPicPr>
          <p:cNvPr id="392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39972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196158" cy="563563"/>
          </a:xfrm>
        </p:spPr>
        <p:txBody>
          <a:bodyPr/>
          <a:lstStyle/>
          <a:p>
            <a:r>
              <a:rPr lang="ko-KR" altLang="en-US" dirty="0" err="1" smtClean="0"/>
              <a:t>암검진지도자</a:t>
            </a:r>
            <a:r>
              <a:rPr lang="ko-KR" altLang="en-US" dirty="0" smtClean="0"/>
              <a:t> 사업 목적</a:t>
            </a:r>
            <a:endParaRPr lang="en-US" altLang="ko-KR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693875"/>
            <a:ext cx="7477125" cy="35210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o-KR" altLang="en-US" dirty="0" smtClean="0"/>
              <a:t>지역사회 </a:t>
            </a:r>
            <a:r>
              <a:rPr lang="ko-KR" altLang="en-US" dirty="0" err="1" smtClean="0"/>
              <a:t>암검진지도자를</a:t>
            </a:r>
            <a:r>
              <a:rPr lang="ko-KR" altLang="en-US" dirty="0" smtClean="0"/>
              <a:t> 양성할 수 있는 참여도 높은 교육 프로그램 개발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err="1" smtClean="0"/>
              <a:t>암검진지도자</a:t>
            </a:r>
            <a:r>
              <a:rPr lang="ko-KR" altLang="en-US" dirty="0" smtClean="0"/>
              <a:t> 사업의 지역사회 적용</a:t>
            </a: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endParaRPr lang="en-US" altLang="ko-KR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dirty="0" err="1" smtClean="0"/>
              <a:t>암검진지도자</a:t>
            </a:r>
            <a:r>
              <a:rPr lang="ko-KR" altLang="en-US" dirty="0" smtClean="0"/>
              <a:t> 사업의 효과 분석을 통해 강원도 전역에 근거중심 사업 점진적 확대</a:t>
            </a:r>
            <a:endParaRPr lang="en-US" altLang="ko-K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AutoShape 2"/>
          <p:cNvSpPr>
            <a:spLocks noChangeArrowheads="1"/>
          </p:cNvSpPr>
          <p:nvPr/>
        </p:nvSpPr>
        <p:spPr bwMode="gray">
          <a:xfrm>
            <a:off x="3286116" y="1571612"/>
            <a:ext cx="2690248" cy="928694"/>
          </a:xfrm>
          <a:prstGeom prst="bevel">
            <a:avLst>
              <a:gd name="adj" fmla="val 13681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 전체 흐름도</a:t>
            </a:r>
            <a:endParaRPr lang="en-US" altLang="ko-KR" dirty="0"/>
          </a:p>
        </p:txBody>
      </p:sp>
      <p:sp>
        <p:nvSpPr>
          <p:cNvPr id="335876" name="AutoShape 4"/>
          <p:cNvSpPr>
            <a:spLocks noChangeArrowheads="1"/>
          </p:cNvSpPr>
          <p:nvPr/>
        </p:nvSpPr>
        <p:spPr bwMode="gray">
          <a:xfrm>
            <a:off x="285720" y="1582498"/>
            <a:ext cx="2678921" cy="928694"/>
          </a:xfrm>
          <a:prstGeom prst="bevel">
            <a:avLst>
              <a:gd name="adj" fmla="val 13681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77" name="AutoShape 5"/>
          <p:cNvSpPr>
            <a:spLocks noChangeArrowheads="1"/>
          </p:cNvSpPr>
          <p:nvPr/>
        </p:nvSpPr>
        <p:spPr bwMode="ltGray">
          <a:xfrm>
            <a:off x="6605618" y="5053037"/>
            <a:ext cx="2252662" cy="1071570"/>
          </a:xfrm>
          <a:prstGeom prst="bevel">
            <a:avLst>
              <a:gd name="adj" fmla="val 3606"/>
            </a:avLst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 sz="16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78" name="AutoShape 6"/>
          <p:cNvSpPr>
            <a:spLocks noChangeArrowheads="1"/>
          </p:cNvSpPr>
          <p:nvPr/>
        </p:nvSpPr>
        <p:spPr bwMode="ltGray">
          <a:xfrm>
            <a:off x="3478193" y="2805095"/>
            <a:ext cx="2252663" cy="1643074"/>
          </a:xfrm>
          <a:prstGeom prst="bevel">
            <a:avLst>
              <a:gd name="adj" fmla="val 4134"/>
            </a:avLst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 sz="16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79" name="AutoShape 7"/>
          <p:cNvSpPr>
            <a:spLocks noChangeArrowheads="1"/>
          </p:cNvSpPr>
          <p:nvPr/>
        </p:nvSpPr>
        <p:spPr bwMode="ltGray">
          <a:xfrm>
            <a:off x="3533783" y="5072075"/>
            <a:ext cx="2252662" cy="1071569"/>
          </a:xfrm>
          <a:prstGeom prst="bevel">
            <a:avLst>
              <a:gd name="adj" fmla="val 4134"/>
            </a:avLst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 sz="16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80" name="AutoShape 8"/>
          <p:cNvSpPr>
            <a:spLocks noChangeArrowheads="1"/>
          </p:cNvSpPr>
          <p:nvPr/>
        </p:nvSpPr>
        <p:spPr bwMode="gray">
          <a:xfrm>
            <a:off x="642910" y="2846406"/>
            <a:ext cx="2016112" cy="1608393"/>
          </a:xfrm>
          <a:prstGeom prst="bevel">
            <a:avLst>
              <a:gd name="adj" fmla="val 667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 sz="16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81" name="Rectangle 9"/>
          <p:cNvSpPr>
            <a:spLocks noChangeArrowheads="1"/>
          </p:cNvSpPr>
          <p:nvPr/>
        </p:nvSpPr>
        <p:spPr bwMode="auto">
          <a:xfrm>
            <a:off x="6797705" y="5429264"/>
            <a:ext cx="19589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결과</a:t>
            </a:r>
            <a:r>
              <a:rPr lang="en-US" altLang="ko-KR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영향</a:t>
            </a:r>
            <a:r>
              <a:rPr lang="en-US" altLang="ko-KR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평가</a:t>
            </a:r>
            <a:endParaRPr lang="en-US" altLang="ko-KR" sz="1600" b="1" dirty="0">
              <a:solidFill>
                <a:srgbClr val="1C1C1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3590906" y="3090846"/>
            <a:ext cx="19589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sz="1600" b="1" dirty="0" err="1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암검진지도자들의</a:t>
            </a:r>
            <a:r>
              <a:rPr lang="ko-KR" altLang="en-US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 지역사회 주민 접촉</a:t>
            </a:r>
            <a:endParaRPr lang="en-US" altLang="ko-KR" sz="1600" b="1" dirty="0">
              <a:solidFill>
                <a:srgbClr val="1C1C1C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hangingPunct="0"/>
            <a:endParaRPr lang="en-US" altLang="ko-KR" sz="1600" b="1" dirty="0" smtClean="0">
              <a:solidFill>
                <a:srgbClr val="1C1C1C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hangingPunct="0"/>
            <a:r>
              <a:rPr lang="ko-KR" altLang="en-US" sz="1600" b="1" dirty="0" err="1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암검진</a:t>
            </a:r>
            <a:r>
              <a:rPr lang="ko-KR" altLang="en-US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 홍보</a:t>
            </a:r>
            <a:endParaRPr lang="en-US" altLang="ko-KR" sz="1600" b="1" dirty="0">
              <a:solidFill>
                <a:srgbClr val="1C1C1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3725870" y="5357826"/>
            <a:ext cx="1958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과정</a:t>
            </a:r>
            <a:r>
              <a:rPr lang="en-US" altLang="ko-KR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중간활동</a:t>
            </a:r>
            <a:r>
              <a:rPr lang="en-US" altLang="ko-KR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평가</a:t>
            </a:r>
            <a:endParaRPr lang="en-US" altLang="ko-KR" sz="1600" b="1" dirty="0">
              <a:solidFill>
                <a:srgbClr val="1C1C1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84" name="Text Box 12"/>
          <p:cNvSpPr txBox="1">
            <a:spLocks noChangeArrowheads="1"/>
          </p:cNvSpPr>
          <p:nvPr/>
        </p:nvSpPr>
        <p:spPr bwMode="gray">
          <a:xfrm>
            <a:off x="501159" y="1701217"/>
            <a:ext cx="224093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지도자 대상자 선정</a:t>
            </a:r>
            <a:endParaRPr lang="en-US" altLang="ko-KR" sz="1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hangingPunct="0"/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교육 프로그램 운영</a:t>
            </a:r>
            <a:endParaRPr lang="en-US" altLang="ko-KR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85" name="Text Box 13"/>
          <p:cNvSpPr txBox="1">
            <a:spLocks noChangeArrowheads="1"/>
          </p:cNvSpPr>
          <p:nvPr/>
        </p:nvSpPr>
        <p:spPr bwMode="gray">
          <a:xfrm>
            <a:off x="3531103" y="1701217"/>
            <a:ext cx="224093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지역사회  </a:t>
            </a:r>
            <a:endParaRPr lang="en-US" altLang="ko-KR" sz="1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hangingPunct="0"/>
            <a:r>
              <a:rPr lang="ko-KR" altLang="en-US" sz="16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암검진지도자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활동</a:t>
            </a:r>
            <a:endParaRPr lang="en-US" altLang="ko-KR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86" name="Text Box 14"/>
          <p:cNvSpPr txBox="1">
            <a:spLocks noChangeArrowheads="1"/>
          </p:cNvSpPr>
          <p:nvPr/>
        </p:nvSpPr>
        <p:spPr bwMode="gray">
          <a:xfrm>
            <a:off x="680090" y="3188543"/>
            <a:ext cx="19571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sz="1600" b="1" dirty="0" err="1" smtClean="0">
                <a:solidFill>
                  <a:srgbClr val="262165"/>
                </a:solidFill>
                <a:latin typeface="맑은 고딕" pitchFamily="50" charset="-127"/>
                <a:ea typeface="맑은 고딕" pitchFamily="50" charset="-127"/>
              </a:rPr>
              <a:t>암검진지도자</a:t>
            </a:r>
            <a:r>
              <a:rPr lang="ko-KR" altLang="en-US" sz="1600" b="1" dirty="0" smtClean="0">
                <a:solidFill>
                  <a:srgbClr val="262165"/>
                </a:solidFill>
                <a:latin typeface="맑은 고딕" pitchFamily="50" charset="-127"/>
                <a:ea typeface="맑은 고딕" pitchFamily="50" charset="-127"/>
              </a:rPr>
              <a:t> 교육</a:t>
            </a:r>
            <a:endParaRPr lang="en-US" altLang="ko-KR" sz="1600" b="1" dirty="0" smtClean="0">
              <a:solidFill>
                <a:srgbClr val="262165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hangingPunct="0">
              <a:buFontTx/>
              <a:buChar char="-"/>
            </a:pPr>
            <a:endParaRPr lang="en-US" altLang="ko-KR" sz="1600" b="1" dirty="0" smtClean="0">
              <a:solidFill>
                <a:srgbClr val="262165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hangingPunct="0"/>
            <a:r>
              <a:rPr lang="ko-KR" altLang="en-US" sz="1600" b="1" dirty="0" err="1" smtClean="0">
                <a:solidFill>
                  <a:srgbClr val="262165"/>
                </a:solidFill>
                <a:latin typeface="맑은 고딕" pitchFamily="50" charset="-127"/>
                <a:ea typeface="맑은 고딕" pitchFamily="50" charset="-127"/>
              </a:rPr>
              <a:t>암검진지도자</a:t>
            </a:r>
            <a:r>
              <a:rPr lang="ko-KR" altLang="en-US" sz="1600" b="1" dirty="0" smtClean="0">
                <a:solidFill>
                  <a:srgbClr val="262165"/>
                </a:solidFill>
                <a:latin typeface="맑은 고딕" pitchFamily="50" charset="-127"/>
                <a:ea typeface="맑은 고딕" pitchFamily="50" charset="-127"/>
              </a:rPr>
              <a:t> 양성</a:t>
            </a:r>
            <a:endParaRPr lang="en-US" altLang="ko-KR" sz="1600" b="1" dirty="0">
              <a:solidFill>
                <a:srgbClr val="26216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91" name="AutoShape 19"/>
          <p:cNvSpPr>
            <a:spLocks noChangeArrowheads="1"/>
          </p:cNvSpPr>
          <p:nvPr/>
        </p:nvSpPr>
        <p:spPr bwMode="gray">
          <a:xfrm>
            <a:off x="6310908" y="1571612"/>
            <a:ext cx="2690248" cy="928694"/>
          </a:xfrm>
          <a:prstGeom prst="bevel">
            <a:avLst>
              <a:gd name="adj" fmla="val 13681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92" name="Text Box 20"/>
          <p:cNvSpPr txBox="1">
            <a:spLocks noChangeArrowheads="1"/>
          </p:cNvSpPr>
          <p:nvPr/>
        </p:nvSpPr>
        <p:spPr bwMode="gray">
          <a:xfrm>
            <a:off x="6429388" y="1701217"/>
            <a:ext cx="24611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교육효과 평가</a:t>
            </a:r>
            <a:endParaRPr lang="en-US" altLang="ko-KR" sz="1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0" hangingPunct="0"/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주민 검진 향상도 조사</a:t>
            </a:r>
            <a:endParaRPr lang="en-US" altLang="ko-KR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95" name="AutoShape 23"/>
          <p:cNvSpPr>
            <a:spLocks noChangeArrowheads="1"/>
          </p:cNvSpPr>
          <p:nvPr/>
        </p:nvSpPr>
        <p:spPr bwMode="ltGray">
          <a:xfrm>
            <a:off x="6550027" y="2786058"/>
            <a:ext cx="2252663" cy="1643074"/>
          </a:xfrm>
          <a:prstGeom prst="bevel">
            <a:avLst>
              <a:gd name="adj" fmla="val 4134"/>
            </a:avLst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 sz="16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5896" name="Rectangle 24"/>
          <p:cNvSpPr>
            <a:spLocks noChangeArrowheads="1"/>
          </p:cNvSpPr>
          <p:nvPr/>
        </p:nvSpPr>
        <p:spPr bwMode="auto">
          <a:xfrm>
            <a:off x="6681790" y="2947970"/>
            <a:ext cx="195897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sz="1600" b="1" dirty="0" err="1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암검진지도자가</a:t>
            </a:r>
            <a:r>
              <a:rPr lang="ko-KR" altLang="en-US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 접촉한 지역사회 주민들의 </a:t>
            </a:r>
            <a:r>
              <a:rPr lang="ko-KR" altLang="en-US" sz="1600" b="1" dirty="0" err="1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암검진</a:t>
            </a:r>
            <a:r>
              <a:rPr lang="ko-KR" altLang="en-US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 지식</a:t>
            </a:r>
            <a:r>
              <a:rPr lang="en-US" altLang="ko-KR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태도</a:t>
            </a:r>
            <a:r>
              <a:rPr lang="en-US" altLang="ko-KR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err="1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실천률</a:t>
            </a:r>
            <a:r>
              <a:rPr lang="ko-KR" altLang="en-US" sz="1600" b="1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 변화 조사</a:t>
            </a:r>
            <a:endParaRPr lang="en-US" altLang="ko-KR" sz="1600" b="1" dirty="0">
              <a:solidFill>
                <a:srgbClr val="1C1C1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gray">
          <a:xfrm>
            <a:off x="714348" y="5063242"/>
            <a:ext cx="2016112" cy="1048951"/>
          </a:xfrm>
          <a:prstGeom prst="bevel">
            <a:avLst>
              <a:gd name="adj" fmla="val 667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 sz="16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gray">
          <a:xfrm>
            <a:off x="750861" y="5401370"/>
            <a:ext cx="18650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sz="1600" b="1" dirty="0" smtClean="0">
                <a:solidFill>
                  <a:srgbClr val="262165"/>
                </a:solidFill>
                <a:latin typeface="맑은 고딕" pitchFamily="50" charset="-127"/>
                <a:ea typeface="맑은 고딕" pitchFamily="50" charset="-127"/>
              </a:rPr>
              <a:t>구조</a:t>
            </a:r>
            <a:r>
              <a:rPr lang="en-US" altLang="ko-KR" sz="1600" b="1" dirty="0" smtClean="0">
                <a:solidFill>
                  <a:srgbClr val="262165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262165"/>
                </a:solidFill>
                <a:latin typeface="맑은 고딕" pitchFamily="50" charset="-127"/>
                <a:ea typeface="맑은 고딕" pitchFamily="50" charset="-127"/>
              </a:rPr>
              <a:t>교육</a:t>
            </a:r>
            <a:r>
              <a:rPr lang="en-US" altLang="ko-KR" sz="1600" b="1" dirty="0" smtClean="0">
                <a:solidFill>
                  <a:srgbClr val="262165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600" b="1" dirty="0" smtClean="0">
                <a:solidFill>
                  <a:srgbClr val="262165"/>
                </a:solidFill>
                <a:latin typeface="맑은 고딕" pitchFamily="50" charset="-127"/>
                <a:ea typeface="맑은 고딕" pitchFamily="50" charset="-127"/>
              </a:rPr>
              <a:t>평가</a:t>
            </a:r>
            <a:endParaRPr lang="en-US" altLang="ko-KR" sz="1600" b="1" dirty="0">
              <a:solidFill>
                <a:srgbClr val="26216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2857488" y="1785926"/>
            <a:ext cx="571504" cy="504056"/>
          </a:xfrm>
          <a:prstGeom prst="rightArrow">
            <a:avLst/>
          </a:prstGeom>
          <a:solidFill>
            <a:srgbClr val="138B8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b="1"/>
          </a:p>
        </p:txBody>
      </p:sp>
      <p:sp>
        <p:nvSpPr>
          <p:cNvPr id="29" name="오른쪽 화살표 28"/>
          <p:cNvSpPr/>
          <p:nvPr/>
        </p:nvSpPr>
        <p:spPr>
          <a:xfrm>
            <a:off x="5929322" y="1785926"/>
            <a:ext cx="571504" cy="504056"/>
          </a:xfrm>
          <a:prstGeom prst="rightArrow">
            <a:avLst/>
          </a:prstGeom>
          <a:solidFill>
            <a:srgbClr val="138B8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b="1"/>
          </a:p>
        </p:txBody>
      </p:sp>
      <p:sp>
        <p:nvSpPr>
          <p:cNvPr id="30" name="오른쪽 화살표 29"/>
          <p:cNvSpPr/>
          <p:nvPr/>
        </p:nvSpPr>
        <p:spPr>
          <a:xfrm>
            <a:off x="2730460" y="3617394"/>
            <a:ext cx="714380" cy="28575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1" name="오른쪽 화살표 30"/>
          <p:cNvSpPr/>
          <p:nvPr/>
        </p:nvSpPr>
        <p:spPr>
          <a:xfrm>
            <a:off x="5772084" y="3617394"/>
            <a:ext cx="744590" cy="28575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2" name="오른쪽 화살표 31"/>
          <p:cNvSpPr/>
          <p:nvPr/>
        </p:nvSpPr>
        <p:spPr>
          <a:xfrm rot="16200000">
            <a:off x="1410869" y="4625586"/>
            <a:ext cx="607223" cy="28575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  <p:sp>
        <p:nvSpPr>
          <p:cNvPr id="33" name="오른쪽 화살표 32"/>
          <p:cNvSpPr/>
          <p:nvPr/>
        </p:nvSpPr>
        <p:spPr>
          <a:xfrm rot="16200000">
            <a:off x="4339827" y="4616350"/>
            <a:ext cx="607223" cy="28575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  <p:sp>
        <p:nvSpPr>
          <p:cNvPr id="34" name="오른쪽 화살표 33"/>
          <p:cNvSpPr/>
          <p:nvPr/>
        </p:nvSpPr>
        <p:spPr>
          <a:xfrm rot="16200000">
            <a:off x="7411661" y="4616350"/>
            <a:ext cx="607223" cy="28575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 animBg="1"/>
      <p:bldP spid="335876" grpId="0" animBg="1"/>
      <p:bldP spid="335877" grpId="0" animBg="1"/>
      <p:bldP spid="335878" grpId="0" animBg="1"/>
      <p:bldP spid="335879" grpId="0" animBg="1"/>
      <p:bldP spid="335880" grpId="0" animBg="1"/>
      <p:bldP spid="335881" grpId="0"/>
      <p:bldP spid="335882" grpId="0"/>
      <p:bldP spid="335883" grpId="0"/>
      <p:bldP spid="335884" grpId="0"/>
      <p:bldP spid="335885" grpId="0"/>
      <p:bldP spid="335886" grpId="0"/>
      <p:bldP spid="335891" grpId="0" animBg="1"/>
      <p:bldP spid="335892" grpId="0"/>
      <p:bldP spid="335895" grpId="0" animBg="1"/>
      <p:bldP spid="335896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암검진지도자</a:t>
            </a:r>
            <a:r>
              <a:rPr lang="ko-KR" altLang="en-US" dirty="0" smtClean="0"/>
              <a:t> 사업 </a:t>
            </a:r>
            <a:r>
              <a:rPr lang="ko-KR" altLang="en-US" dirty="0" smtClean="0"/>
              <a:t>양성 체계</a:t>
            </a:r>
            <a:endParaRPr lang="ko-KR" altLang="en-US" dirty="0"/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457185" y="4381520"/>
            <a:ext cx="2043113" cy="1833562"/>
            <a:chOff x="703" y="662"/>
            <a:chExt cx="1134" cy="816"/>
          </a:xfrm>
        </p:grpSpPr>
        <p:sp>
          <p:nvSpPr>
            <p:cNvPr id="6" name="AutoShape 77"/>
            <p:cNvSpPr>
              <a:spLocks noChangeArrowheads="1"/>
            </p:cNvSpPr>
            <p:nvPr/>
          </p:nvSpPr>
          <p:spPr bwMode="auto">
            <a:xfrm>
              <a:off x="703" y="662"/>
              <a:ext cx="1134" cy="81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7" name="Group 78"/>
            <p:cNvGrpSpPr>
              <a:grpSpLocks/>
            </p:cNvGrpSpPr>
            <p:nvPr/>
          </p:nvGrpSpPr>
          <p:grpSpPr bwMode="auto">
            <a:xfrm>
              <a:off x="1163" y="890"/>
              <a:ext cx="137" cy="181"/>
              <a:chOff x="2880" y="1344"/>
              <a:chExt cx="498" cy="1245"/>
            </a:xfrm>
          </p:grpSpPr>
          <p:sp>
            <p:nvSpPr>
              <p:cNvPr id="30" name="Freeform 79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" name="Freeform 80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8" name="Group 81"/>
            <p:cNvGrpSpPr>
              <a:grpSpLocks/>
            </p:cNvGrpSpPr>
            <p:nvPr/>
          </p:nvGrpSpPr>
          <p:grpSpPr bwMode="auto">
            <a:xfrm>
              <a:off x="805" y="979"/>
              <a:ext cx="137" cy="181"/>
              <a:chOff x="2304" y="1344"/>
              <a:chExt cx="498" cy="1245"/>
            </a:xfrm>
          </p:grpSpPr>
          <p:sp>
            <p:nvSpPr>
              <p:cNvPr id="28" name="Freeform 82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" name="Freeform 83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9" name="Group 84"/>
            <p:cNvGrpSpPr>
              <a:grpSpLocks/>
            </p:cNvGrpSpPr>
            <p:nvPr/>
          </p:nvGrpSpPr>
          <p:grpSpPr bwMode="auto">
            <a:xfrm>
              <a:off x="942" y="1056"/>
              <a:ext cx="137" cy="181"/>
              <a:chOff x="2304" y="1344"/>
              <a:chExt cx="498" cy="1245"/>
            </a:xfrm>
          </p:grpSpPr>
          <p:sp>
            <p:nvSpPr>
              <p:cNvPr id="26" name="Freeform 8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" name="Freeform 8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0" name="Group 87"/>
            <p:cNvGrpSpPr>
              <a:grpSpLocks/>
            </p:cNvGrpSpPr>
            <p:nvPr/>
          </p:nvGrpSpPr>
          <p:grpSpPr bwMode="auto">
            <a:xfrm>
              <a:off x="1078" y="1139"/>
              <a:ext cx="137" cy="181"/>
              <a:chOff x="2304" y="1344"/>
              <a:chExt cx="498" cy="1245"/>
            </a:xfrm>
          </p:grpSpPr>
          <p:sp>
            <p:nvSpPr>
              <p:cNvPr id="24" name="Freeform 88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1" name="Group 90"/>
            <p:cNvGrpSpPr>
              <a:grpSpLocks/>
            </p:cNvGrpSpPr>
            <p:nvPr/>
          </p:nvGrpSpPr>
          <p:grpSpPr bwMode="auto">
            <a:xfrm>
              <a:off x="1214" y="1216"/>
              <a:ext cx="137" cy="181"/>
              <a:chOff x="2304" y="1344"/>
              <a:chExt cx="498" cy="1245"/>
            </a:xfrm>
          </p:grpSpPr>
          <p:sp>
            <p:nvSpPr>
              <p:cNvPr id="22" name="Freeform 91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" name="Freeform 92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2" name="Group 93"/>
            <p:cNvGrpSpPr>
              <a:grpSpLocks/>
            </p:cNvGrpSpPr>
            <p:nvPr/>
          </p:nvGrpSpPr>
          <p:grpSpPr bwMode="auto">
            <a:xfrm>
              <a:off x="1299" y="967"/>
              <a:ext cx="137" cy="181"/>
              <a:chOff x="2880" y="1344"/>
              <a:chExt cx="498" cy="1245"/>
            </a:xfrm>
          </p:grpSpPr>
          <p:sp>
            <p:nvSpPr>
              <p:cNvPr id="20" name="Freeform 94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3" name="Group 96"/>
            <p:cNvGrpSpPr>
              <a:grpSpLocks/>
            </p:cNvGrpSpPr>
            <p:nvPr/>
          </p:nvGrpSpPr>
          <p:grpSpPr bwMode="auto">
            <a:xfrm>
              <a:off x="1435" y="1051"/>
              <a:ext cx="137" cy="181"/>
              <a:chOff x="2880" y="1344"/>
              <a:chExt cx="498" cy="1245"/>
            </a:xfrm>
          </p:grpSpPr>
          <p:sp>
            <p:nvSpPr>
              <p:cNvPr id="18" name="Freeform 97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" name="Freeform 98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4" name="Group 99"/>
            <p:cNvGrpSpPr>
              <a:grpSpLocks/>
            </p:cNvGrpSpPr>
            <p:nvPr/>
          </p:nvGrpSpPr>
          <p:grpSpPr bwMode="auto">
            <a:xfrm>
              <a:off x="1571" y="1131"/>
              <a:ext cx="137" cy="181"/>
              <a:chOff x="2880" y="1344"/>
              <a:chExt cx="498" cy="1245"/>
            </a:xfrm>
          </p:grpSpPr>
          <p:sp>
            <p:nvSpPr>
              <p:cNvPr id="16" name="Freeform 100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" name="Freeform 101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5" name="Rectangle 102"/>
            <p:cNvSpPr>
              <a:spLocks noChangeArrowheads="1"/>
            </p:cNvSpPr>
            <p:nvPr/>
          </p:nvSpPr>
          <p:spPr bwMode="auto">
            <a:xfrm>
              <a:off x="748" y="709"/>
              <a:ext cx="68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 b="1" dirty="0">
                  <a:latin typeface="맑은 고딕" pitchFamily="50" charset="-127"/>
                  <a:ea typeface="맑은 고딕" pitchFamily="50" charset="-127"/>
                </a:rPr>
                <a:t>지역주민</a:t>
              </a:r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843213" y="4095768"/>
            <a:ext cx="1584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기본교육 및 </a:t>
            </a:r>
            <a:r>
              <a:rPr lang="ko-KR" altLang="en-US" sz="1600" b="1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위촉장</a:t>
            </a: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수여</a:t>
            </a:r>
            <a:endParaRPr lang="en-US" altLang="ko-KR" sz="1600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월례</a:t>
            </a:r>
            <a:r>
              <a:rPr lang="en-US" altLang="ko-KR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보수교육 </a:t>
            </a:r>
            <a:endParaRPr lang="en-US" altLang="ko-KR" sz="1600" b="1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평가대회</a:t>
            </a:r>
            <a:endParaRPr lang="ko-KR" altLang="en-US" sz="16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3" name="Group 8"/>
          <p:cNvGrpSpPr>
            <a:grpSpLocks/>
          </p:cNvGrpSpPr>
          <p:nvPr/>
        </p:nvGrpSpPr>
        <p:grpSpPr bwMode="auto">
          <a:xfrm>
            <a:off x="1857356" y="1428736"/>
            <a:ext cx="2201862" cy="1846262"/>
            <a:chOff x="703" y="662"/>
            <a:chExt cx="1134" cy="816"/>
          </a:xfrm>
        </p:grpSpPr>
        <p:sp>
          <p:nvSpPr>
            <p:cNvPr id="34" name="AutoShape 9"/>
            <p:cNvSpPr>
              <a:spLocks noChangeArrowheads="1"/>
            </p:cNvSpPr>
            <p:nvPr/>
          </p:nvSpPr>
          <p:spPr bwMode="auto">
            <a:xfrm>
              <a:off x="703" y="662"/>
              <a:ext cx="1134" cy="81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5" name="Group 10"/>
            <p:cNvGrpSpPr>
              <a:grpSpLocks/>
            </p:cNvGrpSpPr>
            <p:nvPr/>
          </p:nvGrpSpPr>
          <p:grpSpPr bwMode="auto">
            <a:xfrm>
              <a:off x="1163" y="890"/>
              <a:ext cx="137" cy="181"/>
              <a:chOff x="2880" y="1344"/>
              <a:chExt cx="498" cy="1245"/>
            </a:xfrm>
          </p:grpSpPr>
          <p:sp>
            <p:nvSpPr>
              <p:cNvPr id="58" name="Freeform 11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" name="Freeform 12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6" name="Group 13"/>
            <p:cNvGrpSpPr>
              <a:grpSpLocks/>
            </p:cNvGrpSpPr>
            <p:nvPr/>
          </p:nvGrpSpPr>
          <p:grpSpPr bwMode="auto">
            <a:xfrm>
              <a:off x="805" y="979"/>
              <a:ext cx="137" cy="181"/>
              <a:chOff x="2304" y="1344"/>
              <a:chExt cx="498" cy="1245"/>
            </a:xfrm>
          </p:grpSpPr>
          <p:sp>
            <p:nvSpPr>
              <p:cNvPr id="56" name="Freeform 14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7" name="Group 16"/>
            <p:cNvGrpSpPr>
              <a:grpSpLocks/>
            </p:cNvGrpSpPr>
            <p:nvPr/>
          </p:nvGrpSpPr>
          <p:grpSpPr bwMode="auto">
            <a:xfrm>
              <a:off x="942" y="1056"/>
              <a:ext cx="137" cy="181"/>
              <a:chOff x="2304" y="1344"/>
              <a:chExt cx="498" cy="1245"/>
            </a:xfrm>
          </p:grpSpPr>
          <p:sp>
            <p:nvSpPr>
              <p:cNvPr id="54" name="Freeform 17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8" name="Group 19"/>
            <p:cNvGrpSpPr>
              <a:grpSpLocks/>
            </p:cNvGrpSpPr>
            <p:nvPr/>
          </p:nvGrpSpPr>
          <p:grpSpPr bwMode="auto">
            <a:xfrm>
              <a:off x="1078" y="1139"/>
              <a:ext cx="137" cy="181"/>
              <a:chOff x="2304" y="1344"/>
              <a:chExt cx="498" cy="1245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" name="Freeform 21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9" name="Group 22"/>
            <p:cNvGrpSpPr>
              <a:grpSpLocks/>
            </p:cNvGrpSpPr>
            <p:nvPr/>
          </p:nvGrpSpPr>
          <p:grpSpPr bwMode="auto">
            <a:xfrm>
              <a:off x="1214" y="1216"/>
              <a:ext cx="137" cy="181"/>
              <a:chOff x="2304" y="1344"/>
              <a:chExt cx="498" cy="1245"/>
            </a:xfrm>
          </p:grpSpPr>
          <p:sp>
            <p:nvSpPr>
              <p:cNvPr id="50" name="Freeform 23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" name="Freeform 24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0" name="Group 25"/>
            <p:cNvGrpSpPr>
              <a:grpSpLocks/>
            </p:cNvGrpSpPr>
            <p:nvPr/>
          </p:nvGrpSpPr>
          <p:grpSpPr bwMode="auto">
            <a:xfrm>
              <a:off x="1299" y="967"/>
              <a:ext cx="137" cy="181"/>
              <a:chOff x="2880" y="1344"/>
              <a:chExt cx="498" cy="1245"/>
            </a:xfrm>
          </p:grpSpPr>
          <p:sp>
            <p:nvSpPr>
              <p:cNvPr id="48" name="Freeform 26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1" name="Group 28"/>
            <p:cNvGrpSpPr>
              <a:grpSpLocks/>
            </p:cNvGrpSpPr>
            <p:nvPr/>
          </p:nvGrpSpPr>
          <p:grpSpPr bwMode="auto">
            <a:xfrm>
              <a:off x="1435" y="1051"/>
              <a:ext cx="137" cy="181"/>
              <a:chOff x="2880" y="1344"/>
              <a:chExt cx="498" cy="1245"/>
            </a:xfrm>
          </p:grpSpPr>
          <p:sp>
            <p:nvSpPr>
              <p:cNvPr id="46" name="Freeform 29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2" name="Group 31"/>
            <p:cNvGrpSpPr>
              <a:grpSpLocks/>
            </p:cNvGrpSpPr>
            <p:nvPr/>
          </p:nvGrpSpPr>
          <p:grpSpPr bwMode="auto">
            <a:xfrm>
              <a:off x="1571" y="1131"/>
              <a:ext cx="137" cy="181"/>
              <a:chOff x="2880" y="1344"/>
              <a:chExt cx="498" cy="1245"/>
            </a:xfrm>
          </p:grpSpPr>
          <p:sp>
            <p:nvSpPr>
              <p:cNvPr id="44" name="Freeform 32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39 w 267"/>
                  <a:gd name="T1" fmla="*/ 0 h 292"/>
                  <a:gd name="T2" fmla="*/ 47 w 267"/>
                  <a:gd name="T3" fmla="*/ 3 h 292"/>
                  <a:gd name="T4" fmla="*/ 54 w 267"/>
                  <a:gd name="T5" fmla="*/ 3 h 292"/>
                  <a:gd name="T6" fmla="*/ 62 w 267"/>
                  <a:gd name="T7" fmla="*/ 8 h 292"/>
                  <a:gd name="T8" fmla="*/ 67 w 267"/>
                  <a:gd name="T9" fmla="*/ 12 h 292"/>
                  <a:gd name="T10" fmla="*/ 72 w 267"/>
                  <a:gd name="T11" fmla="*/ 18 h 292"/>
                  <a:gd name="T12" fmla="*/ 75 w 267"/>
                  <a:gd name="T13" fmla="*/ 24 h 292"/>
                  <a:gd name="T14" fmla="*/ 78 w 267"/>
                  <a:gd name="T15" fmla="*/ 32 h 292"/>
                  <a:gd name="T16" fmla="*/ 78 w 267"/>
                  <a:gd name="T17" fmla="*/ 43 h 292"/>
                  <a:gd name="T18" fmla="*/ 78 w 267"/>
                  <a:gd name="T19" fmla="*/ 50 h 292"/>
                  <a:gd name="T20" fmla="*/ 75 w 267"/>
                  <a:gd name="T21" fmla="*/ 58 h 292"/>
                  <a:gd name="T22" fmla="*/ 72 w 267"/>
                  <a:gd name="T23" fmla="*/ 64 h 292"/>
                  <a:gd name="T24" fmla="*/ 67 w 267"/>
                  <a:gd name="T25" fmla="*/ 71 h 292"/>
                  <a:gd name="T26" fmla="*/ 62 w 267"/>
                  <a:gd name="T27" fmla="*/ 77 h 292"/>
                  <a:gd name="T28" fmla="*/ 54 w 267"/>
                  <a:gd name="T29" fmla="*/ 79 h 292"/>
                  <a:gd name="T30" fmla="*/ 47 w 267"/>
                  <a:gd name="T31" fmla="*/ 83 h 292"/>
                  <a:gd name="T32" fmla="*/ 39 w 267"/>
                  <a:gd name="T33" fmla="*/ 84 h 292"/>
                  <a:gd name="T34" fmla="*/ 30 w 267"/>
                  <a:gd name="T35" fmla="*/ 83 h 292"/>
                  <a:gd name="T36" fmla="*/ 22 w 267"/>
                  <a:gd name="T37" fmla="*/ 78 h 292"/>
                  <a:gd name="T38" fmla="*/ 15 w 267"/>
                  <a:gd name="T39" fmla="*/ 74 h 292"/>
                  <a:gd name="T40" fmla="*/ 9 w 267"/>
                  <a:gd name="T41" fmla="*/ 68 h 292"/>
                  <a:gd name="T42" fmla="*/ 3 w 267"/>
                  <a:gd name="T43" fmla="*/ 59 h 292"/>
                  <a:gd name="T44" fmla="*/ 3 w 267"/>
                  <a:gd name="T45" fmla="*/ 50 h 292"/>
                  <a:gd name="T46" fmla="*/ 0 w 267"/>
                  <a:gd name="T47" fmla="*/ 43 h 292"/>
                  <a:gd name="T48" fmla="*/ 3 w 267"/>
                  <a:gd name="T49" fmla="*/ 32 h 292"/>
                  <a:gd name="T50" fmla="*/ 3 w 267"/>
                  <a:gd name="T51" fmla="*/ 23 h 292"/>
                  <a:gd name="T52" fmla="*/ 9 w 267"/>
                  <a:gd name="T53" fmla="*/ 15 h 292"/>
                  <a:gd name="T54" fmla="*/ 15 w 267"/>
                  <a:gd name="T55" fmla="*/ 9 h 292"/>
                  <a:gd name="T56" fmla="*/ 22 w 267"/>
                  <a:gd name="T57" fmla="*/ 3 h 292"/>
                  <a:gd name="T58" fmla="*/ 30 w 267"/>
                  <a:gd name="T59" fmla="*/ 3 h 292"/>
                  <a:gd name="T60" fmla="*/ 39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" name="Freeform 33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21 w 573"/>
                  <a:gd name="T1" fmla="*/ 3 h 1111"/>
                  <a:gd name="T2" fmla="*/ 9 w 573"/>
                  <a:gd name="T3" fmla="*/ 9 h 1111"/>
                  <a:gd name="T4" fmla="*/ 3 w 573"/>
                  <a:gd name="T5" fmla="*/ 21 h 1111"/>
                  <a:gd name="T6" fmla="*/ 0 w 573"/>
                  <a:gd name="T7" fmla="*/ 142 h 1111"/>
                  <a:gd name="T8" fmla="*/ 1 w 573"/>
                  <a:gd name="T9" fmla="*/ 144 h 1111"/>
                  <a:gd name="T10" fmla="*/ 3 w 573"/>
                  <a:gd name="T11" fmla="*/ 148 h 1111"/>
                  <a:gd name="T12" fmla="*/ 8 w 573"/>
                  <a:gd name="T13" fmla="*/ 153 h 1111"/>
                  <a:gd name="T14" fmla="*/ 16 w 573"/>
                  <a:gd name="T15" fmla="*/ 156 h 1111"/>
                  <a:gd name="T16" fmla="*/ 24 w 573"/>
                  <a:gd name="T17" fmla="*/ 154 h 1111"/>
                  <a:gd name="T18" fmla="*/ 28 w 573"/>
                  <a:gd name="T19" fmla="*/ 149 h 1111"/>
                  <a:gd name="T20" fmla="*/ 30 w 573"/>
                  <a:gd name="T21" fmla="*/ 144 h 1111"/>
                  <a:gd name="T22" fmla="*/ 31 w 573"/>
                  <a:gd name="T23" fmla="*/ 140 h 1111"/>
                  <a:gd name="T24" fmla="*/ 31 w 573"/>
                  <a:gd name="T25" fmla="*/ 47 h 1111"/>
                  <a:gd name="T26" fmla="*/ 37 w 573"/>
                  <a:gd name="T27" fmla="*/ 298 h 1111"/>
                  <a:gd name="T28" fmla="*/ 38 w 573"/>
                  <a:gd name="T29" fmla="*/ 298 h 1111"/>
                  <a:gd name="T30" fmla="*/ 43 w 573"/>
                  <a:gd name="T31" fmla="*/ 304 h 1111"/>
                  <a:gd name="T32" fmla="*/ 49 w 573"/>
                  <a:gd name="T33" fmla="*/ 308 h 1111"/>
                  <a:gd name="T34" fmla="*/ 56 w 573"/>
                  <a:gd name="T35" fmla="*/ 310 h 1111"/>
                  <a:gd name="T36" fmla="*/ 63 w 573"/>
                  <a:gd name="T37" fmla="*/ 310 h 1111"/>
                  <a:gd name="T38" fmla="*/ 72 w 573"/>
                  <a:gd name="T39" fmla="*/ 306 h 1111"/>
                  <a:gd name="T40" fmla="*/ 77 w 573"/>
                  <a:gd name="T41" fmla="*/ 301 h 1111"/>
                  <a:gd name="T42" fmla="*/ 78 w 573"/>
                  <a:gd name="T43" fmla="*/ 298 h 1111"/>
                  <a:gd name="T44" fmla="*/ 78 w 573"/>
                  <a:gd name="T45" fmla="*/ 140 h 1111"/>
                  <a:gd name="T46" fmla="*/ 84 w 573"/>
                  <a:gd name="T47" fmla="*/ 140 h 1111"/>
                  <a:gd name="T48" fmla="*/ 84 w 573"/>
                  <a:gd name="T49" fmla="*/ 149 h 1111"/>
                  <a:gd name="T50" fmla="*/ 85 w 573"/>
                  <a:gd name="T51" fmla="*/ 165 h 1111"/>
                  <a:gd name="T52" fmla="*/ 85 w 573"/>
                  <a:gd name="T53" fmla="*/ 185 h 1111"/>
                  <a:gd name="T54" fmla="*/ 85 w 573"/>
                  <a:gd name="T55" fmla="*/ 209 h 1111"/>
                  <a:gd name="T56" fmla="*/ 85 w 573"/>
                  <a:gd name="T57" fmla="*/ 233 h 1111"/>
                  <a:gd name="T58" fmla="*/ 86 w 573"/>
                  <a:gd name="T59" fmla="*/ 259 h 1111"/>
                  <a:gd name="T60" fmla="*/ 86 w 573"/>
                  <a:gd name="T61" fmla="*/ 280 h 1111"/>
                  <a:gd name="T62" fmla="*/ 86 w 573"/>
                  <a:gd name="T63" fmla="*/ 298 h 1111"/>
                  <a:gd name="T64" fmla="*/ 87 w 573"/>
                  <a:gd name="T65" fmla="*/ 298 h 1111"/>
                  <a:gd name="T66" fmla="*/ 90 w 573"/>
                  <a:gd name="T67" fmla="*/ 304 h 1111"/>
                  <a:gd name="T68" fmla="*/ 95 w 573"/>
                  <a:gd name="T69" fmla="*/ 307 h 1111"/>
                  <a:gd name="T70" fmla="*/ 105 w 573"/>
                  <a:gd name="T71" fmla="*/ 310 h 1111"/>
                  <a:gd name="T72" fmla="*/ 116 w 573"/>
                  <a:gd name="T73" fmla="*/ 307 h 1111"/>
                  <a:gd name="T74" fmla="*/ 122 w 573"/>
                  <a:gd name="T75" fmla="*/ 304 h 1111"/>
                  <a:gd name="T76" fmla="*/ 123 w 573"/>
                  <a:gd name="T77" fmla="*/ 298 h 1111"/>
                  <a:gd name="T78" fmla="*/ 124 w 573"/>
                  <a:gd name="T79" fmla="*/ 298 h 1111"/>
                  <a:gd name="T80" fmla="*/ 132 w 573"/>
                  <a:gd name="T81" fmla="*/ 47 h 1111"/>
                  <a:gd name="T82" fmla="*/ 133 w 573"/>
                  <a:gd name="T83" fmla="*/ 140 h 1111"/>
                  <a:gd name="T84" fmla="*/ 133 w 573"/>
                  <a:gd name="T85" fmla="*/ 144 h 1111"/>
                  <a:gd name="T86" fmla="*/ 137 w 573"/>
                  <a:gd name="T87" fmla="*/ 151 h 1111"/>
                  <a:gd name="T88" fmla="*/ 143 w 573"/>
                  <a:gd name="T89" fmla="*/ 154 h 1111"/>
                  <a:gd name="T90" fmla="*/ 152 w 573"/>
                  <a:gd name="T91" fmla="*/ 154 h 1111"/>
                  <a:gd name="T92" fmla="*/ 158 w 573"/>
                  <a:gd name="T93" fmla="*/ 151 h 1111"/>
                  <a:gd name="T94" fmla="*/ 161 w 573"/>
                  <a:gd name="T95" fmla="*/ 144 h 1111"/>
                  <a:gd name="T96" fmla="*/ 163 w 573"/>
                  <a:gd name="T97" fmla="*/ 141 h 1111"/>
                  <a:gd name="T98" fmla="*/ 162 w 573"/>
                  <a:gd name="T99" fmla="*/ 19 h 1111"/>
                  <a:gd name="T100" fmla="*/ 155 w 573"/>
                  <a:gd name="T101" fmla="*/ 8 h 1111"/>
                  <a:gd name="T102" fmla="*/ 143 w 573"/>
                  <a:gd name="T103" fmla="*/ 3 h 1111"/>
                  <a:gd name="T104" fmla="*/ 27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748" y="709"/>
              <a:ext cx="68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 b="1" dirty="0">
                  <a:latin typeface="맑은 고딕" pitchFamily="50" charset="-127"/>
                  <a:ea typeface="맑은 고딕" pitchFamily="50" charset="-127"/>
                </a:rPr>
                <a:t>지역 주민</a:t>
              </a:r>
            </a:p>
          </p:txBody>
        </p:sp>
      </p:grpSp>
      <p:sp>
        <p:nvSpPr>
          <p:cNvPr id="68" name="Rectangle 72"/>
          <p:cNvSpPr>
            <a:spLocks noChangeArrowheads="1"/>
          </p:cNvSpPr>
          <p:nvPr/>
        </p:nvSpPr>
        <p:spPr bwMode="auto">
          <a:xfrm>
            <a:off x="5148263" y="2008206"/>
            <a:ext cx="3527425" cy="796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해당지역 보건소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암관리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사업 담당자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5148263" y="1935181"/>
            <a:ext cx="3527425" cy="1008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오른쪽 화살표 69"/>
          <p:cNvSpPr/>
          <p:nvPr/>
        </p:nvSpPr>
        <p:spPr>
          <a:xfrm rot="5400000">
            <a:off x="5856744" y="3303680"/>
            <a:ext cx="792088" cy="504056"/>
          </a:xfrm>
          <a:prstGeom prst="rightArrow">
            <a:avLst/>
          </a:prstGeom>
          <a:solidFill>
            <a:srgbClr val="138B8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1" name="왼쪽 화살표 70"/>
          <p:cNvSpPr/>
          <p:nvPr/>
        </p:nvSpPr>
        <p:spPr>
          <a:xfrm rot="2191398">
            <a:off x="4046679" y="3495545"/>
            <a:ext cx="1566527" cy="432048"/>
          </a:xfrm>
          <a:prstGeom prst="leftArrow">
            <a:avLst/>
          </a:prstGeom>
          <a:solidFill>
            <a:srgbClr val="C11DA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2" name="왼쪽 화살표 71"/>
          <p:cNvSpPr/>
          <p:nvPr/>
        </p:nvSpPr>
        <p:spPr>
          <a:xfrm>
            <a:off x="2643174" y="5167338"/>
            <a:ext cx="2714644" cy="432048"/>
          </a:xfrm>
          <a:prstGeom prst="leftArrow">
            <a:avLst/>
          </a:prstGeom>
          <a:solidFill>
            <a:srgbClr val="C11DA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429388" y="3309950"/>
            <a:ext cx="271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err="1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암검진지도자</a:t>
            </a:r>
            <a:r>
              <a:rPr lang="en-US" altLang="ko-KR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선발 및 관리</a:t>
            </a:r>
            <a:endParaRPr lang="en-US" altLang="ko-KR" sz="16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4" name="Picture 15" descr="C:\Documents and Settings\KNUH\바탕 화면\2012 암센터\2012년 사진\암센터 시설\암노인센터 최신 전경.jpg"/>
          <p:cNvPicPr>
            <a:picLocks noChangeAspect="1" noChangeArrowheads="1"/>
          </p:cNvPicPr>
          <p:nvPr/>
        </p:nvPicPr>
        <p:blipFill>
          <a:blip r:embed="rId2" cstate="print"/>
          <a:srcRect l="9157" t="16273" r="8423" b="2363"/>
          <a:stretch>
            <a:fillRect/>
          </a:stretch>
        </p:blipFill>
        <p:spPr bwMode="auto">
          <a:xfrm>
            <a:off x="5643570" y="4238643"/>
            <a:ext cx="2857520" cy="1587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 현황</a:t>
            </a:r>
            <a:endParaRPr lang="ko-KR" altLang="en-US" dirty="0"/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gray">
          <a:xfrm>
            <a:off x="142844" y="1142984"/>
            <a:ext cx="8715436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2008-2009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년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사업개발단계</a:t>
            </a: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- </a:t>
            </a:r>
            <a:r>
              <a:rPr kumimoji="0" lang="ko-KR" alt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강원지역암센터</a:t>
            </a:r>
            <a:r>
              <a:rPr kumimoji="0" lang="ko-KR" alt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프로그램 개발</a:t>
            </a:r>
            <a:endParaRPr kumimoji="0" lang="en-US" altLang="ko-KR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altLang="ko-KR" kern="0" baseline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kern="0" baseline="0" dirty="0" smtClean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kern="0" baseline="0" dirty="0" smtClean="0">
                <a:latin typeface="맑은 고딕" pitchFamily="50" charset="-127"/>
                <a:ea typeface="맑은 고딕" pitchFamily="50" charset="-127"/>
              </a:rPr>
              <a:t>시범사업 운영 </a:t>
            </a:r>
            <a:r>
              <a:rPr lang="en-US" altLang="ko-KR" kern="0" baseline="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u="sng" kern="0" baseline="0" dirty="0" smtClean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b="1" u="sng" kern="0" baseline="0" dirty="0" smtClean="0">
                <a:latin typeface="맑은 고딕" pitchFamily="50" charset="-127"/>
                <a:ea typeface="맑은 고딕" pitchFamily="50" charset="-127"/>
              </a:rPr>
              <a:t>1~2</a:t>
            </a:r>
            <a:r>
              <a:rPr lang="ko-KR" altLang="en-US" b="1" u="sng" kern="0" baseline="0" dirty="0" smtClean="0">
                <a:latin typeface="맑은 고딕" pitchFamily="50" charset="-127"/>
                <a:ea typeface="맑은 고딕" pitchFamily="50" charset="-127"/>
              </a:rPr>
              <a:t>기 춘천시 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altLang="ko-KR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2010-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현재</a:t>
            </a:r>
            <a:r>
              <a:rPr lang="en-US" altLang="ko-KR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사업확대단계</a:t>
            </a:r>
            <a:endParaRPr lang="en-US" altLang="ko-KR" sz="2000" kern="0" dirty="0" smtClean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altLang="ko-KR" kern="0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kern="0" dirty="0" smtClean="0">
                <a:latin typeface="맑은 고딕" pitchFamily="50" charset="-127"/>
                <a:ea typeface="맑은 고딕" pitchFamily="50" charset="-127"/>
              </a:rPr>
              <a:t>확대 운영 </a:t>
            </a:r>
            <a:r>
              <a:rPr lang="en-US" altLang="ko-KR" kern="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u="sng" kern="0" dirty="0" smtClean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b="1" u="sng" kern="0" dirty="0" smtClean="0">
                <a:latin typeface="맑은 고딕" pitchFamily="50" charset="-127"/>
                <a:ea typeface="맑은 고딕" pitchFamily="50" charset="-127"/>
              </a:rPr>
              <a:t>3~4</a:t>
            </a:r>
            <a:r>
              <a:rPr lang="ko-KR" altLang="en-US" b="1" u="sng" kern="0" dirty="0" smtClean="0">
                <a:latin typeface="맑은 고딕" pitchFamily="50" charset="-127"/>
                <a:ea typeface="맑은 고딕" pitchFamily="50" charset="-127"/>
              </a:rPr>
              <a:t>기 홍천군</a:t>
            </a:r>
            <a:r>
              <a:rPr lang="en-US" altLang="ko-KR" b="1" u="sng" kern="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u="sng" kern="0" dirty="0" smtClean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b="1" u="sng" kern="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b="1" u="sng" kern="0" dirty="0" smtClean="0">
                <a:latin typeface="맑은 고딕" pitchFamily="50" charset="-127"/>
                <a:ea typeface="맑은 고딕" pitchFamily="50" charset="-127"/>
              </a:rPr>
              <a:t>기 속초시</a:t>
            </a:r>
            <a:r>
              <a:rPr lang="en-US" altLang="ko-KR" b="1" u="sng" kern="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u="sng" kern="0" dirty="0" smtClean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b="1" u="sng" kern="0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b="1" u="sng" kern="0" dirty="0" smtClean="0">
                <a:latin typeface="맑은 고딕" pitchFamily="50" charset="-127"/>
                <a:ea typeface="맑은 고딕" pitchFamily="50" charset="-127"/>
              </a:rPr>
              <a:t>기 평창군</a:t>
            </a:r>
            <a:endParaRPr lang="en-US" altLang="ko-KR" b="1" u="sng" kern="0" dirty="0" smtClean="0">
              <a:latin typeface="맑은 고딕" pitchFamily="50" charset="-127"/>
              <a:ea typeface="맑은 고딕" pitchFamily="50" charset="-127"/>
            </a:endParaRPr>
          </a:p>
          <a:p>
            <a:pPr marL="74295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1" name="그룹 77"/>
          <p:cNvGrpSpPr>
            <a:grpSpLocks/>
          </p:cNvGrpSpPr>
          <p:nvPr/>
        </p:nvGrpSpPr>
        <p:grpSpPr bwMode="auto">
          <a:xfrm>
            <a:off x="4643438" y="3492652"/>
            <a:ext cx="1196975" cy="2650992"/>
            <a:chOff x="4824804" y="2060848"/>
            <a:chExt cx="1196316" cy="4176464"/>
          </a:xfrm>
        </p:grpSpPr>
        <p:sp>
          <p:nvSpPr>
            <p:cNvPr id="52" name="Rectangle 23"/>
            <p:cNvSpPr>
              <a:spLocks noChangeArrowheads="1"/>
            </p:cNvSpPr>
            <p:nvPr/>
          </p:nvSpPr>
          <p:spPr bwMode="gray">
            <a:xfrm>
              <a:off x="4824804" y="4249320"/>
              <a:ext cx="1196316" cy="80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400" b="1">
                  <a:latin typeface="맑은 고딕" pitchFamily="50" charset="-127"/>
                  <a:ea typeface="맑은 고딕" pitchFamily="50" charset="-127"/>
                  <a:cs typeface="Arial" charset="0"/>
                </a:rPr>
                <a:t>4</a:t>
              </a:r>
              <a:r>
                <a:rPr lang="ko-KR" altLang="en-US" sz="1400" b="1">
                  <a:latin typeface="맑은 고딕" pitchFamily="50" charset="-127"/>
                  <a:ea typeface="맑은 고딕" pitchFamily="50" charset="-127"/>
                  <a:cs typeface="Arial" charset="0"/>
                </a:rPr>
                <a:t>기 암검진</a:t>
              </a:r>
              <a:endParaRPr lang="en-US" altLang="ko-KR" sz="1400" b="1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 algn="ctr"/>
              <a:r>
                <a:rPr lang="ko-KR" altLang="en-US" sz="1400" b="1">
                  <a:latin typeface="맑은 고딕" pitchFamily="50" charset="-127"/>
                  <a:ea typeface="맑은 고딕" pitchFamily="50" charset="-127"/>
                </a:rPr>
                <a:t>지도자</a:t>
              </a:r>
              <a:r>
                <a:rPr lang="ko-KR" altLang="en-US" sz="1400" b="1"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  <a:r>
                <a:rPr lang="en-US" altLang="ko-KR" sz="1400" b="1">
                  <a:latin typeface="맑은 고딕" pitchFamily="50" charset="-127"/>
                  <a:ea typeface="맑은 고딕" pitchFamily="50" charset="-127"/>
                  <a:cs typeface="Arial" charset="0"/>
                </a:rPr>
                <a:t>34</a:t>
              </a:r>
              <a:r>
                <a:rPr lang="ko-KR" altLang="en-US" sz="1400" b="1">
                  <a:latin typeface="맑은 고딕" pitchFamily="50" charset="-127"/>
                  <a:ea typeface="맑은 고딕" pitchFamily="50" charset="-127"/>
                  <a:cs typeface="Arial" charset="0"/>
                </a:rPr>
                <a:t>명</a:t>
              </a:r>
              <a:endParaRPr lang="en-US" altLang="ko-KR" sz="1400" b="1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sp>
          <p:nvSpPr>
            <p:cNvPr id="53" name="AutoShape 6"/>
            <p:cNvSpPr>
              <a:spLocks noChangeArrowheads="1"/>
            </p:cNvSpPr>
            <p:nvPr/>
          </p:nvSpPr>
          <p:spPr bwMode="gray">
            <a:xfrm flipV="1">
              <a:off x="4824804" y="3018305"/>
              <a:ext cx="1157640" cy="3219007"/>
            </a:xfrm>
            <a:prstGeom prst="can">
              <a:avLst>
                <a:gd name="adj" fmla="val 10003"/>
              </a:avLst>
            </a:prstGeom>
            <a:gradFill rotWithShape="1">
              <a:gsLst>
                <a:gs pos="0">
                  <a:srgbClr val="959595"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959595">
                    <a:alpha val="2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4" name="Group 10"/>
            <p:cNvGrpSpPr>
              <a:grpSpLocks/>
            </p:cNvGrpSpPr>
            <p:nvPr/>
          </p:nvGrpSpPr>
          <p:grpSpPr bwMode="auto">
            <a:xfrm>
              <a:off x="4824804" y="2906684"/>
              <a:ext cx="1159766" cy="461926"/>
              <a:chOff x="1003" y="2400"/>
              <a:chExt cx="1091" cy="331"/>
            </a:xfrm>
          </p:grpSpPr>
          <p:sp>
            <p:nvSpPr>
              <p:cNvPr id="61" name="Oval 11"/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8" cy="304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725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2" name="Oval 12"/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8" cy="3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28627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55" name="Picture 24" descr="shadow_1_m"/>
            <p:cNvPicPr>
              <a:picLocks noChangeAspect="1" noChangeArrowheads="1"/>
            </p:cNvPicPr>
            <p:nvPr/>
          </p:nvPicPr>
          <p:blipFill>
            <a:blip r:embed="rId3">
              <a:lum bright="12000"/>
            </a:blip>
            <a:srcRect/>
            <a:stretch>
              <a:fillRect/>
            </a:stretch>
          </p:blipFill>
          <p:spPr bwMode="gray">
            <a:xfrm>
              <a:off x="4956839" y="3030320"/>
              <a:ext cx="816216" cy="2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" name="Group 25"/>
            <p:cNvGrpSpPr>
              <a:grpSpLocks/>
            </p:cNvGrpSpPr>
            <p:nvPr/>
          </p:nvGrpSpPr>
          <p:grpSpPr bwMode="auto">
            <a:xfrm>
              <a:off x="4944836" y="2060848"/>
              <a:ext cx="862896" cy="1096121"/>
              <a:chOff x="887" y="2040"/>
              <a:chExt cx="433" cy="422"/>
            </a:xfrm>
          </p:grpSpPr>
          <p:pic>
            <p:nvPicPr>
              <p:cNvPr id="58" name="Picture 26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Oval 27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chemeClr val="folHlink">
                  <a:alpha val="7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60" name="Picture 28" descr="Pictur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7" name="Rectangle 29"/>
            <p:cNvSpPr>
              <a:spLocks noChangeArrowheads="1"/>
            </p:cNvSpPr>
            <p:nvPr/>
          </p:nvSpPr>
          <p:spPr bwMode="auto">
            <a:xfrm>
              <a:off x="5039000" y="2293320"/>
              <a:ext cx="836150" cy="617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buClr>
                  <a:srgbClr val="FF0066"/>
                </a:buClr>
                <a:buSzPct val="75000"/>
                <a:buFont typeface="Arial" charset="0"/>
                <a:buNone/>
                <a:defRPr/>
              </a:pPr>
              <a:r>
                <a:rPr lang="en-US" altLang="ko-KR" sz="2000" b="1" dirty="0" smtClean="0">
                  <a:solidFill>
                    <a:srgbClr val="FEFFFF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2011</a:t>
              </a:r>
              <a:endParaRPr lang="en-US" altLang="ko-KR" sz="2000" b="1" dirty="0">
                <a:solidFill>
                  <a:srgbClr val="FEFFFF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</p:grpSp>
      <p:grpSp>
        <p:nvGrpSpPr>
          <p:cNvPr id="63" name="그룹 61"/>
          <p:cNvGrpSpPr>
            <a:grpSpLocks/>
          </p:cNvGrpSpPr>
          <p:nvPr/>
        </p:nvGrpSpPr>
        <p:grpSpPr bwMode="auto">
          <a:xfrm>
            <a:off x="3203575" y="4070502"/>
            <a:ext cx="1217613" cy="2285945"/>
            <a:chOff x="3714750" y="2428875"/>
            <a:chExt cx="1449388" cy="3643313"/>
          </a:xfrm>
        </p:grpSpPr>
        <p:sp>
          <p:nvSpPr>
            <p:cNvPr id="64" name="AutoShape 5"/>
            <p:cNvSpPr>
              <a:spLocks noChangeArrowheads="1"/>
            </p:cNvSpPr>
            <p:nvPr/>
          </p:nvSpPr>
          <p:spPr bwMode="gray">
            <a:xfrm flipV="1">
              <a:off x="3786188" y="3370263"/>
              <a:ext cx="1377950" cy="2701925"/>
            </a:xfrm>
            <a:prstGeom prst="can">
              <a:avLst>
                <a:gd name="adj" fmla="val 22613"/>
              </a:avLst>
            </a:prstGeom>
            <a:gradFill rotWithShape="1">
              <a:gsLst>
                <a:gs pos="0">
                  <a:srgbClr val="959595"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959595">
                    <a:alpha val="2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65" name="Group 7"/>
            <p:cNvGrpSpPr>
              <a:grpSpLocks/>
            </p:cNvGrpSpPr>
            <p:nvPr/>
          </p:nvGrpSpPr>
          <p:grpSpPr bwMode="auto">
            <a:xfrm>
              <a:off x="3786188" y="3348038"/>
              <a:ext cx="1377950" cy="493712"/>
              <a:chOff x="1003" y="2400"/>
              <a:chExt cx="1089" cy="336"/>
            </a:xfrm>
          </p:grpSpPr>
          <p:sp>
            <p:nvSpPr>
              <p:cNvPr id="73" name="Oval 8"/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725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4" name="Oval 9"/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28627"/>
                      <a:invGamma/>
                    </a:schemeClr>
                  </a:gs>
                  <a:gs pos="100000">
                    <a:schemeClr val="hlink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66" name="Rectangle 22"/>
            <p:cNvSpPr>
              <a:spLocks noChangeArrowheads="1"/>
            </p:cNvSpPr>
            <p:nvPr/>
          </p:nvSpPr>
          <p:spPr bwMode="gray">
            <a:xfrm>
              <a:off x="3714750" y="4517108"/>
              <a:ext cx="1420812" cy="833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400" b="1">
                  <a:latin typeface="맑은 고딕" pitchFamily="50" charset="-127"/>
                  <a:ea typeface="맑은 고딕" pitchFamily="50" charset="-127"/>
                  <a:cs typeface="Arial" charset="0"/>
                </a:rPr>
                <a:t>3</a:t>
              </a:r>
              <a:r>
                <a:rPr lang="ko-KR" altLang="en-US" sz="1400" b="1">
                  <a:latin typeface="맑은 고딕" pitchFamily="50" charset="-127"/>
                  <a:ea typeface="맑은 고딕" pitchFamily="50" charset="-127"/>
                  <a:cs typeface="Arial" charset="0"/>
                </a:rPr>
                <a:t>기 암검진 </a:t>
              </a:r>
              <a:endParaRPr lang="en-US" altLang="ko-KR" sz="1400" b="1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 algn="ctr"/>
              <a:r>
                <a:rPr lang="ko-KR" altLang="en-US" sz="1400" b="1">
                  <a:latin typeface="맑은 고딕" pitchFamily="50" charset="-127"/>
                  <a:ea typeface="맑은 고딕" pitchFamily="50" charset="-127"/>
                </a:rPr>
                <a:t>지도자</a:t>
              </a:r>
              <a:r>
                <a:rPr lang="ko-KR" altLang="en-US" sz="1400" b="1"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  <a:r>
                <a:rPr lang="en-US" altLang="ko-KR" sz="1400" b="1">
                  <a:latin typeface="맑은 고딕" pitchFamily="50" charset="-127"/>
                  <a:ea typeface="맑은 고딕" pitchFamily="50" charset="-127"/>
                  <a:cs typeface="Arial" charset="0"/>
                </a:rPr>
                <a:t>34</a:t>
              </a:r>
              <a:r>
                <a:rPr lang="ko-KR" altLang="en-US" sz="1400" b="1">
                  <a:latin typeface="맑은 고딕" pitchFamily="50" charset="-127"/>
                  <a:ea typeface="맑은 고딕" pitchFamily="50" charset="-127"/>
                  <a:cs typeface="Arial" charset="0"/>
                </a:rPr>
                <a:t>명</a:t>
              </a:r>
              <a:endParaRPr lang="en-US" altLang="ko-KR" sz="1400" b="1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pic>
          <p:nvPicPr>
            <p:cNvPr id="67" name="Picture 30" descr="shadow_1_m"/>
            <p:cNvPicPr>
              <a:picLocks noChangeAspect="1" noChangeArrowheads="1"/>
            </p:cNvPicPr>
            <p:nvPr/>
          </p:nvPicPr>
          <p:blipFill>
            <a:blip r:embed="rId6" cstate="print">
              <a:lum bright="12000"/>
            </a:blip>
            <a:srcRect/>
            <a:stretch>
              <a:fillRect/>
            </a:stretch>
          </p:blipFill>
          <p:spPr bwMode="gray">
            <a:xfrm>
              <a:off x="3967163" y="3449638"/>
              <a:ext cx="973137" cy="21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8" name="Group 31"/>
            <p:cNvGrpSpPr>
              <a:grpSpLocks/>
            </p:cNvGrpSpPr>
            <p:nvPr/>
          </p:nvGrpSpPr>
          <p:grpSpPr bwMode="auto">
            <a:xfrm>
              <a:off x="3952875" y="2428875"/>
              <a:ext cx="1028700" cy="1154113"/>
              <a:chOff x="887" y="2040"/>
              <a:chExt cx="433" cy="422"/>
            </a:xfrm>
          </p:grpSpPr>
          <p:pic>
            <p:nvPicPr>
              <p:cNvPr id="70" name="Picture 32" descr="circuler_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Oval 33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chemeClr val="hlink">
                  <a:alpha val="65881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72" name="Picture 34" descr="Pictur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9" name="Rectangle 35"/>
            <p:cNvSpPr>
              <a:spLocks noChangeArrowheads="1"/>
            </p:cNvSpPr>
            <p:nvPr/>
          </p:nvSpPr>
          <p:spPr bwMode="auto">
            <a:xfrm>
              <a:off x="4027624" y="2693584"/>
              <a:ext cx="924055" cy="637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buClr>
                  <a:srgbClr val="FF0066"/>
                </a:buClr>
                <a:buSzPct val="75000"/>
                <a:buFont typeface="Arial" charset="0"/>
                <a:buNone/>
                <a:defRPr/>
              </a:pPr>
              <a:r>
                <a:rPr lang="en-US" altLang="ko-KR" sz="2000" b="1" dirty="0">
                  <a:solidFill>
                    <a:srgbClr val="FEFFFF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2010</a:t>
              </a:r>
            </a:p>
          </p:txBody>
        </p:sp>
      </p:grpSp>
      <p:grpSp>
        <p:nvGrpSpPr>
          <p:cNvPr id="75" name="그룹 105"/>
          <p:cNvGrpSpPr>
            <a:grpSpLocks/>
          </p:cNvGrpSpPr>
          <p:nvPr/>
        </p:nvGrpSpPr>
        <p:grpSpPr bwMode="auto">
          <a:xfrm>
            <a:off x="1908175" y="4573740"/>
            <a:ext cx="1196975" cy="1932045"/>
            <a:chOff x="1908175" y="3933205"/>
            <a:chExt cx="1196975" cy="2981325"/>
          </a:xfrm>
        </p:grpSpPr>
        <p:sp>
          <p:nvSpPr>
            <p:cNvPr id="76" name="AutoShape 4"/>
            <p:cNvSpPr>
              <a:spLocks noChangeArrowheads="1"/>
            </p:cNvSpPr>
            <p:nvPr/>
          </p:nvSpPr>
          <p:spPr bwMode="gray">
            <a:xfrm flipV="1">
              <a:off x="1908175" y="4890452"/>
              <a:ext cx="1170197" cy="2024078"/>
            </a:xfrm>
            <a:prstGeom prst="can">
              <a:avLst>
                <a:gd name="adj" fmla="val 23063"/>
              </a:avLst>
            </a:prstGeom>
            <a:gradFill rotWithShape="1">
              <a:gsLst>
                <a:gs pos="0">
                  <a:srgbClr val="959595"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959595">
                    <a:alpha val="2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77" name="Group 16"/>
            <p:cNvGrpSpPr>
              <a:grpSpLocks/>
            </p:cNvGrpSpPr>
            <p:nvPr/>
          </p:nvGrpSpPr>
          <p:grpSpPr bwMode="auto">
            <a:xfrm>
              <a:off x="1916208" y="4842106"/>
              <a:ext cx="1162164" cy="501184"/>
              <a:chOff x="1003" y="2400"/>
              <a:chExt cx="1089" cy="336"/>
            </a:xfrm>
          </p:grpSpPr>
          <p:sp>
            <p:nvSpPr>
              <p:cNvPr id="85" name="Oval 17"/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725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6" name="Oval 18"/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1765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8" name="Rectangle 21"/>
            <p:cNvSpPr>
              <a:spLocks noChangeArrowheads="1"/>
            </p:cNvSpPr>
            <p:nvPr/>
          </p:nvSpPr>
          <p:spPr bwMode="gray">
            <a:xfrm>
              <a:off x="1908175" y="5687554"/>
              <a:ext cx="1196975" cy="807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400" b="1" dirty="0">
                  <a:latin typeface="맑은 고딕" pitchFamily="50" charset="-127"/>
                  <a:ea typeface="맑은 고딕" pitchFamily="50" charset="-127"/>
                  <a:cs typeface="Arial" charset="0"/>
                </a:rPr>
                <a:t>2</a:t>
              </a: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  <a:cs typeface="Arial" charset="0"/>
                </a:rPr>
                <a:t>기 암검진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 algn="ctr"/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</a:rPr>
                <a:t>지도자</a:t>
              </a: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27</a:t>
              </a: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  <a:cs typeface="Arial" charset="0"/>
                </a:rPr>
                <a:t>명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pic>
          <p:nvPicPr>
            <p:cNvPr id="79" name="Picture 36" descr="shadow_1_m"/>
            <p:cNvPicPr>
              <a:picLocks noChangeAspect="1" noChangeArrowheads="1"/>
            </p:cNvPicPr>
            <p:nvPr/>
          </p:nvPicPr>
          <p:blipFill>
            <a:blip r:embed="rId8" cstate="print">
              <a:lum bright="12000"/>
            </a:blip>
            <a:srcRect/>
            <a:stretch>
              <a:fillRect/>
            </a:stretch>
          </p:blipFill>
          <p:spPr bwMode="gray">
            <a:xfrm>
              <a:off x="2082232" y="4969416"/>
              <a:ext cx="819406" cy="214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0" name="Group 37"/>
            <p:cNvGrpSpPr>
              <a:grpSpLocks/>
            </p:cNvGrpSpPr>
            <p:nvPr/>
          </p:nvGrpSpPr>
          <p:grpSpPr bwMode="auto">
            <a:xfrm>
              <a:off x="2070181" y="3933205"/>
              <a:ext cx="866268" cy="1171580"/>
              <a:chOff x="887" y="2040"/>
              <a:chExt cx="433" cy="422"/>
            </a:xfrm>
          </p:grpSpPr>
          <p:pic>
            <p:nvPicPr>
              <p:cNvPr id="82" name="Picture 38" descr="circuler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Oval 39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chemeClr val="accent2">
                  <a:alpha val="65881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84" name="Picture 40" descr="Pictur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1" name="Rectangle 41"/>
            <p:cNvSpPr>
              <a:spLocks noChangeArrowheads="1"/>
            </p:cNvSpPr>
            <p:nvPr/>
          </p:nvSpPr>
          <p:spPr bwMode="auto">
            <a:xfrm>
              <a:off x="2115214" y="4232060"/>
              <a:ext cx="919181" cy="617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buClr>
                  <a:srgbClr val="FF0066"/>
                </a:buClr>
                <a:buSzPct val="75000"/>
                <a:buFont typeface="Arial" charset="0"/>
                <a:buNone/>
                <a:defRPr/>
              </a:pPr>
              <a:r>
                <a:rPr lang="en-US" altLang="ko-KR" sz="2000" b="1" dirty="0">
                  <a:solidFill>
                    <a:srgbClr val="FEFFFF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2009</a:t>
              </a:r>
            </a:p>
          </p:txBody>
        </p:sp>
      </p:grpSp>
      <p:grpSp>
        <p:nvGrpSpPr>
          <p:cNvPr id="87" name="그룹 106"/>
          <p:cNvGrpSpPr>
            <a:grpSpLocks/>
          </p:cNvGrpSpPr>
          <p:nvPr/>
        </p:nvGrpSpPr>
        <p:grpSpPr bwMode="auto">
          <a:xfrm>
            <a:off x="6000761" y="2916390"/>
            <a:ext cx="1235063" cy="2987570"/>
            <a:chOff x="6000413" y="2276872"/>
            <a:chExt cx="1235883" cy="4609082"/>
          </a:xfrm>
        </p:grpSpPr>
        <p:sp>
          <p:nvSpPr>
            <p:cNvPr id="88" name="AutoShape 6"/>
            <p:cNvSpPr>
              <a:spLocks noChangeArrowheads="1"/>
            </p:cNvSpPr>
            <p:nvPr/>
          </p:nvSpPr>
          <p:spPr bwMode="gray">
            <a:xfrm flipV="1">
              <a:off x="6086183" y="3374489"/>
              <a:ext cx="1150113" cy="3511465"/>
            </a:xfrm>
            <a:prstGeom prst="can">
              <a:avLst>
                <a:gd name="adj" fmla="val 22234"/>
              </a:avLst>
            </a:prstGeom>
            <a:gradFill rotWithShape="1">
              <a:gsLst>
                <a:gs pos="0">
                  <a:srgbClr val="959595"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959595">
                    <a:alpha val="2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9" name="Rectangle 23"/>
            <p:cNvSpPr>
              <a:spLocks noChangeArrowheads="1"/>
            </p:cNvSpPr>
            <p:nvPr/>
          </p:nvSpPr>
          <p:spPr bwMode="gray">
            <a:xfrm>
              <a:off x="6000413" y="4558966"/>
              <a:ext cx="1232346" cy="80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latin typeface="맑은 고딕" pitchFamily="50" charset="-127"/>
                  <a:ea typeface="맑은 고딕" pitchFamily="50" charset="-127"/>
                  <a:cs typeface="Arial" charset="0"/>
                </a:rPr>
                <a:t>5</a:t>
              </a: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  <a:cs typeface="Arial" charset="0"/>
                </a:rPr>
                <a:t>기 암검진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 algn="ctr"/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지도자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 44</a:t>
              </a: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  <a:cs typeface="Arial" charset="0"/>
                </a:rPr>
                <a:t>명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6097787" y="3197139"/>
              <a:ext cx="1124220" cy="507675"/>
              <a:chOff x="619" y="2842"/>
              <a:chExt cx="1004" cy="315"/>
            </a:xfrm>
          </p:grpSpPr>
          <p:sp>
            <p:nvSpPr>
              <p:cNvPr id="97" name="Oval 14"/>
              <p:cNvSpPr>
                <a:spLocks noChangeArrowheads="1"/>
              </p:cNvSpPr>
              <p:nvPr/>
            </p:nvSpPr>
            <p:spPr bwMode="gray">
              <a:xfrm>
                <a:off x="620" y="2867"/>
                <a:ext cx="1003" cy="2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725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8" name="Oval 15"/>
              <p:cNvSpPr>
                <a:spLocks noChangeArrowheads="1"/>
              </p:cNvSpPr>
              <p:nvPr/>
            </p:nvSpPr>
            <p:spPr bwMode="gray">
              <a:xfrm>
                <a:off x="619" y="2842"/>
                <a:ext cx="1004" cy="2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1765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91" name="Picture 42" descr="shadow_1_m"/>
            <p:cNvPicPr>
              <a:picLocks noChangeAspect="1" noChangeArrowheads="1"/>
            </p:cNvPicPr>
            <p:nvPr/>
          </p:nvPicPr>
          <p:blipFill>
            <a:blip r:embed="rId10" cstate="print">
              <a:lum bright="12000"/>
            </a:blip>
            <a:srcRect/>
            <a:stretch>
              <a:fillRect/>
            </a:stretch>
          </p:blipFill>
          <p:spPr bwMode="gray">
            <a:xfrm>
              <a:off x="6239887" y="3313173"/>
              <a:ext cx="797111" cy="214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" name="Group 43"/>
            <p:cNvGrpSpPr>
              <a:grpSpLocks/>
            </p:cNvGrpSpPr>
            <p:nvPr/>
          </p:nvGrpSpPr>
          <p:grpSpPr bwMode="auto">
            <a:xfrm>
              <a:off x="6228184" y="2276872"/>
              <a:ext cx="841323" cy="1171680"/>
              <a:chOff x="887" y="2040"/>
              <a:chExt cx="433" cy="422"/>
            </a:xfrm>
          </p:grpSpPr>
          <p:pic>
            <p:nvPicPr>
              <p:cNvPr id="94" name="Picture 44" descr="circuler_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" name="Oval 4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chemeClr val="accent1">
                  <a:alpha val="65097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96" name="Picture 46" descr="Pictur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3" name="Rectangle 47"/>
            <p:cNvSpPr>
              <a:spLocks noChangeArrowheads="1"/>
            </p:cNvSpPr>
            <p:nvPr/>
          </p:nvSpPr>
          <p:spPr bwMode="auto">
            <a:xfrm>
              <a:off x="6286353" y="2516647"/>
              <a:ext cx="821282" cy="617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buClr>
                  <a:srgbClr val="FF0066"/>
                </a:buClr>
                <a:buSzPct val="75000"/>
                <a:buFont typeface="Arial" charset="0"/>
                <a:buNone/>
                <a:defRPr/>
              </a:pPr>
              <a:r>
                <a:rPr lang="en-US" altLang="ko-KR" sz="2000" b="1" dirty="0">
                  <a:solidFill>
                    <a:srgbClr val="FEFFFF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2012</a:t>
              </a:r>
            </a:p>
          </p:txBody>
        </p:sp>
      </p:grpSp>
      <p:grpSp>
        <p:nvGrpSpPr>
          <p:cNvPr id="99" name="그룹 94"/>
          <p:cNvGrpSpPr>
            <a:grpSpLocks/>
          </p:cNvGrpSpPr>
          <p:nvPr/>
        </p:nvGrpSpPr>
        <p:grpSpPr bwMode="auto">
          <a:xfrm>
            <a:off x="468313" y="5089678"/>
            <a:ext cx="1208087" cy="1625470"/>
            <a:chOff x="468313" y="4293096"/>
            <a:chExt cx="1208087" cy="2507134"/>
          </a:xfrm>
        </p:grpSpPr>
        <p:sp>
          <p:nvSpPr>
            <p:cNvPr id="100" name="AutoShape 3"/>
            <p:cNvSpPr>
              <a:spLocks noChangeArrowheads="1"/>
            </p:cNvSpPr>
            <p:nvPr/>
          </p:nvSpPr>
          <p:spPr bwMode="gray">
            <a:xfrm flipV="1">
              <a:off x="539899" y="5317499"/>
              <a:ext cx="1136501" cy="1482731"/>
            </a:xfrm>
            <a:prstGeom prst="can">
              <a:avLst>
                <a:gd name="adj" fmla="val 24976"/>
              </a:avLst>
            </a:prstGeom>
            <a:gradFill rotWithShape="1">
              <a:gsLst>
                <a:gs pos="0">
                  <a:srgbClr val="959595"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959595">
                    <a:alpha val="2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1" name="Rectangle 20"/>
            <p:cNvSpPr>
              <a:spLocks noChangeArrowheads="1"/>
            </p:cNvSpPr>
            <p:nvPr/>
          </p:nvSpPr>
          <p:spPr bwMode="gray">
            <a:xfrm>
              <a:off x="468313" y="5905732"/>
              <a:ext cx="1197616" cy="80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400" b="1" dirty="0">
                  <a:latin typeface="맑은 고딕" pitchFamily="50" charset="-127"/>
                  <a:ea typeface="맑은 고딕" pitchFamily="50" charset="-127"/>
                  <a:cs typeface="Arial" charset="0"/>
                </a:rPr>
                <a:t>1</a:t>
              </a: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  <a:cs typeface="Arial" charset="0"/>
                </a:rPr>
                <a:t>기 </a:t>
              </a: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암검진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지도자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36</a:t>
              </a: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  <a:cs typeface="Arial" charset="0"/>
                </a:rPr>
                <a:t>명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grpSp>
          <p:nvGrpSpPr>
            <p:cNvPr id="102" name="Group 13"/>
            <p:cNvGrpSpPr>
              <a:grpSpLocks/>
            </p:cNvGrpSpPr>
            <p:nvPr/>
          </p:nvGrpSpPr>
          <p:grpSpPr bwMode="auto">
            <a:xfrm>
              <a:off x="539351" y="5213363"/>
              <a:ext cx="1127579" cy="502840"/>
              <a:chOff x="618" y="2842"/>
              <a:chExt cx="1007" cy="312"/>
            </a:xfrm>
          </p:grpSpPr>
          <p:sp>
            <p:nvSpPr>
              <p:cNvPr id="109" name="Oval 14"/>
              <p:cNvSpPr>
                <a:spLocks noChangeArrowheads="1"/>
              </p:cNvSpPr>
              <p:nvPr/>
            </p:nvSpPr>
            <p:spPr bwMode="gray">
              <a:xfrm>
                <a:off x="620" y="2867"/>
                <a:ext cx="1005" cy="28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725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0" name="Oval 15"/>
              <p:cNvSpPr>
                <a:spLocks noChangeArrowheads="1"/>
              </p:cNvSpPr>
              <p:nvPr/>
            </p:nvSpPr>
            <p:spPr bwMode="gray">
              <a:xfrm>
                <a:off x="618" y="2842"/>
                <a:ext cx="1005" cy="28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1765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103" name="Picture 42" descr="shadow_1_m"/>
            <p:cNvPicPr>
              <a:picLocks noChangeAspect="1" noChangeArrowheads="1"/>
            </p:cNvPicPr>
            <p:nvPr/>
          </p:nvPicPr>
          <p:blipFill>
            <a:blip r:embed="rId10" cstate="print">
              <a:lum bright="12000"/>
            </a:blip>
            <a:srcRect/>
            <a:stretch>
              <a:fillRect/>
            </a:stretch>
          </p:blipFill>
          <p:spPr bwMode="gray">
            <a:xfrm>
              <a:off x="682571" y="5329397"/>
              <a:ext cx="797111" cy="214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" name="Group 43"/>
            <p:cNvGrpSpPr>
              <a:grpSpLocks/>
            </p:cNvGrpSpPr>
            <p:nvPr/>
          </p:nvGrpSpPr>
          <p:grpSpPr bwMode="auto">
            <a:xfrm>
              <a:off x="670868" y="4293096"/>
              <a:ext cx="841323" cy="1171680"/>
              <a:chOff x="887" y="2040"/>
              <a:chExt cx="433" cy="422"/>
            </a:xfrm>
          </p:grpSpPr>
          <p:pic>
            <p:nvPicPr>
              <p:cNvPr id="106" name="Picture 44" descr="circuler_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" name="Oval 4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chemeClr val="accent1">
                  <a:alpha val="65097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108" name="Picture 46" descr="Pictur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5" name="Rectangle 47"/>
            <p:cNvSpPr>
              <a:spLocks noChangeArrowheads="1"/>
            </p:cNvSpPr>
            <p:nvPr/>
          </p:nvSpPr>
          <p:spPr bwMode="auto">
            <a:xfrm>
              <a:off x="707570" y="4614294"/>
              <a:ext cx="820738" cy="617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buClr>
                  <a:srgbClr val="FF0066"/>
                </a:buClr>
                <a:buSzPct val="75000"/>
                <a:buFont typeface="Arial" charset="0"/>
                <a:buNone/>
                <a:defRPr/>
              </a:pPr>
              <a:r>
                <a:rPr lang="en-US" altLang="ko-KR" sz="2000" b="1" dirty="0">
                  <a:solidFill>
                    <a:srgbClr val="FEFFFF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2008</a:t>
              </a:r>
            </a:p>
          </p:txBody>
        </p:sp>
      </p:grpSp>
      <p:grpSp>
        <p:nvGrpSpPr>
          <p:cNvPr id="111" name="그룹 104"/>
          <p:cNvGrpSpPr>
            <a:grpSpLocks/>
          </p:cNvGrpSpPr>
          <p:nvPr/>
        </p:nvGrpSpPr>
        <p:grpSpPr bwMode="auto">
          <a:xfrm>
            <a:off x="7539038" y="2556028"/>
            <a:ext cx="1247804" cy="3173779"/>
            <a:chOff x="7538765" y="1988840"/>
            <a:chExt cx="1248056" cy="4897114"/>
          </a:xfrm>
        </p:grpSpPr>
        <p:sp>
          <p:nvSpPr>
            <p:cNvPr id="112" name="AutoShape 6"/>
            <p:cNvSpPr>
              <a:spLocks noChangeArrowheads="1"/>
            </p:cNvSpPr>
            <p:nvPr/>
          </p:nvSpPr>
          <p:spPr bwMode="gray">
            <a:xfrm flipV="1">
              <a:off x="7538765" y="3034831"/>
              <a:ext cx="1150391" cy="3851123"/>
            </a:xfrm>
            <a:prstGeom prst="can">
              <a:avLst>
                <a:gd name="adj" fmla="val 22240"/>
              </a:avLst>
            </a:prstGeom>
            <a:gradFill rotWithShape="1">
              <a:gsLst>
                <a:gs pos="0">
                  <a:srgbClr val="959595"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959595">
                    <a:alpha val="2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gray">
            <a:xfrm>
              <a:off x="7558595" y="4333880"/>
              <a:ext cx="1228226" cy="807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latin typeface="맑은 고딕" pitchFamily="50" charset="-127"/>
                  <a:ea typeface="맑은 고딕" pitchFamily="50" charset="-127"/>
                  <a:cs typeface="Arial" charset="0"/>
                </a:rPr>
                <a:t>6</a:t>
              </a: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  <a:cs typeface="Arial" charset="0"/>
                </a:rPr>
                <a:t>기 암검진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 algn="ctr"/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</a:rPr>
                <a:t>지도자</a:t>
              </a:r>
              <a:r>
                <a:rPr lang="en-US" altLang="ko-KR" sz="1400" b="1" dirty="0">
                  <a:latin typeface="맑은 고딕" pitchFamily="50" charset="-127"/>
                  <a:ea typeface="맑은 고딕" pitchFamily="50" charset="-127"/>
                </a:rPr>
                <a:t> 32</a:t>
              </a: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  <a:cs typeface="Arial" charset="0"/>
                </a:rPr>
                <a:t>명</a:t>
              </a:r>
              <a:endParaRPr lang="en-US" altLang="ko-KR" sz="1400" b="1" dirty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grpSp>
          <p:nvGrpSpPr>
            <p:cNvPr id="114" name="Group 16"/>
            <p:cNvGrpSpPr>
              <a:grpSpLocks/>
            </p:cNvGrpSpPr>
            <p:nvPr/>
          </p:nvGrpSpPr>
          <p:grpSpPr bwMode="auto">
            <a:xfrm>
              <a:off x="7541906" y="2897741"/>
              <a:ext cx="1162164" cy="501184"/>
              <a:chOff x="1005" y="2400"/>
              <a:chExt cx="1089" cy="336"/>
            </a:xfrm>
          </p:grpSpPr>
          <p:sp>
            <p:nvSpPr>
              <p:cNvPr id="121" name="Oval 17"/>
              <p:cNvSpPr>
                <a:spLocks noChangeArrowheads="1"/>
              </p:cNvSpPr>
              <p:nvPr/>
            </p:nvSpPr>
            <p:spPr bwMode="gray">
              <a:xfrm>
                <a:off x="1008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725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2" name="Oval 18"/>
              <p:cNvSpPr>
                <a:spLocks noChangeArrowheads="1"/>
              </p:cNvSpPr>
              <p:nvPr/>
            </p:nvSpPr>
            <p:spPr bwMode="gray">
              <a:xfrm>
                <a:off x="1005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1765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115" name="Picture 36" descr="shadow_1_m"/>
            <p:cNvPicPr>
              <a:picLocks noChangeAspect="1" noChangeArrowheads="1"/>
            </p:cNvPicPr>
            <p:nvPr/>
          </p:nvPicPr>
          <p:blipFill>
            <a:blip r:embed="rId8" cstate="print">
              <a:lum bright="12000"/>
            </a:blip>
            <a:srcRect/>
            <a:stretch>
              <a:fillRect/>
            </a:stretch>
          </p:blipFill>
          <p:spPr bwMode="gray">
            <a:xfrm>
              <a:off x="7705795" y="3025051"/>
              <a:ext cx="819406" cy="214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6" name="Group 37"/>
            <p:cNvGrpSpPr>
              <a:grpSpLocks/>
            </p:cNvGrpSpPr>
            <p:nvPr/>
          </p:nvGrpSpPr>
          <p:grpSpPr bwMode="auto">
            <a:xfrm>
              <a:off x="7693744" y="1988840"/>
              <a:ext cx="866268" cy="1171580"/>
              <a:chOff x="887" y="2040"/>
              <a:chExt cx="433" cy="422"/>
            </a:xfrm>
          </p:grpSpPr>
          <p:pic>
            <p:nvPicPr>
              <p:cNvPr id="118" name="Picture 38" descr="circuler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" name="Oval 39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chemeClr val="accent2">
                  <a:alpha val="65881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120" name="Picture 40" descr="Pictur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7" name="Rectangle 41"/>
            <p:cNvSpPr>
              <a:spLocks noChangeArrowheads="1"/>
            </p:cNvSpPr>
            <p:nvPr/>
          </p:nvSpPr>
          <p:spPr bwMode="auto">
            <a:xfrm>
              <a:off x="7789641" y="2338067"/>
              <a:ext cx="854276" cy="61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buClr>
                  <a:srgbClr val="FF0066"/>
                </a:buClr>
                <a:buSzPct val="75000"/>
                <a:buFont typeface="Arial" charset="0"/>
                <a:buNone/>
                <a:defRPr/>
              </a:pPr>
              <a:r>
                <a:rPr lang="en-US" altLang="ko-KR" sz="2000" b="1" dirty="0">
                  <a:solidFill>
                    <a:srgbClr val="FEFFFF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2013</a:t>
              </a:r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34187" y="2896274"/>
            <a:ext cx="2340243" cy="2247238"/>
            <a:chOff x="2678047" y="1688275"/>
            <a:chExt cx="3261962" cy="3171828"/>
          </a:xfrm>
          <a:solidFill>
            <a:srgbClr val="4BACC6">
              <a:lumMod val="20000"/>
              <a:lumOff val="80000"/>
            </a:srgbClr>
          </a:solidFill>
        </p:grpSpPr>
        <p:grpSp>
          <p:nvGrpSpPr>
            <p:cNvPr id="125" name="Group 289"/>
            <p:cNvGrpSpPr>
              <a:grpSpLocks/>
            </p:cNvGrpSpPr>
            <p:nvPr/>
          </p:nvGrpSpPr>
          <p:grpSpPr bwMode="auto">
            <a:xfrm>
              <a:off x="2714612" y="1714489"/>
              <a:ext cx="2526017" cy="3145614"/>
              <a:chOff x="1346" y="964"/>
              <a:chExt cx="2398" cy="3123"/>
            </a:xfrm>
            <a:grpFill/>
          </p:grpSpPr>
          <p:sp>
            <p:nvSpPr>
              <p:cNvPr id="165" name="Freeform 290"/>
              <p:cNvSpPr>
                <a:spLocks/>
              </p:cNvSpPr>
              <p:nvPr/>
            </p:nvSpPr>
            <p:spPr bwMode="auto">
              <a:xfrm>
                <a:off x="1346" y="964"/>
                <a:ext cx="1058" cy="485"/>
              </a:xfrm>
              <a:custGeom>
                <a:avLst/>
                <a:gdLst>
                  <a:gd name="T0" fmla="*/ 5 w 1058"/>
                  <a:gd name="T1" fmla="*/ 24 h 485"/>
                  <a:gd name="T2" fmla="*/ 0 w 1058"/>
                  <a:gd name="T3" fmla="*/ 127 h 485"/>
                  <a:gd name="T4" fmla="*/ 56 w 1058"/>
                  <a:gd name="T5" fmla="*/ 136 h 485"/>
                  <a:gd name="T6" fmla="*/ 66 w 1058"/>
                  <a:gd name="T7" fmla="*/ 251 h 485"/>
                  <a:gd name="T8" fmla="*/ 57 w 1058"/>
                  <a:gd name="T9" fmla="*/ 284 h 485"/>
                  <a:gd name="T10" fmla="*/ 86 w 1058"/>
                  <a:gd name="T11" fmla="*/ 326 h 485"/>
                  <a:gd name="T12" fmla="*/ 184 w 1058"/>
                  <a:gd name="T13" fmla="*/ 283 h 485"/>
                  <a:gd name="T14" fmla="*/ 205 w 1058"/>
                  <a:gd name="T15" fmla="*/ 303 h 485"/>
                  <a:gd name="T16" fmla="*/ 148 w 1058"/>
                  <a:gd name="T17" fmla="*/ 381 h 485"/>
                  <a:gd name="T18" fmla="*/ 208 w 1058"/>
                  <a:gd name="T19" fmla="*/ 461 h 485"/>
                  <a:gd name="T20" fmla="*/ 291 w 1058"/>
                  <a:gd name="T21" fmla="*/ 451 h 485"/>
                  <a:gd name="T22" fmla="*/ 324 w 1058"/>
                  <a:gd name="T23" fmla="*/ 485 h 485"/>
                  <a:gd name="T24" fmla="*/ 437 w 1058"/>
                  <a:gd name="T25" fmla="*/ 476 h 485"/>
                  <a:gd name="T26" fmla="*/ 462 w 1058"/>
                  <a:gd name="T27" fmla="*/ 421 h 485"/>
                  <a:gd name="T28" fmla="*/ 581 w 1058"/>
                  <a:gd name="T29" fmla="*/ 327 h 485"/>
                  <a:gd name="T30" fmla="*/ 654 w 1058"/>
                  <a:gd name="T31" fmla="*/ 307 h 485"/>
                  <a:gd name="T32" fmla="*/ 660 w 1058"/>
                  <a:gd name="T33" fmla="*/ 271 h 485"/>
                  <a:gd name="T34" fmla="*/ 683 w 1058"/>
                  <a:gd name="T35" fmla="*/ 281 h 485"/>
                  <a:gd name="T36" fmla="*/ 703 w 1058"/>
                  <a:gd name="T37" fmla="*/ 324 h 485"/>
                  <a:gd name="T38" fmla="*/ 752 w 1058"/>
                  <a:gd name="T39" fmla="*/ 335 h 485"/>
                  <a:gd name="T40" fmla="*/ 771 w 1058"/>
                  <a:gd name="T41" fmla="*/ 373 h 485"/>
                  <a:gd name="T42" fmla="*/ 806 w 1058"/>
                  <a:gd name="T43" fmla="*/ 378 h 485"/>
                  <a:gd name="T44" fmla="*/ 841 w 1058"/>
                  <a:gd name="T45" fmla="*/ 347 h 485"/>
                  <a:gd name="T46" fmla="*/ 907 w 1058"/>
                  <a:gd name="T47" fmla="*/ 352 h 485"/>
                  <a:gd name="T48" fmla="*/ 921 w 1058"/>
                  <a:gd name="T49" fmla="*/ 375 h 485"/>
                  <a:gd name="T50" fmla="*/ 982 w 1058"/>
                  <a:gd name="T51" fmla="*/ 375 h 485"/>
                  <a:gd name="T52" fmla="*/ 1010 w 1058"/>
                  <a:gd name="T53" fmla="*/ 400 h 485"/>
                  <a:gd name="T54" fmla="*/ 1058 w 1058"/>
                  <a:gd name="T55" fmla="*/ 366 h 485"/>
                  <a:gd name="T56" fmla="*/ 1053 w 1058"/>
                  <a:gd name="T57" fmla="*/ 350 h 485"/>
                  <a:gd name="T58" fmla="*/ 993 w 1058"/>
                  <a:gd name="T59" fmla="*/ 328 h 485"/>
                  <a:gd name="T60" fmla="*/ 974 w 1058"/>
                  <a:gd name="T61" fmla="*/ 270 h 485"/>
                  <a:gd name="T62" fmla="*/ 925 w 1058"/>
                  <a:gd name="T63" fmla="*/ 262 h 485"/>
                  <a:gd name="T64" fmla="*/ 873 w 1058"/>
                  <a:gd name="T65" fmla="*/ 205 h 485"/>
                  <a:gd name="T66" fmla="*/ 754 w 1058"/>
                  <a:gd name="T67" fmla="*/ 205 h 485"/>
                  <a:gd name="T68" fmla="*/ 684 w 1058"/>
                  <a:gd name="T69" fmla="*/ 172 h 485"/>
                  <a:gd name="T70" fmla="*/ 551 w 1058"/>
                  <a:gd name="T71" fmla="*/ 185 h 485"/>
                  <a:gd name="T72" fmla="*/ 513 w 1058"/>
                  <a:gd name="T73" fmla="*/ 131 h 485"/>
                  <a:gd name="T74" fmla="*/ 442 w 1058"/>
                  <a:gd name="T75" fmla="*/ 90 h 485"/>
                  <a:gd name="T76" fmla="*/ 374 w 1058"/>
                  <a:gd name="T77" fmla="*/ 93 h 485"/>
                  <a:gd name="T78" fmla="*/ 310 w 1058"/>
                  <a:gd name="T79" fmla="*/ 72 h 485"/>
                  <a:gd name="T80" fmla="*/ 224 w 1058"/>
                  <a:gd name="T81" fmla="*/ 15 h 485"/>
                  <a:gd name="T82" fmla="*/ 113 w 1058"/>
                  <a:gd name="T83" fmla="*/ 24 h 485"/>
                  <a:gd name="T84" fmla="*/ 49 w 1058"/>
                  <a:gd name="T85" fmla="*/ 0 h 485"/>
                  <a:gd name="T86" fmla="*/ 5 w 1058"/>
                  <a:gd name="T87" fmla="*/ 24 h 4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8"/>
                  <a:gd name="T133" fmla="*/ 0 h 485"/>
                  <a:gd name="T134" fmla="*/ 1058 w 1058"/>
                  <a:gd name="T135" fmla="*/ 485 h 4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8" h="485">
                    <a:moveTo>
                      <a:pt x="5" y="24"/>
                    </a:moveTo>
                    <a:lnTo>
                      <a:pt x="0" y="127"/>
                    </a:lnTo>
                    <a:lnTo>
                      <a:pt x="56" y="136"/>
                    </a:lnTo>
                    <a:lnTo>
                      <a:pt x="66" y="251"/>
                    </a:lnTo>
                    <a:lnTo>
                      <a:pt x="57" y="284"/>
                    </a:lnTo>
                    <a:lnTo>
                      <a:pt x="86" y="326"/>
                    </a:lnTo>
                    <a:lnTo>
                      <a:pt x="184" y="283"/>
                    </a:lnTo>
                    <a:lnTo>
                      <a:pt x="205" y="303"/>
                    </a:lnTo>
                    <a:lnTo>
                      <a:pt x="148" y="381"/>
                    </a:lnTo>
                    <a:lnTo>
                      <a:pt x="208" y="461"/>
                    </a:lnTo>
                    <a:lnTo>
                      <a:pt x="291" y="451"/>
                    </a:lnTo>
                    <a:lnTo>
                      <a:pt x="324" y="485"/>
                    </a:lnTo>
                    <a:lnTo>
                      <a:pt x="437" y="476"/>
                    </a:lnTo>
                    <a:lnTo>
                      <a:pt x="462" y="421"/>
                    </a:lnTo>
                    <a:lnTo>
                      <a:pt x="581" y="327"/>
                    </a:lnTo>
                    <a:lnTo>
                      <a:pt x="654" y="307"/>
                    </a:lnTo>
                    <a:lnTo>
                      <a:pt x="660" y="271"/>
                    </a:lnTo>
                    <a:lnTo>
                      <a:pt x="683" y="281"/>
                    </a:lnTo>
                    <a:lnTo>
                      <a:pt x="703" y="324"/>
                    </a:lnTo>
                    <a:lnTo>
                      <a:pt x="752" y="335"/>
                    </a:lnTo>
                    <a:lnTo>
                      <a:pt x="771" y="373"/>
                    </a:lnTo>
                    <a:lnTo>
                      <a:pt x="806" y="378"/>
                    </a:lnTo>
                    <a:lnTo>
                      <a:pt x="841" y="347"/>
                    </a:lnTo>
                    <a:lnTo>
                      <a:pt x="907" y="352"/>
                    </a:lnTo>
                    <a:lnTo>
                      <a:pt x="921" y="375"/>
                    </a:lnTo>
                    <a:lnTo>
                      <a:pt x="982" y="375"/>
                    </a:lnTo>
                    <a:lnTo>
                      <a:pt x="1010" y="400"/>
                    </a:lnTo>
                    <a:lnTo>
                      <a:pt x="1058" y="366"/>
                    </a:lnTo>
                    <a:lnTo>
                      <a:pt x="1053" y="350"/>
                    </a:lnTo>
                    <a:lnTo>
                      <a:pt x="993" y="328"/>
                    </a:lnTo>
                    <a:lnTo>
                      <a:pt x="974" y="270"/>
                    </a:lnTo>
                    <a:lnTo>
                      <a:pt x="925" y="262"/>
                    </a:lnTo>
                    <a:lnTo>
                      <a:pt x="873" y="205"/>
                    </a:lnTo>
                    <a:lnTo>
                      <a:pt x="754" y="205"/>
                    </a:lnTo>
                    <a:lnTo>
                      <a:pt x="684" y="172"/>
                    </a:lnTo>
                    <a:lnTo>
                      <a:pt x="551" y="185"/>
                    </a:lnTo>
                    <a:lnTo>
                      <a:pt x="513" y="131"/>
                    </a:lnTo>
                    <a:lnTo>
                      <a:pt x="442" y="90"/>
                    </a:lnTo>
                    <a:lnTo>
                      <a:pt x="374" y="93"/>
                    </a:lnTo>
                    <a:lnTo>
                      <a:pt x="310" y="72"/>
                    </a:lnTo>
                    <a:lnTo>
                      <a:pt x="224" y="15"/>
                    </a:lnTo>
                    <a:lnTo>
                      <a:pt x="113" y="24"/>
                    </a:lnTo>
                    <a:lnTo>
                      <a:pt x="49" y="0"/>
                    </a:lnTo>
                    <a:lnTo>
                      <a:pt x="5" y="24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291"/>
              <p:cNvSpPr>
                <a:spLocks/>
              </p:cNvSpPr>
              <p:nvPr/>
            </p:nvSpPr>
            <p:spPr bwMode="auto">
              <a:xfrm>
                <a:off x="1673" y="1235"/>
                <a:ext cx="683" cy="580"/>
              </a:xfrm>
              <a:custGeom>
                <a:avLst/>
                <a:gdLst>
                  <a:gd name="T0" fmla="*/ 0 w 683"/>
                  <a:gd name="T1" fmla="*/ 390 h 580"/>
                  <a:gd name="T2" fmla="*/ 0 w 683"/>
                  <a:gd name="T3" fmla="*/ 385 h 580"/>
                  <a:gd name="T4" fmla="*/ 0 w 683"/>
                  <a:gd name="T5" fmla="*/ 373 h 580"/>
                  <a:gd name="T6" fmla="*/ 1 w 683"/>
                  <a:gd name="T7" fmla="*/ 358 h 580"/>
                  <a:gd name="T8" fmla="*/ 2 w 683"/>
                  <a:gd name="T9" fmla="*/ 341 h 580"/>
                  <a:gd name="T10" fmla="*/ 2 w 683"/>
                  <a:gd name="T11" fmla="*/ 324 h 580"/>
                  <a:gd name="T12" fmla="*/ 3 w 683"/>
                  <a:gd name="T13" fmla="*/ 309 h 580"/>
                  <a:gd name="T14" fmla="*/ 5 w 683"/>
                  <a:gd name="T15" fmla="*/ 300 h 580"/>
                  <a:gd name="T16" fmla="*/ 5 w 683"/>
                  <a:gd name="T17" fmla="*/ 295 h 580"/>
                  <a:gd name="T18" fmla="*/ 24 w 683"/>
                  <a:gd name="T19" fmla="*/ 269 h 580"/>
                  <a:gd name="T20" fmla="*/ 26 w 683"/>
                  <a:gd name="T21" fmla="*/ 213 h 580"/>
                  <a:gd name="T22" fmla="*/ 110 w 683"/>
                  <a:gd name="T23" fmla="*/ 205 h 580"/>
                  <a:gd name="T24" fmla="*/ 135 w 683"/>
                  <a:gd name="T25" fmla="*/ 150 h 580"/>
                  <a:gd name="T26" fmla="*/ 254 w 683"/>
                  <a:gd name="T27" fmla="*/ 56 h 580"/>
                  <a:gd name="T28" fmla="*/ 327 w 683"/>
                  <a:gd name="T29" fmla="*/ 36 h 580"/>
                  <a:gd name="T30" fmla="*/ 333 w 683"/>
                  <a:gd name="T31" fmla="*/ 0 h 580"/>
                  <a:gd name="T32" fmla="*/ 356 w 683"/>
                  <a:gd name="T33" fmla="*/ 10 h 580"/>
                  <a:gd name="T34" fmla="*/ 376 w 683"/>
                  <a:gd name="T35" fmla="*/ 53 h 580"/>
                  <a:gd name="T36" fmla="*/ 425 w 683"/>
                  <a:gd name="T37" fmla="*/ 64 h 580"/>
                  <a:gd name="T38" fmla="*/ 444 w 683"/>
                  <a:gd name="T39" fmla="*/ 102 h 580"/>
                  <a:gd name="T40" fmla="*/ 479 w 683"/>
                  <a:gd name="T41" fmla="*/ 107 h 580"/>
                  <a:gd name="T42" fmla="*/ 514 w 683"/>
                  <a:gd name="T43" fmla="*/ 76 h 580"/>
                  <a:gd name="T44" fmla="*/ 580 w 683"/>
                  <a:gd name="T45" fmla="*/ 81 h 580"/>
                  <a:gd name="T46" fmla="*/ 594 w 683"/>
                  <a:gd name="T47" fmla="*/ 104 h 580"/>
                  <a:gd name="T48" fmla="*/ 655 w 683"/>
                  <a:gd name="T49" fmla="*/ 104 h 580"/>
                  <a:gd name="T50" fmla="*/ 683 w 683"/>
                  <a:gd name="T51" fmla="*/ 129 h 580"/>
                  <a:gd name="T52" fmla="*/ 631 w 683"/>
                  <a:gd name="T53" fmla="*/ 240 h 580"/>
                  <a:gd name="T54" fmla="*/ 656 w 683"/>
                  <a:gd name="T55" fmla="*/ 275 h 580"/>
                  <a:gd name="T56" fmla="*/ 612 w 683"/>
                  <a:gd name="T57" fmla="*/ 394 h 580"/>
                  <a:gd name="T58" fmla="*/ 624 w 683"/>
                  <a:gd name="T59" fmla="*/ 480 h 580"/>
                  <a:gd name="T60" fmla="*/ 610 w 683"/>
                  <a:gd name="T61" fmla="*/ 532 h 580"/>
                  <a:gd name="T62" fmla="*/ 566 w 683"/>
                  <a:gd name="T63" fmla="*/ 535 h 580"/>
                  <a:gd name="T64" fmla="*/ 534 w 683"/>
                  <a:gd name="T65" fmla="*/ 520 h 580"/>
                  <a:gd name="T66" fmla="*/ 514 w 683"/>
                  <a:gd name="T67" fmla="*/ 561 h 580"/>
                  <a:gd name="T68" fmla="*/ 413 w 683"/>
                  <a:gd name="T69" fmla="*/ 580 h 580"/>
                  <a:gd name="T70" fmla="*/ 408 w 683"/>
                  <a:gd name="T71" fmla="*/ 512 h 580"/>
                  <a:gd name="T72" fmla="*/ 381 w 683"/>
                  <a:gd name="T73" fmla="*/ 479 h 580"/>
                  <a:gd name="T74" fmla="*/ 343 w 683"/>
                  <a:gd name="T75" fmla="*/ 493 h 580"/>
                  <a:gd name="T76" fmla="*/ 304 w 683"/>
                  <a:gd name="T77" fmla="*/ 451 h 580"/>
                  <a:gd name="T78" fmla="*/ 256 w 683"/>
                  <a:gd name="T79" fmla="*/ 437 h 580"/>
                  <a:gd name="T80" fmla="*/ 273 w 683"/>
                  <a:gd name="T81" fmla="*/ 408 h 580"/>
                  <a:gd name="T82" fmla="*/ 232 w 683"/>
                  <a:gd name="T83" fmla="*/ 399 h 580"/>
                  <a:gd name="T84" fmla="*/ 215 w 683"/>
                  <a:gd name="T85" fmla="*/ 336 h 580"/>
                  <a:gd name="T86" fmla="*/ 181 w 683"/>
                  <a:gd name="T87" fmla="*/ 321 h 580"/>
                  <a:gd name="T88" fmla="*/ 181 w 683"/>
                  <a:gd name="T89" fmla="*/ 373 h 580"/>
                  <a:gd name="T90" fmla="*/ 85 w 683"/>
                  <a:gd name="T91" fmla="*/ 447 h 580"/>
                  <a:gd name="T92" fmla="*/ 0 w 683"/>
                  <a:gd name="T93" fmla="*/ 390 h 5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83"/>
                  <a:gd name="T142" fmla="*/ 0 h 580"/>
                  <a:gd name="T143" fmla="*/ 683 w 683"/>
                  <a:gd name="T144" fmla="*/ 580 h 58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83" h="580">
                    <a:moveTo>
                      <a:pt x="0" y="390"/>
                    </a:moveTo>
                    <a:lnTo>
                      <a:pt x="0" y="385"/>
                    </a:lnTo>
                    <a:lnTo>
                      <a:pt x="0" y="373"/>
                    </a:lnTo>
                    <a:lnTo>
                      <a:pt x="1" y="358"/>
                    </a:lnTo>
                    <a:lnTo>
                      <a:pt x="2" y="341"/>
                    </a:lnTo>
                    <a:lnTo>
                      <a:pt x="2" y="324"/>
                    </a:lnTo>
                    <a:lnTo>
                      <a:pt x="3" y="309"/>
                    </a:lnTo>
                    <a:lnTo>
                      <a:pt x="5" y="300"/>
                    </a:lnTo>
                    <a:lnTo>
                      <a:pt x="5" y="295"/>
                    </a:lnTo>
                    <a:lnTo>
                      <a:pt x="24" y="269"/>
                    </a:lnTo>
                    <a:lnTo>
                      <a:pt x="26" y="213"/>
                    </a:lnTo>
                    <a:lnTo>
                      <a:pt x="110" y="205"/>
                    </a:lnTo>
                    <a:lnTo>
                      <a:pt x="135" y="150"/>
                    </a:lnTo>
                    <a:lnTo>
                      <a:pt x="254" y="56"/>
                    </a:lnTo>
                    <a:lnTo>
                      <a:pt x="327" y="36"/>
                    </a:lnTo>
                    <a:lnTo>
                      <a:pt x="333" y="0"/>
                    </a:lnTo>
                    <a:lnTo>
                      <a:pt x="356" y="10"/>
                    </a:lnTo>
                    <a:lnTo>
                      <a:pt x="376" y="53"/>
                    </a:lnTo>
                    <a:lnTo>
                      <a:pt x="425" y="64"/>
                    </a:lnTo>
                    <a:lnTo>
                      <a:pt x="444" y="102"/>
                    </a:lnTo>
                    <a:lnTo>
                      <a:pt x="479" y="107"/>
                    </a:lnTo>
                    <a:lnTo>
                      <a:pt x="514" y="76"/>
                    </a:lnTo>
                    <a:lnTo>
                      <a:pt x="580" y="81"/>
                    </a:lnTo>
                    <a:lnTo>
                      <a:pt x="594" y="104"/>
                    </a:lnTo>
                    <a:lnTo>
                      <a:pt x="655" y="104"/>
                    </a:lnTo>
                    <a:lnTo>
                      <a:pt x="683" y="129"/>
                    </a:lnTo>
                    <a:lnTo>
                      <a:pt x="631" y="240"/>
                    </a:lnTo>
                    <a:lnTo>
                      <a:pt x="656" y="275"/>
                    </a:lnTo>
                    <a:lnTo>
                      <a:pt x="612" y="394"/>
                    </a:lnTo>
                    <a:lnTo>
                      <a:pt x="624" y="480"/>
                    </a:lnTo>
                    <a:lnTo>
                      <a:pt x="610" y="532"/>
                    </a:lnTo>
                    <a:lnTo>
                      <a:pt x="566" y="535"/>
                    </a:lnTo>
                    <a:lnTo>
                      <a:pt x="534" y="520"/>
                    </a:lnTo>
                    <a:lnTo>
                      <a:pt x="514" y="561"/>
                    </a:lnTo>
                    <a:lnTo>
                      <a:pt x="413" y="580"/>
                    </a:lnTo>
                    <a:lnTo>
                      <a:pt x="408" y="512"/>
                    </a:lnTo>
                    <a:lnTo>
                      <a:pt x="381" y="479"/>
                    </a:lnTo>
                    <a:lnTo>
                      <a:pt x="343" y="493"/>
                    </a:lnTo>
                    <a:lnTo>
                      <a:pt x="304" y="451"/>
                    </a:lnTo>
                    <a:lnTo>
                      <a:pt x="256" y="437"/>
                    </a:lnTo>
                    <a:lnTo>
                      <a:pt x="273" y="408"/>
                    </a:lnTo>
                    <a:lnTo>
                      <a:pt x="232" y="399"/>
                    </a:lnTo>
                    <a:lnTo>
                      <a:pt x="215" y="336"/>
                    </a:lnTo>
                    <a:lnTo>
                      <a:pt x="181" y="321"/>
                    </a:lnTo>
                    <a:lnTo>
                      <a:pt x="181" y="373"/>
                    </a:lnTo>
                    <a:lnTo>
                      <a:pt x="85" y="447"/>
                    </a:lnTo>
                    <a:lnTo>
                      <a:pt x="0" y="390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292"/>
              <p:cNvSpPr>
                <a:spLocks/>
              </p:cNvSpPr>
              <p:nvPr/>
            </p:nvSpPr>
            <p:spPr bwMode="auto">
              <a:xfrm>
                <a:off x="1552" y="1556"/>
                <a:ext cx="901" cy="699"/>
              </a:xfrm>
              <a:custGeom>
                <a:avLst/>
                <a:gdLst>
                  <a:gd name="T0" fmla="*/ 204 w 901"/>
                  <a:gd name="T1" fmla="*/ 192 h 699"/>
                  <a:gd name="T2" fmla="*/ 206 w 901"/>
                  <a:gd name="T3" fmla="*/ 126 h 699"/>
                  <a:gd name="T4" fmla="*/ 302 w 901"/>
                  <a:gd name="T5" fmla="*/ 52 h 699"/>
                  <a:gd name="T6" fmla="*/ 302 w 901"/>
                  <a:gd name="T7" fmla="*/ 0 h 699"/>
                  <a:gd name="T8" fmla="*/ 336 w 901"/>
                  <a:gd name="T9" fmla="*/ 15 h 699"/>
                  <a:gd name="T10" fmla="*/ 355 w 901"/>
                  <a:gd name="T11" fmla="*/ 76 h 699"/>
                  <a:gd name="T12" fmla="*/ 394 w 901"/>
                  <a:gd name="T13" fmla="*/ 87 h 699"/>
                  <a:gd name="T14" fmla="*/ 377 w 901"/>
                  <a:gd name="T15" fmla="*/ 116 h 699"/>
                  <a:gd name="T16" fmla="*/ 425 w 901"/>
                  <a:gd name="T17" fmla="*/ 130 h 699"/>
                  <a:gd name="T18" fmla="*/ 464 w 901"/>
                  <a:gd name="T19" fmla="*/ 172 h 699"/>
                  <a:gd name="T20" fmla="*/ 502 w 901"/>
                  <a:gd name="T21" fmla="*/ 158 h 699"/>
                  <a:gd name="T22" fmla="*/ 529 w 901"/>
                  <a:gd name="T23" fmla="*/ 191 h 699"/>
                  <a:gd name="T24" fmla="*/ 534 w 901"/>
                  <a:gd name="T25" fmla="*/ 259 h 699"/>
                  <a:gd name="T26" fmla="*/ 635 w 901"/>
                  <a:gd name="T27" fmla="*/ 240 h 699"/>
                  <a:gd name="T28" fmla="*/ 655 w 901"/>
                  <a:gd name="T29" fmla="*/ 199 h 699"/>
                  <a:gd name="T30" fmla="*/ 687 w 901"/>
                  <a:gd name="T31" fmla="*/ 214 h 699"/>
                  <a:gd name="T32" fmla="*/ 731 w 901"/>
                  <a:gd name="T33" fmla="*/ 211 h 699"/>
                  <a:gd name="T34" fmla="*/ 709 w 901"/>
                  <a:gd name="T35" fmla="*/ 253 h 699"/>
                  <a:gd name="T36" fmla="*/ 743 w 901"/>
                  <a:gd name="T37" fmla="*/ 291 h 699"/>
                  <a:gd name="T38" fmla="*/ 787 w 901"/>
                  <a:gd name="T39" fmla="*/ 259 h 699"/>
                  <a:gd name="T40" fmla="*/ 820 w 901"/>
                  <a:gd name="T41" fmla="*/ 290 h 699"/>
                  <a:gd name="T42" fmla="*/ 825 w 901"/>
                  <a:gd name="T43" fmla="*/ 330 h 699"/>
                  <a:gd name="T44" fmla="*/ 901 w 901"/>
                  <a:gd name="T45" fmla="*/ 328 h 699"/>
                  <a:gd name="T46" fmla="*/ 850 w 901"/>
                  <a:gd name="T47" fmla="*/ 352 h 699"/>
                  <a:gd name="T48" fmla="*/ 791 w 901"/>
                  <a:gd name="T49" fmla="*/ 356 h 699"/>
                  <a:gd name="T50" fmla="*/ 766 w 901"/>
                  <a:gd name="T51" fmla="*/ 419 h 699"/>
                  <a:gd name="T52" fmla="*/ 777 w 901"/>
                  <a:gd name="T53" fmla="*/ 457 h 699"/>
                  <a:gd name="T54" fmla="*/ 626 w 901"/>
                  <a:gd name="T55" fmla="*/ 610 h 699"/>
                  <a:gd name="T56" fmla="*/ 601 w 901"/>
                  <a:gd name="T57" fmla="*/ 527 h 699"/>
                  <a:gd name="T58" fmla="*/ 567 w 901"/>
                  <a:gd name="T59" fmla="*/ 523 h 699"/>
                  <a:gd name="T60" fmla="*/ 544 w 901"/>
                  <a:gd name="T61" fmla="*/ 563 h 699"/>
                  <a:gd name="T62" fmla="*/ 486 w 901"/>
                  <a:gd name="T63" fmla="*/ 523 h 699"/>
                  <a:gd name="T64" fmla="*/ 467 w 901"/>
                  <a:gd name="T65" fmla="*/ 544 h 699"/>
                  <a:gd name="T66" fmla="*/ 469 w 901"/>
                  <a:gd name="T67" fmla="*/ 614 h 699"/>
                  <a:gd name="T68" fmla="*/ 488 w 901"/>
                  <a:gd name="T69" fmla="*/ 666 h 699"/>
                  <a:gd name="T70" fmla="*/ 440 w 901"/>
                  <a:gd name="T71" fmla="*/ 698 h 699"/>
                  <a:gd name="T72" fmla="*/ 330 w 901"/>
                  <a:gd name="T73" fmla="*/ 661 h 699"/>
                  <a:gd name="T74" fmla="*/ 226 w 901"/>
                  <a:gd name="T75" fmla="*/ 671 h 699"/>
                  <a:gd name="T76" fmla="*/ 212 w 901"/>
                  <a:gd name="T77" fmla="*/ 699 h 699"/>
                  <a:gd name="T78" fmla="*/ 121 w 901"/>
                  <a:gd name="T79" fmla="*/ 693 h 699"/>
                  <a:gd name="T80" fmla="*/ 108 w 901"/>
                  <a:gd name="T81" fmla="*/ 598 h 699"/>
                  <a:gd name="T82" fmla="*/ 8 w 901"/>
                  <a:gd name="T83" fmla="*/ 580 h 699"/>
                  <a:gd name="T84" fmla="*/ 0 w 901"/>
                  <a:gd name="T85" fmla="*/ 563 h 699"/>
                  <a:gd name="T86" fmla="*/ 74 w 901"/>
                  <a:gd name="T87" fmla="*/ 525 h 699"/>
                  <a:gd name="T88" fmla="*/ 65 w 901"/>
                  <a:gd name="T89" fmla="*/ 465 h 699"/>
                  <a:gd name="T90" fmla="*/ 95 w 901"/>
                  <a:gd name="T91" fmla="*/ 439 h 699"/>
                  <a:gd name="T92" fmla="*/ 85 w 901"/>
                  <a:gd name="T93" fmla="*/ 400 h 699"/>
                  <a:gd name="T94" fmla="*/ 184 w 901"/>
                  <a:gd name="T95" fmla="*/ 363 h 699"/>
                  <a:gd name="T96" fmla="*/ 239 w 901"/>
                  <a:gd name="T97" fmla="*/ 363 h 699"/>
                  <a:gd name="T98" fmla="*/ 274 w 901"/>
                  <a:gd name="T99" fmla="*/ 266 h 699"/>
                  <a:gd name="T100" fmla="*/ 245 w 901"/>
                  <a:gd name="T101" fmla="*/ 210 h 699"/>
                  <a:gd name="T102" fmla="*/ 204 w 901"/>
                  <a:gd name="T103" fmla="*/ 192 h 6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01"/>
                  <a:gd name="T157" fmla="*/ 0 h 699"/>
                  <a:gd name="T158" fmla="*/ 901 w 901"/>
                  <a:gd name="T159" fmla="*/ 699 h 6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01" h="699">
                    <a:moveTo>
                      <a:pt x="204" y="192"/>
                    </a:moveTo>
                    <a:lnTo>
                      <a:pt x="206" y="126"/>
                    </a:lnTo>
                    <a:lnTo>
                      <a:pt x="302" y="52"/>
                    </a:lnTo>
                    <a:lnTo>
                      <a:pt x="302" y="0"/>
                    </a:lnTo>
                    <a:lnTo>
                      <a:pt x="336" y="15"/>
                    </a:lnTo>
                    <a:lnTo>
                      <a:pt x="355" y="76"/>
                    </a:lnTo>
                    <a:lnTo>
                      <a:pt x="394" y="87"/>
                    </a:lnTo>
                    <a:lnTo>
                      <a:pt x="377" y="116"/>
                    </a:lnTo>
                    <a:lnTo>
                      <a:pt x="425" y="130"/>
                    </a:lnTo>
                    <a:lnTo>
                      <a:pt x="464" y="172"/>
                    </a:lnTo>
                    <a:lnTo>
                      <a:pt x="502" y="158"/>
                    </a:lnTo>
                    <a:lnTo>
                      <a:pt x="529" y="191"/>
                    </a:lnTo>
                    <a:lnTo>
                      <a:pt x="534" y="259"/>
                    </a:lnTo>
                    <a:lnTo>
                      <a:pt x="635" y="240"/>
                    </a:lnTo>
                    <a:lnTo>
                      <a:pt x="655" y="199"/>
                    </a:lnTo>
                    <a:lnTo>
                      <a:pt x="687" y="214"/>
                    </a:lnTo>
                    <a:lnTo>
                      <a:pt x="731" y="211"/>
                    </a:lnTo>
                    <a:lnTo>
                      <a:pt x="709" y="253"/>
                    </a:lnTo>
                    <a:lnTo>
                      <a:pt x="743" y="291"/>
                    </a:lnTo>
                    <a:lnTo>
                      <a:pt x="787" y="259"/>
                    </a:lnTo>
                    <a:lnTo>
                      <a:pt x="820" y="290"/>
                    </a:lnTo>
                    <a:lnTo>
                      <a:pt x="825" y="330"/>
                    </a:lnTo>
                    <a:lnTo>
                      <a:pt x="901" y="328"/>
                    </a:lnTo>
                    <a:lnTo>
                      <a:pt x="850" y="352"/>
                    </a:lnTo>
                    <a:lnTo>
                      <a:pt x="791" y="356"/>
                    </a:lnTo>
                    <a:lnTo>
                      <a:pt x="766" y="419"/>
                    </a:lnTo>
                    <a:lnTo>
                      <a:pt x="777" y="457"/>
                    </a:lnTo>
                    <a:lnTo>
                      <a:pt x="626" y="610"/>
                    </a:lnTo>
                    <a:lnTo>
                      <a:pt x="601" y="527"/>
                    </a:lnTo>
                    <a:lnTo>
                      <a:pt x="567" y="523"/>
                    </a:lnTo>
                    <a:lnTo>
                      <a:pt x="544" y="563"/>
                    </a:lnTo>
                    <a:lnTo>
                      <a:pt x="486" y="523"/>
                    </a:lnTo>
                    <a:lnTo>
                      <a:pt x="467" y="544"/>
                    </a:lnTo>
                    <a:lnTo>
                      <a:pt x="469" y="614"/>
                    </a:lnTo>
                    <a:lnTo>
                      <a:pt x="488" y="666"/>
                    </a:lnTo>
                    <a:lnTo>
                      <a:pt x="440" y="698"/>
                    </a:lnTo>
                    <a:lnTo>
                      <a:pt x="330" y="661"/>
                    </a:lnTo>
                    <a:lnTo>
                      <a:pt x="226" y="671"/>
                    </a:lnTo>
                    <a:lnTo>
                      <a:pt x="212" y="699"/>
                    </a:lnTo>
                    <a:lnTo>
                      <a:pt x="121" y="693"/>
                    </a:lnTo>
                    <a:lnTo>
                      <a:pt x="108" y="598"/>
                    </a:lnTo>
                    <a:lnTo>
                      <a:pt x="8" y="580"/>
                    </a:lnTo>
                    <a:lnTo>
                      <a:pt x="0" y="563"/>
                    </a:lnTo>
                    <a:lnTo>
                      <a:pt x="74" y="525"/>
                    </a:lnTo>
                    <a:lnTo>
                      <a:pt x="65" y="465"/>
                    </a:lnTo>
                    <a:lnTo>
                      <a:pt x="95" y="439"/>
                    </a:lnTo>
                    <a:lnTo>
                      <a:pt x="85" y="400"/>
                    </a:lnTo>
                    <a:lnTo>
                      <a:pt x="184" y="363"/>
                    </a:lnTo>
                    <a:lnTo>
                      <a:pt x="239" y="363"/>
                    </a:lnTo>
                    <a:lnTo>
                      <a:pt x="274" y="266"/>
                    </a:lnTo>
                    <a:lnTo>
                      <a:pt x="245" y="210"/>
                    </a:lnTo>
                    <a:lnTo>
                      <a:pt x="204" y="192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293"/>
              <p:cNvSpPr>
                <a:spLocks/>
              </p:cNvSpPr>
              <p:nvPr/>
            </p:nvSpPr>
            <p:spPr bwMode="auto">
              <a:xfrm>
                <a:off x="2261" y="1285"/>
                <a:ext cx="532" cy="622"/>
              </a:xfrm>
              <a:custGeom>
                <a:avLst/>
                <a:gdLst>
                  <a:gd name="T0" fmla="*/ 173 w 532"/>
                  <a:gd name="T1" fmla="*/ 0 h 622"/>
                  <a:gd name="T2" fmla="*/ 138 w 532"/>
                  <a:gd name="T3" fmla="*/ 29 h 622"/>
                  <a:gd name="T4" fmla="*/ 143 w 532"/>
                  <a:gd name="T5" fmla="*/ 45 h 622"/>
                  <a:gd name="T6" fmla="*/ 95 w 532"/>
                  <a:gd name="T7" fmla="*/ 79 h 622"/>
                  <a:gd name="T8" fmla="*/ 43 w 532"/>
                  <a:gd name="T9" fmla="*/ 190 h 622"/>
                  <a:gd name="T10" fmla="*/ 68 w 532"/>
                  <a:gd name="T11" fmla="*/ 225 h 622"/>
                  <a:gd name="T12" fmla="*/ 24 w 532"/>
                  <a:gd name="T13" fmla="*/ 344 h 622"/>
                  <a:gd name="T14" fmla="*/ 36 w 532"/>
                  <a:gd name="T15" fmla="*/ 430 h 622"/>
                  <a:gd name="T16" fmla="*/ 22 w 532"/>
                  <a:gd name="T17" fmla="*/ 482 h 622"/>
                  <a:gd name="T18" fmla="*/ 0 w 532"/>
                  <a:gd name="T19" fmla="*/ 524 h 622"/>
                  <a:gd name="T20" fmla="*/ 34 w 532"/>
                  <a:gd name="T21" fmla="*/ 562 h 622"/>
                  <a:gd name="T22" fmla="*/ 78 w 532"/>
                  <a:gd name="T23" fmla="*/ 530 h 622"/>
                  <a:gd name="T24" fmla="*/ 111 w 532"/>
                  <a:gd name="T25" fmla="*/ 561 h 622"/>
                  <a:gd name="T26" fmla="*/ 114 w 532"/>
                  <a:gd name="T27" fmla="*/ 599 h 622"/>
                  <a:gd name="T28" fmla="*/ 188 w 532"/>
                  <a:gd name="T29" fmla="*/ 600 h 622"/>
                  <a:gd name="T30" fmla="*/ 225 w 532"/>
                  <a:gd name="T31" fmla="*/ 570 h 622"/>
                  <a:gd name="T32" fmla="*/ 264 w 532"/>
                  <a:gd name="T33" fmla="*/ 622 h 622"/>
                  <a:gd name="T34" fmla="*/ 301 w 532"/>
                  <a:gd name="T35" fmla="*/ 599 h 622"/>
                  <a:gd name="T36" fmla="*/ 292 w 532"/>
                  <a:gd name="T37" fmla="*/ 499 h 622"/>
                  <a:gd name="T38" fmla="*/ 324 w 532"/>
                  <a:gd name="T39" fmla="*/ 475 h 622"/>
                  <a:gd name="T40" fmla="*/ 316 w 532"/>
                  <a:gd name="T41" fmla="*/ 409 h 622"/>
                  <a:gd name="T42" fmla="*/ 424 w 532"/>
                  <a:gd name="T43" fmla="*/ 269 h 622"/>
                  <a:gd name="T44" fmla="*/ 486 w 532"/>
                  <a:gd name="T45" fmla="*/ 240 h 622"/>
                  <a:gd name="T46" fmla="*/ 532 w 532"/>
                  <a:gd name="T47" fmla="*/ 157 h 622"/>
                  <a:gd name="T48" fmla="*/ 480 w 532"/>
                  <a:gd name="T49" fmla="*/ 114 h 622"/>
                  <a:gd name="T50" fmla="*/ 383 w 532"/>
                  <a:gd name="T51" fmla="*/ 111 h 622"/>
                  <a:gd name="T52" fmla="*/ 319 w 532"/>
                  <a:gd name="T53" fmla="*/ 71 h 622"/>
                  <a:gd name="T54" fmla="*/ 235 w 532"/>
                  <a:gd name="T55" fmla="*/ 60 h 622"/>
                  <a:gd name="T56" fmla="*/ 173 w 532"/>
                  <a:gd name="T57" fmla="*/ 0 h 6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2"/>
                  <a:gd name="T88" fmla="*/ 0 h 622"/>
                  <a:gd name="T89" fmla="*/ 532 w 532"/>
                  <a:gd name="T90" fmla="*/ 622 h 6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2" h="622">
                    <a:moveTo>
                      <a:pt x="173" y="0"/>
                    </a:moveTo>
                    <a:lnTo>
                      <a:pt x="138" y="29"/>
                    </a:lnTo>
                    <a:lnTo>
                      <a:pt x="143" y="45"/>
                    </a:lnTo>
                    <a:lnTo>
                      <a:pt x="95" y="79"/>
                    </a:lnTo>
                    <a:lnTo>
                      <a:pt x="43" y="190"/>
                    </a:lnTo>
                    <a:lnTo>
                      <a:pt x="68" y="225"/>
                    </a:lnTo>
                    <a:lnTo>
                      <a:pt x="24" y="344"/>
                    </a:lnTo>
                    <a:lnTo>
                      <a:pt x="36" y="430"/>
                    </a:lnTo>
                    <a:lnTo>
                      <a:pt x="22" y="482"/>
                    </a:lnTo>
                    <a:lnTo>
                      <a:pt x="0" y="524"/>
                    </a:lnTo>
                    <a:lnTo>
                      <a:pt x="34" y="562"/>
                    </a:lnTo>
                    <a:lnTo>
                      <a:pt x="78" y="530"/>
                    </a:lnTo>
                    <a:lnTo>
                      <a:pt x="111" y="561"/>
                    </a:lnTo>
                    <a:lnTo>
                      <a:pt x="114" y="599"/>
                    </a:lnTo>
                    <a:lnTo>
                      <a:pt x="188" y="600"/>
                    </a:lnTo>
                    <a:lnTo>
                      <a:pt x="225" y="570"/>
                    </a:lnTo>
                    <a:lnTo>
                      <a:pt x="264" y="622"/>
                    </a:lnTo>
                    <a:lnTo>
                      <a:pt x="301" y="599"/>
                    </a:lnTo>
                    <a:lnTo>
                      <a:pt x="292" y="499"/>
                    </a:lnTo>
                    <a:lnTo>
                      <a:pt x="324" y="475"/>
                    </a:lnTo>
                    <a:lnTo>
                      <a:pt x="316" y="409"/>
                    </a:lnTo>
                    <a:lnTo>
                      <a:pt x="424" y="269"/>
                    </a:lnTo>
                    <a:lnTo>
                      <a:pt x="486" y="240"/>
                    </a:lnTo>
                    <a:lnTo>
                      <a:pt x="532" y="157"/>
                    </a:lnTo>
                    <a:lnTo>
                      <a:pt x="480" y="114"/>
                    </a:lnTo>
                    <a:lnTo>
                      <a:pt x="383" y="111"/>
                    </a:lnTo>
                    <a:lnTo>
                      <a:pt x="319" y="71"/>
                    </a:lnTo>
                    <a:lnTo>
                      <a:pt x="235" y="60"/>
                    </a:lnTo>
                    <a:lnTo>
                      <a:pt x="173" y="0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294"/>
              <p:cNvSpPr>
                <a:spLocks/>
              </p:cNvSpPr>
              <p:nvPr/>
            </p:nvSpPr>
            <p:spPr bwMode="auto">
              <a:xfrm>
                <a:off x="1542" y="2007"/>
                <a:ext cx="1531" cy="642"/>
              </a:xfrm>
              <a:custGeom>
                <a:avLst/>
                <a:gdLst>
                  <a:gd name="T0" fmla="*/ 36 w 1531"/>
                  <a:gd name="T1" fmla="*/ 248 h 642"/>
                  <a:gd name="T2" fmla="*/ 118 w 1531"/>
                  <a:gd name="T3" fmla="*/ 147 h 642"/>
                  <a:gd name="T4" fmla="*/ 222 w 1531"/>
                  <a:gd name="T5" fmla="*/ 248 h 642"/>
                  <a:gd name="T6" fmla="*/ 340 w 1531"/>
                  <a:gd name="T7" fmla="*/ 210 h 642"/>
                  <a:gd name="T8" fmla="*/ 498 w 1531"/>
                  <a:gd name="T9" fmla="*/ 215 h 642"/>
                  <a:gd name="T10" fmla="*/ 477 w 1531"/>
                  <a:gd name="T11" fmla="*/ 93 h 642"/>
                  <a:gd name="T12" fmla="*/ 554 w 1531"/>
                  <a:gd name="T13" fmla="*/ 112 h 642"/>
                  <a:gd name="T14" fmla="*/ 611 w 1531"/>
                  <a:gd name="T15" fmla="*/ 76 h 642"/>
                  <a:gd name="T16" fmla="*/ 787 w 1531"/>
                  <a:gd name="T17" fmla="*/ 6 h 642"/>
                  <a:gd name="T18" fmla="*/ 897 w 1531"/>
                  <a:gd name="T19" fmla="*/ 110 h 642"/>
                  <a:gd name="T20" fmla="*/ 971 w 1531"/>
                  <a:gd name="T21" fmla="*/ 211 h 642"/>
                  <a:gd name="T22" fmla="*/ 1080 w 1531"/>
                  <a:gd name="T23" fmla="*/ 285 h 642"/>
                  <a:gd name="T24" fmla="*/ 1161 w 1531"/>
                  <a:gd name="T25" fmla="*/ 318 h 642"/>
                  <a:gd name="T26" fmla="*/ 1237 w 1531"/>
                  <a:gd name="T27" fmla="*/ 316 h 642"/>
                  <a:gd name="T28" fmla="*/ 1338 w 1531"/>
                  <a:gd name="T29" fmla="*/ 332 h 642"/>
                  <a:gd name="T30" fmla="*/ 1455 w 1531"/>
                  <a:gd name="T31" fmla="*/ 342 h 642"/>
                  <a:gd name="T32" fmla="*/ 1531 w 1531"/>
                  <a:gd name="T33" fmla="*/ 406 h 642"/>
                  <a:gd name="T34" fmla="*/ 1429 w 1531"/>
                  <a:gd name="T35" fmla="*/ 485 h 642"/>
                  <a:gd name="T36" fmla="*/ 1381 w 1531"/>
                  <a:gd name="T37" fmla="*/ 591 h 642"/>
                  <a:gd name="T38" fmla="*/ 1232 w 1531"/>
                  <a:gd name="T39" fmla="*/ 615 h 642"/>
                  <a:gd name="T40" fmla="*/ 1090 w 1531"/>
                  <a:gd name="T41" fmla="*/ 570 h 642"/>
                  <a:gd name="T42" fmla="*/ 962 w 1531"/>
                  <a:gd name="T43" fmla="*/ 642 h 642"/>
                  <a:gd name="T44" fmla="*/ 905 w 1531"/>
                  <a:gd name="T45" fmla="*/ 580 h 642"/>
                  <a:gd name="T46" fmla="*/ 810 w 1531"/>
                  <a:gd name="T47" fmla="*/ 485 h 642"/>
                  <a:gd name="T48" fmla="*/ 730 w 1531"/>
                  <a:gd name="T49" fmla="*/ 519 h 642"/>
                  <a:gd name="T50" fmla="*/ 583 w 1531"/>
                  <a:gd name="T51" fmla="*/ 495 h 642"/>
                  <a:gd name="T52" fmla="*/ 441 w 1531"/>
                  <a:gd name="T53" fmla="*/ 523 h 642"/>
                  <a:gd name="T54" fmla="*/ 359 w 1531"/>
                  <a:gd name="T55" fmla="*/ 572 h 642"/>
                  <a:gd name="T56" fmla="*/ 309 w 1531"/>
                  <a:gd name="T57" fmla="*/ 495 h 642"/>
                  <a:gd name="T58" fmla="*/ 232 w 1531"/>
                  <a:gd name="T59" fmla="*/ 457 h 642"/>
                  <a:gd name="T60" fmla="*/ 98 w 1531"/>
                  <a:gd name="T61" fmla="*/ 296 h 642"/>
                  <a:gd name="T62" fmla="*/ 14 w 1531"/>
                  <a:gd name="T63" fmla="*/ 301 h 6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31"/>
                  <a:gd name="T97" fmla="*/ 0 h 642"/>
                  <a:gd name="T98" fmla="*/ 1531 w 1531"/>
                  <a:gd name="T99" fmla="*/ 642 h 6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31" h="642">
                    <a:moveTo>
                      <a:pt x="0" y="262"/>
                    </a:moveTo>
                    <a:lnTo>
                      <a:pt x="36" y="248"/>
                    </a:lnTo>
                    <a:lnTo>
                      <a:pt x="88" y="140"/>
                    </a:lnTo>
                    <a:lnTo>
                      <a:pt x="118" y="147"/>
                    </a:lnTo>
                    <a:lnTo>
                      <a:pt x="131" y="242"/>
                    </a:lnTo>
                    <a:lnTo>
                      <a:pt x="222" y="248"/>
                    </a:lnTo>
                    <a:lnTo>
                      <a:pt x="240" y="221"/>
                    </a:lnTo>
                    <a:lnTo>
                      <a:pt x="340" y="210"/>
                    </a:lnTo>
                    <a:lnTo>
                      <a:pt x="450" y="247"/>
                    </a:lnTo>
                    <a:lnTo>
                      <a:pt x="498" y="215"/>
                    </a:lnTo>
                    <a:lnTo>
                      <a:pt x="480" y="158"/>
                    </a:lnTo>
                    <a:lnTo>
                      <a:pt x="477" y="93"/>
                    </a:lnTo>
                    <a:lnTo>
                      <a:pt x="496" y="72"/>
                    </a:lnTo>
                    <a:lnTo>
                      <a:pt x="554" y="112"/>
                    </a:lnTo>
                    <a:lnTo>
                      <a:pt x="577" y="72"/>
                    </a:lnTo>
                    <a:lnTo>
                      <a:pt x="611" y="76"/>
                    </a:lnTo>
                    <a:lnTo>
                      <a:pt x="636" y="159"/>
                    </a:lnTo>
                    <a:lnTo>
                      <a:pt x="787" y="6"/>
                    </a:lnTo>
                    <a:lnTo>
                      <a:pt x="831" y="0"/>
                    </a:lnTo>
                    <a:lnTo>
                      <a:pt x="897" y="110"/>
                    </a:lnTo>
                    <a:lnTo>
                      <a:pt x="990" y="169"/>
                    </a:lnTo>
                    <a:lnTo>
                      <a:pt x="971" y="211"/>
                    </a:lnTo>
                    <a:lnTo>
                      <a:pt x="992" y="311"/>
                    </a:lnTo>
                    <a:lnTo>
                      <a:pt x="1080" y="285"/>
                    </a:lnTo>
                    <a:lnTo>
                      <a:pt x="1138" y="234"/>
                    </a:lnTo>
                    <a:lnTo>
                      <a:pt x="1161" y="318"/>
                    </a:lnTo>
                    <a:lnTo>
                      <a:pt x="1229" y="344"/>
                    </a:lnTo>
                    <a:lnTo>
                      <a:pt x="1237" y="316"/>
                    </a:lnTo>
                    <a:lnTo>
                      <a:pt x="1332" y="306"/>
                    </a:lnTo>
                    <a:lnTo>
                      <a:pt x="1338" y="332"/>
                    </a:lnTo>
                    <a:lnTo>
                      <a:pt x="1414" y="299"/>
                    </a:lnTo>
                    <a:lnTo>
                      <a:pt x="1455" y="342"/>
                    </a:lnTo>
                    <a:lnTo>
                      <a:pt x="1485" y="328"/>
                    </a:lnTo>
                    <a:lnTo>
                      <a:pt x="1531" y="406"/>
                    </a:lnTo>
                    <a:lnTo>
                      <a:pt x="1498" y="471"/>
                    </a:lnTo>
                    <a:lnTo>
                      <a:pt x="1429" y="485"/>
                    </a:lnTo>
                    <a:lnTo>
                      <a:pt x="1381" y="555"/>
                    </a:lnTo>
                    <a:lnTo>
                      <a:pt x="1381" y="591"/>
                    </a:lnTo>
                    <a:lnTo>
                      <a:pt x="1275" y="563"/>
                    </a:lnTo>
                    <a:lnTo>
                      <a:pt x="1232" y="615"/>
                    </a:lnTo>
                    <a:lnTo>
                      <a:pt x="1128" y="566"/>
                    </a:lnTo>
                    <a:lnTo>
                      <a:pt x="1090" y="570"/>
                    </a:lnTo>
                    <a:lnTo>
                      <a:pt x="1068" y="534"/>
                    </a:lnTo>
                    <a:lnTo>
                      <a:pt x="962" y="642"/>
                    </a:lnTo>
                    <a:lnTo>
                      <a:pt x="911" y="617"/>
                    </a:lnTo>
                    <a:lnTo>
                      <a:pt x="905" y="580"/>
                    </a:lnTo>
                    <a:lnTo>
                      <a:pt x="830" y="528"/>
                    </a:lnTo>
                    <a:lnTo>
                      <a:pt x="810" y="485"/>
                    </a:lnTo>
                    <a:lnTo>
                      <a:pt x="772" y="528"/>
                    </a:lnTo>
                    <a:lnTo>
                      <a:pt x="730" y="519"/>
                    </a:lnTo>
                    <a:lnTo>
                      <a:pt x="629" y="553"/>
                    </a:lnTo>
                    <a:lnTo>
                      <a:pt x="583" y="495"/>
                    </a:lnTo>
                    <a:lnTo>
                      <a:pt x="530" y="527"/>
                    </a:lnTo>
                    <a:lnTo>
                      <a:pt x="441" y="523"/>
                    </a:lnTo>
                    <a:lnTo>
                      <a:pt x="393" y="577"/>
                    </a:lnTo>
                    <a:lnTo>
                      <a:pt x="359" y="572"/>
                    </a:lnTo>
                    <a:lnTo>
                      <a:pt x="317" y="536"/>
                    </a:lnTo>
                    <a:lnTo>
                      <a:pt x="309" y="495"/>
                    </a:lnTo>
                    <a:lnTo>
                      <a:pt x="284" y="500"/>
                    </a:lnTo>
                    <a:lnTo>
                      <a:pt x="232" y="457"/>
                    </a:lnTo>
                    <a:lnTo>
                      <a:pt x="192" y="447"/>
                    </a:lnTo>
                    <a:lnTo>
                      <a:pt x="98" y="296"/>
                    </a:lnTo>
                    <a:lnTo>
                      <a:pt x="46" y="313"/>
                    </a:lnTo>
                    <a:lnTo>
                      <a:pt x="14" y="301"/>
                    </a:lnTo>
                    <a:lnTo>
                      <a:pt x="0" y="262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295"/>
              <p:cNvSpPr>
                <a:spLocks/>
              </p:cNvSpPr>
              <p:nvPr/>
            </p:nvSpPr>
            <p:spPr bwMode="auto">
              <a:xfrm>
                <a:off x="1746" y="2492"/>
                <a:ext cx="774" cy="641"/>
              </a:xfrm>
              <a:custGeom>
                <a:avLst/>
                <a:gdLst>
                  <a:gd name="T0" fmla="*/ 94 w 774"/>
                  <a:gd name="T1" fmla="*/ 99 h 641"/>
                  <a:gd name="T2" fmla="*/ 45 w 774"/>
                  <a:gd name="T3" fmla="*/ 127 h 641"/>
                  <a:gd name="T4" fmla="*/ 9 w 774"/>
                  <a:gd name="T5" fmla="*/ 125 h 641"/>
                  <a:gd name="T6" fmla="*/ 0 w 774"/>
                  <a:gd name="T7" fmla="*/ 151 h 641"/>
                  <a:gd name="T8" fmla="*/ 37 w 774"/>
                  <a:gd name="T9" fmla="*/ 206 h 641"/>
                  <a:gd name="T10" fmla="*/ 26 w 774"/>
                  <a:gd name="T11" fmla="*/ 262 h 641"/>
                  <a:gd name="T12" fmla="*/ 72 w 774"/>
                  <a:gd name="T13" fmla="*/ 271 h 641"/>
                  <a:gd name="T14" fmla="*/ 64 w 774"/>
                  <a:gd name="T15" fmla="*/ 355 h 641"/>
                  <a:gd name="T16" fmla="*/ 98 w 774"/>
                  <a:gd name="T17" fmla="*/ 351 h 641"/>
                  <a:gd name="T18" fmla="*/ 118 w 774"/>
                  <a:gd name="T19" fmla="*/ 265 h 641"/>
                  <a:gd name="T20" fmla="*/ 157 w 774"/>
                  <a:gd name="T21" fmla="*/ 243 h 641"/>
                  <a:gd name="T22" fmla="*/ 184 w 774"/>
                  <a:gd name="T23" fmla="*/ 251 h 641"/>
                  <a:gd name="T24" fmla="*/ 238 w 774"/>
                  <a:gd name="T25" fmla="*/ 211 h 641"/>
                  <a:gd name="T26" fmla="*/ 242 w 774"/>
                  <a:gd name="T27" fmla="*/ 308 h 641"/>
                  <a:gd name="T28" fmla="*/ 299 w 774"/>
                  <a:gd name="T29" fmla="*/ 320 h 641"/>
                  <a:gd name="T30" fmla="*/ 317 w 774"/>
                  <a:gd name="T31" fmla="*/ 347 h 641"/>
                  <a:gd name="T32" fmla="*/ 383 w 774"/>
                  <a:gd name="T33" fmla="*/ 380 h 641"/>
                  <a:gd name="T34" fmla="*/ 397 w 774"/>
                  <a:gd name="T35" fmla="*/ 448 h 641"/>
                  <a:gd name="T36" fmla="*/ 364 w 774"/>
                  <a:gd name="T37" fmla="*/ 465 h 641"/>
                  <a:gd name="T38" fmla="*/ 355 w 774"/>
                  <a:gd name="T39" fmla="*/ 503 h 641"/>
                  <a:gd name="T40" fmla="*/ 304 w 774"/>
                  <a:gd name="T41" fmla="*/ 499 h 641"/>
                  <a:gd name="T42" fmla="*/ 273 w 774"/>
                  <a:gd name="T43" fmla="*/ 555 h 641"/>
                  <a:gd name="T44" fmla="*/ 294 w 774"/>
                  <a:gd name="T45" fmla="*/ 609 h 641"/>
                  <a:gd name="T46" fmla="*/ 356 w 774"/>
                  <a:gd name="T47" fmla="*/ 641 h 641"/>
                  <a:gd name="T48" fmla="*/ 384 w 774"/>
                  <a:gd name="T49" fmla="*/ 609 h 641"/>
                  <a:gd name="T50" fmla="*/ 485 w 774"/>
                  <a:gd name="T51" fmla="*/ 607 h 641"/>
                  <a:gd name="T52" fmla="*/ 511 w 774"/>
                  <a:gd name="T53" fmla="*/ 519 h 641"/>
                  <a:gd name="T54" fmla="*/ 563 w 774"/>
                  <a:gd name="T55" fmla="*/ 526 h 641"/>
                  <a:gd name="T56" fmla="*/ 584 w 774"/>
                  <a:gd name="T57" fmla="*/ 552 h 641"/>
                  <a:gd name="T58" fmla="*/ 631 w 774"/>
                  <a:gd name="T59" fmla="*/ 524 h 641"/>
                  <a:gd name="T60" fmla="*/ 646 w 774"/>
                  <a:gd name="T61" fmla="*/ 398 h 641"/>
                  <a:gd name="T62" fmla="*/ 739 w 774"/>
                  <a:gd name="T63" fmla="*/ 367 h 641"/>
                  <a:gd name="T64" fmla="*/ 774 w 774"/>
                  <a:gd name="T65" fmla="*/ 181 h 641"/>
                  <a:gd name="T66" fmla="*/ 758 w 774"/>
                  <a:gd name="T67" fmla="*/ 157 h 641"/>
                  <a:gd name="T68" fmla="*/ 707 w 774"/>
                  <a:gd name="T69" fmla="*/ 132 h 641"/>
                  <a:gd name="T70" fmla="*/ 701 w 774"/>
                  <a:gd name="T71" fmla="*/ 95 h 641"/>
                  <a:gd name="T72" fmla="*/ 626 w 774"/>
                  <a:gd name="T73" fmla="*/ 43 h 641"/>
                  <a:gd name="T74" fmla="*/ 606 w 774"/>
                  <a:gd name="T75" fmla="*/ 0 h 641"/>
                  <a:gd name="T76" fmla="*/ 568 w 774"/>
                  <a:gd name="T77" fmla="*/ 43 h 641"/>
                  <a:gd name="T78" fmla="*/ 526 w 774"/>
                  <a:gd name="T79" fmla="*/ 34 h 641"/>
                  <a:gd name="T80" fmla="*/ 425 w 774"/>
                  <a:gd name="T81" fmla="*/ 68 h 641"/>
                  <a:gd name="T82" fmla="*/ 379 w 774"/>
                  <a:gd name="T83" fmla="*/ 10 h 641"/>
                  <a:gd name="T84" fmla="*/ 330 w 774"/>
                  <a:gd name="T85" fmla="*/ 42 h 641"/>
                  <a:gd name="T86" fmla="*/ 237 w 774"/>
                  <a:gd name="T87" fmla="*/ 38 h 641"/>
                  <a:gd name="T88" fmla="*/ 189 w 774"/>
                  <a:gd name="T89" fmla="*/ 92 h 641"/>
                  <a:gd name="T90" fmla="*/ 155 w 774"/>
                  <a:gd name="T91" fmla="*/ 87 h 641"/>
                  <a:gd name="T92" fmla="*/ 138 w 774"/>
                  <a:gd name="T93" fmla="*/ 108 h 641"/>
                  <a:gd name="T94" fmla="*/ 94 w 774"/>
                  <a:gd name="T95" fmla="*/ 99 h 6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74"/>
                  <a:gd name="T145" fmla="*/ 0 h 641"/>
                  <a:gd name="T146" fmla="*/ 774 w 774"/>
                  <a:gd name="T147" fmla="*/ 641 h 6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74" h="641">
                    <a:moveTo>
                      <a:pt x="94" y="99"/>
                    </a:moveTo>
                    <a:lnTo>
                      <a:pt x="45" y="127"/>
                    </a:lnTo>
                    <a:lnTo>
                      <a:pt x="9" y="125"/>
                    </a:lnTo>
                    <a:lnTo>
                      <a:pt x="0" y="151"/>
                    </a:lnTo>
                    <a:lnTo>
                      <a:pt x="37" y="206"/>
                    </a:lnTo>
                    <a:lnTo>
                      <a:pt x="26" y="262"/>
                    </a:lnTo>
                    <a:lnTo>
                      <a:pt x="72" y="271"/>
                    </a:lnTo>
                    <a:lnTo>
                      <a:pt x="64" y="355"/>
                    </a:lnTo>
                    <a:lnTo>
                      <a:pt x="98" y="351"/>
                    </a:lnTo>
                    <a:lnTo>
                      <a:pt x="118" y="265"/>
                    </a:lnTo>
                    <a:lnTo>
                      <a:pt x="157" y="243"/>
                    </a:lnTo>
                    <a:lnTo>
                      <a:pt x="184" y="251"/>
                    </a:lnTo>
                    <a:lnTo>
                      <a:pt x="238" y="211"/>
                    </a:lnTo>
                    <a:lnTo>
                      <a:pt x="242" y="308"/>
                    </a:lnTo>
                    <a:lnTo>
                      <a:pt x="299" y="320"/>
                    </a:lnTo>
                    <a:lnTo>
                      <a:pt x="317" y="347"/>
                    </a:lnTo>
                    <a:lnTo>
                      <a:pt x="383" y="380"/>
                    </a:lnTo>
                    <a:lnTo>
                      <a:pt x="397" y="448"/>
                    </a:lnTo>
                    <a:lnTo>
                      <a:pt x="364" y="465"/>
                    </a:lnTo>
                    <a:lnTo>
                      <a:pt x="355" y="503"/>
                    </a:lnTo>
                    <a:lnTo>
                      <a:pt x="304" y="499"/>
                    </a:lnTo>
                    <a:lnTo>
                      <a:pt x="273" y="555"/>
                    </a:lnTo>
                    <a:lnTo>
                      <a:pt x="294" y="609"/>
                    </a:lnTo>
                    <a:lnTo>
                      <a:pt x="356" y="641"/>
                    </a:lnTo>
                    <a:lnTo>
                      <a:pt x="384" y="609"/>
                    </a:lnTo>
                    <a:lnTo>
                      <a:pt x="485" y="607"/>
                    </a:lnTo>
                    <a:lnTo>
                      <a:pt x="511" y="519"/>
                    </a:lnTo>
                    <a:lnTo>
                      <a:pt x="563" y="526"/>
                    </a:lnTo>
                    <a:lnTo>
                      <a:pt x="584" y="552"/>
                    </a:lnTo>
                    <a:lnTo>
                      <a:pt x="631" y="524"/>
                    </a:lnTo>
                    <a:lnTo>
                      <a:pt x="646" y="398"/>
                    </a:lnTo>
                    <a:lnTo>
                      <a:pt x="739" y="367"/>
                    </a:lnTo>
                    <a:lnTo>
                      <a:pt x="774" y="181"/>
                    </a:lnTo>
                    <a:lnTo>
                      <a:pt x="758" y="157"/>
                    </a:lnTo>
                    <a:lnTo>
                      <a:pt x="707" y="132"/>
                    </a:lnTo>
                    <a:lnTo>
                      <a:pt x="701" y="95"/>
                    </a:lnTo>
                    <a:lnTo>
                      <a:pt x="626" y="43"/>
                    </a:lnTo>
                    <a:lnTo>
                      <a:pt x="606" y="0"/>
                    </a:lnTo>
                    <a:lnTo>
                      <a:pt x="568" y="43"/>
                    </a:lnTo>
                    <a:lnTo>
                      <a:pt x="526" y="34"/>
                    </a:lnTo>
                    <a:lnTo>
                      <a:pt x="425" y="68"/>
                    </a:lnTo>
                    <a:lnTo>
                      <a:pt x="379" y="10"/>
                    </a:lnTo>
                    <a:lnTo>
                      <a:pt x="330" y="42"/>
                    </a:lnTo>
                    <a:lnTo>
                      <a:pt x="237" y="38"/>
                    </a:lnTo>
                    <a:lnTo>
                      <a:pt x="189" y="92"/>
                    </a:lnTo>
                    <a:lnTo>
                      <a:pt x="155" y="87"/>
                    </a:lnTo>
                    <a:lnTo>
                      <a:pt x="138" y="108"/>
                    </a:lnTo>
                    <a:lnTo>
                      <a:pt x="94" y="99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296"/>
              <p:cNvSpPr>
                <a:spLocks/>
              </p:cNvSpPr>
              <p:nvPr/>
            </p:nvSpPr>
            <p:spPr bwMode="auto">
              <a:xfrm>
                <a:off x="1542" y="2703"/>
                <a:ext cx="702" cy="605"/>
              </a:xfrm>
              <a:custGeom>
                <a:avLst/>
                <a:gdLst>
                  <a:gd name="T0" fmla="*/ 164 w 702"/>
                  <a:gd name="T1" fmla="*/ 147 h 605"/>
                  <a:gd name="T2" fmla="*/ 128 w 702"/>
                  <a:gd name="T3" fmla="*/ 149 h 605"/>
                  <a:gd name="T4" fmla="*/ 88 w 702"/>
                  <a:gd name="T5" fmla="*/ 315 h 605"/>
                  <a:gd name="T6" fmla="*/ 36 w 702"/>
                  <a:gd name="T7" fmla="*/ 359 h 605"/>
                  <a:gd name="T8" fmla="*/ 0 w 702"/>
                  <a:gd name="T9" fmla="*/ 483 h 605"/>
                  <a:gd name="T10" fmla="*/ 46 w 702"/>
                  <a:gd name="T11" fmla="*/ 546 h 605"/>
                  <a:gd name="T12" fmla="*/ 240 w 702"/>
                  <a:gd name="T13" fmla="*/ 565 h 605"/>
                  <a:gd name="T14" fmla="*/ 266 w 702"/>
                  <a:gd name="T15" fmla="*/ 525 h 605"/>
                  <a:gd name="T16" fmla="*/ 265 w 702"/>
                  <a:gd name="T17" fmla="*/ 458 h 605"/>
                  <a:gd name="T18" fmla="*/ 378 w 702"/>
                  <a:gd name="T19" fmla="*/ 441 h 605"/>
                  <a:gd name="T20" fmla="*/ 406 w 702"/>
                  <a:gd name="T21" fmla="*/ 479 h 605"/>
                  <a:gd name="T22" fmla="*/ 406 w 702"/>
                  <a:gd name="T23" fmla="*/ 584 h 605"/>
                  <a:gd name="T24" fmla="*/ 498 w 702"/>
                  <a:gd name="T25" fmla="*/ 592 h 605"/>
                  <a:gd name="T26" fmla="*/ 545 w 702"/>
                  <a:gd name="T27" fmla="*/ 546 h 605"/>
                  <a:gd name="T28" fmla="*/ 588 w 702"/>
                  <a:gd name="T29" fmla="*/ 605 h 605"/>
                  <a:gd name="T30" fmla="*/ 662 w 702"/>
                  <a:gd name="T31" fmla="*/ 557 h 605"/>
                  <a:gd name="T32" fmla="*/ 702 w 702"/>
                  <a:gd name="T33" fmla="*/ 510 h 605"/>
                  <a:gd name="T34" fmla="*/ 660 w 702"/>
                  <a:gd name="T35" fmla="*/ 468 h 605"/>
                  <a:gd name="T36" fmla="*/ 625 w 702"/>
                  <a:gd name="T37" fmla="*/ 503 h 605"/>
                  <a:gd name="T38" fmla="*/ 553 w 702"/>
                  <a:gd name="T39" fmla="*/ 473 h 605"/>
                  <a:gd name="T40" fmla="*/ 560 w 702"/>
                  <a:gd name="T41" fmla="*/ 430 h 605"/>
                  <a:gd name="T42" fmla="*/ 498 w 702"/>
                  <a:gd name="T43" fmla="*/ 398 h 605"/>
                  <a:gd name="T44" fmla="*/ 477 w 702"/>
                  <a:gd name="T45" fmla="*/ 344 h 605"/>
                  <a:gd name="T46" fmla="*/ 508 w 702"/>
                  <a:gd name="T47" fmla="*/ 288 h 605"/>
                  <a:gd name="T48" fmla="*/ 559 w 702"/>
                  <a:gd name="T49" fmla="*/ 292 h 605"/>
                  <a:gd name="T50" fmla="*/ 568 w 702"/>
                  <a:gd name="T51" fmla="*/ 254 h 605"/>
                  <a:gd name="T52" fmla="*/ 601 w 702"/>
                  <a:gd name="T53" fmla="*/ 237 h 605"/>
                  <a:gd name="T54" fmla="*/ 587 w 702"/>
                  <a:gd name="T55" fmla="*/ 169 h 605"/>
                  <a:gd name="T56" fmla="*/ 521 w 702"/>
                  <a:gd name="T57" fmla="*/ 136 h 605"/>
                  <a:gd name="T58" fmla="*/ 503 w 702"/>
                  <a:gd name="T59" fmla="*/ 109 h 605"/>
                  <a:gd name="T60" fmla="*/ 446 w 702"/>
                  <a:gd name="T61" fmla="*/ 97 h 605"/>
                  <a:gd name="T62" fmla="*/ 442 w 702"/>
                  <a:gd name="T63" fmla="*/ 0 h 605"/>
                  <a:gd name="T64" fmla="*/ 388 w 702"/>
                  <a:gd name="T65" fmla="*/ 40 h 605"/>
                  <a:gd name="T66" fmla="*/ 361 w 702"/>
                  <a:gd name="T67" fmla="*/ 32 h 605"/>
                  <a:gd name="T68" fmla="*/ 322 w 702"/>
                  <a:gd name="T69" fmla="*/ 54 h 605"/>
                  <a:gd name="T70" fmla="*/ 302 w 702"/>
                  <a:gd name="T71" fmla="*/ 140 h 605"/>
                  <a:gd name="T72" fmla="*/ 268 w 702"/>
                  <a:gd name="T73" fmla="*/ 144 h 605"/>
                  <a:gd name="T74" fmla="*/ 276 w 702"/>
                  <a:gd name="T75" fmla="*/ 60 h 605"/>
                  <a:gd name="T76" fmla="*/ 230 w 702"/>
                  <a:gd name="T77" fmla="*/ 51 h 605"/>
                  <a:gd name="T78" fmla="*/ 164 w 702"/>
                  <a:gd name="T79" fmla="*/ 147 h 6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02"/>
                  <a:gd name="T121" fmla="*/ 0 h 605"/>
                  <a:gd name="T122" fmla="*/ 702 w 702"/>
                  <a:gd name="T123" fmla="*/ 605 h 6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02" h="605">
                    <a:moveTo>
                      <a:pt x="164" y="147"/>
                    </a:moveTo>
                    <a:lnTo>
                      <a:pt x="128" y="149"/>
                    </a:lnTo>
                    <a:lnTo>
                      <a:pt x="88" y="315"/>
                    </a:lnTo>
                    <a:lnTo>
                      <a:pt x="36" y="359"/>
                    </a:lnTo>
                    <a:lnTo>
                      <a:pt x="0" y="483"/>
                    </a:lnTo>
                    <a:lnTo>
                      <a:pt x="46" y="546"/>
                    </a:lnTo>
                    <a:lnTo>
                      <a:pt x="240" y="565"/>
                    </a:lnTo>
                    <a:lnTo>
                      <a:pt x="266" y="525"/>
                    </a:lnTo>
                    <a:lnTo>
                      <a:pt x="265" y="458"/>
                    </a:lnTo>
                    <a:lnTo>
                      <a:pt x="378" y="441"/>
                    </a:lnTo>
                    <a:lnTo>
                      <a:pt x="406" y="479"/>
                    </a:lnTo>
                    <a:lnTo>
                      <a:pt x="406" y="584"/>
                    </a:lnTo>
                    <a:lnTo>
                      <a:pt x="498" y="592"/>
                    </a:lnTo>
                    <a:lnTo>
                      <a:pt x="545" y="546"/>
                    </a:lnTo>
                    <a:lnTo>
                      <a:pt x="588" y="605"/>
                    </a:lnTo>
                    <a:lnTo>
                      <a:pt x="662" y="557"/>
                    </a:lnTo>
                    <a:lnTo>
                      <a:pt x="702" y="510"/>
                    </a:lnTo>
                    <a:lnTo>
                      <a:pt x="660" y="468"/>
                    </a:lnTo>
                    <a:lnTo>
                      <a:pt x="625" y="503"/>
                    </a:lnTo>
                    <a:lnTo>
                      <a:pt x="553" y="473"/>
                    </a:lnTo>
                    <a:lnTo>
                      <a:pt x="560" y="430"/>
                    </a:lnTo>
                    <a:lnTo>
                      <a:pt x="498" y="398"/>
                    </a:lnTo>
                    <a:lnTo>
                      <a:pt x="477" y="344"/>
                    </a:lnTo>
                    <a:lnTo>
                      <a:pt x="508" y="288"/>
                    </a:lnTo>
                    <a:lnTo>
                      <a:pt x="559" y="292"/>
                    </a:lnTo>
                    <a:lnTo>
                      <a:pt x="568" y="254"/>
                    </a:lnTo>
                    <a:lnTo>
                      <a:pt x="601" y="237"/>
                    </a:lnTo>
                    <a:lnTo>
                      <a:pt x="587" y="169"/>
                    </a:lnTo>
                    <a:lnTo>
                      <a:pt x="521" y="136"/>
                    </a:lnTo>
                    <a:lnTo>
                      <a:pt x="503" y="109"/>
                    </a:lnTo>
                    <a:lnTo>
                      <a:pt x="446" y="97"/>
                    </a:lnTo>
                    <a:lnTo>
                      <a:pt x="442" y="0"/>
                    </a:lnTo>
                    <a:lnTo>
                      <a:pt x="388" y="40"/>
                    </a:lnTo>
                    <a:lnTo>
                      <a:pt x="361" y="32"/>
                    </a:lnTo>
                    <a:lnTo>
                      <a:pt x="322" y="54"/>
                    </a:lnTo>
                    <a:lnTo>
                      <a:pt x="302" y="140"/>
                    </a:lnTo>
                    <a:lnTo>
                      <a:pt x="268" y="144"/>
                    </a:lnTo>
                    <a:lnTo>
                      <a:pt x="276" y="60"/>
                    </a:lnTo>
                    <a:lnTo>
                      <a:pt x="230" y="51"/>
                    </a:lnTo>
                    <a:lnTo>
                      <a:pt x="164" y="147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297"/>
              <p:cNvSpPr>
                <a:spLocks/>
              </p:cNvSpPr>
              <p:nvPr/>
            </p:nvSpPr>
            <p:spPr bwMode="auto">
              <a:xfrm>
                <a:off x="2095" y="3011"/>
                <a:ext cx="988" cy="909"/>
              </a:xfrm>
              <a:custGeom>
                <a:avLst/>
                <a:gdLst>
                  <a:gd name="T0" fmla="*/ 316 w 988"/>
                  <a:gd name="T1" fmla="*/ 33 h 909"/>
                  <a:gd name="T2" fmla="*/ 282 w 988"/>
                  <a:gd name="T3" fmla="*/ 5 h 909"/>
                  <a:gd name="T4" fmla="*/ 235 w 988"/>
                  <a:gd name="T5" fmla="*/ 33 h 909"/>
                  <a:gd name="T6" fmla="*/ 214 w 988"/>
                  <a:gd name="T7" fmla="*/ 7 h 909"/>
                  <a:gd name="T8" fmla="*/ 162 w 988"/>
                  <a:gd name="T9" fmla="*/ 0 h 909"/>
                  <a:gd name="T10" fmla="*/ 136 w 988"/>
                  <a:gd name="T11" fmla="*/ 88 h 909"/>
                  <a:gd name="T12" fmla="*/ 35 w 988"/>
                  <a:gd name="T13" fmla="*/ 90 h 909"/>
                  <a:gd name="T14" fmla="*/ 7 w 988"/>
                  <a:gd name="T15" fmla="*/ 122 h 909"/>
                  <a:gd name="T16" fmla="*/ 0 w 988"/>
                  <a:gd name="T17" fmla="*/ 165 h 909"/>
                  <a:gd name="T18" fmla="*/ 72 w 988"/>
                  <a:gd name="T19" fmla="*/ 195 h 909"/>
                  <a:gd name="T20" fmla="*/ 107 w 988"/>
                  <a:gd name="T21" fmla="*/ 160 h 909"/>
                  <a:gd name="T22" fmla="*/ 149 w 988"/>
                  <a:gd name="T23" fmla="*/ 202 h 909"/>
                  <a:gd name="T24" fmla="*/ 106 w 988"/>
                  <a:gd name="T25" fmla="*/ 252 h 909"/>
                  <a:gd name="T26" fmla="*/ 169 w 988"/>
                  <a:gd name="T27" fmla="*/ 352 h 909"/>
                  <a:gd name="T28" fmla="*/ 259 w 988"/>
                  <a:gd name="T29" fmla="*/ 354 h 909"/>
                  <a:gd name="T30" fmla="*/ 133 w 988"/>
                  <a:gd name="T31" fmla="*/ 437 h 909"/>
                  <a:gd name="T32" fmla="*/ 169 w 988"/>
                  <a:gd name="T33" fmla="*/ 494 h 909"/>
                  <a:gd name="T34" fmla="*/ 244 w 988"/>
                  <a:gd name="T35" fmla="*/ 469 h 909"/>
                  <a:gd name="T36" fmla="*/ 316 w 988"/>
                  <a:gd name="T37" fmla="*/ 527 h 909"/>
                  <a:gd name="T38" fmla="*/ 320 w 988"/>
                  <a:gd name="T39" fmla="*/ 610 h 909"/>
                  <a:gd name="T40" fmla="*/ 435 w 988"/>
                  <a:gd name="T41" fmla="*/ 606 h 909"/>
                  <a:gd name="T42" fmla="*/ 467 w 988"/>
                  <a:gd name="T43" fmla="*/ 691 h 909"/>
                  <a:gd name="T44" fmla="*/ 563 w 988"/>
                  <a:gd name="T45" fmla="*/ 733 h 909"/>
                  <a:gd name="T46" fmla="*/ 723 w 988"/>
                  <a:gd name="T47" fmla="*/ 879 h 909"/>
                  <a:gd name="T48" fmla="*/ 784 w 988"/>
                  <a:gd name="T49" fmla="*/ 787 h 909"/>
                  <a:gd name="T50" fmla="*/ 899 w 988"/>
                  <a:gd name="T51" fmla="*/ 909 h 909"/>
                  <a:gd name="T52" fmla="*/ 952 w 988"/>
                  <a:gd name="T53" fmla="*/ 887 h 909"/>
                  <a:gd name="T54" fmla="*/ 913 w 988"/>
                  <a:gd name="T55" fmla="*/ 845 h 909"/>
                  <a:gd name="T56" fmla="*/ 941 w 988"/>
                  <a:gd name="T57" fmla="*/ 782 h 909"/>
                  <a:gd name="T58" fmla="*/ 988 w 988"/>
                  <a:gd name="T59" fmla="*/ 740 h 909"/>
                  <a:gd name="T60" fmla="*/ 964 w 988"/>
                  <a:gd name="T61" fmla="*/ 693 h 909"/>
                  <a:gd name="T62" fmla="*/ 919 w 988"/>
                  <a:gd name="T63" fmla="*/ 687 h 909"/>
                  <a:gd name="T64" fmla="*/ 813 w 988"/>
                  <a:gd name="T65" fmla="*/ 568 h 909"/>
                  <a:gd name="T66" fmla="*/ 712 w 988"/>
                  <a:gd name="T67" fmla="*/ 583 h 909"/>
                  <a:gd name="T68" fmla="*/ 646 w 988"/>
                  <a:gd name="T69" fmla="*/ 553 h 909"/>
                  <a:gd name="T70" fmla="*/ 595 w 988"/>
                  <a:gd name="T71" fmla="*/ 399 h 909"/>
                  <a:gd name="T72" fmla="*/ 633 w 988"/>
                  <a:gd name="T73" fmla="*/ 392 h 909"/>
                  <a:gd name="T74" fmla="*/ 598 w 988"/>
                  <a:gd name="T75" fmla="*/ 349 h 909"/>
                  <a:gd name="T76" fmla="*/ 523 w 988"/>
                  <a:gd name="T77" fmla="*/ 308 h 909"/>
                  <a:gd name="T78" fmla="*/ 496 w 988"/>
                  <a:gd name="T79" fmla="*/ 247 h 909"/>
                  <a:gd name="T80" fmla="*/ 453 w 988"/>
                  <a:gd name="T81" fmla="*/ 190 h 909"/>
                  <a:gd name="T82" fmla="*/ 420 w 988"/>
                  <a:gd name="T83" fmla="*/ 221 h 909"/>
                  <a:gd name="T84" fmla="*/ 411 w 988"/>
                  <a:gd name="T85" fmla="*/ 261 h 909"/>
                  <a:gd name="T86" fmla="*/ 358 w 988"/>
                  <a:gd name="T87" fmla="*/ 259 h 909"/>
                  <a:gd name="T88" fmla="*/ 309 w 988"/>
                  <a:gd name="T89" fmla="*/ 188 h 909"/>
                  <a:gd name="T90" fmla="*/ 347 w 988"/>
                  <a:gd name="T91" fmla="*/ 90 h 909"/>
                  <a:gd name="T92" fmla="*/ 316 w 988"/>
                  <a:gd name="T93" fmla="*/ 33 h 9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88"/>
                  <a:gd name="T142" fmla="*/ 0 h 909"/>
                  <a:gd name="T143" fmla="*/ 988 w 988"/>
                  <a:gd name="T144" fmla="*/ 909 h 90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88" h="909">
                    <a:moveTo>
                      <a:pt x="316" y="33"/>
                    </a:moveTo>
                    <a:lnTo>
                      <a:pt x="282" y="5"/>
                    </a:lnTo>
                    <a:lnTo>
                      <a:pt x="235" y="33"/>
                    </a:lnTo>
                    <a:lnTo>
                      <a:pt x="214" y="7"/>
                    </a:lnTo>
                    <a:lnTo>
                      <a:pt x="162" y="0"/>
                    </a:lnTo>
                    <a:lnTo>
                      <a:pt x="136" y="88"/>
                    </a:lnTo>
                    <a:lnTo>
                      <a:pt x="35" y="90"/>
                    </a:lnTo>
                    <a:lnTo>
                      <a:pt x="7" y="122"/>
                    </a:lnTo>
                    <a:lnTo>
                      <a:pt x="0" y="165"/>
                    </a:lnTo>
                    <a:lnTo>
                      <a:pt x="72" y="195"/>
                    </a:lnTo>
                    <a:lnTo>
                      <a:pt x="107" y="160"/>
                    </a:lnTo>
                    <a:lnTo>
                      <a:pt x="149" y="202"/>
                    </a:lnTo>
                    <a:lnTo>
                      <a:pt x="106" y="252"/>
                    </a:lnTo>
                    <a:lnTo>
                      <a:pt x="169" y="352"/>
                    </a:lnTo>
                    <a:lnTo>
                      <a:pt x="259" y="354"/>
                    </a:lnTo>
                    <a:lnTo>
                      <a:pt x="133" y="437"/>
                    </a:lnTo>
                    <a:lnTo>
                      <a:pt x="169" y="494"/>
                    </a:lnTo>
                    <a:lnTo>
                      <a:pt x="244" y="469"/>
                    </a:lnTo>
                    <a:lnTo>
                      <a:pt x="316" y="527"/>
                    </a:lnTo>
                    <a:lnTo>
                      <a:pt x="320" y="610"/>
                    </a:lnTo>
                    <a:lnTo>
                      <a:pt x="435" y="606"/>
                    </a:lnTo>
                    <a:lnTo>
                      <a:pt x="467" y="691"/>
                    </a:lnTo>
                    <a:lnTo>
                      <a:pt x="563" y="733"/>
                    </a:lnTo>
                    <a:lnTo>
                      <a:pt x="723" y="879"/>
                    </a:lnTo>
                    <a:lnTo>
                      <a:pt x="784" y="787"/>
                    </a:lnTo>
                    <a:lnTo>
                      <a:pt x="899" y="909"/>
                    </a:lnTo>
                    <a:lnTo>
                      <a:pt x="952" y="887"/>
                    </a:lnTo>
                    <a:lnTo>
                      <a:pt x="913" y="845"/>
                    </a:lnTo>
                    <a:lnTo>
                      <a:pt x="941" y="782"/>
                    </a:lnTo>
                    <a:lnTo>
                      <a:pt x="988" y="740"/>
                    </a:lnTo>
                    <a:lnTo>
                      <a:pt x="964" y="693"/>
                    </a:lnTo>
                    <a:lnTo>
                      <a:pt x="919" y="687"/>
                    </a:lnTo>
                    <a:lnTo>
                      <a:pt x="813" y="568"/>
                    </a:lnTo>
                    <a:lnTo>
                      <a:pt x="712" y="583"/>
                    </a:lnTo>
                    <a:lnTo>
                      <a:pt x="646" y="553"/>
                    </a:lnTo>
                    <a:lnTo>
                      <a:pt x="595" y="399"/>
                    </a:lnTo>
                    <a:lnTo>
                      <a:pt x="633" y="392"/>
                    </a:lnTo>
                    <a:lnTo>
                      <a:pt x="598" y="349"/>
                    </a:lnTo>
                    <a:lnTo>
                      <a:pt x="523" y="308"/>
                    </a:lnTo>
                    <a:lnTo>
                      <a:pt x="496" y="247"/>
                    </a:lnTo>
                    <a:lnTo>
                      <a:pt x="453" y="190"/>
                    </a:lnTo>
                    <a:lnTo>
                      <a:pt x="420" y="221"/>
                    </a:lnTo>
                    <a:lnTo>
                      <a:pt x="411" y="261"/>
                    </a:lnTo>
                    <a:lnTo>
                      <a:pt x="358" y="259"/>
                    </a:lnTo>
                    <a:lnTo>
                      <a:pt x="309" y="188"/>
                    </a:lnTo>
                    <a:lnTo>
                      <a:pt x="347" y="90"/>
                    </a:lnTo>
                    <a:lnTo>
                      <a:pt x="316" y="33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298"/>
              <p:cNvSpPr>
                <a:spLocks/>
              </p:cNvSpPr>
              <p:nvPr/>
            </p:nvSpPr>
            <p:spPr bwMode="auto">
              <a:xfrm>
                <a:off x="3008" y="3469"/>
                <a:ext cx="337" cy="506"/>
              </a:xfrm>
              <a:custGeom>
                <a:avLst/>
                <a:gdLst>
                  <a:gd name="T0" fmla="*/ 310 w 337"/>
                  <a:gd name="T1" fmla="*/ 459 h 506"/>
                  <a:gd name="T2" fmla="*/ 271 w 337"/>
                  <a:gd name="T3" fmla="*/ 468 h 506"/>
                  <a:gd name="T4" fmla="*/ 236 w 337"/>
                  <a:gd name="T5" fmla="*/ 506 h 506"/>
                  <a:gd name="T6" fmla="*/ 72 w 337"/>
                  <a:gd name="T7" fmla="*/ 394 h 506"/>
                  <a:gd name="T8" fmla="*/ 39 w 337"/>
                  <a:gd name="T9" fmla="*/ 429 h 506"/>
                  <a:gd name="T10" fmla="*/ 0 w 337"/>
                  <a:gd name="T11" fmla="*/ 387 h 506"/>
                  <a:gd name="T12" fmla="*/ 28 w 337"/>
                  <a:gd name="T13" fmla="*/ 324 h 506"/>
                  <a:gd name="T14" fmla="*/ 75 w 337"/>
                  <a:gd name="T15" fmla="*/ 282 h 506"/>
                  <a:gd name="T16" fmla="*/ 96 w 337"/>
                  <a:gd name="T17" fmla="*/ 281 h 506"/>
                  <a:gd name="T18" fmla="*/ 128 w 337"/>
                  <a:gd name="T19" fmla="*/ 168 h 506"/>
                  <a:gd name="T20" fmla="*/ 260 w 337"/>
                  <a:gd name="T21" fmla="*/ 6 h 506"/>
                  <a:gd name="T22" fmla="*/ 337 w 337"/>
                  <a:gd name="T23" fmla="*/ 0 h 506"/>
                  <a:gd name="T24" fmla="*/ 247 w 337"/>
                  <a:gd name="T25" fmla="*/ 254 h 506"/>
                  <a:gd name="T26" fmla="*/ 269 w 337"/>
                  <a:gd name="T27" fmla="*/ 304 h 506"/>
                  <a:gd name="T28" fmla="*/ 334 w 337"/>
                  <a:gd name="T29" fmla="*/ 366 h 506"/>
                  <a:gd name="T30" fmla="*/ 310 w 337"/>
                  <a:gd name="T31" fmla="*/ 459 h 5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7"/>
                  <a:gd name="T49" fmla="*/ 0 h 506"/>
                  <a:gd name="T50" fmla="*/ 337 w 337"/>
                  <a:gd name="T51" fmla="*/ 506 h 5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7" h="506">
                    <a:moveTo>
                      <a:pt x="310" y="459"/>
                    </a:moveTo>
                    <a:lnTo>
                      <a:pt x="271" y="468"/>
                    </a:lnTo>
                    <a:lnTo>
                      <a:pt x="236" y="506"/>
                    </a:lnTo>
                    <a:lnTo>
                      <a:pt x="72" y="394"/>
                    </a:lnTo>
                    <a:lnTo>
                      <a:pt x="39" y="429"/>
                    </a:lnTo>
                    <a:lnTo>
                      <a:pt x="0" y="387"/>
                    </a:lnTo>
                    <a:lnTo>
                      <a:pt x="28" y="324"/>
                    </a:lnTo>
                    <a:lnTo>
                      <a:pt x="75" y="282"/>
                    </a:lnTo>
                    <a:lnTo>
                      <a:pt x="96" y="281"/>
                    </a:lnTo>
                    <a:lnTo>
                      <a:pt x="128" y="168"/>
                    </a:lnTo>
                    <a:lnTo>
                      <a:pt x="260" y="6"/>
                    </a:lnTo>
                    <a:lnTo>
                      <a:pt x="337" y="0"/>
                    </a:lnTo>
                    <a:lnTo>
                      <a:pt x="247" y="254"/>
                    </a:lnTo>
                    <a:lnTo>
                      <a:pt x="269" y="304"/>
                    </a:lnTo>
                    <a:lnTo>
                      <a:pt x="334" y="366"/>
                    </a:lnTo>
                    <a:lnTo>
                      <a:pt x="310" y="459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299"/>
              <p:cNvSpPr>
                <a:spLocks/>
              </p:cNvSpPr>
              <p:nvPr/>
            </p:nvSpPr>
            <p:spPr bwMode="auto">
              <a:xfrm>
                <a:off x="2377" y="2478"/>
                <a:ext cx="839" cy="925"/>
              </a:xfrm>
              <a:custGeom>
                <a:avLst/>
                <a:gdLst>
                  <a:gd name="T0" fmla="*/ 668 w 839"/>
                  <a:gd name="T1" fmla="*/ 96 h 925"/>
                  <a:gd name="T2" fmla="*/ 682 w 839"/>
                  <a:gd name="T3" fmla="*/ 38 h 925"/>
                  <a:gd name="T4" fmla="*/ 663 w 839"/>
                  <a:gd name="T5" fmla="*/ 0 h 925"/>
                  <a:gd name="T6" fmla="*/ 594 w 839"/>
                  <a:gd name="T7" fmla="*/ 14 h 925"/>
                  <a:gd name="T8" fmla="*/ 546 w 839"/>
                  <a:gd name="T9" fmla="*/ 84 h 925"/>
                  <a:gd name="T10" fmla="*/ 546 w 839"/>
                  <a:gd name="T11" fmla="*/ 120 h 925"/>
                  <a:gd name="T12" fmla="*/ 440 w 839"/>
                  <a:gd name="T13" fmla="*/ 92 h 925"/>
                  <a:gd name="T14" fmla="*/ 397 w 839"/>
                  <a:gd name="T15" fmla="*/ 144 h 925"/>
                  <a:gd name="T16" fmla="*/ 293 w 839"/>
                  <a:gd name="T17" fmla="*/ 95 h 925"/>
                  <a:gd name="T18" fmla="*/ 255 w 839"/>
                  <a:gd name="T19" fmla="*/ 99 h 925"/>
                  <a:gd name="T20" fmla="*/ 233 w 839"/>
                  <a:gd name="T21" fmla="*/ 63 h 925"/>
                  <a:gd name="T22" fmla="*/ 127 w 839"/>
                  <a:gd name="T23" fmla="*/ 171 h 925"/>
                  <a:gd name="T24" fmla="*/ 143 w 839"/>
                  <a:gd name="T25" fmla="*/ 195 h 925"/>
                  <a:gd name="T26" fmla="*/ 108 w 839"/>
                  <a:gd name="T27" fmla="*/ 381 h 925"/>
                  <a:gd name="T28" fmla="*/ 15 w 839"/>
                  <a:gd name="T29" fmla="*/ 414 h 925"/>
                  <a:gd name="T30" fmla="*/ 0 w 839"/>
                  <a:gd name="T31" fmla="*/ 538 h 925"/>
                  <a:gd name="T32" fmla="*/ 34 w 839"/>
                  <a:gd name="T33" fmla="*/ 566 h 925"/>
                  <a:gd name="T34" fmla="*/ 65 w 839"/>
                  <a:gd name="T35" fmla="*/ 623 h 925"/>
                  <a:gd name="T36" fmla="*/ 27 w 839"/>
                  <a:gd name="T37" fmla="*/ 721 h 925"/>
                  <a:gd name="T38" fmla="*/ 76 w 839"/>
                  <a:gd name="T39" fmla="*/ 792 h 925"/>
                  <a:gd name="T40" fmla="*/ 129 w 839"/>
                  <a:gd name="T41" fmla="*/ 794 h 925"/>
                  <a:gd name="T42" fmla="*/ 138 w 839"/>
                  <a:gd name="T43" fmla="*/ 754 h 925"/>
                  <a:gd name="T44" fmla="*/ 171 w 839"/>
                  <a:gd name="T45" fmla="*/ 723 h 925"/>
                  <a:gd name="T46" fmla="*/ 214 w 839"/>
                  <a:gd name="T47" fmla="*/ 780 h 925"/>
                  <a:gd name="T48" fmla="*/ 241 w 839"/>
                  <a:gd name="T49" fmla="*/ 841 h 925"/>
                  <a:gd name="T50" fmla="*/ 316 w 839"/>
                  <a:gd name="T51" fmla="*/ 882 h 925"/>
                  <a:gd name="T52" fmla="*/ 351 w 839"/>
                  <a:gd name="T53" fmla="*/ 925 h 925"/>
                  <a:gd name="T54" fmla="*/ 369 w 839"/>
                  <a:gd name="T55" fmla="*/ 906 h 925"/>
                  <a:gd name="T56" fmla="*/ 359 w 839"/>
                  <a:gd name="T57" fmla="*/ 685 h 925"/>
                  <a:gd name="T58" fmla="*/ 327 w 839"/>
                  <a:gd name="T59" fmla="*/ 650 h 925"/>
                  <a:gd name="T60" fmla="*/ 379 w 839"/>
                  <a:gd name="T61" fmla="*/ 565 h 925"/>
                  <a:gd name="T62" fmla="*/ 435 w 839"/>
                  <a:gd name="T63" fmla="*/ 589 h 925"/>
                  <a:gd name="T64" fmla="*/ 536 w 839"/>
                  <a:gd name="T65" fmla="*/ 423 h 925"/>
                  <a:gd name="T66" fmla="*/ 579 w 839"/>
                  <a:gd name="T67" fmla="*/ 423 h 925"/>
                  <a:gd name="T68" fmla="*/ 575 w 839"/>
                  <a:gd name="T69" fmla="*/ 490 h 925"/>
                  <a:gd name="T70" fmla="*/ 632 w 839"/>
                  <a:gd name="T71" fmla="*/ 479 h 925"/>
                  <a:gd name="T72" fmla="*/ 675 w 839"/>
                  <a:gd name="T73" fmla="*/ 422 h 925"/>
                  <a:gd name="T74" fmla="*/ 708 w 839"/>
                  <a:gd name="T75" fmla="*/ 443 h 925"/>
                  <a:gd name="T76" fmla="*/ 763 w 839"/>
                  <a:gd name="T77" fmla="*/ 405 h 925"/>
                  <a:gd name="T78" fmla="*/ 764 w 839"/>
                  <a:gd name="T79" fmla="*/ 348 h 925"/>
                  <a:gd name="T80" fmla="*/ 839 w 839"/>
                  <a:gd name="T81" fmla="*/ 323 h 925"/>
                  <a:gd name="T82" fmla="*/ 834 w 839"/>
                  <a:gd name="T83" fmla="*/ 182 h 925"/>
                  <a:gd name="T84" fmla="*/ 765 w 839"/>
                  <a:gd name="T85" fmla="*/ 119 h 925"/>
                  <a:gd name="T86" fmla="*/ 668 w 839"/>
                  <a:gd name="T87" fmla="*/ 96 h 9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9"/>
                  <a:gd name="T133" fmla="*/ 0 h 925"/>
                  <a:gd name="T134" fmla="*/ 839 w 839"/>
                  <a:gd name="T135" fmla="*/ 925 h 9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9" h="925">
                    <a:moveTo>
                      <a:pt x="668" y="96"/>
                    </a:moveTo>
                    <a:lnTo>
                      <a:pt x="682" y="38"/>
                    </a:lnTo>
                    <a:lnTo>
                      <a:pt x="663" y="0"/>
                    </a:lnTo>
                    <a:lnTo>
                      <a:pt x="594" y="14"/>
                    </a:lnTo>
                    <a:lnTo>
                      <a:pt x="546" y="84"/>
                    </a:lnTo>
                    <a:lnTo>
                      <a:pt x="546" y="120"/>
                    </a:lnTo>
                    <a:lnTo>
                      <a:pt x="440" y="92"/>
                    </a:lnTo>
                    <a:lnTo>
                      <a:pt x="397" y="144"/>
                    </a:lnTo>
                    <a:lnTo>
                      <a:pt x="293" y="95"/>
                    </a:lnTo>
                    <a:lnTo>
                      <a:pt x="255" y="99"/>
                    </a:lnTo>
                    <a:lnTo>
                      <a:pt x="233" y="63"/>
                    </a:lnTo>
                    <a:lnTo>
                      <a:pt x="127" y="171"/>
                    </a:lnTo>
                    <a:lnTo>
                      <a:pt x="143" y="195"/>
                    </a:lnTo>
                    <a:lnTo>
                      <a:pt x="108" y="381"/>
                    </a:lnTo>
                    <a:lnTo>
                      <a:pt x="15" y="414"/>
                    </a:lnTo>
                    <a:lnTo>
                      <a:pt x="0" y="538"/>
                    </a:lnTo>
                    <a:lnTo>
                      <a:pt x="34" y="566"/>
                    </a:lnTo>
                    <a:lnTo>
                      <a:pt x="65" y="623"/>
                    </a:lnTo>
                    <a:lnTo>
                      <a:pt x="27" y="721"/>
                    </a:lnTo>
                    <a:lnTo>
                      <a:pt x="76" y="792"/>
                    </a:lnTo>
                    <a:lnTo>
                      <a:pt x="129" y="794"/>
                    </a:lnTo>
                    <a:lnTo>
                      <a:pt x="138" y="754"/>
                    </a:lnTo>
                    <a:lnTo>
                      <a:pt x="171" y="723"/>
                    </a:lnTo>
                    <a:lnTo>
                      <a:pt x="214" y="780"/>
                    </a:lnTo>
                    <a:lnTo>
                      <a:pt x="241" y="841"/>
                    </a:lnTo>
                    <a:lnTo>
                      <a:pt x="316" y="882"/>
                    </a:lnTo>
                    <a:lnTo>
                      <a:pt x="351" y="925"/>
                    </a:lnTo>
                    <a:lnTo>
                      <a:pt x="369" y="906"/>
                    </a:lnTo>
                    <a:lnTo>
                      <a:pt x="359" y="685"/>
                    </a:lnTo>
                    <a:lnTo>
                      <a:pt x="327" y="650"/>
                    </a:lnTo>
                    <a:lnTo>
                      <a:pt x="379" y="565"/>
                    </a:lnTo>
                    <a:lnTo>
                      <a:pt x="435" y="589"/>
                    </a:lnTo>
                    <a:lnTo>
                      <a:pt x="536" y="423"/>
                    </a:lnTo>
                    <a:lnTo>
                      <a:pt x="579" y="423"/>
                    </a:lnTo>
                    <a:lnTo>
                      <a:pt x="575" y="490"/>
                    </a:lnTo>
                    <a:lnTo>
                      <a:pt x="632" y="479"/>
                    </a:lnTo>
                    <a:lnTo>
                      <a:pt x="675" y="422"/>
                    </a:lnTo>
                    <a:lnTo>
                      <a:pt x="708" y="443"/>
                    </a:lnTo>
                    <a:lnTo>
                      <a:pt x="763" y="405"/>
                    </a:lnTo>
                    <a:lnTo>
                      <a:pt x="764" y="348"/>
                    </a:lnTo>
                    <a:lnTo>
                      <a:pt x="839" y="323"/>
                    </a:lnTo>
                    <a:lnTo>
                      <a:pt x="834" y="182"/>
                    </a:lnTo>
                    <a:lnTo>
                      <a:pt x="765" y="119"/>
                    </a:lnTo>
                    <a:lnTo>
                      <a:pt x="668" y="96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300"/>
              <p:cNvSpPr>
                <a:spLocks/>
              </p:cNvSpPr>
              <p:nvPr/>
            </p:nvSpPr>
            <p:spPr bwMode="auto">
              <a:xfrm>
                <a:off x="2690" y="2901"/>
                <a:ext cx="716" cy="850"/>
              </a:xfrm>
              <a:custGeom>
                <a:avLst/>
                <a:gdLst>
                  <a:gd name="T0" fmla="*/ 355 w 716"/>
                  <a:gd name="T1" fmla="*/ 109 h 850"/>
                  <a:gd name="T2" fmla="*/ 319 w 716"/>
                  <a:gd name="T3" fmla="*/ 56 h 850"/>
                  <a:gd name="T4" fmla="*/ 262 w 716"/>
                  <a:gd name="T5" fmla="*/ 63 h 850"/>
                  <a:gd name="T6" fmla="*/ 266 w 716"/>
                  <a:gd name="T7" fmla="*/ 0 h 850"/>
                  <a:gd name="T8" fmla="*/ 223 w 716"/>
                  <a:gd name="T9" fmla="*/ 0 h 850"/>
                  <a:gd name="T10" fmla="*/ 122 w 716"/>
                  <a:gd name="T11" fmla="*/ 166 h 850"/>
                  <a:gd name="T12" fmla="*/ 66 w 716"/>
                  <a:gd name="T13" fmla="*/ 142 h 850"/>
                  <a:gd name="T14" fmla="*/ 14 w 716"/>
                  <a:gd name="T15" fmla="*/ 227 h 850"/>
                  <a:gd name="T16" fmla="*/ 46 w 716"/>
                  <a:gd name="T17" fmla="*/ 262 h 850"/>
                  <a:gd name="T18" fmla="*/ 56 w 716"/>
                  <a:gd name="T19" fmla="*/ 483 h 850"/>
                  <a:gd name="T20" fmla="*/ 38 w 716"/>
                  <a:gd name="T21" fmla="*/ 502 h 850"/>
                  <a:gd name="T22" fmla="*/ 0 w 716"/>
                  <a:gd name="T23" fmla="*/ 509 h 850"/>
                  <a:gd name="T24" fmla="*/ 51 w 716"/>
                  <a:gd name="T25" fmla="*/ 663 h 850"/>
                  <a:gd name="T26" fmla="*/ 117 w 716"/>
                  <a:gd name="T27" fmla="*/ 693 h 850"/>
                  <a:gd name="T28" fmla="*/ 218 w 716"/>
                  <a:gd name="T29" fmla="*/ 678 h 850"/>
                  <a:gd name="T30" fmla="*/ 324 w 716"/>
                  <a:gd name="T31" fmla="*/ 797 h 850"/>
                  <a:gd name="T32" fmla="*/ 369 w 716"/>
                  <a:gd name="T33" fmla="*/ 803 h 850"/>
                  <a:gd name="T34" fmla="*/ 393 w 716"/>
                  <a:gd name="T35" fmla="*/ 850 h 850"/>
                  <a:gd name="T36" fmla="*/ 414 w 716"/>
                  <a:gd name="T37" fmla="*/ 849 h 850"/>
                  <a:gd name="T38" fmla="*/ 445 w 716"/>
                  <a:gd name="T39" fmla="*/ 740 h 850"/>
                  <a:gd name="T40" fmla="*/ 426 w 716"/>
                  <a:gd name="T41" fmla="*/ 573 h 850"/>
                  <a:gd name="T42" fmla="*/ 457 w 716"/>
                  <a:gd name="T43" fmla="*/ 533 h 850"/>
                  <a:gd name="T44" fmla="*/ 428 w 716"/>
                  <a:gd name="T45" fmla="*/ 489 h 850"/>
                  <a:gd name="T46" fmla="*/ 507 w 716"/>
                  <a:gd name="T47" fmla="*/ 407 h 850"/>
                  <a:gd name="T48" fmla="*/ 540 w 716"/>
                  <a:gd name="T49" fmla="*/ 407 h 850"/>
                  <a:gd name="T50" fmla="*/ 568 w 716"/>
                  <a:gd name="T51" fmla="*/ 370 h 850"/>
                  <a:gd name="T52" fmla="*/ 647 w 716"/>
                  <a:gd name="T53" fmla="*/ 369 h 850"/>
                  <a:gd name="T54" fmla="*/ 711 w 716"/>
                  <a:gd name="T55" fmla="*/ 323 h 850"/>
                  <a:gd name="T56" fmla="*/ 685 w 716"/>
                  <a:gd name="T57" fmla="*/ 270 h 850"/>
                  <a:gd name="T58" fmla="*/ 716 w 716"/>
                  <a:gd name="T59" fmla="*/ 237 h 850"/>
                  <a:gd name="T60" fmla="*/ 708 w 716"/>
                  <a:gd name="T61" fmla="*/ 215 h 850"/>
                  <a:gd name="T62" fmla="*/ 663 w 716"/>
                  <a:gd name="T63" fmla="*/ 210 h 850"/>
                  <a:gd name="T64" fmla="*/ 636 w 716"/>
                  <a:gd name="T65" fmla="*/ 162 h 850"/>
                  <a:gd name="T66" fmla="*/ 633 w 716"/>
                  <a:gd name="T67" fmla="*/ 95 h 850"/>
                  <a:gd name="T68" fmla="*/ 578 w 716"/>
                  <a:gd name="T69" fmla="*/ 128 h 850"/>
                  <a:gd name="T70" fmla="*/ 540 w 716"/>
                  <a:gd name="T71" fmla="*/ 218 h 850"/>
                  <a:gd name="T72" fmla="*/ 536 w 716"/>
                  <a:gd name="T73" fmla="*/ 217 h 850"/>
                  <a:gd name="T74" fmla="*/ 529 w 716"/>
                  <a:gd name="T75" fmla="*/ 215 h 850"/>
                  <a:gd name="T76" fmla="*/ 517 w 716"/>
                  <a:gd name="T77" fmla="*/ 210 h 850"/>
                  <a:gd name="T78" fmla="*/ 504 w 716"/>
                  <a:gd name="T79" fmla="*/ 205 h 850"/>
                  <a:gd name="T80" fmla="*/ 492 w 716"/>
                  <a:gd name="T81" fmla="*/ 199 h 850"/>
                  <a:gd name="T82" fmla="*/ 481 w 716"/>
                  <a:gd name="T83" fmla="*/ 194 h 850"/>
                  <a:gd name="T84" fmla="*/ 473 w 716"/>
                  <a:gd name="T85" fmla="*/ 191 h 850"/>
                  <a:gd name="T86" fmla="*/ 470 w 716"/>
                  <a:gd name="T87" fmla="*/ 189 h 850"/>
                  <a:gd name="T88" fmla="*/ 471 w 716"/>
                  <a:gd name="T89" fmla="*/ 183 h 850"/>
                  <a:gd name="T90" fmla="*/ 472 w 716"/>
                  <a:gd name="T91" fmla="*/ 175 h 850"/>
                  <a:gd name="T92" fmla="*/ 475 w 716"/>
                  <a:gd name="T93" fmla="*/ 166 h 850"/>
                  <a:gd name="T94" fmla="*/ 476 w 716"/>
                  <a:gd name="T95" fmla="*/ 159 h 850"/>
                  <a:gd name="T96" fmla="*/ 476 w 716"/>
                  <a:gd name="T97" fmla="*/ 156 h 850"/>
                  <a:gd name="T98" fmla="*/ 412 w 716"/>
                  <a:gd name="T99" fmla="*/ 108 h 850"/>
                  <a:gd name="T100" fmla="*/ 355 w 716"/>
                  <a:gd name="T101" fmla="*/ 109 h 8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16"/>
                  <a:gd name="T154" fmla="*/ 0 h 850"/>
                  <a:gd name="T155" fmla="*/ 716 w 716"/>
                  <a:gd name="T156" fmla="*/ 850 h 85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16" h="850">
                    <a:moveTo>
                      <a:pt x="355" y="109"/>
                    </a:moveTo>
                    <a:lnTo>
                      <a:pt x="319" y="56"/>
                    </a:lnTo>
                    <a:lnTo>
                      <a:pt x="262" y="63"/>
                    </a:lnTo>
                    <a:lnTo>
                      <a:pt x="266" y="0"/>
                    </a:lnTo>
                    <a:lnTo>
                      <a:pt x="223" y="0"/>
                    </a:lnTo>
                    <a:lnTo>
                      <a:pt x="122" y="166"/>
                    </a:lnTo>
                    <a:lnTo>
                      <a:pt x="66" y="142"/>
                    </a:lnTo>
                    <a:lnTo>
                      <a:pt x="14" y="227"/>
                    </a:lnTo>
                    <a:lnTo>
                      <a:pt x="46" y="262"/>
                    </a:lnTo>
                    <a:lnTo>
                      <a:pt x="56" y="483"/>
                    </a:lnTo>
                    <a:lnTo>
                      <a:pt x="38" y="502"/>
                    </a:lnTo>
                    <a:lnTo>
                      <a:pt x="0" y="509"/>
                    </a:lnTo>
                    <a:lnTo>
                      <a:pt x="51" y="663"/>
                    </a:lnTo>
                    <a:lnTo>
                      <a:pt x="117" y="693"/>
                    </a:lnTo>
                    <a:lnTo>
                      <a:pt x="218" y="678"/>
                    </a:lnTo>
                    <a:lnTo>
                      <a:pt x="324" y="797"/>
                    </a:lnTo>
                    <a:lnTo>
                      <a:pt x="369" y="803"/>
                    </a:lnTo>
                    <a:lnTo>
                      <a:pt x="393" y="850"/>
                    </a:lnTo>
                    <a:lnTo>
                      <a:pt x="414" y="849"/>
                    </a:lnTo>
                    <a:lnTo>
                      <a:pt x="445" y="740"/>
                    </a:lnTo>
                    <a:lnTo>
                      <a:pt x="426" y="573"/>
                    </a:lnTo>
                    <a:lnTo>
                      <a:pt x="457" y="533"/>
                    </a:lnTo>
                    <a:lnTo>
                      <a:pt x="428" y="489"/>
                    </a:lnTo>
                    <a:lnTo>
                      <a:pt x="507" y="407"/>
                    </a:lnTo>
                    <a:lnTo>
                      <a:pt x="540" y="407"/>
                    </a:lnTo>
                    <a:lnTo>
                      <a:pt x="568" y="370"/>
                    </a:lnTo>
                    <a:lnTo>
                      <a:pt x="647" y="369"/>
                    </a:lnTo>
                    <a:lnTo>
                      <a:pt x="711" y="323"/>
                    </a:lnTo>
                    <a:lnTo>
                      <a:pt x="685" y="270"/>
                    </a:lnTo>
                    <a:lnTo>
                      <a:pt x="716" y="237"/>
                    </a:lnTo>
                    <a:lnTo>
                      <a:pt x="708" y="215"/>
                    </a:lnTo>
                    <a:lnTo>
                      <a:pt x="663" y="210"/>
                    </a:lnTo>
                    <a:lnTo>
                      <a:pt x="636" y="162"/>
                    </a:lnTo>
                    <a:lnTo>
                      <a:pt x="633" y="95"/>
                    </a:lnTo>
                    <a:lnTo>
                      <a:pt x="578" y="128"/>
                    </a:lnTo>
                    <a:lnTo>
                      <a:pt x="540" y="218"/>
                    </a:lnTo>
                    <a:lnTo>
                      <a:pt x="536" y="217"/>
                    </a:lnTo>
                    <a:lnTo>
                      <a:pt x="529" y="215"/>
                    </a:lnTo>
                    <a:lnTo>
                      <a:pt x="517" y="210"/>
                    </a:lnTo>
                    <a:lnTo>
                      <a:pt x="504" y="205"/>
                    </a:lnTo>
                    <a:lnTo>
                      <a:pt x="492" y="199"/>
                    </a:lnTo>
                    <a:lnTo>
                      <a:pt x="481" y="194"/>
                    </a:lnTo>
                    <a:lnTo>
                      <a:pt x="473" y="191"/>
                    </a:lnTo>
                    <a:lnTo>
                      <a:pt x="470" y="189"/>
                    </a:lnTo>
                    <a:lnTo>
                      <a:pt x="471" y="183"/>
                    </a:lnTo>
                    <a:lnTo>
                      <a:pt x="472" y="175"/>
                    </a:lnTo>
                    <a:lnTo>
                      <a:pt x="475" y="166"/>
                    </a:lnTo>
                    <a:lnTo>
                      <a:pt x="476" y="159"/>
                    </a:lnTo>
                    <a:lnTo>
                      <a:pt x="476" y="156"/>
                    </a:lnTo>
                    <a:lnTo>
                      <a:pt x="412" y="108"/>
                    </a:lnTo>
                    <a:lnTo>
                      <a:pt x="355" y="109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301"/>
              <p:cNvSpPr>
                <a:spLocks/>
              </p:cNvSpPr>
              <p:nvPr/>
            </p:nvSpPr>
            <p:spPr bwMode="auto">
              <a:xfrm>
                <a:off x="3116" y="3270"/>
                <a:ext cx="628" cy="817"/>
              </a:xfrm>
              <a:custGeom>
                <a:avLst/>
                <a:gdLst>
                  <a:gd name="T0" fmla="*/ 297 w 628"/>
                  <a:gd name="T1" fmla="*/ 804 h 817"/>
                  <a:gd name="T2" fmla="*/ 202 w 628"/>
                  <a:gd name="T3" fmla="*/ 658 h 817"/>
                  <a:gd name="T4" fmla="*/ 226 w 628"/>
                  <a:gd name="T5" fmla="*/ 565 h 817"/>
                  <a:gd name="T6" fmla="*/ 161 w 628"/>
                  <a:gd name="T7" fmla="*/ 503 h 817"/>
                  <a:gd name="T8" fmla="*/ 139 w 628"/>
                  <a:gd name="T9" fmla="*/ 453 h 817"/>
                  <a:gd name="T10" fmla="*/ 229 w 628"/>
                  <a:gd name="T11" fmla="*/ 199 h 817"/>
                  <a:gd name="T12" fmla="*/ 152 w 628"/>
                  <a:gd name="T13" fmla="*/ 205 h 817"/>
                  <a:gd name="T14" fmla="*/ 20 w 628"/>
                  <a:gd name="T15" fmla="*/ 367 h 817"/>
                  <a:gd name="T16" fmla="*/ 0 w 628"/>
                  <a:gd name="T17" fmla="*/ 204 h 817"/>
                  <a:gd name="T18" fmla="*/ 31 w 628"/>
                  <a:gd name="T19" fmla="*/ 164 h 817"/>
                  <a:gd name="T20" fmla="*/ 2 w 628"/>
                  <a:gd name="T21" fmla="*/ 120 h 817"/>
                  <a:gd name="T22" fmla="*/ 81 w 628"/>
                  <a:gd name="T23" fmla="*/ 38 h 817"/>
                  <a:gd name="T24" fmla="*/ 114 w 628"/>
                  <a:gd name="T25" fmla="*/ 38 h 817"/>
                  <a:gd name="T26" fmla="*/ 142 w 628"/>
                  <a:gd name="T27" fmla="*/ 1 h 817"/>
                  <a:gd name="T28" fmla="*/ 221 w 628"/>
                  <a:gd name="T29" fmla="*/ 0 h 817"/>
                  <a:gd name="T30" fmla="*/ 229 w 628"/>
                  <a:gd name="T31" fmla="*/ 36 h 817"/>
                  <a:gd name="T32" fmla="*/ 271 w 628"/>
                  <a:gd name="T33" fmla="*/ 62 h 817"/>
                  <a:gd name="T34" fmla="*/ 339 w 628"/>
                  <a:gd name="T35" fmla="*/ 30 h 817"/>
                  <a:gd name="T36" fmla="*/ 468 w 628"/>
                  <a:gd name="T37" fmla="*/ 72 h 817"/>
                  <a:gd name="T38" fmla="*/ 510 w 628"/>
                  <a:gd name="T39" fmla="*/ 47 h 817"/>
                  <a:gd name="T40" fmla="*/ 538 w 628"/>
                  <a:gd name="T41" fmla="*/ 95 h 817"/>
                  <a:gd name="T42" fmla="*/ 523 w 628"/>
                  <a:gd name="T43" fmla="*/ 169 h 817"/>
                  <a:gd name="T44" fmla="*/ 582 w 628"/>
                  <a:gd name="T45" fmla="*/ 262 h 817"/>
                  <a:gd name="T46" fmla="*/ 571 w 628"/>
                  <a:gd name="T47" fmla="*/ 366 h 817"/>
                  <a:gd name="T48" fmla="*/ 628 w 628"/>
                  <a:gd name="T49" fmla="*/ 552 h 817"/>
                  <a:gd name="T50" fmla="*/ 593 w 628"/>
                  <a:gd name="T51" fmla="*/ 694 h 817"/>
                  <a:gd name="T52" fmla="*/ 377 w 628"/>
                  <a:gd name="T53" fmla="*/ 750 h 817"/>
                  <a:gd name="T54" fmla="*/ 356 w 628"/>
                  <a:gd name="T55" fmla="*/ 817 h 817"/>
                  <a:gd name="T56" fmla="*/ 297 w 628"/>
                  <a:gd name="T57" fmla="*/ 804 h 8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28"/>
                  <a:gd name="T88" fmla="*/ 0 h 817"/>
                  <a:gd name="T89" fmla="*/ 628 w 628"/>
                  <a:gd name="T90" fmla="*/ 817 h 8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28" h="817">
                    <a:moveTo>
                      <a:pt x="297" y="804"/>
                    </a:moveTo>
                    <a:lnTo>
                      <a:pt x="202" y="658"/>
                    </a:lnTo>
                    <a:lnTo>
                      <a:pt x="226" y="565"/>
                    </a:lnTo>
                    <a:lnTo>
                      <a:pt x="161" y="503"/>
                    </a:lnTo>
                    <a:lnTo>
                      <a:pt x="139" y="453"/>
                    </a:lnTo>
                    <a:lnTo>
                      <a:pt x="229" y="199"/>
                    </a:lnTo>
                    <a:lnTo>
                      <a:pt x="152" y="205"/>
                    </a:lnTo>
                    <a:lnTo>
                      <a:pt x="20" y="367"/>
                    </a:lnTo>
                    <a:lnTo>
                      <a:pt x="0" y="204"/>
                    </a:lnTo>
                    <a:lnTo>
                      <a:pt x="31" y="164"/>
                    </a:lnTo>
                    <a:lnTo>
                      <a:pt x="2" y="120"/>
                    </a:lnTo>
                    <a:lnTo>
                      <a:pt x="81" y="38"/>
                    </a:lnTo>
                    <a:lnTo>
                      <a:pt x="114" y="38"/>
                    </a:lnTo>
                    <a:lnTo>
                      <a:pt x="142" y="1"/>
                    </a:lnTo>
                    <a:lnTo>
                      <a:pt x="221" y="0"/>
                    </a:lnTo>
                    <a:lnTo>
                      <a:pt x="229" y="36"/>
                    </a:lnTo>
                    <a:lnTo>
                      <a:pt x="271" y="62"/>
                    </a:lnTo>
                    <a:lnTo>
                      <a:pt x="339" y="30"/>
                    </a:lnTo>
                    <a:lnTo>
                      <a:pt x="468" y="72"/>
                    </a:lnTo>
                    <a:lnTo>
                      <a:pt x="510" y="47"/>
                    </a:lnTo>
                    <a:lnTo>
                      <a:pt x="538" y="95"/>
                    </a:lnTo>
                    <a:lnTo>
                      <a:pt x="523" y="169"/>
                    </a:lnTo>
                    <a:lnTo>
                      <a:pt x="582" y="262"/>
                    </a:lnTo>
                    <a:lnTo>
                      <a:pt x="571" y="366"/>
                    </a:lnTo>
                    <a:lnTo>
                      <a:pt x="628" y="552"/>
                    </a:lnTo>
                    <a:lnTo>
                      <a:pt x="593" y="694"/>
                    </a:lnTo>
                    <a:lnTo>
                      <a:pt x="377" y="750"/>
                    </a:lnTo>
                    <a:lnTo>
                      <a:pt x="356" y="817"/>
                    </a:lnTo>
                    <a:lnTo>
                      <a:pt x="297" y="804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302"/>
              <p:cNvSpPr>
                <a:spLocks/>
              </p:cNvSpPr>
              <p:nvPr/>
            </p:nvSpPr>
            <p:spPr bwMode="auto">
              <a:xfrm>
                <a:off x="3337" y="3057"/>
                <a:ext cx="289" cy="285"/>
              </a:xfrm>
              <a:custGeom>
                <a:avLst/>
                <a:gdLst>
                  <a:gd name="T0" fmla="*/ 250 w 289"/>
                  <a:gd name="T1" fmla="*/ 0 h 285"/>
                  <a:gd name="T2" fmla="*/ 218 w 289"/>
                  <a:gd name="T3" fmla="*/ 11 h 285"/>
                  <a:gd name="T4" fmla="*/ 175 w 289"/>
                  <a:gd name="T5" fmla="*/ 99 h 285"/>
                  <a:gd name="T6" fmla="*/ 69 w 289"/>
                  <a:gd name="T7" fmla="*/ 81 h 285"/>
                  <a:gd name="T8" fmla="*/ 38 w 289"/>
                  <a:gd name="T9" fmla="*/ 114 h 285"/>
                  <a:gd name="T10" fmla="*/ 64 w 289"/>
                  <a:gd name="T11" fmla="*/ 167 h 285"/>
                  <a:gd name="T12" fmla="*/ 0 w 289"/>
                  <a:gd name="T13" fmla="*/ 213 h 285"/>
                  <a:gd name="T14" fmla="*/ 8 w 289"/>
                  <a:gd name="T15" fmla="*/ 249 h 285"/>
                  <a:gd name="T16" fmla="*/ 50 w 289"/>
                  <a:gd name="T17" fmla="*/ 275 h 285"/>
                  <a:gd name="T18" fmla="*/ 118 w 289"/>
                  <a:gd name="T19" fmla="*/ 243 h 285"/>
                  <a:gd name="T20" fmla="*/ 247 w 289"/>
                  <a:gd name="T21" fmla="*/ 285 h 285"/>
                  <a:gd name="T22" fmla="*/ 289 w 289"/>
                  <a:gd name="T23" fmla="*/ 260 h 285"/>
                  <a:gd name="T24" fmla="*/ 261 w 289"/>
                  <a:gd name="T25" fmla="*/ 192 h 285"/>
                  <a:gd name="T26" fmla="*/ 287 w 289"/>
                  <a:gd name="T27" fmla="*/ 63 h 285"/>
                  <a:gd name="T28" fmla="*/ 250 w 289"/>
                  <a:gd name="T29" fmla="*/ 0 h 2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9"/>
                  <a:gd name="T46" fmla="*/ 0 h 285"/>
                  <a:gd name="T47" fmla="*/ 289 w 289"/>
                  <a:gd name="T48" fmla="*/ 285 h 2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9" h="285">
                    <a:moveTo>
                      <a:pt x="250" y="0"/>
                    </a:moveTo>
                    <a:lnTo>
                      <a:pt x="218" y="11"/>
                    </a:lnTo>
                    <a:lnTo>
                      <a:pt x="175" y="99"/>
                    </a:lnTo>
                    <a:lnTo>
                      <a:pt x="69" y="81"/>
                    </a:lnTo>
                    <a:lnTo>
                      <a:pt x="38" y="114"/>
                    </a:lnTo>
                    <a:lnTo>
                      <a:pt x="64" y="167"/>
                    </a:lnTo>
                    <a:lnTo>
                      <a:pt x="0" y="213"/>
                    </a:lnTo>
                    <a:lnTo>
                      <a:pt x="8" y="249"/>
                    </a:lnTo>
                    <a:lnTo>
                      <a:pt x="50" y="275"/>
                    </a:lnTo>
                    <a:lnTo>
                      <a:pt x="118" y="243"/>
                    </a:lnTo>
                    <a:lnTo>
                      <a:pt x="247" y="285"/>
                    </a:lnTo>
                    <a:lnTo>
                      <a:pt x="289" y="260"/>
                    </a:lnTo>
                    <a:lnTo>
                      <a:pt x="261" y="192"/>
                    </a:lnTo>
                    <a:lnTo>
                      <a:pt x="287" y="63"/>
                    </a:lnTo>
                    <a:lnTo>
                      <a:pt x="250" y="0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303"/>
              <p:cNvSpPr>
                <a:spLocks/>
              </p:cNvSpPr>
              <p:nvPr/>
            </p:nvSpPr>
            <p:spPr bwMode="auto">
              <a:xfrm>
                <a:off x="3009" y="2377"/>
                <a:ext cx="598" cy="779"/>
              </a:xfrm>
              <a:custGeom>
                <a:avLst/>
                <a:gdLst>
                  <a:gd name="T0" fmla="*/ 407 w 598"/>
                  <a:gd name="T1" fmla="*/ 43 h 779"/>
                  <a:gd name="T2" fmla="*/ 197 w 598"/>
                  <a:gd name="T3" fmla="*/ 25 h 779"/>
                  <a:gd name="T4" fmla="*/ 156 w 598"/>
                  <a:gd name="T5" fmla="*/ 0 h 779"/>
                  <a:gd name="T6" fmla="*/ 64 w 598"/>
                  <a:gd name="T7" fmla="*/ 36 h 779"/>
                  <a:gd name="T8" fmla="*/ 31 w 598"/>
                  <a:gd name="T9" fmla="*/ 101 h 779"/>
                  <a:gd name="T10" fmla="*/ 50 w 598"/>
                  <a:gd name="T11" fmla="*/ 139 h 779"/>
                  <a:gd name="T12" fmla="*/ 36 w 598"/>
                  <a:gd name="T13" fmla="*/ 197 h 779"/>
                  <a:gd name="T14" fmla="*/ 133 w 598"/>
                  <a:gd name="T15" fmla="*/ 220 h 779"/>
                  <a:gd name="T16" fmla="*/ 202 w 598"/>
                  <a:gd name="T17" fmla="*/ 283 h 779"/>
                  <a:gd name="T18" fmla="*/ 207 w 598"/>
                  <a:gd name="T19" fmla="*/ 424 h 779"/>
                  <a:gd name="T20" fmla="*/ 132 w 598"/>
                  <a:gd name="T21" fmla="*/ 449 h 779"/>
                  <a:gd name="T22" fmla="*/ 131 w 598"/>
                  <a:gd name="T23" fmla="*/ 506 h 779"/>
                  <a:gd name="T24" fmla="*/ 76 w 598"/>
                  <a:gd name="T25" fmla="*/ 544 h 779"/>
                  <a:gd name="T26" fmla="*/ 43 w 598"/>
                  <a:gd name="T27" fmla="*/ 523 h 779"/>
                  <a:gd name="T28" fmla="*/ 0 w 598"/>
                  <a:gd name="T29" fmla="*/ 580 h 779"/>
                  <a:gd name="T30" fmla="*/ 36 w 598"/>
                  <a:gd name="T31" fmla="*/ 633 h 779"/>
                  <a:gd name="T32" fmla="*/ 93 w 598"/>
                  <a:gd name="T33" fmla="*/ 632 h 779"/>
                  <a:gd name="T34" fmla="*/ 157 w 598"/>
                  <a:gd name="T35" fmla="*/ 680 h 779"/>
                  <a:gd name="T36" fmla="*/ 151 w 598"/>
                  <a:gd name="T37" fmla="*/ 713 h 779"/>
                  <a:gd name="T38" fmla="*/ 221 w 598"/>
                  <a:gd name="T39" fmla="*/ 742 h 779"/>
                  <a:gd name="T40" fmla="*/ 259 w 598"/>
                  <a:gd name="T41" fmla="*/ 652 h 779"/>
                  <a:gd name="T42" fmla="*/ 314 w 598"/>
                  <a:gd name="T43" fmla="*/ 619 h 779"/>
                  <a:gd name="T44" fmla="*/ 317 w 598"/>
                  <a:gd name="T45" fmla="*/ 686 h 779"/>
                  <a:gd name="T46" fmla="*/ 344 w 598"/>
                  <a:gd name="T47" fmla="*/ 734 h 779"/>
                  <a:gd name="T48" fmla="*/ 389 w 598"/>
                  <a:gd name="T49" fmla="*/ 739 h 779"/>
                  <a:gd name="T50" fmla="*/ 397 w 598"/>
                  <a:gd name="T51" fmla="*/ 761 h 779"/>
                  <a:gd name="T52" fmla="*/ 503 w 598"/>
                  <a:gd name="T53" fmla="*/ 779 h 779"/>
                  <a:gd name="T54" fmla="*/ 546 w 598"/>
                  <a:gd name="T55" fmla="*/ 691 h 779"/>
                  <a:gd name="T56" fmla="*/ 578 w 598"/>
                  <a:gd name="T57" fmla="*/ 680 h 779"/>
                  <a:gd name="T58" fmla="*/ 554 w 598"/>
                  <a:gd name="T59" fmla="*/ 609 h 779"/>
                  <a:gd name="T60" fmla="*/ 598 w 598"/>
                  <a:gd name="T61" fmla="*/ 562 h 779"/>
                  <a:gd name="T62" fmla="*/ 413 w 598"/>
                  <a:gd name="T63" fmla="*/ 110 h 779"/>
                  <a:gd name="T64" fmla="*/ 423 w 598"/>
                  <a:gd name="T65" fmla="*/ 74 h 779"/>
                  <a:gd name="T66" fmla="*/ 407 w 598"/>
                  <a:gd name="T67" fmla="*/ 43 h 7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98"/>
                  <a:gd name="T103" fmla="*/ 0 h 779"/>
                  <a:gd name="T104" fmla="*/ 598 w 598"/>
                  <a:gd name="T105" fmla="*/ 779 h 7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98" h="779">
                    <a:moveTo>
                      <a:pt x="407" y="43"/>
                    </a:moveTo>
                    <a:lnTo>
                      <a:pt x="197" y="25"/>
                    </a:lnTo>
                    <a:lnTo>
                      <a:pt x="156" y="0"/>
                    </a:lnTo>
                    <a:lnTo>
                      <a:pt x="64" y="36"/>
                    </a:lnTo>
                    <a:lnTo>
                      <a:pt x="31" y="101"/>
                    </a:lnTo>
                    <a:lnTo>
                      <a:pt x="50" y="139"/>
                    </a:lnTo>
                    <a:lnTo>
                      <a:pt x="36" y="197"/>
                    </a:lnTo>
                    <a:lnTo>
                      <a:pt x="133" y="220"/>
                    </a:lnTo>
                    <a:lnTo>
                      <a:pt x="202" y="283"/>
                    </a:lnTo>
                    <a:lnTo>
                      <a:pt x="207" y="424"/>
                    </a:lnTo>
                    <a:lnTo>
                      <a:pt x="132" y="449"/>
                    </a:lnTo>
                    <a:lnTo>
                      <a:pt x="131" y="506"/>
                    </a:lnTo>
                    <a:lnTo>
                      <a:pt x="76" y="544"/>
                    </a:lnTo>
                    <a:lnTo>
                      <a:pt x="43" y="523"/>
                    </a:lnTo>
                    <a:lnTo>
                      <a:pt x="0" y="580"/>
                    </a:lnTo>
                    <a:lnTo>
                      <a:pt x="36" y="633"/>
                    </a:lnTo>
                    <a:lnTo>
                      <a:pt x="93" y="632"/>
                    </a:lnTo>
                    <a:lnTo>
                      <a:pt x="157" y="680"/>
                    </a:lnTo>
                    <a:lnTo>
                      <a:pt x="151" y="713"/>
                    </a:lnTo>
                    <a:lnTo>
                      <a:pt x="221" y="742"/>
                    </a:lnTo>
                    <a:lnTo>
                      <a:pt x="259" y="652"/>
                    </a:lnTo>
                    <a:lnTo>
                      <a:pt x="314" y="619"/>
                    </a:lnTo>
                    <a:lnTo>
                      <a:pt x="317" y="686"/>
                    </a:lnTo>
                    <a:lnTo>
                      <a:pt x="344" y="734"/>
                    </a:lnTo>
                    <a:lnTo>
                      <a:pt x="389" y="739"/>
                    </a:lnTo>
                    <a:lnTo>
                      <a:pt x="397" y="761"/>
                    </a:lnTo>
                    <a:lnTo>
                      <a:pt x="503" y="779"/>
                    </a:lnTo>
                    <a:lnTo>
                      <a:pt x="546" y="691"/>
                    </a:lnTo>
                    <a:lnTo>
                      <a:pt x="578" y="680"/>
                    </a:lnTo>
                    <a:lnTo>
                      <a:pt x="554" y="609"/>
                    </a:lnTo>
                    <a:lnTo>
                      <a:pt x="598" y="562"/>
                    </a:lnTo>
                    <a:lnTo>
                      <a:pt x="413" y="110"/>
                    </a:lnTo>
                    <a:lnTo>
                      <a:pt x="423" y="74"/>
                    </a:lnTo>
                    <a:lnTo>
                      <a:pt x="407" y="43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304"/>
              <p:cNvSpPr>
                <a:spLocks/>
              </p:cNvSpPr>
              <p:nvPr/>
            </p:nvSpPr>
            <p:spPr bwMode="auto">
              <a:xfrm>
                <a:off x="2318" y="1352"/>
                <a:ext cx="786" cy="999"/>
              </a:xfrm>
              <a:custGeom>
                <a:avLst/>
                <a:gdLst>
                  <a:gd name="T0" fmla="*/ 423 w 786"/>
                  <a:gd name="T1" fmla="*/ 47 h 999"/>
                  <a:gd name="T2" fmla="*/ 429 w 786"/>
                  <a:gd name="T3" fmla="*/ 177 h 999"/>
                  <a:gd name="T4" fmla="*/ 259 w 786"/>
                  <a:gd name="T5" fmla="*/ 342 h 999"/>
                  <a:gd name="T6" fmla="*/ 235 w 786"/>
                  <a:gd name="T7" fmla="*/ 432 h 999"/>
                  <a:gd name="T8" fmla="*/ 207 w 786"/>
                  <a:gd name="T9" fmla="*/ 555 h 999"/>
                  <a:gd name="T10" fmla="*/ 131 w 786"/>
                  <a:gd name="T11" fmla="*/ 533 h 999"/>
                  <a:gd name="T12" fmla="*/ 25 w 786"/>
                  <a:gd name="T13" fmla="*/ 560 h 999"/>
                  <a:gd name="T14" fmla="*/ 11 w 786"/>
                  <a:gd name="T15" fmla="*/ 661 h 999"/>
                  <a:gd name="T16" fmla="*/ 121 w 786"/>
                  <a:gd name="T17" fmla="*/ 765 h 999"/>
                  <a:gd name="T18" fmla="*/ 196 w 786"/>
                  <a:gd name="T19" fmla="*/ 871 h 999"/>
                  <a:gd name="T20" fmla="*/ 304 w 786"/>
                  <a:gd name="T21" fmla="*/ 940 h 999"/>
                  <a:gd name="T22" fmla="*/ 385 w 786"/>
                  <a:gd name="T23" fmla="*/ 973 h 999"/>
                  <a:gd name="T24" fmla="*/ 461 w 786"/>
                  <a:gd name="T25" fmla="*/ 971 h 999"/>
                  <a:gd name="T26" fmla="*/ 562 w 786"/>
                  <a:gd name="T27" fmla="*/ 987 h 999"/>
                  <a:gd name="T28" fmla="*/ 644 w 786"/>
                  <a:gd name="T29" fmla="*/ 852 h 999"/>
                  <a:gd name="T30" fmla="*/ 747 w 786"/>
                  <a:gd name="T31" fmla="*/ 764 h 999"/>
                  <a:gd name="T32" fmla="*/ 747 w 786"/>
                  <a:gd name="T33" fmla="*/ 749 h 999"/>
                  <a:gd name="T34" fmla="*/ 746 w 786"/>
                  <a:gd name="T35" fmla="*/ 718 h 999"/>
                  <a:gd name="T36" fmla="*/ 742 w 786"/>
                  <a:gd name="T37" fmla="*/ 693 h 999"/>
                  <a:gd name="T38" fmla="*/ 737 w 786"/>
                  <a:gd name="T39" fmla="*/ 686 h 999"/>
                  <a:gd name="T40" fmla="*/ 718 w 786"/>
                  <a:gd name="T41" fmla="*/ 679 h 999"/>
                  <a:gd name="T42" fmla="*/ 691 w 786"/>
                  <a:gd name="T43" fmla="*/ 667 h 999"/>
                  <a:gd name="T44" fmla="*/ 665 w 786"/>
                  <a:gd name="T45" fmla="*/ 655 h 999"/>
                  <a:gd name="T46" fmla="*/ 648 w 786"/>
                  <a:gd name="T47" fmla="*/ 648 h 999"/>
                  <a:gd name="T48" fmla="*/ 663 w 786"/>
                  <a:gd name="T49" fmla="*/ 552 h 999"/>
                  <a:gd name="T50" fmla="*/ 755 w 786"/>
                  <a:gd name="T51" fmla="*/ 537 h 999"/>
                  <a:gd name="T52" fmla="*/ 762 w 786"/>
                  <a:gd name="T53" fmla="*/ 418 h 999"/>
                  <a:gd name="T54" fmla="*/ 762 w 786"/>
                  <a:gd name="T55" fmla="*/ 311 h 999"/>
                  <a:gd name="T56" fmla="*/ 651 w 786"/>
                  <a:gd name="T57" fmla="*/ 243 h 999"/>
                  <a:gd name="T58" fmla="*/ 609 w 786"/>
                  <a:gd name="T59" fmla="*/ 102 h 999"/>
                  <a:gd name="T60" fmla="*/ 590 w 786"/>
                  <a:gd name="T61" fmla="*/ 23 h 999"/>
                  <a:gd name="T62" fmla="*/ 504 w 786"/>
                  <a:gd name="T63" fmla="*/ 16 h 9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86"/>
                  <a:gd name="T97" fmla="*/ 0 h 999"/>
                  <a:gd name="T98" fmla="*/ 786 w 786"/>
                  <a:gd name="T99" fmla="*/ 999 h 9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86" h="999">
                    <a:moveTo>
                      <a:pt x="504" y="16"/>
                    </a:moveTo>
                    <a:lnTo>
                      <a:pt x="423" y="47"/>
                    </a:lnTo>
                    <a:lnTo>
                      <a:pt x="475" y="90"/>
                    </a:lnTo>
                    <a:lnTo>
                      <a:pt x="429" y="177"/>
                    </a:lnTo>
                    <a:lnTo>
                      <a:pt x="367" y="202"/>
                    </a:lnTo>
                    <a:lnTo>
                      <a:pt x="259" y="342"/>
                    </a:lnTo>
                    <a:lnTo>
                      <a:pt x="267" y="408"/>
                    </a:lnTo>
                    <a:lnTo>
                      <a:pt x="235" y="432"/>
                    </a:lnTo>
                    <a:lnTo>
                      <a:pt x="244" y="532"/>
                    </a:lnTo>
                    <a:lnTo>
                      <a:pt x="207" y="555"/>
                    </a:lnTo>
                    <a:lnTo>
                      <a:pt x="168" y="503"/>
                    </a:lnTo>
                    <a:lnTo>
                      <a:pt x="131" y="533"/>
                    </a:lnTo>
                    <a:lnTo>
                      <a:pt x="84" y="556"/>
                    </a:lnTo>
                    <a:lnTo>
                      <a:pt x="25" y="560"/>
                    </a:lnTo>
                    <a:lnTo>
                      <a:pt x="0" y="623"/>
                    </a:lnTo>
                    <a:lnTo>
                      <a:pt x="11" y="661"/>
                    </a:lnTo>
                    <a:lnTo>
                      <a:pt x="55" y="655"/>
                    </a:lnTo>
                    <a:lnTo>
                      <a:pt x="121" y="765"/>
                    </a:lnTo>
                    <a:lnTo>
                      <a:pt x="214" y="824"/>
                    </a:lnTo>
                    <a:lnTo>
                      <a:pt x="196" y="871"/>
                    </a:lnTo>
                    <a:lnTo>
                      <a:pt x="216" y="966"/>
                    </a:lnTo>
                    <a:lnTo>
                      <a:pt x="304" y="940"/>
                    </a:lnTo>
                    <a:lnTo>
                      <a:pt x="361" y="892"/>
                    </a:lnTo>
                    <a:lnTo>
                      <a:pt x="385" y="973"/>
                    </a:lnTo>
                    <a:lnTo>
                      <a:pt x="453" y="999"/>
                    </a:lnTo>
                    <a:lnTo>
                      <a:pt x="461" y="971"/>
                    </a:lnTo>
                    <a:lnTo>
                      <a:pt x="556" y="961"/>
                    </a:lnTo>
                    <a:lnTo>
                      <a:pt x="562" y="987"/>
                    </a:lnTo>
                    <a:lnTo>
                      <a:pt x="638" y="954"/>
                    </a:lnTo>
                    <a:lnTo>
                      <a:pt x="644" y="852"/>
                    </a:lnTo>
                    <a:lnTo>
                      <a:pt x="696" y="837"/>
                    </a:lnTo>
                    <a:lnTo>
                      <a:pt x="747" y="764"/>
                    </a:lnTo>
                    <a:lnTo>
                      <a:pt x="747" y="759"/>
                    </a:lnTo>
                    <a:lnTo>
                      <a:pt x="747" y="749"/>
                    </a:lnTo>
                    <a:lnTo>
                      <a:pt x="746" y="734"/>
                    </a:lnTo>
                    <a:lnTo>
                      <a:pt x="746" y="718"/>
                    </a:lnTo>
                    <a:lnTo>
                      <a:pt x="745" y="704"/>
                    </a:lnTo>
                    <a:lnTo>
                      <a:pt x="742" y="693"/>
                    </a:lnTo>
                    <a:lnTo>
                      <a:pt x="741" y="688"/>
                    </a:lnTo>
                    <a:lnTo>
                      <a:pt x="737" y="686"/>
                    </a:lnTo>
                    <a:lnTo>
                      <a:pt x="729" y="683"/>
                    </a:lnTo>
                    <a:lnTo>
                      <a:pt x="718" y="679"/>
                    </a:lnTo>
                    <a:lnTo>
                      <a:pt x="705" y="673"/>
                    </a:lnTo>
                    <a:lnTo>
                      <a:pt x="691" y="667"/>
                    </a:lnTo>
                    <a:lnTo>
                      <a:pt x="678" y="661"/>
                    </a:lnTo>
                    <a:lnTo>
                      <a:pt x="665" y="655"/>
                    </a:lnTo>
                    <a:lnTo>
                      <a:pt x="656" y="650"/>
                    </a:lnTo>
                    <a:lnTo>
                      <a:pt x="648" y="648"/>
                    </a:lnTo>
                    <a:lnTo>
                      <a:pt x="646" y="647"/>
                    </a:lnTo>
                    <a:lnTo>
                      <a:pt x="663" y="552"/>
                    </a:lnTo>
                    <a:lnTo>
                      <a:pt x="747" y="560"/>
                    </a:lnTo>
                    <a:lnTo>
                      <a:pt x="755" y="537"/>
                    </a:lnTo>
                    <a:lnTo>
                      <a:pt x="724" y="451"/>
                    </a:lnTo>
                    <a:lnTo>
                      <a:pt x="762" y="418"/>
                    </a:lnTo>
                    <a:lnTo>
                      <a:pt x="786" y="344"/>
                    </a:lnTo>
                    <a:lnTo>
                      <a:pt x="762" y="311"/>
                    </a:lnTo>
                    <a:lnTo>
                      <a:pt x="724" y="323"/>
                    </a:lnTo>
                    <a:lnTo>
                      <a:pt x="651" y="243"/>
                    </a:lnTo>
                    <a:lnTo>
                      <a:pt x="665" y="129"/>
                    </a:lnTo>
                    <a:lnTo>
                      <a:pt x="609" y="102"/>
                    </a:lnTo>
                    <a:lnTo>
                      <a:pt x="639" y="44"/>
                    </a:lnTo>
                    <a:lnTo>
                      <a:pt x="590" y="23"/>
                    </a:lnTo>
                    <a:lnTo>
                      <a:pt x="591" y="0"/>
                    </a:lnTo>
                    <a:lnTo>
                      <a:pt x="504" y="16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305"/>
              <p:cNvSpPr>
                <a:spLocks/>
              </p:cNvSpPr>
              <p:nvPr/>
            </p:nvSpPr>
            <p:spPr bwMode="auto">
              <a:xfrm>
                <a:off x="2956" y="1893"/>
                <a:ext cx="460" cy="527"/>
              </a:xfrm>
              <a:custGeom>
                <a:avLst/>
                <a:gdLst>
                  <a:gd name="T0" fmla="*/ 207 w 460"/>
                  <a:gd name="T1" fmla="*/ 15 h 527"/>
                  <a:gd name="T2" fmla="*/ 109 w 460"/>
                  <a:gd name="T3" fmla="*/ 19 h 527"/>
                  <a:gd name="T4" fmla="*/ 25 w 460"/>
                  <a:gd name="T5" fmla="*/ 11 h 527"/>
                  <a:gd name="T6" fmla="*/ 8 w 460"/>
                  <a:gd name="T7" fmla="*/ 106 h 527"/>
                  <a:gd name="T8" fmla="*/ 103 w 460"/>
                  <a:gd name="T9" fmla="*/ 147 h 527"/>
                  <a:gd name="T10" fmla="*/ 109 w 460"/>
                  <a:gd name="T11" fmla="*/ 223 h 527"/>
                  <a:gd name="T12" fmla="*/ 58 w 460"/>
                  <a:gd name="T13" fmla="*/ 296 h 527"/>
                  <a:gd name="T14" fmla="*/ 6 w 460"/>
                  <a:gd name="T15" fmla="*/ 311 h 527"/>
                  <a:gd name="T16" fmla="*/ 0 w 460"/>
                  <a:gd name="T17" fmla="*/ 413 h 527"/>
                  <a:gd name="T18" fmla="*/ 41 w 460"/>
                  <a:gd name="T19" fmla="*/ 456 h 527"/>
                  <a:gd name="T20" fmla="*/ 75 w 460"/>
                  <a:gd name="T21" fmla="*/ 444 h 527"/>
                  <a:gd name="T22" fmla="*/ 117 w 460"/>
                  <a:gd name="T23" fmla="*/ 520 h 527"/>
                  <a:gd name="T24" fmla="*/ 209 w 460"/>
                  <a:gd name="T25" fmla="*/ 487 h 527"/>
                  <a:gd name="T26" fmla="*/ 250 w 460"/>
                  <a:gd name="T27" fmla="*/ 509 h 527"/>
                  <a:gd name="T28" fmla="*/ 460 w 460"/>
                  <a:gd name="T29" fmla="*/ 527 h 527"/>
                  <a:gd name="T30" fmla="*/ 326 w 460"/>
                  <a:gd name="T31" fmla="*/ 21 h 527"/>
                  <a:gd name="T32" fmla="*/ 276 w 460"/>
                  <a:gd name="T33" fmla="*/ 0 h 527"/>
                  <a:gd name="T34" fmla="*/ 248 w 460"/>
                  <a:gd name="T35" fmla="*/ 20 h 527"/>
                  <a:gd name="T36" fmla="*/ 207 w 460"/>
                  <a:gd name="T37" fmla="*/ 15 h 5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0"/>
                  <a:gd name="T58" fmla="*/ 0 h 527"/>
                  <a:gd name="T59" fmla="*/ 460 w 460"/>
                  <a:gd name="T60" fmla="*/ 527 h 5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0" h="527">
                    <a:moveTo>
                      <a:pt x="207" y="15"/>
                    </a:moveTo>
                    <a:lnTo>
                      <a:pt x="109" y="19"/>
                    </a:lnTo>
                    <a:lnTo>
                      <a:pt x="25" y="11"/>
                    </a:lnTo>
                    <a:lnTo>
                      <a:pt x="8" y="106"/>
                    </a:lnTo>
                    <a:lnTo>
                      <a:pt x="103" y="147"/>
                    </a:lnTo>
                    <a:lnTo>
                      <a:pt x="109" y="223"/>
                    </a:lnTo>
                    <a:lnTo>
                      <a:pt x="58" y="296"/>
                    </a:lnTo>
                    <a:lnTo>
                      <a:pt x="6" y="311"/>
                    </a:lnTo>
                    <a:lnTo>
                      <a:pt x="0" y="413"/>
                    </a:lnTo>
                    <a:lnTo>
                      <a:pt x="41" y="456"/>
                    </a:lnTo>
                    <a:lnTo>
                      <a:pt x="75" y="444"/>
                    </a:lnTo>
                    <a:lnTo>
                      <a:pt x="117" y="520"/>
                    </a:lnTo>
                    <a:lnTo>
                      <a:pt x="209" y="487"/>
                    </a:lnTo>
                    <a:lnTo>
                      <a:pt x="250" y="509"/>
                    </a:lnTo>
                    <a:lnTo>
                      <a:pt x="460" y="527"/>
                    </a:lnTo>
                    <a:lnTo>
                      <a:pt x="326" y="21"/>
                    </a:lnTo>
                    <a:lnTo>
                      <a:pt x="276" y="0"/>
                    </a:lnTo>
                    <a:lnTo>
                      <a:pt x="248" y="20"/>
                    </a:lnTo>
                    <a:lnTo>
                      <a:pt x="207" y="15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306"/>
              <p:cNvSpPr>
                <a:spLocks/>
              </p:cNvSpPr>
              <p:nvPr/>
            </p:nvSpPr>
            <p:spPr bwMode="auto">
              <a:xfrm>
                <a:off x="3042" y="1766"/>
                <a:ext cx="262" cy="148"/>
              </a:xfrm>
              <a:custGeom>
                <a:avLst/>
                <a:gdLst>
                  <a:gd name="T0" fmla="*/ 91 w 262"/>
                  <a:gd name="T1" fmla="*/ 47 h 148"/>
                  <a:gd name="T2" fmla="*/ 43 w 262"/>
                  <a:gd name="T3" fmla="*/ 0 h 148"/>
                  <a:gd name="T4" fmla="*/ 0 w 262"/>
                  <a:gd name="T5" fmla="*/ 37 h 148"/>
                  <a:gd name="T6" fmla="*/ 32 w 262"/>
                  <a:gd name="T7" fmla="*/ 120 h 148"/>
                  <a:gd name="T8" fmla="*/ 23 w 262"/>
                  <a:gd name="T9" fmla="*/ 146 h 148"/>
                  <a:gd name="T10" fmla="*/ 121 w 262"/>
                  <a:gd name="T11" fmla="*/ 142 h 148"/>
                  <a:gd name="T12" fmla="*/ 159 w 262"/>
                  <a:gd name="T13" fmla="*/ 144 h 148"/>
                  <a:gd name="T14" fmla="*/ 190 w 262"/>
                  <a:gd name="T15" fmla="*/ 127 h 148"/>
                  <a:gd name="T16" fmla="*/ 240 w 262"/>
                  <a:gd name="T17" fmla="*/ 148 h 148"/>
                  <a:gd name="T18" fmla="*/ 262 w 262"/>
                  <a:gd name="T19" fmla="*/ 101 h 148"/>
                  <a:gd name="T20" fmla="*/ 254 w 262"/>
                  <a:gd name="T21" fmla="*/ 27 h 148"/>
                  <a:gd name="T22" fmla="*/ 124 w 262"/>
                  <a:gd name="T23" fmla="*/ 23 h 148"/>
                  <a:gd name="T24" fmla="*/ 91 w 262"/>
                  <a:gd name="T25" fmla="*/ 47 h 1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2"/>
                  <a:gd name="T40" fmla="*/ 0 h 148"/>
                  <a:gd name="T41" fmla="*/ 262 w 262"/>
                  <a:gd name="T42" fmla="*/ 148 h 1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2" h="148">
                    <a:moveTo>
                      <a:pt x="91" y="47"/>
                    </a:moveTo>
                    <a:lnTo>
                      <a:pt x="43" y="0"/>
                    </a:lnTo>
                    <a:lnTo>
                      <a:pt x="0" y="37"/>
                    </a:lnTo>
                    <a:lnTo>
                      <a:pt x="32" y="120"/>
                    </a:lnTo>
                    <a:lnTo>
                      <a:pt x="23" y="146"/>
                    </a:lnTo>
                    <a:lnTo>
                      <a:pt x="121" y="142"/>
                    </a:lnTo>
                    <a:lnTo>
                      <a:pt x="159" y="144"/>
                    </a:lnTo>
                    <a:lnTo>
                      <a:pt x="190" y="127"/>
                    </a:lnTo>
                    <a:lnTo>
                      <a:pt x="240" y="148"/>
                    </a:lnTo>
                    <a:lnTo>
                      <a:pt x="262" y="101"/>
                    </a:lnTo>
                    <a:lnTo>
                      <a:pt x="254" y="27"/>
                    </a:lnTo>
                    <a:lnTo>
                      <a:pt x="124" y="23"/>
                    </a:lnTo>
                    <a:lnTo>
                      <a:pt x="91" y="47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307"/>
              <p:cNvSpPr>
                <a:spLocks/>
              </p:cNvSpPr>
              <p:nvPr/>
            </p:nvSpPr>
            <p:spPr bwMode="auto">
              <a:xfrm>
                <a:off x="2908" y="1025"/>
                <a:ext cx="388" cy="788"/>
              </a:xfrm>
              <a:custGeom>
                <a:avLst/>
                <a:gdLst>
                  <a:gd name="T0" fmla="*/ 56 w 388"/>
                  <a:gd name="T1" fmla="*/ 279 h 788"/>
                  <a:gd name="T2" fmla="*/ 1 w 388"/>
                  <a:gd name="T3" fmla="*/ 327 h 788"/>
                  <a:gd name="T4" fmla="*/ 0 w 388"/>
                  <a:gd name="T5" fmla="*/ 350 h 788"/>
                  <a:gd name="T6" fmla="*/ 49 w 388"/>
                  <a:gd name="T7" fmla="*/ 371 h 788"/>
                  <a:gd name="T8" fmla="*/ 19 w 388"/>
                  <a:gd name="T9" fmla="*/ 429 h 788"/>
                  <a:gd name="T10" fmla="*/ 75 w 388"/>
                  <a:gd name="T11" fmla="*/ 456 h 788"/>
                  <a:gd name="T12" fmla="*/ 61 w 388"/>
                  <a:gd name="T13" fmla="*/ 570 h 788"/>
                  <a:gd name="T14" fmla="*/ 134 w 388"/>
                  <a:gd name="T15" fmla="*/ 650 h 788"/>
                  <a:gd name="T16" fmla="*/ 172 w 388"/>
                  <a:gd name="T17" fmla="*/ 638 h 788"/>
                  <a:gd name="T18" fmla="*/ 196 w 388"/>
                  <a:gd name="T19" fmla="*/ 671 h 788"/>
                  <a:gd name="T20" fmla="*/ 177 w 388"/>
                  <a:gd name="T21" fmla="*/ 741 h 788"/>
                  <a:gd name="T22" fmla="*/ 225 w 388"/>
                  <a:gd name="T23" fmla="*/ 788 h 788"/>
                  <a:gd name="T24" fmla="*/ 258 w 388"/>
                  <a:gd name="T25" fmla="*/ 764 h 788"/>
                  <a:gd name="T26" fmla="*/ 388 w 388"/>
                  <a:gd name="T27" fmla="*/ 768 h 788"/>
                  <a:gd name="T28" fmla="*/ 375 w 388"/>
                  <a:gd name="T29" fmla="*/ 481 h 788"/>
                  <a:gd name="T30" fmla="*/ 333 w 388"/>
                  <a:gd name="T31" fmla="*/ 337 h 788"/>
                  <a:gd name="T32" fmla="*/ 361 w 388"/>
                  <a:gd name="T33" fmla="*/ 310 h 788"/>
                  <a:gd name="T34" fmla="*/ 331 w 388"/>
                  <a:gd name="T35" fmla="*/ 227 h 788"/>
                  <a:gd name="T36" fmla="*/ 343 w 388"/>
                  <a:gd name="T37" fmla="*/ 109 h 788"/>
                  <a:gd name="T38" fmla="*/ 305 w 388"/>
                  <a:gd name="T39" fmla="*/ 0 h 788"/>
                  <a:gd name="T40" fmla="*/ 232 w 388"/>
                  <a:gd name="T41" fmla="*/ 24 h 788"/>
                  <a:gd name="T42" fmla="*/ 204 w 388"/>
                  <a:gd name="T43" fmla="*/ 147 h 788"/>
                  <a:gd name="T44" fmla="*/ 111 w 388"/>
                  <a:gd name="T45" fmla="*/ 272 h 788"/>
                  <a:gd name="T46" fmla="*/ 56 w 388"/>
                  <a:gd name="T47" fmla="*/ 279 h 7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88"/>
                  <a:gd name="T73" fmla="*/ 0 h 788"/>
                  <a:gd name="T74" fmla="*/ 388 w 388"/>
                  <a:gd name="T75" fmla="*/ 788 h 78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88" h="788">
                    <a:moveTo>
                      <a:pt x="56" y="279"/>
                    </a:moveTo>
                    <a:lnTo>
                      <a:pt x="1" y="327"/>
                    </a:lnTo>
                    <a:lnTo>
                      <a:pt x="0" y="350"/>
                    </a:lnTo>
                    <a:lnTo>
                      <a:pt x="49" y="371"/>
                    </a:lnTo>
                    <a:lnTo>
                      <a:pt x="19" y="429"/>
                    </a:lnTo>
                    <a:lnTo>
                      <a:pt x="75" y="456"/>
                    </a:lnTo>
                    <a:lnTo>
                      <a:pt x="61" y="570"/>
                    </a:lnTo>
                    <a:lnTo>
                      <a:pt x="134" y="650"/>
                    </a:lnTo>
                    <a:lnTo>
                      <a:pt x="172" y="638"/>
                    </a:lnTo>
                    <a:lnTo>
                      <a:pt x="196" y="671"/>
                    </a:lnTo>
                    <a:lnTo>
                      <a:pt x="177" y="741"/>
                    </a:lnTo>
                    <a:lnTo>
                      <a:pt x="225" y="788"/>
                    </a:lnTo>
                    <a:lnTo>
                      <a:pt x="258" y="764"/>
                    </a:lnTo>
                    <a:lnTo>
                      <a:pt x="388" y="768"/>
                    </a:lnTo>
                    <a:lnTo>
                      <a:pt x="375" y="481"/>
                    </a:lnTo>
                    <a:lnTo>
                      <a:pt x="333" y="337"/>
                    </a:lnTo>
                    <a:lnTo>
                      <a:pt x="361" y="310"/>
                    </a:lnTo>
                    <a:lnTo>
                      <a:pt x="331" y="227"/>
                    </a:lnTo>
                    <a:lnTo>
                      <a:pt x="343" y="109"/>
                    </a:lnTo>
                    <a:lnTo>
                      <a:pt x="305" y="0"/>
                    </a:lnTo>
                    <a:lnTo>
                      <a:pt x="232" y="24"/>
                    </a:lnTo>
                    <a:lnTo>
                      <a:pt x="204" y="147"/>
                    </a:lnTo>
                    <a:lnTo>
                      <a:pt x="111" y="272"/>
                    </a:lnTo>
                    <a:lnTo>
                      <a:pt x="56" y="279"/>
                    </a:lnTo>
                  </a:path>
                </a:pathLst>
              </a:custGeom>
              <a:grpFill/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6" name="Freeform 311"/>
            <p:cNvSpPr>
              <a:spLocks/>
            </p:cNvSpPr>
            <p:nvPr/>
          </p:nvSpPr>
          <p:spPr bwMode="auto">
            <a:xfrm>
              <a:off x="2894389" y="2283902"/>
              <a:ext cx="949161" cy="704850"/>
            </a:xfrm>
            <a:custGeom>
              <a:avLst/>
              <a:gdLst>
                <a:gd name="T0" fmla="*/ 2147483647 w 901"/>
                <a:gd name="T1" fmla="*/ 2147483647 h 699"/>
                <a:gd name="T2" fmla="*/ 2147483647 w 901"/>
                <a:gd name="T3" fmla="*/ 2147483647 h 699"/>
                <a:gd name="T4" fmla="*/ 2147483647 w 901"/>
                <a:gd name="T5" fmla="*/ 2147483647 h 699"/>
                <a:gd name="T6" fmla="*/ 2147483647 w 901"/>
                <a:gd name="T7" fmla="*/ 0 h 699"/>
                <a:gd name="T8" fmla="*/ 2147483647 w 901"/>
                <a:gd name="T9" fmla="*/ 2147483647 h 699"/>
                <a:gd name="T10" fmla="*/ 2147483647 w 901"/>
                <a:gd name="T11" fmla="*/ 2147483647 h 699"/>
                <a:gd name="T12" fmla="*/ 2147483647 w 901"/>
                <a:gd name="T13" fmla="*/ 2147483647 h 699"/>
                <a:gd name="T14" fmla="*/ 2147483647 w 901"/>
                <a:gd name="T15" fmla="*/ 2147483647 h 699"/>
                <a:gd name="T16" fmla="*/ 2147483647 w 901"/>
                <a:gd name="T17" fmla="*/ 2147483647 h 699"/>
                <a:gd name="T18" fmla="*/ 2147483647 w 901"/>
                <a:gd name="T19" fmla="*/ 2147483647 h 699"/>
                <a:gd name="T20" fmla="*/ 2147483647 w 901"/>
                <a:gd name="T21" fmla="*/ 2147483647 h 699"/>
                <a:gd name="T22" fmla="*/ 2147483647 w 901"/>
                <a:gd name="T23" fmla="*/ 2147483647 h 699"/>
                <a:gd name="T24" fmla="*/ 2147483647 w 901"/>
                <a:gd name="T25" fmla="*/ 2147483647 h 699"/>
                <a:gd name="T26" fmla="*/ 2147483647 w 901"/>
                <a:gd name="T27" fmla="*/ 2147483647 h 699"/>
                <a:gd name="T28" fmla="*/ 2147483647 w 901"/>
                <a:gd name="T29" fmla="*/ 2147483647 h 699"/>
                <a:gd name="T30" fmla="*/ 2147483647 w 901"/>
                <a:gd name="T31" fmla="*/ 2147483647 h 699"/>
                <a:gd name="T32" fmla="*/ 2147483647 w 901"/>
                <a:gd name="T33" fmla="*/ 2147483647 h 699"/>
                <a:gd name="T34" fmla="*/ 2147483647 w 901"/>
                <a:gd name="T35" fmla="*/ 2147483647 h 699"/>
                <a:gd name="T36" fmla="*/ 2147483647 w 901"/>
                <a:gd name="T37" fmla="*/ 2147483647 h 699"/>
                <a:gd name="T38" fmla="*/ 2147483647 w 901"/>
                <a:gd name="T39" fmla="*/ 2147483647 h 699"/>
                <a:gd name="T40" fmla="*/ 2147483647 w 901"/>
                <a:gd name="T41" fmla="*/ 2147483647 h 699"/>
                <a:gd name="T42" fmla="*/ 2147483647 w 901"/>
                <a:gd name="T43" fmla="*/ 2147483647 h 699"/>
                <a:gd name="T44" fmla="*/ 2147483647 w 901"/>
                <a:gd name="T45" fmla="*/ 2147483647 h 699"/>
                <a:gd name="T46" fmla="*/ 2147483647 w 901"/>
                <a:gd name="T47" fmla="*/ 2147483647 h 699"/>
                <a:gd name="T48" fmla="*/ 2147483647 w 901"/>
                <a:gd name="T49" fmla="*/ 2147483647 h 699"/>
                <a:gd name="T50" fmla="*/ 2147483647 w 901"/>
                <a:gd name="T51" fmla="*/ 2147483647 h 699"/>
                <a:gd name="T52" fmla="*/ 2147483647 w 901"/>
                <a:gd name="T53" fmla="*/ 2147483647 h 699"/>
                <a:gd name="T54" fmla="*/ 2147483647 w 901"/>
                <a:gd name="T55" fmla="*/ 2147483647 h 699"/>
                <a:gd name="T56" fmla="*/ 2147483647 w 901"/>
                <a:gd name="T57" fmla="*/ 2147483647 h 699"/>
                <a:gd name="T58" fmla="*/ 2147483647 w 901"/>
                <a:gd name="T59" fmla="*/ 2147483647 h 699"/>
                <a:gd name="T60" fmla="*/ 2147483647 w 901"/>
                <a:gd name="T61" fmla="*/ 2147483647 h 699"/>
                <a:gd name="T62" fmla="*/ 2147483647 w 901"/>
                <a:gd name="T63" fmla="*/ 2147483647 h 699"/>
                <a:gd name="T64" fmla="*/ 2147483647 w 901"/>
                <a:gd name="T65" fmla="*/ 2147483647 h 699"/>
                <a:gd name="T66" fmla="*/ 2147483647 w 901"/>
                <a:gd name="T67" fmla="*/ 2147483647 h 699"/>
                <a:gd name="T68" fmla="*/ 2147483647 w 901"/>
                <a:gd name="T69" fmla="*/ 2147483647 h 699"/>
                <a:gd name="T70" fmla="*/ 2147483647 w 901"/>
                <a:gd name="T71" fmla="*/ 2147483647 h 699"/>
                <a:gd name="T72" fmla="*/ 2147483647 w 901"/>
                <a:gd name="T73" fmla="*/ 2147483647 h 699"/>
                <a:gd name="T74" fmla="*/ 2147483647 w 901"/>
                <a:gd name="T75" fmla="*/ 2147483647 h 699"/>
                <a:gd name="T76" fmla="*/ 2147483647 w 901"/>
                <a:gd name="T77" fmla="*/ 2147483647 h 699"/>
                <a:gd name="T78" fmla="*/ 2147483647 w 901"/>
                <a:gd name="T79" fmla="*/ 2147483647 h 699"/>
                <a:gd name="T80" fmla="*/ 2147483647 w 901"/>
                <a:gd name="T81" fmla="*/ 2147483647 h 699"/>
                <a:gd name="T82" fmla="*/ 2147483647 w 901"/>
                <a:gd name="T83" fmla="*/ 2147483647 h 699"/>
                <a:gd name="T84" fmla="*/ 0 w 901"/>
                <a:gd name="T85" fmla="*/ 2147483647 h 699"/>
                <a:gd name="T86" fmla="*/ 2147483647 w 901"/>
                <a:gd name="T87" fmla="*/ 2147483647 h 699"/>
                <a:gd name="T88" fmla="*/ 2147483647 w 901"/>
                <a:gd name="T89" fmla="*/ 2147483647 h 699"/>
                <a:gd name="T90" fmla="*/ 2147483647 w 901"/>
                <a:gd name="T91" fmla="*/ 2147483647 h 699"/>
                <a:gd name="T92" fmla="*/ 2147483647 w 901"/>
                <a:gd name="T93" fmla="*/ 2147483647 h 699"/>
                <a:gd name="T94" fmla="*/ 2147483647 w 901"/>
                <a:gd name="T95" fmla="*/ 2147483647 h 699"/>
                <a:gd name="T96" fmla="*/ 2147483647 w 901"/>
                <a:gd name="T97" fmla="*/ 2147483647 h 699"/>
                <a:gd name="T98" fmla="*/ 2147483647 w 901"/>
                <a:gd name="T99" fmla="*/ 2147483647 h 699"/>
                <a:gd name="T100" fmla="*/ 2147483647 w 901"/>
                <a:gd name="T101" fmla="*/ 2147483647 h 699"/>
                <a:gd name="T102" fmla="*/ 2147483647 w 901"/>
                <a:gd name="T103" fmla="*/ 2147483647 h 6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1"/>
                <a:gd name="T157" fmla="*/ 0 h 699"/>
                <a:gd name="T158" fmla="*/ 901 w 901"/>
                <a:gd name="T159" fmla="*/ 699 h 6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1" h="699">
                  <a:moveTo>
                    <a:pt x="204" y="192"/>
                  </a:moveTo>
                  <a:lnTo>
                    <a:pt x="206" y="126"/>
                  </a:lnTo>
                  <a:lnTo>
                    <a:pt x="302" y="52"/>
                  </a:lnTo>
                  <a:lnTo>
                    <a:pt x="302" y="0"/>
                  </a:lnTo>
                  <a:lnTo>
                    <a:pt x="336" y="15"/>
                  </a:lnTo>
                  <a:lnTo>
                    <a:pt x="355" y="76"/>
                  </a:lnTo>
                  <a:lnTo>
                    <a:pt x="394" y="87"/>
                  </a:lnTo>
                  <a:lnTo>
                    <a:pt x="377" y="116"/>
                  </a:lnTo>
                  <a:lnTo>
                    <a:pt x="425" y="130"/>
                  </a:lnTo>
                  <a:lnTo>
                    <a:pt x="464" y="172"/>
                  </a:lnTo>
                  <a:lnTo>
                    <a:pt x="502" y="158"/>
                  </a:lnTo>
                  <a:lnTo>
                    <a:pt x="529" y="191"/>
                  </a:lnTo>
                  <a:lnTo>
                    <a:pt x="534" y="259"/>
                  </a:lnTo>
                  <a:lnTo>
                    <a:pt x="635" y="240"/>
                  </a:lnTo>
                  <a:lnTo>
                    <a:pt x="655" y="199"/>
                  </a:lnTo>
                  <a:lnTo>
                    <a:pt x="687" y="214"/>
                  </a:lnTo>
                  <a:lnTo>
                    <a:pt x="731" y="211"/>
                  </a:lnTo>
                  <a:lnTo>
                    <a:pt x="709" y="253"/>
                  </a:lnTo>
                  <a:lnTo>
                    <a:pt x="743" y="291"/>
                  </a:lnTo>
                  <a:lnTo>
                    <a:pt x="787" y="259"/>
                  </a:lnTo>
                  <a:lnTo>
                    <a:pt x="820" y="290"/>
                  </a:lnTo>
                  <a:lnTo>
                    <a:pt x="825" y="330"/>
                  </a:lnTo>
                  <a:lnTo>
                    <a:pt x="901" y="328"/>
                  </a:lnTo>
                  <a:lnTo>
                    <a:pt x="850" y="352"/>
                  </a:lnTo>
                  <a:lnTo>
                    <a:pt x="791" y="356"/>
                  </a:lnTo>
                  <a:lnTo>
                    <a:pt x="766" y="419"/>
                  </a:lnTo>
                  <a:lnTo>
                    <a:pt x="777" y="457"/>
                  </a:lnTo>
                  <a:lnTo>
                    <a:pt x="626" y="610"/>
                  </a:lnTo>
                  <a:lnTo>
                    <a:pt x="601" y="527"/>
                  </a:lnTo>
                  <a:lnTo>
                    <a:pt x="567" y="523"/>
                  </a:lnTo>
                  <a:lnTo>
                    <a:pt x="544" y="563"/>
                  </a:lnTo>
                  <a:lnTo>
                    <a:pt x="486" y="523"/>
                  </a:lnTo>
                  <a:lnTo>
                    <a:pt x="467" y="544"/>
                  </a:lnTo>
                  <a:lnTo>
                    <a:pt x="469" y="614"/>
                  </a:lnTo>
                  <a:lnTo>
                    <a:pt x="488" y="666"/>
                  </a:lnTo>
                  <a:lnTo>
                    <a:pt x="440" y="698"/>
                  </a:lnTo>
                  <a:lnTo>
                    <a:pt x="330" y="661"/>
                  </a:lnTo>
                  <a:lnTo>
                    <a:pt x="226" y="671"/>
                  </a:lnTo>
                  <a:lnTo>
                    <a:pt x="212" y="699"/>
                  </a:lnTo>
                  <a:lnTo>
                    <a:pt x="121" y="693"/>
                  </a:lnTo>
                  <a:lnTo>
                    <a:pt x="108" y="598"/>
                  </a:lnTo>
                  <a:lnTo>
                    <a:pt x="8" y="580"/>
                  </a:lnTo>
                  <a:lnTo>
                    <a:pt x="0" y="563"/>
                  </a:lnTo>
                  <a:lnTo>
                    <a:pt x="74" y="525"/>
                  </a:lnTo>
                  <a:lnTo>
                    <a:pt x="65" y="465"/>
                  </a:lnTo>
                  <a:lnTo>
                    <a:pt x="95" y="439"/>
                  </a:lnTo>
                  <a:lnTo>
                    <a:pt x="85" y="400"/>
                  </a:lnTo>
                  <a:lnTo>
                    <a:pt x="184" y="363"/>
                  </a:lnTo>
                  <a:lnTo>
                    <a:pt x="239" y="363"/>
                  </a:lnTo>
                  <a:lnTo>
                    <a:pt x="274" y="266"/>
                  </a:lnTo>
                  <a:lnTo>
                    <a:pt x="245" y="210"/>
                  </a:lnTo>
                  <a:lnTo>
                    <a:pt x="204" y="192"/>
                  </a:lnTo>
                </a:path>
              </a:pathLst>
            </a:custGeom>
            <a:solidFill>
              <a:srgbClr val="C0504D"/>
            </a:solidFill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312"/>
            <p:cNvSpPr>
              <a:spLocks/>
            </p:cNvSpPr>
            <p:nvPr/>
          </p:nvSpPr>
          <p:spPr bwMode="auto">
            <a:xfrm>
              <a:off x="3642444" y="2011574"/>
              <a:ext cx="559136" cy="626210"/>
            </a:xfrm>
            <a:custGeom>
              <a:avLst/>
              <a:gdLst>
                <a:gd name="T0" fmla="*/ 2147483647 w 532"/>
                <a:gd name="T1" fmla="*/ 0 h 622"/>
                <a:gd name="T2" fmla="*/ 2147483647 w 532"/>
                <a:gd name="T3" fmla="*/ 2147483647 h 622"/>
                <a:gd name="T4" fmla="*/ 2147483647 w 532"/>
                <a:gd name="T5" fmla="*/ 2147483647 h 622"/>
                <a:gd name="T6" fmla="*/ 2147483647 w 532"/>
                <a:gd name="T7" fmla="*/ 2147483647 h 622"/>
                <a:gd name="T8" fmla="*/ 2147483647 w 532"/>
                <a:gd name="T9" fmla="*/ 2147483647 h 622"/>
                <a:gd name="T10" fmla="*/ 2147483647 w 532"/>
                <a:gd name="T11" fmla="*/ 2147483647 h 622"/>
                <a:gd name="T12" fmla="*/ 2147483647 w 532"/>
                <a:gd name="T13" fmla="*/ 2147483647 h 622"/>
                <a:gd name="T14" fmla="*/ 2147483647 w 532"/>
                <a:gd name="T15" fmla="*/ 2147483647 h 622"/>
                <a:gd name="T16" fmla="*/ 2147483647 w 532"/>
                <a:gd name="T17" fmla="*/ 2147483647 h 622"/>
                <a:gd name="T18" fmla="*/ 0 w 532"/>
                <a:gd name="T19" fmla="*/ 2147483647 h 622"/>
                <a:gd name="T20" fmla="*/ 2147483647 w 532"/>
                <a:gd name="T21" fmla="*/ 2147483647 h 622"/>
                <a:gd name="T22" fmla="*/ 2147483647 w 532"/>
                <a:gd name="T23" fmla="*/ 2147483647 h 622"/>
                <a:gd name="T24" fmla="*/ 2147483647 w 532"/>
                <a:gd name="T25" fmla="*/ 2147483647 h 622"/>
                <a:gd name="T26" fmla="*/ 2147483647 w 532"/>
                <a:gd name="T27" fmla="*/ 2147483647 h 622"/>
                <a:gd name="T28" fmla="*/ 2147483647 w 532"/>
                <a:gd name="T29" fmla="*/ 2147483647 h 622"/>
                <a:gd name="T30" fmla="*/ 2147483647 w 532"/>
                <a:gd name="T31" fmla="*/ 2147483647 h 622"/>
                <a:gd name="T32" fmla="*/ 2147483647 w 532"/>
                <a:gd name="T33" fmla="*/ 2147483647 h 622"/>
                <a:gd name="T34" fmla="*/ 2147483647 w 532"/>
                <a:gd name="T35" fmla="*/ 2147483647 h 622"/>
                <a:gd name="T36" fmla="*/ 2147483647 w 532"/>
                <a:gd name="T37" fmla="*/ 2147483647 h 622"/>
                <a:gd name="T38" fmla="*/ 2147483647 w 532"/>
                <a:gd name="T39" fmla="*/ 2147483647 h 622"/>
                <a:gd name="T40" fmla="*/ 2147483647 w 532"/>
                <a:gd name="T41" fmla="*/ 2147483647 h 622"/>
                <a:gd name="T42" fmla="*/ 2147483647 w 532"/>
                <a:gd name="T43" fmla="*/ 2147483647 h 622"/>
                <a:gd name="T44" fmla="*/ 2147483647 w 532"/>
                <a:gd name="T45" fmla="*/ 2147483647 h 622"/>
                <a:gd name="T46" fmla="*/ 2147483647 w 532"/>
                <a:gd name="T47" fmla="*/ 2147483647 h 622"/>
                <a:gd name="T48" fmla="*/ 2147483647 w 532"/>
                <a:gd name="T49" fmla="*/ 2147483647 h 622"/>
                <a:gd name="T50" fmla="*/ 2147483647 w 532"/>
                <a:gd name="T51" fmla="*/ 2147483647 h 622"/>
                <a:gd name="T52" fmla="*/ 2147483647 w 532"/>
                <a:gd name="T53" fmla="*/ 2147483647 h 622"/>
                <a:gd name="T54" fmla="*/ 2147483647 w 532"/>
                <a:gd name="T55" fmla="*/ 2147483647 h 622"/>
                <a:gd name="T56" fmla="*/ 2147483647 w 532"/>
                <a:gd name="T57" fmla="*/ 0 h 6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2"/>
                <a:gd name="T88" fmla="*/ 0 h 622"/>
                <a:gd name="T89" fmla="*/ 532 w 532"/>
                <a:gd name="T90" fmla="*/ 622 h 6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2" h="622">
                  <a:moveTo>
                    <a:pt x="173" y="0"/>
                  </a:moveTo>
                  <a:lnTo>
                    <a:pt x="138" y="29"/>
                  </a:lnTo>
                  <a:lnTo>
                    <a:pt x="143" y="45"/>
                  </a:lnTo>
                  <a:lnTo>
                    <a:pt x="95" y="79"/>
                  </a:lnTo>
                  <a:lnTo>
                    <a:pt x="43" y="190"/>
                  </a:lnTo>
                  <a:lnTo>
                    <a:pt x="68" y="225"/>
                  </a:lnTo>
                  <a:lnTo>
                    <a:pt x="24" y="344"/>
                  </a:lnTo>
                  <a:lnTo>
                    <a:pt x="36" y="430"/>
                  </a:lnTo>
                  <a:lnTo>
                    <a:pt x="22" y="482"/>
                  </a:lnTo>
                  <a:lnTo>
                    <a:pt x="0" y="524"/>
                  </a:lnTo>
                  <a:lnTo>
                    <a:pt x="34" y="562"/>
                  </a:lnTo>
                  <a:lnTo>
                    <a:pt x="78" y="530"/>
                  </a:lnTo>
                  <a:lnTo>
                    <a:pt x="111" y="561"/>
                  </a:lnTo>
                  <a:lnTo>
                    <a:pt x="114" y="599"/>
                  </a:lnTo>
                  <a:lnTo>
                    <a:pt x="188" y="600"/>
                  </a:lnTo>
                  <a:lnTo>
                    <a:pt x="225" y="570"/>
                  </a:lnTo>
                  <a:lnTo>
                    <a:pt x="264" y="622"/>
                  </a:lnTo>
                  <a:lnTo>
                    <a:pt x="301" y="599"/>
                  </a:lnTo>
                  <a:lnTo>
                    <a:pt x="292" y="499"/>
                  </a:lnTo>
                  <a:lnTo>
                    <a:pt x="324" y="475"/>
                  </a:lnTo>
                  <a:lnTo>
                    <a:pt x="316" y="409"/>
                  </a:lnTo>
                  <a:lnTo>
                    <a:pt x="424" y="269"/>
                  </a:lnTo>
                  <a:lnTo>
                    <a:pt x="486" y="240"/>
                  </a:lnTo>
                  <a:lnTo>
                    <a:pt x="532" y="157"/>
                  </a:lnTo>
                  <a:lnTo>
                    <a:pt x="480" y="114"/>
                  </a:lnTo>
                  <a:lnTo>
                    <a:pt x="383" y="111"/>
                  </a:lnTo>
                  <a:lnTo>
                    <a:pt x="319" y="71"/>
                  </a:lnTo>
                  <a:lnTo>
                    <a:pt x="235" y="60"/>
                  </a:lnTo>
                  <a:lnTo>
                    <a:pt x="173" y="0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313"/>
            <p:cNvSpPr>
              <a:spLocks/>
            </p:cNvSpPr>
            <p:nvPr/>
          </p:nvSpPr>
          <p:spPr bwMode="auto">
            <a:xfrm>
              <a:off x="2885247" y="2738268"/>
              <a:ext cx="1611897" cy="646598"/>
            </a:xfrm>
            <a:custGeom>
              <a:avLst/>
              <a:gdLst>
                <a:gd name="T0" fmla="*/ 2147483647 w 1531"/>
                <a:gd name="T1" fmla="*/ 2147483647 h 642"/>
                <a:gd name="T2" fmla="*/ 2147483647 w 1531"/>
                <a:gd name="T3" fmla="*/ 2147483647 h 642"/>
                <a:gd name="T4" fmla="*/ 2147483647 w 1531"/>
                <a:gd name="T5" fmla="*/ 2147483647 h 642"/>
                <a:gd name="T6" fmla="*/ 2147483647 w 1531"/>
                <a:gd name="T7" fmla="*/ 2147483647 h 642"/>
                <a:gd name="T8" fmla="*/ 2147483647 w 1531"/>
                <a:gd name="T9" fmla="*/ 2147483647 h 642"/>
                <a:gd name="T10" fmla="*/ 2147483647 w 1531"/>
                <a:gd name="T11" fmla="*/ 2147483647 h 642"/>
                <a:gd name="T12" fmla="*/ 2147483647 w 1531"/>
                <a:gd name="T13" fmla="*/ 2147483647 h 642"/>
                <a:gd name="T14" fmla="*/ 2147483647 w 1531"/>
                <a:gd name="T15" fmla="*/ 2147483647 h 642"/>
                <a:gd name="T16" fmla="*/ 2147483647 w 1531"/>
                <a:gd name="T17" fmla="*/ 2147483647 h 642"/>
                <a:gd name="T18" fmla="*/ 2147483647 w 1531"/>
                <a:gd name="T19" fmla="*/ 2147483647 h 642"/>
                <a:gd name="T20" fmla="*/ 2147483647 w 1531"/>
                <a:gd name="T21" fmla="*/ 2147483647 h 642"/>
                <a:gd name="T22" fmla="*/ 2147483647 w 1531"/>
                <a:gd name="T23" fmla="*/ 2147483647 h 642"/>
                <a:gd name="T24" fmla="*/ 2147483647 w 1531"/>
                <a:gd name="T25" fmla="*/ 2147483647 h 642"/>
                <a:gd name="T26" fmla="*/ 2147483647 w 1531"/>
                <a:gd name="T27" fmla="*/ 2147483647 h 642"/>
                <a:gd name="T28" fmla="*/ 2147483647 w 1531"/>
                <a:gd name="T29" fmla="*/ 2147483647 h 642"/>
                <a:gd name="T30" fmla="*/ 2147483647 w 1531"/>
                <a:gd name="T31" fmla="*/ 2147483647 h 642"/>
                <a:gd name="T32" fmla="*/ 2147483647 w 1531"/>
                <a:gd name="T33" fmla="*/ 2147483647 h 642"/>
                <a:gd name="T34" fmla="*/ 2147483647 w 1531"/>
                <a:gd name="T35" fmla="*/ 2147483647 h 642"/>
                <a:gd name="T36" fmla="*/ 2147483647 w 1531"/>
                <a:gd name="T37" fmla="*/ 2147483647 h 642"/>
                <a:gd name="T38" fmla="*/ 2147483647 w 1531"/>
                <a:gd name="T39" fmla="*/ 2147483647 h 642"/>
                <a:gd name="T40" fmla="*/ 2147483647 w 1531"/>
                <a:gd name="T41" fmla="*/ 2147483647 h 642"/>
                <a:gd name="T42" fmla="*/ 2147483647 w 1531"/>
                <a:gd name="T43" fmla="*/ 2147483647 h 642"/>
                <a:gd name="T44" fmla="*/ 2147483647 w 1531"/>
                <a:gd name="T45" fmla="*/ 2147483647 h 642"/>
                <a:gd name="T46" fmla="*/ 2147483647 w 1531"/>
                <a:gd name="T47" fmla="*/ 2147483647 h 642"/>
                <a:gd name="T48" fmla="*/ 2147483647 w 1531"/>
                <a:gd name="T49" fmla="*/ 2147483647 h 642"/>
                <a:gd name="T50" fmla="*/ 2147483647 w 1531"/>
                <a:gd name="T51" fmla="*/ 2147483647 h 642"/>
                <a:gd name="T52" fmla="*/ 2147483647 w 1531"/>
                <a:gd name="T53" fmla="*/ 2147483647 h 642"/>
                <a:gd name="T54" fmla="*/ 2147483647 w 1531"/>
                <a:gd name="T55" fmla="*/ 2147483647 h 642"/>
                <a:gd name="T56" fmla="*/ 2147483647 w 1531"/>
                <a:gd name="T57" fmla="*/ 2147483647 h 642"/>
                <a:gd name="T58" fmla="*/ 2147483647 w 1531"/>
                <a:gd name="T59" fmla="*/ 2147483647 h 642"/>
                <a:gd name="T60" fmla="*/ 2147483647 w 1531"/>
                <a:gd name="T61" fmla="*/ 2147483647 h 642"/>
                <a:gd name="T62" fmla="*/ 2147483647 w 1531"/>
                <a:gd name="T63" fmla="*/ 2147483647 h 6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1"/>
                <a:gd name="T97" fmla="*/ 0 h 642"/>
                <a:gd name="T98" fmla="*/ 1531 w 1531"/>
                <a:gd name="T99" fmla="*/ 642 h 6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1" h="642">
                  <a:moveTo>
                    <a:pt x="0" y="262"/>
                  </a:moveTo>
                  <a:lnTo>
                    <a:pt x="36" y="248"/>
                  </a:lnTo>
                  <a:lnTo>
                    <a:pt x="88" y="140"/>
                  </a:lnTo>
                  <a:lnTo>
                    <a:pt x="118" y="147"/>
                  </a:lnTo>
                  <a:lnTo>
                    <a:pt x="131" y="242"/>
                  </a:lnTo>
                  <a:lnTo>
                    <a:pt x="222" y="248"/>
                  </a:lnTo>
                  <a:lnTo>
                    <a:pt x="240" y="221"/>
                  </a:lnTo>
                  <a:lnTo>
                    <a:pt x="340" y="210"/>
                  </a:lnTo>
                  <a:lnTo>
                    <a:pt x="450" y="247"/>
                  </a:lnTo>
                  <a:lnTo>
                    <a:pt x="498" y="215"/>
                  </a:lnTo>
                  <a:lnTo>
                    <a:pt x="480" y="158"/>
                  </a:lnTo>
                  <a:lnTo>
                    <a:pt x="477" y="93"/>
                  </a:lnTo>
                  <a:lnTo>
                    <a:pt x="496" y="72"/>
                  </a:lnTo>
                  <a:lnTo>
                    <a:pt x="554" y="112"/>
                  </a:lnTo>
                  <a:lnTo>
                    <a:pt x="577" y="72"/>
                  </a:lnTo>
                  <a:lnTo>
                    <a:pt x="611" y="76"/>
                  </a:lnTo>
                  <a:lnTo>
                    <a:pt x="636" y="159"/>
                  </a:lnTo>
                  <a:lnTo>
                    <a:pt x="787" y="6"/>
                  </a:lnTo>
                  <a:lnTo>
                    <a:pt x="831" y="0"/>
                  </a:lnTo>
                  <a:lnTo>
                    <a:pt x="897" y="110"/>
                  </a:lnTo>
                  <a:lnTo>
                    <a:pt x="990" y="169"/>
                  </a:lnTo>
                  <a:lnTo>
                    <a:pt x="971" y="211"/>
                  </a:lnTo>
                  <a:lnTo>
                    <a:pt x="992" y="311"/>
                  </a:lnTo>
                  <a:lnTo>
                    <a:pt x="1080" y="285"/>
                  </a:lnTo>
                  <a:lnTo>
                    <a:pt x="1138" y="234"/>
                  </a:lnTo>
                  <a:lnTo>
                    <a:pt x="1161" y="318"/>
                  </a:lnTo>
                  <a:lnTo>
                    <a:pt x="1229" y="344"/>
                  </a:lnTo>
                  <a:lnTo>
                    <a:pt x="1237" y="316"/>
                  </a:lnTo>
                  <a:lnTo>
                    <a:pt x="1332" y="306"/>
                  </a:lnTo>
                  <a:lnTo>
                    <a:pt x="1338" y="332"/>
                  </a:lnTo>
                  <a:lnTo>
                    <a:pt x="1414" y="299"/>
                  </a:lnTo>
                  <a:lnTo>
                    <a:pt x="1455" y="342"/>
                  </a:lnTo>
                  <a:lnTo>
                    <a:pt x="1485" y="328"/>
                  </a:lnTo>
                  <a:lnTo>
                    <a:pt x="1531" y="406"/>
                  </a:lnTo>
                  <a:lnTo>
                    <a:pt x="1498" y="471"/>
                  </a:lnTo>
                  <a:lnTo>
                    <a:pt x="1429" y="485"/>
                  </a:lnTo>
                  <a:lnTo>
                    <a:pt x="1381" y="555"/>
                  </a:lnTo>
                  <a:lnTo>
                    <a:pt x="1381" y="591"/>
                  </a:lnTo>
                  <a:lnTo>
                    <a:pt x="1275" y="563"/>
                  </a:lnTo>
                  <a:lnTo>
                    <a:pt x="1232" y="615"/>
                  </a:lnTo>
                  <a:lnTo>
                    <a:pt x="1128" y="566"/>
                  </a:lnTo>
                  <a:lnTo>
                    <a:pt x="1090" y="570"/>
                  </a:lnTo>
                  <a:lnTo>
                    <a:pt x="1068" y="534"/>
                  </a:lnTo>
                  <a:lnTo>
                    <a:pt x="962" y="642"/>
                  </a:lnTo>
                  <a:lnTo>
                    <a:pt x="911" y="617"/>
                  </a:lnTo>
                  <a:lnTo>
                    <a:pt x="905" y="580"/>
                  </a:lnTo>
                  <a:lnTo>
                    <a:pt x="830" y="528"/>
                  </a:lnTo>
                  <a:lnTo>
                    <a:pt x="810" y="485"/>
                  </a:lnTo>
                  <a:lnTo>
                    <a:pt x="772" y="528"/>
                  </a:lnTo>
                  <a:lnTo>
                    <a:pt x="730" y="519"/>
                  </a:lnTo>
                  <a:lnTo>
                    <a:pt x="629" y="553"/>
                  </a:lnTo>
                  <a:lnTo>
                    <a:pt x="583" y="495"/>
                  </a:lnTo>
                  <a:lnTo>
                    <a:pt x="530" y="527"/>
                  </a:lnTo>
                  <a:lnTo>
                    <a:pt x="441" y="523"/>
                  </a:lnTo>
                  <a:lnTo>
                    <a:pt x="393" y="577"/>
                  </a:lnTo>
                  <a:lnTo>
                    <a:pt x="359" y="572"/>
                  </a:lnTo>
                  <a:lnTo>
                    <a:pt x="317" y="536"/>
                  </a:lnTo>
                  <a:lnTo>
                    <a:pt x="309" y="495"/>
                  </a:lnTo>
                  <a:lnTo>
                    <a:pt x="284" y="500"/>
                  </a:lnTo>
                  <a:lnTo>
                    <a:pt x="232" y="457"/>
                  </a:lnTo>
                  <a:lnTo>
                    <a:pt x="192" y="447"/>
                  </a:lnTo>
                  <a:lnTo>
                    <a:pt x="98" y="296"/>
                  </a:lnTo>
                  <a:lnTo>
                    <a:pt x="46" y="313"/>
                  </a:lnTo>
                  <a:lnTo>
                    <a:pt x="14" y="301"/>
                  </a:lnTo>
                  <a:lnTo>
                    <a:pt x="0" y="262"/>
                  </a:lnTo>
                </a:path>
              </a:pathLst>
            </a:custGeom>
            <a:solidFill>
              <a:srgbClr val="8064A2">
                <a:lumMod val="60000"/>
                <a:lumOff val="40000"/>
              </a:srgbClr>
            </a:solidFill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314"/>
            <p:cNvSpPr>
              <a:spLocks/>
            </p:cNvSpPr>
            <p:nvPr/>
          </p:nvSpPr>
          <p:spPr bwMode="auto">
            <a:xfrm>
              <a:off x="3100066" y="3227585"/>
              <a:ext cx="815089" cy="645142"/>
            </a:xfrm>
            <a:custGeom>
              <a:avLst/>
              <a:gdLst>
                <a:gd name="T0" fmla="*/ 2147483647 w 774"/>
                <a:gd name="T1" fmla="*/ 2147483647 h 641"/>
                <a:gd name="T2" fmla="*/ 2147483647 w 774"/>
                <a:gd name="T3" fmla="*/ 2147483647 h 641"/>
                <a:gd name="T4" fmla="*/ 2147483647 w 774"/>
                <a:gd name="T5" fmla="*/ 2147483647 h 641"/>
                <a:gd name="T6" fmla="*/ 0 w 774"/>
                <a:gd name="T7" fmla="*/ 2147483647 h 641"/>
                <a:gd name="T8" fmla="*/ 2147483647 w 774"/>
                <a:gd name="T9" fmla="*/ 2147483647 h 641"/>
                <a:gd name="T10" fmla="*/ 2147483647 w 774"/>
                <a:gd name="T11" fmla="*/ 2147483647 h 641"/>
                <a:gd name="T12" fmla="*/ 2147483647 w 774"/>
                <a:gd name="T13" fmla="*/ 2147483647 h 641"/>
                <a:gd name="T14" fmla="*/ 2147483647 w 774"/>
                <a:gd name="T15" fmla="*/ 2147483647 h 641"/>
                <a:gd name="T16" fmla="*/ 2147483647 w 774"/>
                <a:gd name="T17" fmla="*/ 2147483647 h 641"/>
                <a:gd name="T18" fmla="*/ 2147483647 w 774"/>
                <a:gd name="T19" fmla="*/ 2147483647 h 641"/>
                <a:gd name="T20" fmla="*/ 2147483647 w 774"/>
                <a:gd name="T21" fmla="*/ 2147483647 h 641"/>
                <a:gd name="T22" fmla="*/ 2147483647 w 774"/>
                <a:gd name="T23" fmla="*/ 2147483647 h 641"/>
                <a:gd name="T24" fmla="*/ 2147483647 w 774"/>
                <a:gd name="T25" fmla="*/ 2147483647 h 641"/>
                <a:gd name="T26" fmla="*/ 2147483647 w 774"/>
                <a:gd name="T27" fmla="*/ 2147483647 h 641"/>
                <a:gd name="T28" fmla="*/ 2147483647 w 774"/>
                <a:gd name="T29" fmla="*/ 2147483647 h 641"/>
                <a:gd name="T30" fmla="*/ 2147483647 w 774"/>
                <a:gd name="T31" fmla="*/ 2147483647 h 641"/>
                <a:gd name="T32" fmla="*/ 2147483647 w 774"/>
                <a:gd name="T33" fmla="*/ 2147483647 h 641"/>
                <a:gd name="T34" fmla="*/ 2147483647 w 774"/>
                <a:gd name="T35" fmla="*/ 2147483647 h 641"/>
                <a:gd name="T36" fmla="*/ 2147483647 w 774"/>
                <a:gd name="T37" fmla="*/ 2147483647 h 641"/>
                <a:gd name="T38" fmla="*/ 2147483647 w 774"/>
                <a:gd name="T39" fmla="*/ 2147483647 h 641"/>
                <a:gd name="T40" fmla="*/ 2147483647 w 774"/>
                <a:gd name="T41" fmla="*/ 2147483647 h 641"/>
                <a:gd name="T42" fmla="*/ 2147483647 w 774"/>
                <a:gd name="T43" fmla="*/ 2147483647 h 641"/>
                <a:gd name="T44" fmla="*/ 2147483647 w 774"/>
                <a:gd name="T45" fmla="*/ 2147483647 h 641"/>
                <a:gd name="T46" fmla="*/ 2147483647 w 774"/>
                <a:gd name="T47" fmla="*/ 2147483647 h 641"/>
                <a:gd name="T48" fmla="*/ 2147483647 w 774"/>
                <a:gd name="T49" fmla="*/ 2147483647 h 641"/>
                <a:gd name="T50" fmla="*/ 2147483647 w 774"/>
                <a:gd name="T51" fmla="*/ 2147483647 h 641"/>
                <a:gd name="T52" fmla="*/ 2147483647 w 774"/>
                <a:gd name="T53" fmla="*/ 2147483647 h 641"/>
                <a:gd name="T54" fmla="*/ 2147483647 w 774"/>
                <a:gd name="T55" fmla="*/ 2147483647 h 641"/>
                <a:gd name="T56" fmla="*/ 2147483647 w 774"/>
                <a:gd name="T57" fmla="*/ 2147483647 h 641"/>
                <a:gd name="T58" fmla="*/ 2147483647 w 774"/>
                <a:gd name="T59" fmla="*/ 2147483647 h 641"/>
                <a:gd name="T60" fmla="*/ 2147483647 w 774"/>
                <a:gd name="T61" fmla="*/ 2147483647 h 641"/>
                <a:gd name="T62" fmla="*/ 2147483647 w 774"/>
                <a:gd name="T63" fmla="*/ 2147483647 h 641"/>
                <a:gd name="T64" fmla="*/ 2147483647 w 774"/>
                <a:gd name="T65" fmla="*/ 2147483647 h 641"/>
                <a:gd name="T66" fmla="*/ 2147483647 w 774"/>
                <a:gd name="T67" fmla="*/ 2147483647 h 641"/>
                <a:gd name="T68" fmla="*/ 2147483647 w 774"/>
                <a:gd name="T69" fmla="*/ 2147483647 h 641"/>
                <a:gd name="T70" fmla="*/ 2147483647 w 774"/>
                <a:gd name="T71" fmla="*/ 2147483647 h 641"/>
                <a:gd name="T72" fmla="*/ 2147483647 w 774"/>
                <a:gd name="T73" fmla="*/ 2147483647 h 641"/>
                <a:gd name="T74" fmla="*/ 2147483647 w 774"/>
                <a:gd name="T75" fmla="*/ 0 h 641"/>
                <a:gd name="T76" fmla="*/ 2147483647 w 774"/>
                <a:gd name="T77" fmla="*/ 2147483647 h 641"/>
                <a:gd name="T78" fmla="*/ 2147483647 w 774"/>
                <a:gd name="T79" fmla="*/ 2147483647 h 641"/>
                <a:gd name="T80" fmla="*/ 2147483647 w 774"/>
                <a:gd name="T81" fmla="*/ 2147483647 h 641"/>
                <a:gd name="T82" fmla="*/ 2147483647 w 774"/>
                <a:gd name="T83" fmla="*/ 2147483647 h 641"/>
                <a:gd name="T84" fmla="*/ 2147483647 w 774"/>
                <a:gd name="T85" fmla="*/ 2147483647 h 641"/>
                <a:gd name="T86" fmla="*/ 2147483647 w 774"/>
                <a:gd name="T87" fmla="*/ 2147483647 h 641"/>
                <a:gd name="T88" fmla="*/ 2147483647 w 774"/>
                <a:gd name="T89" fmla="*/ 2147483647 h 641"/>
                <a:gd name="T90" fmla="*/ 2147483647 w 774"/>
                <a:gd name="T91" fmla="*/ 2147483647 h 641"/>
                <a:gd name="T92" fmla="*/ 2147483647 w 774"/>
                <a:gd name="T93" fmla="*/ 2147483647 h 641"/>
                <a:gd name="T94" fmla="*/ 2147483647 w 774"/>
                <a:gd name="T95" fmla="*/ 2147483647 h 6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74"/>
                <a:gd name="T145" fmla="*/ 0 h 641"/>
                <a:gd name="T146" fmla="*/ 774 w 774"/>
                <a:gd name="T147" fmla="*/ 641 h 6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74" h="641">
                  <a:moveTo>
                    <a:pt x="94" y="99"/>
                  </a:moveTo>
                  <a:lnTo>
                    <a:pt x="45" y="127"/>
                  </a:lnTo>
                  <a:lnTo>
                    <a:pt x="9" y="125"/>
                  </a:lnTo>
                  <a:lnTo>
                    <a:pt x="0" y="151"/>
                  </a:lnTo>
                  <a:lnTo>
                    <a:pt x="37" y="206"/>
                  </a:lnTo>
                  <a:lnTo>
                    <a:pt x="26" y="262"/>
                  </a:lnTo>
                  <a:lnTo>
                    <a:pt x="72" y="271"/>
                  </a:lnTo>
                  <a:lnTo>
                    <a:pt x="64" y="355"/>
                  </a:lnTo>
                  <a:lnTo>
                    <a:pt x="98" y="351"/>
                  </a:lnTo>
                  <a:lnTo>
                    <a:pt x="118" y="265"/>
                  </a:lnTo>
                  <a:lnTo>
                    <a:pt x="157" y="243"/>
                  </a:lnTo>
                  <a:lnTo>
                    <a:pt x="184" y="251"/>
                  </a:lnTo>
                  <a:lnTo>
                    <a:pt x="238" y="211"/>
                  </a:lnTo>
                  <a:lnTo>
                    <a:pt x="242" y="308"/>
                  </a:lnTo>
                  <a:lnTo>
                    <a:pt x="299" y="320"/>
                  </a:lnTo>
                  <a:lnTo>
                    <a:pt x="317" y="347"/>
                  </a:lnTo>
                  <a:lnTo>
                    <a:pt x="383" y="380"/>
                  </a:lnTo>
                  <a:lnTo>
                    <a:pt x="397" y="448"/>
                  </a:lnTo>
                  <a:lnTo>
                    <a:pt x="364" y="465"/>
                  </a:lnTo>
                  <a:lnTo>
                    <a:pt x="355" y="503"/>
                  </a:lnTo>
                  <a:lnTo>
                    <a:pt x="304" y="499"/>
                  </a:lnTo>
                  <a:lnTo>
                    <a:pt x="273" y="555"/>
                  </a:lnTo>
                  <a:lnTo>
                    <a:pt x="294" y="609"/>
                  </a:lnTo>
                  <a:lnTo>
                    <a:pt x="356" y="641"/>
                  </a:lnTo>
                  <a:lnTo>
                    <a:pt x="384" y="609"/>
                  </a:lnTo>
                  <a:lnTo>
                    <a:pt x="485" y="607"/>
                  </a:lnTo>
                  <a:lnTo>
                    <a:pt x="511" y="519"/>
                  </a:lnTo>
                  <a:lnTo>
                    <a:pt x="563" y="526"/>
                  </a:lnTo>
                  <a:lnTo>
                    <a:pt x="584" y="552"/>
                  </a:lnTo>
                  <a:lnTo>
                    <a:pt x="631" y="524"/>
                  </a:lnTo>
                  <a:lnTo>
                    <a:pt x="646" y="398"/>
                  </a:lnTo>
                  <a:lnTo>
                    <a:pt x="739" y="367"/>
                  </a:lnTo>
                  <a:lnTo>
                    <a:pt x="774" y="181"/>
                  </a:lnTo>
                  <a:lnTo>
                    <a:pt x="758" y="157"/>
                  </a:lnTo>
                  <a:lnTo>
                    <a:pt x="707" y="132"/>
                  </a:lnTo>
                  <a:lnTo>
                    <a:pt x="701" y="95"/>
                  </a:lnTo>
                  <a:lnTo>
                    <a:pt x="626" y="43"/>
                  </a:lnTo>
                  <a:lnTo>
                    <a:pt x="606" y="0"/>
                  </a:lnTo>
                  <a:lnTo>
                    <a:pt x="568" y="43"/>
                  </a:lnTo>
                  <a:lnTo>
                    <a:pt x="526" y="34"/>
                  </a:lnTo>
                  <a:lnTo>
                    <a:pt x="425" y="68"/>
                  </a:lnTo>
                  <a:lnTo>
                    <a:pt x="379" y="10"/>
                  </a:lnTo>
                  <a:lnTo>
                    <a:pt x="330" y="42"/>
                  </a:lnTo>
                  <a:lnTo>
                    <a:pt x="237" y="38"/>
                  </a:lnTo>
                  <a:lnTo>
                    <a:pt x="189" y="92"/>
                  </a:lnTo>
                  <a:lnTo>
                    <a:pt x="155" y="87"/>
                  </a:lnTo>
                  <a:lnTo>
                    <a:pt x="138" y="108"/>
                  </a:lnTo>
                  <a:lnTo>
                    <a:pt x="94" y="99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315"/>
            <p:cNvSpPr>
              <a:spLocks/>
            </p:cNvSpPr>
            <p:nvPr/>
          </p:nvSpPr>
          <p:spPr bwMode="auto">
            <a:xfrm>
              <a:off x="2886009" y="3440875"/>
              <a:ext cx="738188" cy="608012"/>
            </a:xfrm>
            <a:custGeom>
              <a:avLst/>
              <a:gdLst>
                <a:gd name="T0" fmla="*/ 179872 w 702"/>
                <a:gd name="T1" fmla="*/ 161232 h 605"/>
                <a:gd name="T2" fmla="*/ 140388 w 702"/>
                <a:gd name="T3" fmla="*/ 163426 h 605"/>
                <a:gd name="T4" fmla="*/ 96516 w 702"/>
                <a:gd name="T5" fmla="*/ 345498 h 605"/>
                <a:gd name="T6" fmla="*/ 39484 w 702"/>
                <a:gd name="T7" fmla="*/ 393758 h 605"/>
                <a:gd name="T8" fmla="*/ 0 w 702"/>
                <a:gd name="T9" fmla="*/ 529763 h 605"/>
                <a:gd name="T10" fmla="*/ 50452 w 702"/>
                <a:gd name="T11" fmla="*/ 598863 h 605"/>
                <a:gd name="T12" fmla="*/ 263227 w 702"/>
                <a:gd name="T13" fmla="*/ 619702 h 605"/>
                <a:gd name="T14" fmla="*/ 291743 w 702"/>
                <a:gd name="T15" fmla="*/ 575830 h 605"/>
                <a:gd name="T16" fmla="*/ 290646 w 702"/>
                <a:gd name="T17" fmla="*/ 502343 h 605"/>
                <a:gd name="T18" fmla="*/ 414582 w 702"/>
                <a:gd name="T19" fmla="*/ 483697 h 605"/>
                <a:gd name="T20" fmla="*/ 445292 w 702"/>
                <a:gd name="T21" fmla="*/ 525376 h 605"/>
                <a:gd name="T22" fmla="*/ 445292 w 702"/>
                <a:gd name="T23" fmla="*/ 640542 h 605"/>
                <a:gd name="T24" fmla="*/ 546195 w 702"/>
                <a:gd name="T25" fmla="*/ 649316 h 605"/>
                <a:gd name="T26" fmla="*/ 597744 w 702"/>
                <a:gd name="T27" fmla="*/ 598863 h 605"/>
                <a:gd name="T28" fmla="*/ 644905 w 702"/>
                <a:gd name="T29" fmla="*/ 663575 h 605"/>
                <a:gd name="T30" fmla="*/ 726067 w 702"/>
                <a:gd name="T31" fmla="*/ 610928 h 605"/>
                <a:gd name="T32" fmla="*/ 769938 w 702"/>
                <a:gd name="T33" fmla="*/ 559377 h 605"/>
                <a:gd name="T34" fmla="*/ 723873 w 702"/>
                <a:gd name="T35" fmla="*/ 513311 h 605"/>
                <a:gd name="T36" fmla="*/ 685486 w 702"/>
                <a:gd name="T37" fmla="*/ 551699 h 605"/>
                <a:gd name="T38" fmla="*/ 606518 w 702"/>
                <a:gd name="T39" fmla="*/ 518795 h 605"/>
                <a:gd name="T40" fmla="*/ 614196 w 702"/>
                <a:gd name="T41" fmla="*/ 471632 h 605"/>
                <a:gd name="T42" fmla="*/ 546195 w 702"/>
                <a:gd name="T43" fmla="*/ 436534 h 605"/>
                <a:gd name="T44" fmla="*/ 523163 w 702"/>
                <a:gd name="T45" fmla="*/ 377305 h 605"/>
                <a:gd name="T46" fmla="*/ 557163 w 702"/>
                <a:gd name="T47" fmla="*/ 315884 h 605"/>
                <a:gd name="T48" fmla="*/ 613099 w 702"/>
                <a:gd name="T49" fmla="*/ 320271 h 605"/>
                <a:gd name="T50" fmla="*/ 622970 w 702"/>
                <a:gd name="T51" fmla="*/ 278592 h 605"/>
                <a:gd name="T52" fmla="*/ 659163 w 702"/>
                <a:gd name="T53" fmla="*/ 259946 h 605"/>
                <a:gd name="T54" fmla="*/ 643809 w 702"/>
                <a:gd name="T55" fmla="*/ 185362 h 605"/>
                <a:gd name="T56" fmla="*/ 571421 w 702"/>
                <a:gd name="T57" fmla="*/ 149167 h 605"/>
                <a:gd name="T58" fmla="*/ 551679 w 702"/>
                <a:gd name="T59" fmla="*/ 119553 h 605"/>
                <a:gd name="T60" fmla="*/ 489163 w 702"/>
                <a:gd name="T61" fmla="*/ 106391 h 605"/>
                <a:gd name="T62" fmla="*/ 484776 w 702"/>
                <a:gd name="T63" fmla="*/ 0 h 605"/>
                <a:gd name="T64" fmla="*/ 425550 w 702"/>
                <a:gd name="T65" fmla="*/ 43873 h 605"/>
                <a:gd name="T66" fmla="*/ 395937 w 702"/>
                <a:gd name="T67" fmla="*/ 35098 h 605"/>
                <a:gd name="T68" fmla="*/ 353162 w 702"/>
                <a:gd name="T69" fmla="*/ 59228 h 605"/>
                <a:gd name="T70" fmla="*/ 331227 w 702"/>
                <a:gd name="T71" fmla="*/ 153555 h 605"/>
                <a:gd name="T72" fmla="*/ 293936 w 702"/>
                <a:gd name="T73" fmla="*/ 157942 h 605"/>
                <a:gd name="T74" fmla="*/ 302711 w 702"/>
                <a:gd name="T75" fmla="*/ 65809 h 605"/>
                <a:gd name="T76" fmla="*/ 252259 w 702"/>
                <a:gd name="T77" fmla="*/ 55938 h 605"/>
                <a:gd name="T78" fmla="*/ 179872 w 702"/>
                <a:gd name="T79" fmla="*/ 161232 h 6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02"/>
                <a:gd name="T121" fmla="*/ 0 h 605"/>
                <a:gd name="T122" fmla="*/ 702 w 702"/>
                <a:gd name="T123" fmla="*/ 605 h 6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02" h="605">
                  <a:moveTo>
                    <a:pt x="164" y="147"/>
                  </a:moveTo>
                  <a:lnTo>
                    <a:pt x="128" y="149"/>
                  </a:lnTo>
                  <a:lnTo>
                    <a:pt x="88" y="315"/>
                  </a:lnTo>
                  <a:lnTo>
                    <a:pt x="36" y="359"/>
                  </a:lnTo>
                  <a:lnTo>
                    <a:pt x="0" y="483"/>
                  </a:lnTo>
                  <a:lnTo>
                    <a:pt x="46" y="546"/>
                  </a:lnTo>
                  <a:lnTo>
                    <a:pt x="240" y="565"/>
                  </a:lnTo>
                  <a:lnTo>
                    <a:pt x="266" y="525"/>
                  </a:lnTo>
                  <a:lnTo>
                    <a:pt x="265" y="458"/>
                  </a:lnTo>
                  <a:lnTo>
                    <a:pt x="378" y="441"/>
                  </a:lnTo>
                  <a:lnTo>
                    <a:pt x="406" y="479"/>
                  </a:lnTo>
                  <a:lnTo>
                    <a:pt x="406" y="584"/>
                  </a:lnTo>
                  <a:lnTo>
                    <a:pt x="498" y="592"/>
                  </a:lnTo>
                  <a:lnTo>
                    <a:pt x="545" y="546"/>
                  </a:lnTo>
                  <a:lnTo>
                    <a:pt x="588" y="605"/>
                  </a:lnTo>
                  <a:lnTo>
                    <a:pt x="662" y="557"/>
                  </a:lnTo>
                  <a:lnTo>
                    <a:pt x="702" y="510"/>
                  </a:lnTo>
                  <a:lnTo>
                    <a:pt x="660" y="468"/>
                  </a:lnTo>
                  <a:lnTo>
                    <a:pt x="625" y="503"/>
                  </a:lnTo>
                  <a:lnTo>
                    <a:pt x="553" y="473"/>
                  </a:lnTo>
                  <a:lnTo>
                    <a:pt x="560" y="430"/>
                  </a:lnTo>
                  <a:lnTo>
                    <a:pt x="498" y="398"/>
                  </a:lnTo>
                  <a:lnTo>
                    <a:pt x="477" y="344"/>
                  </a:lnTo>
                  <a:lnTo>
                    <a:pt x="508" y="288"/>
                  </a:lnTo>
                  <a:lnTo>
                    <a:pt x="559" y="292"/>
                  </a:lnTo>
                  <a:lnTo>
                    <a:pt x="568" y="254"/>
                  </a:lnTo>
                  <a:lnTo>
                    <a:pt x="601" y="237"/>
                  </a:lnTo>
                  <a:lnTo>
                    <a:pt x="587" y="169"/>
                  </a:lnTo>
                  <a:lnTo>
                    <a:pt x="521" y="136"/>
                  </a:lnTo>
                  <a:lnTo>
                    <a:pt x="503" y="109"/>
                  </a:lnTo>
                  <a:lnTo>
                    <a:pt x="446" y="97"/>
                  </a:lnTo>
                  <a:lnTo>
                    <a:pt x="442" y="0"/>
                  </a:lnTo>
                  <a:lnTo>
                    <a:pt x="388" y="40"/>
                  </a:lnTo>
                  <a:lnTo>
                    <a:pt x="361" y="32"/>
                  </a:lnTo>
                  <a:lnTo>
                    <a:pt x="322" y="54"/>
                  </a:lnTo>
                  <a:lnTo>
                    <a:pt x="302" y="140"/>
                  </a:lnTo>
                  <a:lnTo>
                    <a:pt x="268" y="144"/>
                  </a:lnTo>
                  <a:lnTo>
                    <a:pt x="276" y="60"/>
                  </a:lnTo>
                  <a:lnTo>
                    <a:pt x="230" y="51"/>
                  </a:lnTo>
                  <a:lnTo>
                    <a:pt x="164" y="147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1" name="Freeform 316"/>
            <p:cNvSpPr>
              <a:spLocks/>
            </p:cNvSpPr>
            <p:nvPr/>
          </p:nvSpPr>
          <p:spPr bwMode="auto">
            <a:xfrm>
              <a:off x="3467034" y="3750437"/>
              <a:ext cx="1041400" cy="914400"/>
            </a:xfrm>
            <a:custGeom>
              <a:avLst/>
              <a:gdLst>
                <a:gd name="T0" fmla="*/ 346789 w 988"/>
                <a:gd name="T1" fmla="*/ 36193 h 909"/>
                <a:gd name="T2" fmla="*/ 309476 w 988"/>
                <a:gd name="T3" fmla="*/ 5484 h 909"/>
                <a:gd name="T4" fmla="*/ 257897 w 988"/>
                <a:gd name="T5" fmla="*/ 36193 h 909"/>
                <a:gd name="T6" fmla="*/ 234850 w 988"/>
                <a:gd name="T7" fmla="*/ 7677 h 909"/>
                <a:gd name="T8" fmla="*/ 177784 w 988"/>
                <a:gd name="T9" fmla="*/ 0 h 909"/>
                <a:gd name="T10" fmla="*/ 149251 w 988"/>
                <a:gd name="T11" fmla="*/ 96514 h 909"/>
                <a:gd name="T12" fmla="*/ 38410 w 988"/>
                <a:gd name="T13" fmla="*/ 98708 h 909"/>
                <a:gd name="T14" fmla="*/ 7682 w 988"/>
                <a:gd name="T15" fmla="*/ 133804 h 909"/>
                <a:gd name="T16" fmla="*/ 0 w 988"/>
                <a:gd name="T17" fmla="*/ 180965 h 909"/>
                <a:gd name="T18" fmla="*/ 79015 w 988"/>
                <a:gd name="T19" fmla="*/ 213867 h 909"/>
                <a:gd name="T20" fmla="*/ 117425 w 988"/>
                <a:gd name="T21" fmla="*/ 175481 h 909"/>
                <a:gd name="T22" fmla="*/ 163517 w 988"/>
                <a:gd name="T23" fmla="*/ 221544 h 909"/>
                <a:gd name="T24" fmla="*/ 116328 w 988"/>
                <a:gd name="T25" fmla="*/ 276382 h 909"/>
                <a:gd name="T26" fmla="*/ 185466 w 988"/>
                <a:gd name="T27" fmla="*/ 386058 h 909"/>
                <a:gd name="T28" fmla="*/ 284235 w 988"/>
                <a:gd name="T29" fmla="*/ 388251 h 909"/>
                <a:gd name="T30" fmla="*/ 145959 w 988"/>
                <a:gd name="T31" fmla="*/ 479282 h 909"/>
                <a:gd name="T32" fmla="*/ 185466 w 988"/>
                <a:gd name="T33" fmla="*/ 541797 h 909"/>
                <a:gd name="T34" fmla="*/ 267773 w 988"/>
                <a:gd name="T35" fmla="*/ 514378 h 909"/>
                <a:gd name="T36" fmla="*/ 346789 w 988"/>
                <a:gd name="T37" fmla="*/ 577990 h 909"/>
                <a:gd name="T38" fmla="*/ 351178 w 988"/>
                <a:gd name="T39" fmla="*/ 669020 h 909"/>
                <a:gd name="T40" fmla="*/ 477383 w 988"/>
                <a:gd name="T41" fmla="*/ 664633 h 909"/>
                <a:gd name="T42" fmla="*/ 512501 w 988"/>
                <a:gd name="T43" fmla="*/ 757858 h 909"/>
                <a:gd name="T44" fmla="*/ 617854 w 988"/>
                <a:gd name="T45" fmla="*/ 803921 h 909"/>
                <a:gd name="T46" fmla="*/ 793444 w 988"/>
                <a:gd name="T47" fmla="*/ 964047 h 909"/>
                <a:gd name="T48" fmla="*/ 860387 w 988"/>
                <a:gd name="T49" fmla="*/ 863146 h 909"/>
                <a:gd name="T50" fmla="*/ 986592 w 988"/>
                <a:gd name="T51" fmla="*/ 996950 h 909"/>
                <a:gd name="T52" fmla="*/ 1044755 w 988"/>
                <a:gd name="T53" fmla="*/ 972821 h 909"/>
                <a:gd name="T54" fmla="*/ 1001956 w 988"/>
                <a:gd name="T55" fmla="*/ 926758 h 909"/>
                <a:gd name="T56" fmla="*/ 1032684 w 988"/>
                <a:gd name="T57" fmla="*/ 857662 h 909"/>
                <a:gd name="T58" fmla="*/ 1084263 w 988"/>
                <a:gd name="T59" fmla="*/ 811599 h 909"/>
                <a:gd name="T60" fmla="*/ 1057925 w 988"/>
                <a:gd name="T61" fmla="*/ 760051 h 909"/>
                <a:gd name="T62" fmla="*/ 1008540 w 988"/>
                <a:gd name="T63" fmla="*/ 753471 h 909"/>
                <a:gd name="T64" fmla="*/ 892212 w 988"/>
                <a:gd name="T65" fmla="*/ 622957 h 909"/>
                <a:gd name="T66" fmla="*/ 781372 w 988"/>
                <a:gd name="T67" fmla="*/ 639408 h 909"/>
                <a:gd name="T68" fmla="*/ 708941 w 988"/>
                <a:gd name="T69" fmla="*/ 606505 h 909"/>
                <a:gd name="T70" fmla="*/ 652972 w 988"/>
                <a:gd name="T71" fmla="*/ 437605 h 909"/>
                <a:gd name="T72" fmla="*/ 694675 w 988"/>
                <a:gd name="T73" fmla="*/ 429928 h 909"/>
                <a:gd name="T74" fmla="*/ 656265 w 988"/>
                <a:gd name="T75" fmla="*/ 382767 h 909"/>
                <a:gd name="T76" fmla="*/ 573957 w 988"/>
                <a:gd name="T77" fmla="*/ 337800 h 909"/>
                <a:gd name="T78" fmla="*/ 544326 w 988"/>
                <a:gd name="T79" fmla="*/ 270898 h 909"/>
                <a:gd name="T80" fmla="*/ 497137 w 988"/>
                <a:gd name="T81" fmla="*/ 208383 h 909"/>
                <a:gd name="T82" fmla="*/ 460922 w 988"/>
                <a:gd name="T83" fmla="*/ 242383 h 909"/>
                <a:gd name="T84" fmla="*/ 451045 w 988"/>
                <a:gd name="T85" fmla="*/ 286253 h 909"/>
                <a:gd name="T86" fmla="*/ 392881 w 988"/>
                <a:gd name="T87" fmla="*/ 284060 h 909"/>
                <a:gd name="T88" fmla="*/ 339107 w 988"/>
                <a:gd name="T89" fmla="*/ 206190 h 909"/>
                <a:gd name="T90" fmla="*/ 380809 w 988"/>
                <a:gd name="T91" fmla="*/ 98708 h 909"/>
                <a:gd name="T92" fmla="*/ 346789 w 988"/>
                <a:gd name="T93" fmla="*/ 36193 h 9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88"/>
                <a:gd name="T142" fmla="*/ 0 h 909"/>
                <a:gd name="T143" fmla="*/ 988 w 988"/>
                <a:gd name="T144" fmla="*/ 909 h 9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88" h="909">
                  <a:moveTo>
                    <a:pt x="316" y="33"/>
                  </a:moveTo>
                  <a:lnTo>
                    <a:pt x="282" y="5"/>
                  </a:lnTo>
                  <a:lnTo>
                    <a:pt x="235" y="33"/>
                  </a:lnTo>
                  <a:lnTo>
                    <a:pt x="214" y="7"/>
                  </a:lnTo>
                  <a:lnTo>
                    <a:pt x="162" y="0"/>
                  </a:lnTo>
                  <a:lnTo>
                    <a:pt x="136" y="88"/>
                  </a:lnTo>
                  <a:lnTo>
                    <a:pt x="35" y="90"/>
                  </a:lnTo>
                  <a:lnTo>
                    <a:pt x="7" y="122"/>
                  </a:lnTo>
                  <a:lnTo>
                    <a:pt x="0" y="165"/>
                  </a:lnTo>
                  <a:lnTo>
                    <a:pt x="72" y="195"/>
                  </a:lnTo>
                  <a:lnTo>
                    <a:pt x="107" y="160"/>
                  </a:lnTo>
                  <a:lnTo>
                    <a:pt x="149" y="202"/>
                  </a:lnTo>
                  <a:lnTo>
                    <a:pt x="106" y="252"/>
                  </a:lnTo>
                  <a:lnTo>
                    <a:pt x="169" y="352"/>
                  </a:lnTo>
                  <a:lnTo>
                    <a:pt x="259" y="354"/>
                  </a:lnTo>
                  <a:lnTo>
                    <a:pt x="133" y="437"/>
                  </a:lnTo>
                  <a:lnTo>
                    <a:pt x="169" y="494"/>
                  </a:lnTo>
                  <a:lnTo>
                    <a:pt x="244" y="469"/>
                  </a:lnTo>
                  <a:lnTo>
                    <a:pt x="316" y="527"/>
                  </a:lnTo>
                  <a:lnTo>
                    <a:pt x="320" y="610"/>
                  </a:lnTo>
                  <a:lnTo>
                    <a:pt x="435" y="606"/>
                  </a:lnTo>
                  <a:lnTo>
                    <a:pt x="467" y="691"/>
                  </a:lnTo>
                  <a:lnTo>
                    <a:pt x="563" y="733"/>
                  </a:lnTo>
                  <a:lnTo>
                    <a:pt x="723" y="879"/>
                  </a:lnTo>
                  <a:lnTo>
                    <a:pt x="784" y="787"/>
                  </a:lnTo>
                  <a:lnTo>
                    <a:pt x="899" y="909"/>
                  </a:lnTo>
                  <a:lnTo>
                    <a:pt x="952" y="887"/>
                  </a:lnTo>
                  <a:lnTo>
                    <a:pt x="913" y="845"/>
                  </a:lnTo>
                  <a:lnTo>
                    <a:pt x="941" y="782"/>
                  </a:lnTo>
                  <a:lnTo>
                    <a:pt x="988" y="740"/>
                  </a:lnTo>
                  <a:lnTo>
                    <a:pt x="964" y="693"/>
                  </a:lnTo>
                  <a:lnTo>
                    <a:pt x="919" y="687"/>
                  </a:lnTo>
                  <a:lnTo>
                    <a:pt x="813" y="568"/>
                  </a:lnTo>
                  <a:lnTo>
                    <a:pt x="712" y="583"/>
                  </a:lnTo>
                  <a:lnTo>
                    <a:pt x="646" y="553"/>
                  </a:lnTo>
                  <a:lnTo>
                    <a:pt x="595" y="399"/>
                  </a:lnTo>
                  <a:lnTo>
                    <a:pt x="633" y="392"/>
                  </a:lnTo>
                  <a:lnTo>
                    <a:pt x="598" y="349"/>
                  </a:lnTo>
                  <a:lnTo>
                    <a:pt x="523" y="308"/>
                  </a:lnTo>
                  <a:lnTo>
                    <a:pt x="496" y="247"/>
                  </a:lnTo>
                  <a:lnTo>
                    <a:pt x="453" y="190"/>
                  </a:lnTo>
                  <a:lnTo>
                    <a:pt x="420" y="221"/>
                  </a:lnTo>
                  <a:lnTo>
                    <a:pt x="411" y="261"/>
                  </a:lnTo>
                  <a:lnTo>
                    <a:pt x="358" y="259"/>
                  </a:lnTo>
                  <a:lnTo>
                    <a:pt x="309" y="188"/>
                  </a:lnTo>
                  <a:lnTo>
                    <a:pt x="347" y="90"/>
                  </a:lnTo>
                  <a:lnTo>
                    <a:pt x="316" y="33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2" name="Freeform 317"/>
            <p:cNvSpPr>
              <a:spLocks/>
            </p:cNvSpPr>
            <p:nvPr/>
          </p:nvSpPr>
          <p:spPr bwMode="auto">
            <a:xfrm>
              <a:off x="4429059" y="4212400"/>
              <a:ext cx="354013" cy="509587"/>
            </a:xfrm>
            <a:custGeom>
              <a:avLst/>
              <a:gdLst>
                <a:gd name="T0" fmla="*/ 340252 w 337"/>
                <a:gd name="T1" fmla="*/ 504016 h 506"/>
                <a:gd name="T2" fmla="*/ 297446 w 337"/>
                <a:gd name="T3" fmla="*/ 513898 h 506"/>
                <a:gd name="T4" fmla="*/ 259031 w 337"/>
                <a:gd name="T5" fmla="*/ 555625 h 506"/>
                <a:gd name="T6" fmla="*/ 79026 w 337"/>
                <a:gd name="T7" fmla="*/ 432641 h 506"/>
                <a:gd name="T8" fmla="*/ 42806 w 337"/>
                <a:gd name="T9" fmla="*/ 471073 h 506"/>
                <a:gd name="T10" fmla="*/ 0 w 337"/>
                <a:gd name="T11" fmla="*/ 424954 h 506"/>
                <a:gd name="T12" fmla="*/ 30732 w 337"/>
                <a:gd name="T13" fmla="*/ 355776 h 506"/>
                <a:gd name="T14" fmla="*/ 82319 w 337"/>
                <a:gd name="T15" fmla="*/ 309657 h 506"/>
                <a:gd name="T16" fmla="*/ 105368 w 337"/>
                <a:gd name="T17" fmla="*/ 308559 h 506"/>
                <a:gd name="T18" fmla="*/ 140491 w 337"/>
                <a:gd name="T19" fmla="*/ 184476 h 506"/>
                <a:gd name="T20" fmla="*/ 285373 w 337"/>
                <a:gd name="T21" fmla="*/ 6588 h 506"/>
                <a:gd name="T22" fmla="*/ 369887 w 337"/>
                <a:gd name="T23" fmla="*/ 0 h 506"/>
                <a:gd name="T24" fmla="*/ 271104 w 337"/>
                <a:gd name="T25" fmla="*/ 278911 h 506"/>
                <a:gd name="T26" fmla="*/ 295251 w 337"/>
                <a:gd name="T27" fmla="*/ 333814 h 506"/>
                <a:gd name="T28" fmla="*/ 366594 w 337"/>
                <a:gd name="T29" fmla="*/ 401895 h 506"/>
                <a:gd name="T30" fmla="*/ 340252 w 337"/>
                <a:gd name="T31" fmla="*/ 504016 h 5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"/>
                <a:gd name="T49" fmla="*/ 0 h 506"/>
                <a:gd name="T50" fmla="*/ 337 w 337"/>
                <a:gd name="T51" fmla="*/ 506 h 5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" h="506">
                  <a:moveTo>
                    <a:pt x="310" y="459"/>
                  </a:moveTo>
                  <a:lnTo>
                    <a:pt x="271" y="468"/>
                  </a:lnTo>
                  <a:lnTo>
                    <a:pt x="236" y="506"/>
                  </a:lnTo>
                  <a:lnTo>
                    <a:pt x="72" y="394"/>
                  </a:lnTo>
                  <a:lnTo>
                    <a:pt x="39" y="429"/>
                  </a:lnTo>
                  <a:lnTo>
                    <a:pt x="0" y="387"/>
                  </a:lnTo>
                  <a:lnTo>
                    <a:pt x="28" y="324"/>
                  </a:lnTo>
                  <a:lnTo>
                    <a:pt x="75" y="282"/>
                  </a:lnTo>
                  <a:lnTo>
                    <a:pt x="96" y="281"/>
                  </a:lnTo>
                  <a:lnTo>
                    <a:pt x="128" y="168"/>
                  </a:lnTo>
                  <a:lnTo>
                    <a:pt x="260" y="6"/>
                  </a:lnTo>
                  <a:lnTo>
                    <a:pt x="337" y="0"/>
                  </a:lnTo>
                  <a:lnTo>
                    <a:pt x="247" y="254"/>
                  </a:lnTo>
                  <a:lnTo>
                    <a:pt x="269" y="304"/>
                  </a:lnTo>
                  <a:lnTo>
                    <a:pt x="334" y="366"/>
                  </a:lnTo>
                  <a:lnTo>
                    <a:pt x="310" y="459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3" name="Freeform 318"/>
            <p:cNvSpPr>
              <a:spLocks/>
            </p:cNvSpPr>
            <p:nvPr/>
          </p:nvSpPr>
          <p:spPr bwMode="auto">
            <a:xfrm>
              <a:off x="3764326" y="3213022"/>
              <a:ext cx="883649" cy="932033"/>
            </a:xfrm>
            <a:custGeom>
              <a:avLst/>
              <a:gdLst>
                <a:gd name="T0" fmla="*/ 2147483647 w 839"/>
                <a:gd name="T1" fmla="*/ 2147483647 h 925"/>
                <a:gd name="T2" fmla="*/ 2147483647 w 839"/>
                <a:gd name="T3" fmla="*/ 2147483647 h 925"/>
                <a:gd name="T4" fmla="*/ 2147483647 w 839"/>
                <a:gd name="T5" fmla="*/ 0 h 925"/>
                <a:gd name="T6" fmla="*/ 2147483647 w 839"/>
                <a:gd name="T7" fmla="*/ 2147483647 h 925"/>
                <a:gd name="T8" fmla="*/ 2147483647 w 839"/>
                <a:gd name="T9" fmla="*/ 2147483647 h 925"/>
                <a:gd name="T10" fmla="*/ 2147483647 w 839"/>
                <a:gd name="T11" fmla="*/ 2147483647 h 925"/>
                <a:gd name="T12" fmla="*/ 2147483647 w 839"/>
                <a:gd name="T13" fmla="*/ 2147483647 h 925"/>
                <a:gd name="T14" fmla="*/ 2147483647 w 839"/>
                <a:gd name="T15" fmla="*/ 2147483647 h 925"/>
                <a:gd name="T16" fmla="*/ 2147483647 w 839"/>
                <a:gd name="T17" fmla="*/ 2147483647 h 925"/>
                <a:gd name="T18" fmla="*/ 2147483647 w 839"/>
                <a:gd name="T19" fmla="*/ 2147483647 h 925"/>
                <a:gd name="T20" fmla="*/ 2147483647 w 839"/>
                <a:gd name="T21" fmla="*/ 2147483647 h 925"/>
                <a:gd name="T22" fmla="*/ 2147483647 w 839"/>
                <a:gd name="T23" fmla="*/ 2147483647 h 925"/>
                <a:gd name="T24" fmla="*/ 2147483647 w 839"/>
                <a:gd name="T25" fmla="*/ 2147483647 h 925"/>
                <a:gd name="T26" fmla="*/ 2147483647 w 839"/>
                <a:gd name="T27" fmla="*/ 2147483647 h 925"/>
                <a:gd name="T28" fmla="*/ 2147483647 w 839"/>
                <a:gd name="T29" fmla="*/ 2147483647 h 925"/>
                <a:gd name="T30" fmla="*/ 0 w 839"/>
                <a:gd name="T31" fmla="*/ 2147483647 h 925"/>
                <a:gd name="T32" fmla="*/ 2147483647 w 839"/>
                <a:gd name="T33" fmla="*/ 2147483647 h 925"/>
                <a:gd name="T34" fmla="*/ 2147483647 w 839"/>
                <a:gd name="T35" fmla="*/ 2147483647 h 925"/>
                <a:gd name="T36" fmla="*/ 2147483647 w 839"/>
                <a:gd name="T37" fmla="*/ 2147483647 h 925"/>
                <a:gd name="T38" fmla="*/ 2147483647 w 839"/>
                <a:gd name="T39" fmla="*/ 2147483647 h 925"/>
                <a:gd name="T40" fmla="*/ 2147483647 w 839"/>
                <a:gd name="T41" fmla="*/ 2147483647 h 925"/>
                <a:gd name="T42" fmla="*/ 2147483647 w 839"/>
                <a:gd name="T43" fmla="*/ 2147483647 h 925"/>
                <a:gd name="T44" fmla="*/ 2147483647 w 839"/>
                <a:gd name="T45" fmla="*/ 2147483647 h 925"/>
                <a:gd name="T46" fmla="*/ 2147483647 w 839"/>
                <a:gd name="T47" fmla="*/ 2147483647 h 925"/>
                <a:gd name="T48" fmla="*/ 2147483647 w 839"/>
                <a:gd name="T49" fmla="*/ 2147483647 h 925"/>
                <a:gd name="T50" fmla="*/ 2147483647 w 839"/>
                <a:gd name="T51" fmla="*/ 2147483647 h 925"/>
                <a:gd name="T52" fmla="*/ 2147483647 w 839"/>
                <a:gd name="T53" fmla="*/ 2147483647 h 925"/>
                <a:gd name="T54" fmla="*/ 2147483647 w 839"/>
                <a:gd name="T55" fmla="*/ 2147483647 h 925"/>
                <a:gd name="T56" fmla="*/ 2147483647 w 839"/>
                <a:gd name="T57" fmla="*/ 2147483647 h 925"/>
                <a:gd name="T58" fmla="*/ 2147483647 w 839"/>
                <a:gd name="T59" fmla="*/ 2147483647 h 925"/>
                <a:gd name="T60" fmla="*/ 2147483647 w 839"/>
                <a:gd name="T61" fmla="*/ 2147483647 h 925"/>
                <a:gd name="T62" fmla="*/ 2147483647 w 839"/>
                <a:gd name="T63" fmla="*/ 2147483647 h 925"/>
                <a:gd name="T64" fmla="*/ 2147483647 w 839"/>
                <a:gd name="T65" fmla="*/ 2147483647 h 925"/>
                <a:gd name="T66" fmla="*/ 2147483647 w 839"/>
                <a:gd name="T67" fmla="*/ 2147483647 h 925"/>
                <a:gd name="T68" fmla="*/ 2147483647 w 839"/>
                <a:gd name="T69" fmla="*/ 2147483647 h 925"/>
                <a:gd name="T70" fmla="*/ 2147483647 w 839"/>
                <a:gd name="T71" fmla="*/ 2147483647 h 925"/>
                <a:gd name="T72" fmla="*/ 2147483647 w 839"/>
                <a:gd name="T73" fmla="*/ 2147483647 h 925"/>
                <a:gd name="T74" fmla="*/ 2147483647 w 839"/>
                <a:gd name="T75" fmla="*/ 2147483647 h 925"/>
                <a:gd name="T76" fmla="*/ 2147483647 w 839"/>
                <a:gd name="T77" fmla="*/ 2147483647 h 925"/>
                <a:gd name="T78" fmla="*/ 2147483647 w 839"/>
                <a:gd name="T79" fmla="*/ 2147483647 h 925"/>
                <a:gd name="T80" fmla="*/ 2147483647 w 839"/>
                <a:gd name="T81" fmla="*/ 2147483647 h 925"/>
                <a:gd name="T82" fmla="*/ 2147483647 w 839"/>
                <a:gd name="T83" fmla="*/ 2147483647 h 925"/>
                <a:gd name="T84" fmla="*/ 2147483647 w 839"/>
                <a:gd name="T85" fmla="*/ 2147483647 h 925"/>
                <a:gd name="T86" fmla="*/ 2147483647 w 839"/>
                <a:gd name="T87" fmla="*/ 2147483647 h 9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9"/>
                <a:gd name="T133" fmla="*/ 0 h 925"/>
                <a:gd name="T134" fmla="*/ 839 w 839"/>
                <a:gd name="T135" fmla="*/ 925 h 9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9" h="925">
                  <a:moveTo>
                    <a:pt x="668" y="96"/>
                  </a:moveTo>
                  <a:lnTo>
                    <a:pt x="682" y="38"/>
                  </a:lnTo>
                  <a:lnTo>
                    <a:pt x="663" y="0"/>
                  </a:lnTo>
                  <a:lnTo>
                    <a:pt x="594" y="14"/>
                  </a:lnTo>
                  <a:lnTo>
                    <a:pt x="546" y="84"/>
                  </a:lnTo>
                  <a:lnTo>
                    <a:pt x="546" y="120"/>
                  </a:lnTo>
                  <a:lnTo>
                    <a:pt x="440" y="92"/>
                  </a:lnTo>
                  <a:lnTo>
                    <a:pt x="397" y="144"/>
                  </a:lnTo>
                  <a:lnTo>
                    <a:pt x="293" y="95"/>
                  </a:lnTo>
                  <a:lnTo>
                    <a:pt x="255" y="99"/>
                  </a:lnTo>
                  <a:lnTo>
                    <a:pt x="233" y="63"/>
                  </a:lnTo>
                  <a:lnTo>
                    <a:pt x="127" y="171"/>
                  </a:lnTo>
                  <a:lnTo>
                    <a:pt x="143" y="195"/>
                  </a:lnTo>
                  <a:lnTo>
                    <a:pt x="108" y="381"/>
                  </a:lnTo>
                  <a:lnTo>
                    <a:pt x="15" y="414"/>
                  </a:lnTo>
                  <a:lnTo>
                    <a:pt x="0" y="538"/>
                  </a:lnTo>
                  <a:lnTo>
                    <a:pt x="34" y="566"/>
                  </a:lnTo>
                  <a:lnTo>
                    <a:pt x="65" y="623"/>
                  </a:lnTo>
                  <a:lnTo>
                    <a:pt x="27" y="721"/>
                  </a:lnTo>
                  <a:lnTo>
                    <a:pt x="76" y="792"/>
                  </a:lnTo>
                  <a:lnTo>
                    <a:pt x="129" y="794"/>
                  </a:lnTo>
                  <a:lnTo>
                    <a:pt x="138" y="754"/>
                  </a:lnTo>
                  <a:lnTo>
                    <a:pt x="171" y="723"/>
                  </a:lnTo>
                  <a:lnTo>
                    <a:pt x="214" y="780"/>
                  </a:lnTo>
                  <a:lnTo>
                    <a:pt x="241" y="841"/>
                  </a:lnTo>
                  <a:lnTo>
                    <a:pt x="316" y="882"/>
                  </a:lnTo>
                  <a:lnTo>
                    <a:pt x="351" y="925"/>
                  </a:lnTo>
                  <a:lnTo>
                    <a:pt x="369" y="906"/>
                  </a:lnTo>
                  <a:lnTo>
                    <a:pt x="359" y="685"/>
                  </a:lnTo>
                  <a:lnTo>
                    <a:pt x="327" y="650"/>
                  </a:lnTo>
                  <a:lnTo>
                    <a:pt x="379" y="565"/>
                  </a:lnTo>
                  <a:lnTo>
                    <a:pt x="435" y="589"/>
                  </a:lnTo>
                  <a:lnTo>
                    <a:pt x="536" y="423"/>
                  </a:lnTo>
                  <a:lnTo>
                    <a:pt x="579" y="423"/>
                  </a:lnTo>
                  <a:lnTo>
                    <a:pt x="575" y="490"/>
                  </a:lnTo>
                  <a:lnTo>
                    <a:pt x="632" y="479"/>
                  </a:lnTo>
                  <a:lnTo>
                    <a:pt x="675" y="422"/>
                  </a:lnTo>
                  <a:lnTo>
                    <a:pt x="708" y="443"/>
                  </a:lnTo>
                  <a:lnTo>
                    <a:pt x="763" y="405"/>
                  </a:lnTo>
                  <a:lnTo>
                    <a:pt x="764" y="348"/>
                  </a:lnTo>
                  <a:lnTo>
                    <a:pt x="839" y="323"/>
                  </a:lnTo>
                  <a:lnTo>
                    <a:pt x="834" y="182"/>
                  </a:lnTo>
                  <a:lnTo>
                    <a:pt x="765" y="119"/>
                  </a:lnTo>
                  <a:lnTo>
                    <a:pt x="668" y="96"/>
                  </a:lnTo>
                </a:path>
              </a:pathLst>
            </a:custGeom>
            <a:solidFill>
              <a:srgbClr val="8064A2">
                <a:lumMod val="60000"/>
                <a:lumOff val="40000"/>
              </a:srgbClr>
            </a:solidFill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319"/>
            <p:cNvSpPr>
              <a:spLocks/>
            </p:cNvSpPr>
            <p:nvPr/>
          </p:nvSpPr>
          <p:spPr bwMode="auto">
            <a:xfrm>
              <a:off x="4093409" y="3639719"/>
              <a:ext cx="754148" cy="856305"/>
            </a:xfrm>
            <a:custGeom>
              <a:avLst/>
              <a:gdLst>
                <a:gd name="T0" fmla="*/ 2147483647 w 716"/>
                <a:gd name="T1" fmla="*/ 2147483647 h 850"/>
                <a:gd name="T2" fmla="*/ 2147483647 w 716"/>
                <a:gd name="T3" fmla="*/ 2147483647 h 850"/>
                <a:gd name="T4" fmla="*/ 2147483647 w 716"/>
                <a:gd name="T5" fmla="*/ 2147483647 h 850"/>
                <a:gd name="T6" fmla="*/ 2147483647 w 716"/>
                <a:gd name="T7" fmla="*/ 0 h 850"/>
                <a:gd name="T8" fmla="*/ 2147483647 w 716"/>
                <a:gd name="T9" fmla="*/ 0 h 850"/>
                <a:gd name="T10" fmla="*/ 2147483647 w 716"/>
                <a:gd name="T11" fmla="*/ 2147483647 h 850"/>
                <a:gd name="T12" fmla="*/ 2147483647 w 716"/>
                <a:gd name="T13" fmla="*/ 2147483647 h 850"/>
                <a:gd name="T14" fmla="*/ 2147483647 w 716"/>
                <a:gd name="T15" fmla="*/ 2147483647 h 850"/>
                <a:gd name="T16" fmla="*/ 2147483647 w 716"/>
                <a:gd name="T17" fmla="*/ 2147483647 h 850"/>
                <a:gd name="T18" fmla="*/ 2147483647 w 716"/>
                <a:gd name="T19" fmla="*/ 2147483647 h 850"/>
                <a:gd name="T20" fmla="*/ 2147483647 w 716"/>
                <a:gd name="T21" fmla="*/ 2147483647 h 850"/>
                <a:gd name="T22" fmla="*/ 0 w 716"/>
                <a:gd name="T23" fmla="*/ 2147483647 h 850"/>
                <a:gd name="T24" fmla="*/ 2147483647 w 716"/>
                <a:gd name="T25" fmla="*/ 2147483647 h 850"/>
                <a:gd name="T26" fmla="*/ 2147483647 w 716"/>
                <a:gd name="T27" fmla="*/ 2147483647 h 850"/>
                <a:gd name="T28" fmla="*/ 2147483647 w 716"/>
                <a:gd name="T29" fmla="*/ 2147483647 h 850"/>
                <a:gd name="T30" fmla="*/ 2147483647 w 716"/>
                <a:gd name="T31" fmla="*/ 2147483647 h 850"/>
                <a:gd name="T32" fmla="*/ 2147483647 w 716"/>
                <a:gd name="T33" fmla="*/ 2147483647 h 850"/>
                <a:gd name="T34" fmla="*/ 2147483647 w 716"/>
                <a:gd name="T35" fmla="*/ 2147483647 h 850"/>
                <a:gd name="T36" fmla="*/ 2147483647 w 716"/>
                <a:gd name="T37" fmla="*/ 2147483647 h 850"/>
                <a:gd name="T38" fmla="*/ 2147483647 w 716"/>
                <a:gd name="T39" fmla="*/ 2147483647 h 850"/>
                <a:gd name="T40" fmla="*/ 2147483647 w 716"/>
                <a:gd name="T41" fmla="*/ 2147483647 h 850"/>
                <a:gd name="T42" fmla="*/ 2147483647 w 716"/>
                <a:gd name="T43" fmla="*/ 2147483647 h 850"/>
                <a:gd name="T44" fmla="*/ 2147483647 w 716"/>
                <a:gd name="T45" fmla="*/ 2147483647 h 850"/>
                <a:gd name="T46" fmla="*/ 2147483647 w 716"/>
                <a:gd name="T47" fmla="*/ 2147483647 h 850"/>
                <a:gd name="T48" fmla="*/ 2147483647 w 716"/>
                <a:gd name="T49" fmla="*/ 2147483647 h 850"/>
                <a:gd name="T50" fmla="*/ 2147483647 w 716"/>
                <a:gd name="T51" fmla="*/ 2147483647 h 850"/>
                <a:gd name="T52" fmla="*/ 2147483647 w 716"/>
                <a:gd name="T53" fmla="*/ 2147483647 h 850"/>
                <a:gd name="T54" fmla="*/ 2147483647 w 716"/>
                <a:gd name="T55" fmla="*/ 2147483647 h 850"/>
                <a:gd name="T56" fmla="*/ 2147483647 w 716"/>
                <a:gd name="T57" fmla="*/ 2147483647 h 850"/>
                <a:gd name="T58" fmla="*/ 2147483647 w 716"/>
                <a:gd name="T59" fmla="*/ 2147483647 h 850"/>
                <a:gd name="T60" fmla="*/ 2147483647 w 716"/>
                <a:gd name="T61" fmla="*/ 2147483647 h 850"/>
                <a:gd name="T62" fmla="*/ 2147483647 w 716"/>
                <a:gd name="T63" fmla="*/ 2147483647 h 850"/>
                <a:gd name="T64" fmla="*/ 2147483647 w 716"/>
                <a:gd name="T65" fmla="*/ 2147483647 h 850"/>
                <a:gd name="T66" fmla="*/ 2147483647 w 716"/>
                <a:gd name="T67" fmla="*/ 2147483647 h 850"/>
                <a:gd name="T68" fmla="*/ 2147483647 w 716"/>
                <a:gd name="T69" fmla="*/ 2147483647 h 850"/>
                <a:gd name="T70" fmla="*/ 2147483647 w 716"/>
                <a:gd name="T71" fmla="*/ 2147483647 h 850"/>
                <a:gd name="T72" fmla="*/ 2147483647 w 716"/>
                <a:gd name="T73" fmla="*/ 2147483647 h 850"/>
                <a:gd name="T74" fmla="*/ 2147483647 w 716"/>
                <a:gd name="T75" fmla="*/ 2147483647 h 850"/>
                <a:gd name="T76" fmla="*/ 2147483647 w 716"/>
                <a:gd name="T77" fmla="*/ 2147483647 h 850"/>
                <a:gd name="T78" fmla="*/ 2147483647 w 716"/>
                <a:gd name="T79" fmla="*/ 2147483647 h 850"/>
                <a:gd name="T80" fmla="*/ 2147483647 w 716"/>
                <a:gd name="T81" fmla="*/ 2147483647 h 850"/>
                <a:gd name="T82" fmla="*/ 2147483647 w 716"/>
                <a:gd name="T83" fmla="*/ 2147483647 h 850"/>
                <a:gd name="T84" fmla="*/ 2147483647 w 716"/>
                <a:gd name="T85" fmla="*/ 2147483647 h 850"/>
                <a:gd name="T86" fmla="*/ 2147483647 w 716"/>
                <a:gd name="T87" fmla="*/ 2147483647 h 850"/>
                <a:gd name="T88" fmla="*/ 2147483647 w 716"/>
                <a:gd name="T89" fmla="*/ 2147483647 h 850"/>
                <a:gd name="T90" fmla="*/ 2147483647 w 716"/>
                <a:gd name="T91" fmla="*/ 2147483647 h 850"/>
                <a:gd name="T92" fmla="*/ 2147483647 w 716"/>
                <a:gd name="T93" fmla="*/ 2147483647 h 850"/>
                <a:gd name="T94" fmla="*/ 2147483647 w 716"/>
                <a:gd name="T95" fmla="*/ 2147483647 h 850"/>
                <a:gd name="T96" fmla="*/ 2147483647 w 716"/>
                <a:gd name="T97" fmla="*/ 2147483647 h 850"/>
                <a:gd name="T98" fmla="*/ 2147483647 w 716"/>
                <a:gd name="T99" fmla="*/ 2147483647 h 850"/>
                <a:gd name="T100" fmla="*/ 2147483647 w 716"/>
                <a:gd name="T101" fmla="*/ 2147483647 h 8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6"/>
                <a:gd name="T154" fmla="*/ 0 h 850"/>
                <a:gd name="T155" fmla="*/ 716 w 716"/>
                <a:gd name="T156" fmla="*/ 850 h 8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6" h="850">
                  <a:moveTo>
                    <a:pt x="355" y="109"/>
                  </a:moveTo>
                  <a:lnTo>
                    <a:pt x="319" y="56"/>
                  </a:lnTo>
                  <a:lnTo>
                    <a:pt x="262" y="63"/>
                  </a:lnTo>
                  <a:lnTo>
                    <a:pt x="266" y="0"/>
                  </a:lnTo>
                  <a:lnTo>
                    <a:pt x="223" y="0"/>
                  </a:lnTo>
                  <a:lnTo>
                    <a:pt x="122" y="166"/>
                  </a:lnTo>
                  <a:lnTo>
                    <a:pt x="66" y="142"/>
                  </a:lnTo>
                  <a:lnTo>
                    <a:pt x="14" y="227"/>
                  </a:lnTo>
                  <a:lnTo>
                    <a:pt x="46" y="262"/>
                  </a:lnTo>
                  <a:lnTo>
                    <a:pt x="56" y="483"/>
                  </a:lnTo>
                  <a:lnTo>
                    <a:pt x="38" y="502"/>
                  </a:lnTo>
                  <a:lnTo>
                    <a:pt x="0" y="509"/>
                  </a:lnTo>
                  <a:lnTo>
                    <a:pt x="51" y="663"/>
                  </a:lnTo>
                  <a:lnTo>
                    <a:pt x="117" y="693"/>
                  </a:lnTo>
                  <a:lnTo>
                    <a:pt x="218" y="678"/>
                  </a:lnTo>
                  <a:lnTo>
                    <a:pt x="324" y="797"/>
                  </a:lnTo>
                  <a:lnTo>
                    <a:pt x="369" y="803"/>
                  </a:lnTo>
                  <a:lnTo>
                    <a:pt x="393" y="850"/>
                  </a:lnTo>
                  <a:lnTo>
                    <a:pt x="414" y="849"/>
                  </a:lnTo>
                  <a:lnTo>
                    <a:pt x="445" y="740"/>
                  </a:lnTo>
                  <a:lnTo>
                    <a:pt x="426" y="573"/>
                  </a:lnTo>
                  <a:lnTo>
                    <a:pt x="457" y="533"/>
                  </a:lnTo>
                  <a:lnTo>
                    <a:pt x="428" y="489"/>
                  </a:lnTo>
                  <a:lnTo>
                    <a:pt x="507" y="407"/>
                  </a:lnTo>
                  <a:lnTo>
                    <a:pt x="540" y="407"/>
                  </a:lnTo>
                  <a:lnTo>
                    <a:pt x="568" y="370"/>
                  </a:lnTo>
                  <a:lnTo>
                    <a:pt x="647" y="369"/>
                  </a:lnTo>
                  <a:lnTo>
                    <a:pt x="711" y="323"/>
                  </a:lnTo>
                  <a:lnTo>
                    <a:pt x="685" y="270"/>
                  </a:lnTo>
                  <a:lnTo>
                    <a:pt x="716" y="237"/>
                  </a:lnTo>
                  <a:lnTo>
                    <a:pt x="708" y="215"/>
                  </a:lnTo>
                  <a:lnTo>
                    <a:pt x="663" y="210"/>
                  </a:lnTo>
                  <a:lnTo>
                    <a:pt x="636" y="162"/>
                  </a:lnTo>
                  <a:lnTo>
                    <a:pt x="633" y="95"/>
                  </a:lnTo>
                  <a:lnTo>
                    <a:pt x="578" y="128"/>
                  </a:lnTo>
                  <a:lnTo>
                    <a:pt x="540" y="218"/>
                  </a:lnTo>
                  <a:lnTo>
                    <a:pt x="536" y="217"/>
                  </a:lnTo>
                  <a:lnTo>
                    <a:pt x="529" y="215"/>
                  </a:lnTo>
                  <a:lnTo>
                    <a:pt x="517" y="210"/>
                  </a:lnTo>
                  <a:lnTo>
                    <a:pt x="504" y="205"/>
                  </a:lnTo>
                  <a:lnTo>
                    <a:pt x="492" y="199"/>
                  </a:lnTo>
                  <a:lnTo>
                    <a:pt x="481" y="194"/>
                  </a:lnTo>
                  <a:lnTo>
                    <a:pt x="473" y="191"/>
                  </a:lnTo>
                  <a:lnTo>
                    <a:pt x="470" y="189"/>
                  </a:lnTo>
                  <a:lnTo>
                    <a:pt x="471" y="183"/>
                  </a:lnTo>
                  <a:lnTo>
                    <a:pt x="472" y="175"/>
                  </a:lnTo>
                  <a:lnTo>
                    <a:pt x="475" y="166"/>
                  </a:lnTo>
                  <a:lnTo>
                    <a:pt x="476" y="159"/>
                  </a:lnTo>
                  <a:lnTo>
                    <a:pt x="476" y="156"/>
                  </a:lnTo>
                  <a:lnTo>
                    <a:pt x="412" y="108"/>
                  </a:lnTo>
                  <a:lnTo>
                    <a:pt x="355" y="109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320"/>
            <p:cNvSpPr>
              <a:spLocks/>
            </p:cNvSpPr>
            <p:nvPr/>
          </p:nvSpPr>
          <p:spPr bwMode="auto">
            <a:xfrm>
              <a:off x="4543359" y="4010787"/>
              <a:ext cx="660400" cy="822325"/>
            </a:xfrm>
            <a:custGeom>
              <a:avLst/>
              <a:gdLst>
                <a:gd name="T0" fmla="*/ 325837 w 628"/>
                <a:gd name="T1" fmla="*/ 882666 h 817"/>
                <a:gd name="T2" fmla="*/ 221613 w 628"/>
                <a:gd name="T3" fmla="*/ 722381 h 817"/>
                <a:gd name="T4" fmla="*/ 247943 w 628"/>
                <a:gd name="T5" fmla="*/ 620282 h 817"/>
                <a:gd name="T6" fmla="*/ 176632 w 628"/>
                <a:gd name="T7" fmla="*/ 552215 h 817"/>
                <a:gd name="T8" fmla="*/ 152496 w 628"/>
                <a:gd name="T9" fmla="*/ 497323 h 817"/>
                <a:gd name="T10" fmla="*/ 251234 w 628"/>
                <a:gd name="T11" fmla="*/ 218471 h 817"/>
                <a:gd name="T12" fmla="*/ 166758 w 628"/>
                <a:gd name="T13" fmla="*/ 225058 h 817"/>
                <a:gd name="T14" fmla="*/ 21942 w 628"/>
                <a:gd name="T15" fmla="*/ 402909 h 817"/>
                <a:gd name="T16" fmla="*/ 0 w 628"/>
                <a:gd name="T17" fmla="*/ 223960 h 817"/>
                <a:gd name="T18" fmla="*/ 34010 w 628"/>
                <a:gd name="T19" fmla="*/ 180046 h 817"/>
                <a:gd name="T20" fmla="*/ 2194 w 628"/>
                <a:gd name="T21" fmla="*/ 131741 h 817"/>
                <a:gd name="T22" fmla="*/ 88865 w 628"/>
                <a:gd name="T23" fmla="*/ 41718 h 817"/>
                <a:gd name="T24" fmla="*/ 125069 w 628"/>
                <a:gd name="T25" fmla="*/ 41718 h 817"/>
                <a:gd name="T26" fmla="*/ 155787 w 628"/>
                <a:gd name="T27" fmla="*/ 1098 h 817"/>
                <a:gd name="T28" fmla="*/ 242458 w 628"/>
                <a:gd name="T29" fmla="*/ 0 h 817"/>
                <a:gd name="T30" fmla="*/ 251234 w 628"/>
                <a:gd name="T31" fmla="*/ 39522 h 817"/>
                <a:gd name="T32" fmla="*/ 297312 w 628"/>
                <a:gd name="T33" fmla="*/ 68066 h 817"/>
                <a:gd name="T34" fmla="*/ 371915 w 628"/>
                <a:gd name="T35" fmla="*/ 32935 h 817"/>
                <a:gd name="T36" fmla="*/ 513440 w 628"/>
                <a:gd name="T37" fmla="*/ 79045 h 817"/>
                <a:gd name="T38" fmla="*/ 559518 w 628"/>
                <a:gd name="T39" fmla="*/ 51599 h 817"/>
                <a:gd name="T40" fmla="*/ 590237 w 628"/>
                <a:gd name="T41" fmla="*/ 104295 h 817"/>
                <a:gd name="T42" fmla="*/ 573780 w 628"/>
                <a:gd name="T43" fmla="*/ 185536 h 817"/>
                <a:gd name="T44" fmla="*/ 638509 w 628"/>
                <a:gd name="T45" fmla="*/ 287635 h 817"/>
                <a:gd name="T46" fmla="*/ 626441 w 628"/>
                <a:gd name="T47" fmla="*/ 401811 h 817"/>
                <a:gd name="T48" fmla="*/ 688975 w 628"/>
                <a:gd name="T49" fmla="*/ 606010 h 817"/>
                <a:gd name="T50" fmla="*/ 650577 w 628"/>
                <a:gd name="T51" fmla="*/ 761903 h 817"/>
                <a:gd name="T52" fmla="*/ 413604 w 628"/>
                <a:gd name="T53" fmla="*/ 823383 h 817"/>
                <a:gd name="T54" fmla="*/ 390565 w 628"/>
                <a:gd name="T55" fmla="*/ 896938 h 817"/>
                <a:gd name="T56" fmla="*/ 325837 w 628"/>
                <a:gd name="T57" fmla="*/ 882666 h 8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28"/>
                <a:gd name="T88" fmla="*/ 0 h 817"/>
                <a:gd name="T89" fmla="*/ 628 w 628"/>
                <a:gd name="T90" fmla="*/ 817 h 8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28" h="817">
                  <a:moveTo>
                    <a:pt x="297" y="804"/>
                  </a:moveTo>
                  <a:lnTo>
                    <a:pt x="202" y="658"/>
                  </a:lnTo>
                  <a:lnTo>
                    <a:pt x="226" y="565"/>
                  </a:lnTo>
                  <a:lnTo>
                    <a:pt x="161" y="503"/>
                  </a:lnTo>
                  <a:lnTo>
                    <a:pt x="139" y="453"/>
                  </a:lnTo>
                  <a:lnTo>
                    <a:pt x="229" y="199"/>
                  </a:lnTo>
                  <a:lnTo>
                    <a:pt x="152" y="205"/>
                  </a:lnTo>
                  <a:lnTo>
                    <a:pt x="20" y="367"/>
                  </a:lnTo>
                  <a:lnTo>
                    <a:pt x="0" y="204"/>
                  </a:lnTo>
                  <a:lnTo>
                    <a:pt x="31" y="164"/>
                  </a:lnTo>
                  <a:lnTo>
                    <a:pt x="2" y="120"/>
                  </a:lnTo>
                  <a:lnTo>
                    <a:pt x="81" y="38"/>
                  </a:lnTo>
                  <a:lnTo>
                    <a:pt x="114" y="38"/>
                  </a:lnTo>
                  <a:lnTo>
                    <a:pt x="142" y="1"/>
                  </a:lnTo>
                  <a:lnTo>
                    <a:pt x="221" y="0"/>
                  </a:lnTo>
                  <a:lnTo>
                    <a:pt x="229" y="36"/>
                  </a:lnTo>
                  <a:lnTo>
                    <a:pt x="271" y="62"/>
                  </a:lnTo>
                  <a:lnTo>
                    <a:pt x="339" y="30"/>
                  </a:lnTo>
                  <a:lnTo>
                    <a:pt x="468" y="72"/>
                  </a:lnTo>
                  <a:lnTo>
                    <a:pt x="510" y="47"/>
                  </a:lnTo>
                  <a:lnTo>
                    <a:pt x="538" y="95"/>
                  </a:lnTo>
                  <a:lnTo>
                    <a:pt x="523" y="169"/>
                  </a:lnTo>
                  <a:lnTo>
                    <a:pt x="582" y="262"/>
                  </a:lnTo>
                  <a:lnTo>
                    <a:pt x="571" y="366"/>
                  </a:lnTo>
                  <a:lnTo>
                    <a:pt x="628" y="552"/>
                  </a:lnTo>
                  <a:lnTo>
                    <a:pt x="593" y="694"/>
                  </a:lnTo>
                  <a:lnTo>
                    <a:pt x="377" y="750"/>
                  </a:lnTo>
                  <a:lnTo>
                    <a:pt x="356" y="817"/>
                  </a:lnTo>
                  <a:lnTo>
                    <a:pt x="297" y="804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6" name="Freeform 321"/>
            <p:cNvSpPr>
              <a:spLocks/>
            </p:cNvSpPr>
            <p:nvPr/>
          </p:nvSpPr>
          <p:spPr bwMode="auto">
            <a:xfrm>
              <a:off x="4775952" y="3797000"/>
              <a:ext cx="303182" cy="286891"/>
            </a:xfrm>
            <a:custGeom>
              <a:avLst/>
              <a:gdLst>
                <a:gd name="T0" fmla="*/ 2147483647 w 289"/>
                <a:gd name="T1" fmla="*/ 0 h 285"/>
                <a:gd name="T2" fmla="*/ 2147483647 w 289"/>
                <a:gd name="T3" fmla="*/ 2147483647 h 285"/>
                <a:gd name="T4" fmla="*/ 2147483647 w 289"/>
                <a:gd name="T5" fmla="*/ 2147483647 h 285"/>
                <a:gd name="T6" fmla="*/ 2147483647 w 289"/>
                <a:gd name="T7" fmla="*/ 2147483647 h 285"/>
                <a:gd name="T8" fmla="*/ 2147483647 w 289"/>
                <a:gd name="T9" fmla="*/ 2147483647 h 285"/>
                <a:gd name="T10" fmla="*/ 2147483647 w 289"/>
                <a:gd name="T11" fmla="*/ 2147483647 h 285"/>
                <a:gd name="T12" fmla="*/ 0 w 289"/>
                <a:gd name="T13" fmla="*/ 2147483647 h 285"/>
                <a:gd name="T14" fmla="*/ 2147483647 w 289"/>
                <a:gd name="T15" fmla="*/ 2147483647 h 285"/>
                <a:gd name="T16" fmla="*/ 2147483647 w 289"/>
                <a:gd name="T17" fmla="*/ 2147483647 h 285"/>
                <a:gd name="T18" fmla="*/ 2147483647 w 289"/>
                <a:gd name="T19" fmla="*/ 2147483647 h 285"/>
                <a:gd name="T20" fmla="*/ 2147483647 w 289"/>
                <a:gd name="T21" fmla="*/ 2147483647 h 285"/>
                <a:gd name="T22" fmla="*/ 2147483647 w 289"/>
                <a:gd name="T23" fmla="*/ 2147483647 h 285"/>
                <a:gd name="T24" fmla="*/ 2147483647 w 289"/>
                <a:gd name="T25" fmla="*/ 2147483647 h 285"/>
                <a:gd name="T26" fmla="*/ 2147483647 w 289"/>
                <a:gd name="T27" fmla="*/ 2147483647 h 285"/>
                <a:gd name="T28" fmla="*/ 2147483647 w 289"/>
                <a:gd name="T29" fmla="*/ 0 h 2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9"/>
                <a:gd name="T46" fmla="*/ 0 h 285"/>
                <a:gd name="T47" fmla="*/ 289 w 289"/>
                <a:gd name="T48" fmla="*/ 285 h 2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9" h="285">
                  <a:moveTo>
                    <a:pt x="250" y="0"/>
                  </a:moveTo>
                  <a:lnTo>
                    <a:pt x="218" y="11"/>
                  </a:lnTo>
                  <a:lnTo>
                    <a:pt x="175" y="99"/>
                  </a:lnTo>
                  <a:lnTo>
                    <a:pt x="69" y="81"/>
                  </a:lnTo>
                  <a:lnTo>
                    <a:pt x="38" y="114"/>
                  </a:lnTo>
                  <a:lnTo>
                    <a:pt x="64" y="167"/>
                  </a:lnTo>
                  <a:lnTo>
                    <a:pt x="0" y="213"/>
                  </a:lnTo>
                  <a:lnTo>
                    <a:pt x="8" y="249"/>
                  </a:lnTo>
                  <a:lnTo>
                    <a:pt x="50" y="275"/>
                  </a:lnTo>
                  <a:lnTo>
                    <a:pt x="118" y="243"/>
                  </a:lnTo>
                  <a:lnTo>
                    <a:pt x="247" y="285"/>
                  </a:lnTo>
                  <a:lnTo>
                    <a:pt x="289" y="260"/>
                  </a:lnTo>
                  <a:lnTo>
                    <a:pt x="261" y="192"/>
                  </a:lnTo>
                  <a:lnTo>
                    <a:pt x="287" y="63"/>
                  </a:lnTo>
                  <a:lnTo>
                    <a:pt x="250" y="0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322"/>
            <p:cNvSpPr>
              <a:spLocks/>
            </p:cNvSpPr>
            <p:nvPr/>
          </p:nvSpPr>
          <p:spPr bwMode="auto">
            <a:xfrm>
              <a:off x="4430647" y="3110675"/>
              <a:ext cx="628650" cy="785812"/>
            </a:xfrm>
            <a:custGeom>
              <a:avLst/>
              <a:gdLst>
                <a:gd name="T0" fmla="*/ 446228 w 598"/>
                <a:gd name="T1" fmla="*/ 47232 h 779"/>
                <a:gd name="T2" fmla="*/ 215988 w 598"/>
                <a:gd name="T3" fmla="*/ 27460 h 779"/>
                <a:gd name="T4" fmla="*/ 171036 w 598"/>
                <a:gd name="T5" fmla="*/ 0 h 779"/>
                <a:gd name="T6" fmla="*/ 70169 w 598"/>
                <a:gd name="T7" fmla="*/ 39543 h 779"/>
                <a:gd name="T8" fmla="*/ 33988 w 598"/>
                <a:gd name="T9" fmla="*/ 110940 h 779"/>
                <a:gd name="T10" fmla="*/ 54819 w 598"/>
                <a:gd name="T11" fmla="*/ 152679 h 779"/>
                <a:gd name="T12" fmla="*/ 39470 w 598"/>
                <a:gd name="T13" fmla="*/ 216387 h 779"/>
                <a:gd name="T14" fmla="*/ 145819 w 598"/>
                <a:gd name="T15" fmla="*/ 241651 h 779"/>
                <a:gd name="T16" fmla="*/ 221470 w 598"/>
                <a:gd name="T17" fmla="*/ 310851 h 779"/>
                <a:gd name="T18" fmla="*/ 226952 w 598"/>
                <a:gd name="T19" fmla="*/ 465727 h 779"/>
                <a:gd name="T20" fmla="*/ 144723 w 598"/>
                <a:gd name="T21" fmla="*/ 493187 h 779"/>
                <a:gd name="T22" fmla="*/ 143626 w 598"/>
                <a:gd name="T23" fmla="*/ 555796 h 779"/>
                <a:gd name="T24" fmla="*/ 83325 w 598"/>
                <a:gd name="T25" fmla="*/ 597536 h 779"/>
                <a:gd name="T26" fmla="*/ 47145 w 598"/>
                <a:gd name="T27" fmla="*/ 574470 h 779"/>
                <a:gd name="T28" fmla="*/ 0 w 598"/>
                <a:gd name="T29" fmla="*/ 637079 h 779"/>
                <a:gd name="T30" fmla="*/ 39470 w 598"/>
                <a:gd name="T31" fmla="*/ 695295 h 779"/>
                <a:gd name="T32" fmla="*/ 101964 w 598"/>
                <a:gd name="T33" fmla="*/ 694196 h 779"/>
                <a:gd name="T34" fmla="*/ 172132 w 598"/>
                <a:gd name="T35" fmla="*/ 746920 h 779"/>
                <a:gd name="T36" fmla="*/ 165554 w 598"/>
                <a:gd name="T37" fmla="*/ 783168 h 779"/>
                <a:gd name="T38" fmla="*/ 242301 w 598"/>
                <a:gd name="T39" fmla="*/ 815022 h 779"/>
                <a:gd name="T40" fmla="*/ 283964 w 598"/>
                <a:gd name="T41" fmla="*/ 716165 h 779"/>
                <a:gd name="T42" fmla="*/ 344265 w 598"/>
                <a:gd name="T43" fmla="*/ 679917 h 779"/>
                <a:gd name="T44" fmla="*/ 347554 w 598"/>
                <a:gd name="T45" fmla="*/ 753511 h 779"/>
                <a:gd name="T46" fmla="*/ 377156 w 598"/>
                <a:gd name="T47" fmla="*/ 806234 h 779"/>
                <a:gd name="T48" fmla="*/ 426494 w 598"/>
                <a:gd name="T49" fmla="*/ 811727 h 779"/>
                <a:gd name="T50" fmla="*/ 435265 w 598"/>
                <a:gd name="T51" fmla="*/ 835892 h 779"/>
                <a:gd name="T52" fmla="*/ 551481 w 598"/>
                <a:gd name="T53" fmla="*/ 855663 h 779"/>
                <a:gd name="T54" fmla="*/ 598626 w 598"/>
                <a:gd name="T55" fmla="*/ 759003 h 779"/>
                <a:gd name="T56" fmla="*/ 633710 w 598"/>
                <a:gd name="T57" fmla="*/ 746920 h 779"/>
                <a:gd name="T58" fmla="*/ 607397 w 598"/>
                <a:gd name="T59" fmla="*/ 668933 h 779"/>
                <a:gd name="T60" fmla="*/ 655638 w 598"/>
                <a:gd name="T61" fmla="*/ 617308 h 779"/>
                <a:gd name="T62" fmla="*/ 452807 w 598"/>
                <a:gd name="T63" fmla="*/ 120825 h 779"/>
                <a:gd name="T64" fmla="*/ 463771 w 598"/>
                <a:gd name="T65" fmla="*/ 81283 h 779"/>
                <a:gd name="T66" fmla="*/ 446228 w 598"/>
                <a:gd name="T67" fmla="*/ 47232 h 7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8"/>
                <a:gd name="T103" fmla="*/ 0 h 779"/>
                <a:gd name="T104" fmla="*/ 598 w 598"/>
                <a:gd name="T105" fmla="*/ 779 h 7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8" h="779">
                  <a:moveTo>
                    <a:pt x="407" y="43"/>
                  </a:moveTo>
                  <a:lnTo>
                    <a:pt x="197" y="25"/>
                  </a:lnTo>
                  <a:lnTo>
                    <a:pt x="156" y="0"/>
                  </a:lnTo>
                  <a:lnTo>
                    <a:pt x="64" y="36"/>
                  </a:lnTo>
                  <a:lnTo>
                    <a:pt x="31" y="101"/>
                  </a:lnTo>
                  <a:lnTo>
                    <a:pt x="50" y="139"/>
                  </a:lnTo>
                  <a:lnTo>
                    <a:pt x="36" y="197"/>
                  </a:lnTo>
                  <a:lnTo>
                    <a:pt x="133" y="220"/>
                  </a:lnTo>
                  <a:lnTo>
                    <a:pt x="202" y="283"/>
                  </a:lnTo>
                  <a:lnTo>
                    <a:pt x="207" y="424"/>
                  </a:lnTo>
                  <a:lnTo>
                    <a:pt x="132" y="449"/>
                  </a:lnTo>
                  <a:lnTo>
                    <a:pt x="131" y="506"/>
                  </a:lnTo>
                  <a:lnTo>
                    <a:pt x="76" y="544"/>
                  </a:lnTo>
                  <a:lnTo>
                    <a:pt x="43" y="523"/>
                  </a:lnTo>
                  <a:lnTo>
                    <a:pt x="0" y="580"/>
                  </a:lnTo>
                  <a:lnTo>
                    <a:pt x="36" y="633"/>
                  </a:lnTo>
                  <a:lnTo>
                    <a:pt x="93" y="632"/>
                  </a:lnTo>
                  <a:lnTo>
                    <a:pt x="157" y="680"/>
                  </a:lnTo>
                  <a:lnTo>
                    <a:pt x="151" y="713"/>
                  </a:lnTo>
                  <a:lnTo>
                    <a:pt x="221" y="742"/>
                  </a:lnTo>
                  <a:lnTo>
                    <a:pt x="259" y="652"/>
                  </a:lnTo>
                  <a:lnTo>
                    <a:pt x="314" y="619"/>
                  </a:lnTo>
                  <a:lnTo>
                    <a:pt x="317" y="686"/>
                  </a:lnTo>
                  <a:lnTo>
                    <a:pt x="344" y="734"/>
                  </a:lnTo>
                  <a:lnTo>
                    <a:pt x="389" y="739"/>
                  </a:lnTo>
                  <a:lnTo>
                    <a:pt x="397" y="761"/>
                  </a:lnTo>
                  <a:lnTo>
                    <a:pt x="503" y="779"/>
                  </a:lnTo>
                  <a:lnTo>
                    <a:pt x="546" y="691"/>
                  </a:lnTo>
                  <a:lnTo>
                    <a:pt x="578" y="680"/>
                  </a:lnTo>
                  <a:lnTo>
                    <a:pt x="554" y="609"/>
                  </a:lnTo>
                  <a:lnTo>
                    <a:pt x="598" y="562"/>
                  </a:lnTo>
                  <a:lnTo>
                    <a:pt x="413" y="110"/>
                  </a:lnTo>
                  <a:lnTo>
                    <a:pt x="423" y="74"/>
                  </a:lnTo>
                  <a:lnTo>
                    <a:pt x="407" y="43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8" name="Freeform 323"/>
            <p:cNvSpPr>
              <a:spLocks/>
            </p:cNvSpPr>
            <p:nvPr/>
          </p:nvSpPr>
          <p:spPr bwMode="auto">
            <a:xfrm>
              <a:off x="3701861" y="2078564"/>
              <a:ext cx="827279" cy="1006304"/>
            </a:xfrm>
            <a:custGeom>
              <a:avLst/>
              <a:gdLst>
                <a:gd name="T0" fmla="*/ 2147483647 w 786"/>
                <a:gd name="T1" fmla="*/ 2147483647 h 999"/>
                <a:gd name="T2" fmla="*/ 2147483647 w 786"/>
                <a:gd name="T3" fmla="*/ 2147483647 h 999"/>
                <a:gd name="T4" fmla="*/ 2147483647 w 786"/>
                <a:gd name="T5" fmla="*/ 2147483647 h 999"/>
                <a:gd name="T6" fmla="*/ 2147483647 w 786"/>
                <a:gd name="T7" fmla="*/ 2147483647 h 999"/>
                <a:gd name="T8" fmla="*/ 2147483647 w 786"/>
                <a:gd name="T9" fmla="*/ 2147483647 h 999"/>
                <a:gd name="T10" fmla="*/ 2147483647 w 786"/>
                <a:gd name="T11" fmla="*/ 2147483647 h 999"/>
                <a:gd name="T12" fmla="*/ 2147483647 w 786"/>
                <a:gd name="T13" fmla="*/ 2147483647 h 999"/>
                <a:gd name="T14" fmla="*/ 2147483647 w 786"/>
                <a:gd name="T15" fmla="*/ 2147483647 h 999"/>
                <a:gd name="T16" fmla="*/ 2147483647 w 786"/>
                <a:gd name="T17" fmla="*/ 2147483647 h 999"/>
                <a:gd name="T18" fmla="*/ 2147483647 w 786"/>
                <a:gd name="T19" fmla="*/ 2147483647 h 999"/>
                <a:gd name="T20" fmla="*/ 2147483647 w 786"/>
                <a:gd name="T21" fmla="*/ 2147483647 h 999"/>
                <a:gd name="T22" fmla="*/ 2147483647 w 786"/>
                <a:gd name="T23" fmla="*/ 2147483647 h 999"/>
                <a:gd name="T24" fmla="*/ 2147483647 w 786"/>
                <a:gd name="T25" fmla="*/ 2147483647 h 999"/>
                <a:gd name="T26" fmla="*/ 2147483647 w 786"/>
                <a:gd name="T27" fmla="*/ 2147483647 h 999"/>
                <a:gd name="T28" fmla="*/ 2147483647 w 786"/>
                <a:gd name="T29" fmla="*/ 2147483647 h 999"/>
                <a:gd name="T30" fmla="*/ 2147483647 w 786"/>
                <a:gd name="T31" fmla="*/ 2147483647 h 999"/>
                <a:gd name="T32" fmla="*/ 2147483647 w 786"/>
                <a:gd name="T33" fmla="*/ 2147483647 h 999"/>
                <a:gd name="T34" fmla="*/ 2147483647 w 786"/>
                <a:gd name="T35" fmla="*/ 2147483647 h 999"/>
                <a:gd name="T36" fmla="*/ 2147483647 w 786"/>
                <a:gd name="T37" fmla="*/ 2147483647 h 999"/>
                <a:gd name="T38" fmla="*/ 2147483647 w 786"/>
                <a:gd name="T39" fmla="*/ 2147483647 h 999"/>
                <a:gd name="T40" fmla="*/ 2147483647 w 786"/>
                <a:gd name="T41" fmla="*/ 2147483647 h 999"/>
                <a:gd name="T42" fmla="*/ 2147483647 w 786"/>
                <a:gd name="T43" fmla="*/ 2147483647 h 999"/>
                <a:gd name="T44" fmla="*/ 2147483647 w 786"/>
                <a:gd name="T45" fmla="*/ 2147483647 h 999"/>
                <a:gd name="T46" fmla="*/ 2147483647 w 786"/>
                <a:gd name="T47" fmla="*/ 2147483647 h 999"/>
                <a:gd name="T48" fmla="*/ 2147483647 w 786"/>
                <a:gd name="T49" fmla="*/ 2147483647 h 999"/>
                <a:gd name="T50" fmla="*/ 2147483647 w 786"/>
                <a:gd name="T51" fmla="*/ 2147483647 h 999"/>
                <a:gd name="T52" fmla="*/ 2147483647 w 786"/>
                <a:gd name="T53" fmla="*/ 2147483647 h 999"/>
                <a:gd name="T54" fmla="*/ 2147483647 w 786"/>
                <a:gd name="T55" fmla="*/ 2147483647 h 999"/>
                <a:gd name="T56" fmla="*/ 2147483647 w 786"/>
                <a:gd name="T57" fmla="*/ 2147483647 h 999"/>
                <a:gd name="T58" fmla="*/ 2147483647 w 786"/>
                <a:gd name="T59" fmla="*/ 2147483647 h 999"/>
                <a:gd name="T60" fmla="*/ 2147483647 w 786"/>
                <a:gd name="T61" fmla="*/ 2147483647 h 999"/>
                <a:gd name="T62" fmla="*/ 2147483647 w 786"/>
                <a:gd name="T63" fmla="*/ 2147483647 h 9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86"/>
                <a:gd name="T97" fmla="*/ 0 h 999"/>
                <a:gd name="T98" fmla="*/ 786 w 786"/>
                <a:gd name="T99" fmla="*/ 999 h 9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86" h="999">
                  <a:moveTo>
                    <a:pt x="504" y="16"/>
                  </a:moveTo>
                  <a:lnTo>
                    <a:pt x="423" y="47"/>
                  </a:lnTo>
                  <a:lnTo>
                    <a:pt x="475" y="90"/>
                  </a:lnTo>
                  <a:lnTo>
                    <a:pt x="429" y="177"/>
                  </a:lnTo>
                  <a:lnTo>
                    <a:pt x="367" y="202"/>
                  </a:lnTo>
                  <a:lnTo>
                    <a:pt x="259" y="342"/>
                  </a:lnTo>
                  <a:lnTo>
                    <a:pt x="267" y="408"/>
                  </a:lnTo>
                  <a:lnTo>
                    <a:pt x="235" y="432"/>
                  </a:lnTo>
                  <a:lnTo>
                    <a:pt x="244" y="532"/>
                  </a:lnTo>
                  <a:lnTo>
                    <a:pt x="207" y="555"/>
                  </a:lnTo>
                  <a:lnTo>
                    <a:pt x="168" y="503"/>
                  </a:lnTo>
                  <a:lnTo>
                    <a:pt x="131" y="533"/>
                  </a:lnTo>
                  <a:lnTo>
                    <a:pt x="84" y="556"/>
                  </a:lnTo>
                  <a:lnTo>
                    <a:pt x="25" y="560"/>
                  </a:lnTo>
                  <a:lnTo>
                    <a:pt x="0" y="623"/>
                  </a:lnTo>
                  <a:lnTo>
                    <a:pt x="11" y="661"/>
                  </a:lnTo>
                  <a:lnTo>
                    <a:pt x="55" y="655"/>
                  </a:lnTo>
                  <a:lnTo>
                    <a:pt x="121" y="765"/>
                  </a:lnTo>
                  <a:lnTo>
                    <a:pt x="214" y="824"/>
                  </a:lnTo>
                  <a:lnTo>
                    <a:pt x="196" y="871"/>
                  </a:lnTo>
                  <a:lnTo>
                    <a:pt x="216" y="966"/>
                  </a:lnTo>
                  <a:lnTo>
                    <a:pt x="304" y="940"/>
                  </a:lnTo>
                  <a:lnTo>
                    <a:pt x="361" y="892"/>
                  </a:lnTo>
                  <a:lnTo>
                    <a:pt x="385" y="973"/>
                  </a:lnTo>
                  <a:lnTo>
                    <a:pt x="453" y="999"/>
                  </a:lnTo>
                  <a:lnTo>
                    <a:pt x="461" y="971"/>
                  </a:lnTo>
                  <a:lnTo>
                    <a:pt x="556" y="961"/>
                  </a:lnTo>
                  <a:lnTo>
                    <a:pt x="562" y="987"/>
                  </a:lnTo>
                  <a:lnTo>
                    <a:pt x="638" y="954"/>
                  </a:lnTo>
                  <a:lnTo>
                    <a:pt x="644" y="852"/>
                  </a:lnTo>
                  <a:lnTo>
                    <a:pt x="696" y="837"/>
                  </a:lnTo>
                  <a:lnTo>
                    <a:pt x="747" y="764"/>
                  </a:lnTo>
                  <a:lnTo>
                    <a:pt x="747" y="759"/>
                  </a:lnTo>
                  <a:lnTo>
                    <a:pt x="747" y="749"/>
                  </a:lnTo>
                  <a:lnTo>
                    <a:pt x="746" y="734"/>
                  </a:lnTo>
                  <a:lnTo>
                    <a:pt x="746" y="718"/>
                  </a:lnTo>
                  <a:lnTo>
                    <a:pt x="745" y="704"/>
                  </a:lnTo>
                  <a:lnTo>
                    <a:pt x="742" y="693"/>
                  </a:lnTo>
                  <a:lnTo>
                    <a:pt x="741" y="688"/>
                  </a:lnTo>
                  <a:lnTo>
                    <a:pt x="737" y="686"/>
                  </a:lnTo>
                  <a:lnTo>
                    <a:pt x="729" y="683"/>
                  </a:lnTo>
                  <a:lnTo>
                    <a:pt x="718" y="679"/>
                  </a:lnTo>
                  <a:lnTo>
                    <a:pt x="705" y="673"/>
                  </a:lnTo>
                  <a:lnTo>
                    <a:pt x="691" y="667"/>
                  </a:lnTo>
                  <a:lnTo>
                    <a:pt x="678" y="661"/>
                  </a:lnTo>
                  <a:lnTo>
                    <a:pt x="665" y="655"/>
                  </a:lnTo>
                  <a:lnTo>
                    <a:pt x="656" y="650"/>
                  </a:lnTo>
                  <a:lnTo>
                    <a:pt x="648" y="648"/>
                  </a:lnTo>
                  <a:lnTo>
                    <a:pt x="646" y="647"/>
                  </a:lnTo>
                  <a:lnTo>
                    <a:pt x="663" y="552"/>
                  </a:lnTo>
                  <a:lnTo>
                    <a:pt x="747" y="560"/>
                  </a:lnTo>
                  <a:lnTo>
                    <a:pt x="755" y="537"/>
                  </a:lnTo>
                  <a:lnTo>
                    <a:pt x="724" y="451"/>
                  </a:lnTo>
                  <a:lnTo>
                    <a:pt x="762" y="418"/>
                  </a:lnTo>
                  <a:lnTo>
                    <a:pt x="786" y="344"/>
                  </a:lnTo>
                  <a:lnTo>
                    <a:pt x="762" y="311"/>
                  </a:lnTo>
                  <a:lnTo>
                    <a:pt x="724" y="323"/>
                  </a:lnTo>
                  <a:lnTo>
                    <a:pt x="651" y="243"/>
                  </a:lnTo>
                  <a:lnTo>
                    <a:pt x="665" y="129"/>
                  </a:lnTo>
                  <a:lnTo>
                    <a:pt x="609" y="102"/>
                  </a:lnTo>
                  <a:lnTo>
                    <a:pt x="639" y="44"/>
                  </a:lnTo>
                  <a:lnTo>
                    <a:pt x="590" y="23"/>
                  </a:lnTo>
                  <a:lnTo>
                    <a:pt x="591" y="0"/>
                  </a:lnTo>
                  <a:lnTo>
                    <a:pt x="504" y="16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324"/>
            <p:cNvSpPr>
              <a:spLocks/>
            </p:cNvSpPr>
            <p:nvPr/>
          </p:nvSpPr>
          <p:spPr bwMode="auto">
            <a:xfrm>
              <a:off x="4373739" y="2624677"/>
              <a:ext cx="484483" cy="530094"/>
            </a:xfrm>
            <a:custGeom>
              <a:avLst/>
              <a:gdLst>
                <a:gd name="T0" fmla="*/ 2147483647 w 460"/>
                <a:gd name="T1" fmla="*/ 2147483647 h 527"/>
                <a:gd name="T2" fmla="*/ 2147483647 w 460"/>
                <a:gd name="T3" fmla="*/ 2147483647 h 527"/>
                <a:gd name="T4" fmla="*/ 2147483647 w 460"/>
                <a:gd name="T5" fmla="*/ 2147483647 h 527"/>
                <a:gd name="T6" fmla="*/ 2147483647 w 460"/>
                <a:gd name="T7" fmla="*/ 2147483647 h 527"/>
                <a:gd name="T8" fmla="*/ 2147483647 w 460"/>
                <a:gd name="T9" fmla="*/ 2147483647 h 527"/>
                <a:gd name="T10" fmla="*/ 2147483647 w 460"/>
                <a:gd name="T11" fmla="*/ 2147483647 h 527"/>
                <a:gd name="T12" fmla="*/ 2147483647 w 460"/>
                <a:gd name="T13" fmla="*/ 2147483647 h 527"/>
                <a:gd name="T14" fmla="*/ 2147483647 w 460"/>
                <a:gd name="T15" fmla="*/ 2147483647 h 527"/>
                <a:gd name="T16" fmla="*/ 0 w 460"/>
                <a:gd name="T17" fmla="*/ 2147483647 h 527"/>
                <a:gd name="T18" fmla="*/ 2147483647 w 460"/>
                <a:gd name="T19" fmla="*/ 2147483647 h 527"/>
                <a:gd name="T20" fmla="*/ 2147483647 w 460"/>
                <a:gd name="T21" fmla="*/ 2147483647 h 527"/>
                <a:gd name="T22" fmla="*/ 2147483647 w 460"/>
                <a:gd name="T23" fmla="*/ 2147483647 h 527"/>
                <a:gd name="T24" fmla="*/ 2147483647 w 460"/>
                <a:gd name="T25" fmla="*/ 2147483647 h 527"/>
                <a:gd name="T26" fmla="*/ 2147483647 w 460"/>
                <a:gd name="T27" fmla="*/ 2147483647 h 527"/>
                <a:gd name="T28" fmla="*/ 2147483647 w 460"/>
                <a:gd name="T29" fmla="*/ 2147483647 h 527"/>
                <a:gd name="T30" fmla="*/ 2147483647 w 460"/>
                <a:gd name="T31" fmla="*/ 2147483647 h 527"/>
                <a:gd name="T32" fmla="*/ 2147483647 w 460"/>
                <a:gd name="T33" fmla="*/ 0 h 527"/>
                <a:gd name="T34" fmla="*/ 2147483647 w 460"/>
                <a:gd name="T35" fmla="*/ 2147483647 h 527"/>
                <a:gd name="T36" fmla="*/ 2147483647 w 460"/>
                <a:gd name="T37" fmla="*/ 2147483647 h 5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0"/>
                <a:gd name="T58" fmla="*/ 0 h 527"/>
                <a:gd name="T59" fmla="*/ 460 w 460"/>
                <a:gd name="T60" fmla="*/ 527 h 5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0" h="527">
                  <a:moveTo>
                    <a:pt x="207" y="15"/>
                  </a:moveTo>
                  <a:lnTo>
                    <a:pt x="109" y="19"/>
                  </a:lnTo>
                  <a:lnTo>
                    <a:pt x="25" y="11"/>
                  </a:lnTo>
                  <a:lnTo>
                    <a:pt x="8" y="106"/>
                  </a:lnTo>
                  <a:lnTo>
                    <a:pt x="103" y="147"/>
                  </a:lnTo>
                  <a:lnTo>
                    <a:pt x="109" y="223"/>
                  </a:lnTo>
                  <a:lnTo>
                    <a:pt x="58" y="296"/>
                  </a:lnTo>
                  <a:lnTo>
                    <a:pt x="6" y="311"/>
                  </a:lnTo>
                  <a:lnTo>
                    <a:pt x="0" y="413"/>
                  </a:lnTo>
                  <a:lnTo>
                    <a:pt x="41" y="456"/>
                  </a:lnTo>
                  <a:lnTo>
                    <a:pt x="75" y="444"/>
                  </a:lnTo>
                  <a:lnTo>
                    <a:pt x="117" y="520"/>
                  </a:lnTo>
                  <a:lnTo>
                    <a:pt x="209" y="487"/>
                  </a:lnTo>
                  <a:lnTo>
                    <a:pt x="250" y="509"/>
                  </a:lnTo>
                  <a:lnTo>
                    <a:pt x="460" y="527"/>
                  </a:lnTo>
                  <a:lnTo>
                    <a:pt x="326" y="21"/>
                  </a:lnTo>
                  <a:lnTo>
                    <a:pt x="276" y="0"/>
                  </a:lnTo>
                  <a:lnTo>
                    <a:pt x="248" y="20"/>
                  </a:lnTo>
                  <a:lnTo>
                    <a:pt x="207" y="15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325"/>
            <p:cNvSpPr>
              <a:spLocks/>
            </p:cNvSpPr>
            <p:nvPr/>
          </p:nvSpPr>
          <p:spPr bwMode="auto">
            <a:xfrm>
              <a:off x="4465151" y="2496522"/>
              <a:ext cx="275759" cy="148543"/>
            </a:xfrm>
            <a:custGeom>
              <a:avLst/>
              <a:gdLst>
                <a:gd name="T0" fmla="*/ 2147483647 w 262"/>
                <a:gd name="T1" fmla="*/ 2147483647 h 148"/>
                <a:gd name="T2" fmla="*/ 2147483647 w 262"/>
                <a:gd name="T3" fmla="*/ 0 h 148"/>
                <a:gd name="T4" fmla="*/ 0 w 262"/>
                <a:gd name="T5" fmla="*/ 2147483647 h 148"/>
                <a:gd name="T6" fmla="*/ 2147483647 w 262"/>
                <a:gd name="T7" fmla="*/ 2147483647 h 148"/>
                <a:gd name="T8" fmla="*/ 2147483647 w 262"/>
                <a:gd name="T9" fmla="*/ 2147483647 h 148"/>
                <a:gd name="T10" fmla="*/ 2147483647 w 262"/>
                <a:gd name="T11" fmla="*/ 2147483647 h 148"/>
                <a:gd name="T12" fmla="*/ 2147483647 w 262"/>
                <a:gd name="T13" fmla="*/ 2147483647 h 148"/>
                <a:gd name="T14" fmla="*/ 2147483647 w 262"/>
                <a:gd name="T15" fmla="*/ 2147483647 h 148"/>
                <a:gd name="T16" fmla="*/ 2147483647 w 262"/>
                <a:gd name="T17" fmla="*/ 2147483647 h 148"/>
                <a:gd name="T18" fmla="*/ 2147483647 w 262"/>
                <a:gd name="T19" fmla="*/ 2147483647 h 148"/>
                <a:gd name="T20" fmla="*/ 2147483647 w 262"/>
                <a:gd name="T21" fmla="*/ 2147483647 h 148"/>
                <a:gd name="T22" fmla="*/ 2147483647 w 262"/>
                <a:gd name="T23" fmla="*/ 2147483647 h 148"/>
                <a:gd name="T24" fmla="*/ 2147483647 w 262"/>
                <a:gd name="T25" fmla="*/ 2147483647 h 1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2"/>
                <a:gd name="T40" fmla="*/ 0 h 148"/>
                <a:gd name="T41" fmla="*/ 262 w 262"/>
                <a:gd name="T42" fmla="*/ 148 h 1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2" h="148">
                  <a:moveTo>
                    <a:pt x="91" y="47"/>
                  </a:moveTo>
                  <a:lnTo>
                    <a:pt x="43" y="0"/>
                  </a:lnTo>
                  <a:lnTo>
                    <a:pt x="0" y="37"/>
                  </a:lnTo>
                  <a:lnTo>
                    <a:pt x="32" y="120"/>
                  </a:lnTo>
                  <a:lnTo>
                    <a:pt x="23" y="146"/>
                  </a:lnTo>
                  <a:lnTo>
                    <a:pt x="121" y="142"/>
                  </a:lnTo>
                  <a:lnTo>
                    <a:pt x="159" y="144"/>
                  </a:lnTo>
                  <a:lnTo>
                    <a:pt x="190" y="127"/>
                  </a:lnTo>
                  <a:lnTo>
                    <a:pt x="240" y="148"/>
                  </a:lnTo>
                  <a:lnTo>
                    <a:pt x="262" y="101"/>
                  </a:lnTo>
                  <a:lnTo>
                    <a:pt x="254" y="27"/>
                  </a:lnTo>
                  <a:lnTo>
                    <a:pt x="124" y="23"/>
                  </a:lnTo>
                  <a:lnTo>
                    <a:pt x="91" y="47"/>
                  </a:lnTo>
                </a:path>
              </a:pathLst>
            </a:custGeom>
            <a:solidFill>
              <a:srgbClr val="8064A2">
                <a:lumMod val="60000"/>
                <a:lumOff val="40000"/>
              </a:srgbClr>
            </a:solidFill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326"/>
            <p:cNvSpPr>
              <a:spLocks/>
            </p:cNvSpPr>
            <p:nvPr/>
          </p:nvSpPr>
          <p:spPr bwMode="auto">
            <a:xfrm>
              <a:off x="4323462" y="1749440"/>
              <a:ext cx="408307" cy="793684"/>
            </a:xfrm>
            <a:custGeom>
              <a:avLst/>
              <a:gdLst>
                <a:gd name="T0" fmla="*/ 2147483647 w 388"/>
                <a:gd name="T1" fmla="*/ 2147483647 h 788"/>
                <a:gd name="T2" fmla="*/ 2147483647 w 388"/>
                <a:gd name="T3" fmla="*/ 2147483647 h 788"/>
                <a:gd name="T4" fmla="*/ 0 w 388"/>
                <a:gd name="T5" fmla="*/ 2147483647 h 788"/>
                <a:gd name="T6" fmla="*/ 2147483647 w 388"/>
                <a:gd name="T7" fmla="*/ 2147483647 h 788"/>
                <a:gd name="T8" fmla="*/ 2147483647 w 388"/>
                <a:gd name="T9" fmla="*/ 2147483647 h 788"/>
                <a:gd name="T10" fmla="*/ 2147483647 w 388"/>
                <a:gd name="T11" fmla="*/ 2147483647 h 788"/>
                <a:gd name="T12" fmla="*/ 2147483647 w 388"/>
                <a:gd name="T13" fmla="*/ 2147483647 h 788"/>
                <a:gd name="T14" fmla="*/ 2147483647 w 388"/>
                <a:gd name="T15" fmla="*/ 2147483647 h 788"/>
                <a:gd name="T16" fmla="*/ 2147483647 w 388"/>
                <a:gd name="T17" fmla="*/ 2147483647 h 788"/>
                <a:gd name="T18" fmla="*/ 2147483647 w 388"/>
                <a:gd name="T19" fmla="*/ 2147483647 h 788"/>
                <a:gd name="T20" fmla="*/ 2147483647 w 388"/>
                <a:gd name="T21" fmla="*/ 2147483647 h 788"/>
                <a:gd name="T22" fmla="*/ 2147483647 w 388"/>
                <a:gd name="T23" fmla="*/ 2147483647 h 788"/>
                <a:gd name="T24" fmla="*/ 2147483647 w 388"/>
                <a:gd name="T25" fmla="*/ 2147483647 h 788"/>
                <a:gd name="T26" fmla="*/ 2147483647 w 388"/>
                <a:gd name="T27" fmla="*/ 2147483647 h 788"/>
                <a:gd name="T28" fmla="*/ 2147483647 w 388"/>
                <a:gd name="T29" fmla="*/ 2147483647 h 788"/>
                <a:gd name="T30" fmla="*/ 2147483647 w 388"/>
                <a:gd name="T31" fmla="*/ 2147483647 h 788"/>
                <a:gd name="T32" fmla="*/ 2147483647 w 388"/>
                <a:gd name="T33" fmla="*/ 2147483647 h 788"/>
                <a:gd name="T34" fmla="*/ 2147483647 w 388"/>
                <a:gd name="T35" fmla="*/ 2147483647 h 788"/>
                <a:gd name="T36" fmla="*/ 2147483647 w 388"/>
                <a:gd name="T37" fmla="*/ 2147483647 h 788"/>
                <a:gd name="T38" fmla="*/ 2147483647 w 388"/>
                <a:gd name="T39" fmla="*/ 0 h 788"/>
                <a:gd name="T40" fmla="*/ 2147483647 w 388"/>
                <a:gd name="T41" fmla="*/ 2147483647 h 788"/>
                <a:gd name="T42" fmla="*/ 2147483647 w 388"/>
                <a:gd name="T43" fmla="*/ 2147483647 h 788"/>
                <a:gd name="T44" fmla="*/ 2147483647 w 388"/>
                <a:gd name="T45" fmla="*/ 2147483647 h 788"/>
                <a:gd name="T46" fmla="*/ 2147483647 w 388"/>
                <a:gd name="T47" fmla="*/ 2147483647 h 7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8"/>
                <a:gd name="T73" fmla="*/ 0 h 788"/>
                <a:gd name="T74" fmla="*/ 388 w 388"/>
                <a:gd name="T75" fmla="*/ 788 h 7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8" h="788">
                  <a:moveTo>
                    <a:pt x="56" y="279"/>
                  </a:moveTo>
                  <a:lnTo>
                    <a:pt x="1" y="327"/>
                  </a:lnTo>
                  <a:lnTo>
                    <a:pt x="0" y="350"/>
                  </a:lnTo>
                  <a:lnTo>
                    <a:pt x="49" y="371"/>
                  </a:lnTo>
                  <a:lnTo>
                    <a:pt x="19" y="429"/>
                  </a:lnTo>
                  <a:lnTo>
                    <a:pt x="75" y="456"/>
                  </a:lnTo>
                  <a:lnTo>
                    <a:pt x="61" y="570"/>
                  </a:lnTo>
                  <a:lnTo>
                    <a:pt x="134" y="650"/>
                  </a:lnTo>
                  <a:lnTo>
                    <a:pt x="172" y="638"/>
                  </a:lnTo>
                  <a:lnTo>
                    <a:pt x="196" y="671"/>
                  </a:lnTo>
                  <a:lnTo>
                    <a:pt x="177" y="741"/>
                  </a:lnTo>
                  <a:lnTo>
                    <a:pt x="225" y="788"/>
                  </a:lnTo>
                  <a:lnTo>
                    <a:pt x="258" y="764"/>
                  </a:lnTo>
                  <a:lnTo>
                    <a:pt x="388" y="768"/>
                  </a:lnTo>
                  <a:lnTo>
                    <a:pt x="375" y="481"/>
                  </a:lnTo>
                  <a:lnTo>
                    <a:pt x="333" y="337"/>
                  </a:lnTo>
                  <a:lnTo>
                    <a:pt x="361" y="310"/>
                  </a:lnTo>
                  <a:lnTo>
                    <a:pt x="331" y="227"/>
                  </a:lnTo>
                  <a:lnTo>
                    <a:pt x="343" y="109"/>
                  </a:lnTo>
                  <a:lnTo>
                    <a:pt x="305" y="0"/>
                  </a:lnTo>
                  <a:lnTo>
                    <a:pt x="232" y="24"/>
                  </a:lnTo>
                  <a:lnTo>
                    <a:pt x="204" y="147"/>
                  </a:lnTo>
                  <a:lnTo>
                    <a:pt x="111" y="272"/>
                  </a:lnTo>
                  <a:lnTo>
                    <a:pt x="56" y="279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42" name="Text Box 329"/>
            <p:cNvSpPr txBox="1">
              <a:spLocks noChangeArrowheads="1"/>
            </p:cNvSpPr>
            <p:nvPr/>
          </p:nvSpPr>
          <p:spPr bwMode="auto">
            <a:xfrm>
              <a:off x="4268615" y="1994099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고성군</a:t>
              </a:r>
            </a:p>
          </p:txBody>
        </p:sp>
        <p:sp>
          <p:nvSpPr>
            <p:cNvPr id="143" name="Text Box 330"/>
            <p:cNvSpPr txBox="1">
              <a:spLocks noChangeArrowheads="1"/>
            </p:cNvSpPr>
            <p:nvPr/>
          </p:nvSpPr>
          <p:spPr bwMode="auto">
            <a:xfrm>
              <a:off x="4676923" y="2468854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속초시</a:t>
              </a: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4" name="Text Box 331"/>
            <p:cNvSpPr txBox="1">
              <a:spLocks noChangeArrowheads="1"/>
            </p:cNvSpPr>
            <p:nvPr/>
          </p:nvSpPr>
          <p:spPr bwMode="auto">
            <a:xfrm>
              <a:off x="4341743" y="2859142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양양군</a:t>
              </a:r>
            </a:p>
          </p:txBody>
        </p:sp>
        <p:sp>
          <p:nvSpPr>
            <p:cNvPr id="145" name="Text Box 332"/>
            <p:cNvSpPr txBox="1">
              <a:spLocks noChangeArrowheads="1"/>
            </p:cNvSpPr>
            <p:nvPr/>
          </p:nvSpPr>
          <p:spPr bwMode="auto">
            <a:xfrm>
              <a:off x="4530662" y="3501370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강릉시</a:t>
              </a:r>
            </a:p>
          </p:txBody>
        </p:sp>
        <p:sp>
          <p:nvSpPr>
            <p:cNvPr id="146" name="Text Box 333"/>
            <p:cNvSpPr txBox="1">
              <a:spLocks noChangeArrowheads="1"/>
            </p:cNvSpPr>
            <p:nvPr/>
          </p:nvSpPr>
          <p:spPr bwMode="auto">
            <a:xfrm>
              <a:off x="4725675" y="4204764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동해시</a:t>
              </a:r>
            </a:p>
          </p:txBody>
        </p:sp>
        <p:sp>
          <p:nvSpPr>
            <p:cNvPr id="147" name="Text Box 334"/>
            <p:cNvSpPr txBox="1">
              <a:spLocks noChangeArrowheads="1"/>
            </p:cNvSpPr>
            <p:nvPr/>
          </p:nvSpPr>
          <p:spPr bwMode="auto">
            <a:xfrm>
              <a:off x="5045617" y="3811563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삼척시</a:t>
              </a:r>
            </a:p>
          </p:txBody>
        </p:sp>
        <p:sp>
          <p:nvSpPr>
            <p:cNvPr id="148" name="Text Box 335"/>
            <p:cNvSpPr txBox="1">
              <a:spLocks noChangeArrowheads="1"/>
            </p:cNvSpPr>
            <p:nvPr/>
          </p:nvSpPr>
          <p:spPr bwMode="auto">
            <a:xfrm>
              <a:off x="4401163" y="4414472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태백시</a:t>
              </a:r>
            </a:p>
          </p:txBody>
        </p:sp>
        <p:sp>
          <p:nvSpPr>
            <p:cNvPr id="149" name="Text Box 336"/>
            <p:cNvSpPr txBox="1">
              <a:spLocks noChangeArrowheads="1"/>
            </p:cNvSpPr>
            <p:nvPr/>
          </p:nvSpPr>
          <p:spPr bwMode="auto">
            <a:xfrm>
              <a:off x="3624162" y="4073697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영월군</a:t>
              </a:r>
            </a:p>
          </p:txBody>
        </p:sp>
        <p:sp>
          <p:nvSpPr>
            <p:cNvPr id="150" name="Text Box 337"/>
            <p:cNvSpPr txBox="1">
              <a:spLocks noChangeArrowheads="1"/>
            </p:cNvSpPr>
            <p:nvPr/>
          </p:nvSpPr>
          <p:spPr bwMode="auto">
            <a:xfrm>
              <a:off x="4122356" y="3881466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정선군</a:t>
              </a:r>
            </a:p>
          </p:txBody>
        </p:sp>
        <p:sp>
          <p:nvSpPr>
            <p:cNvPr id="151" name="Text Box 338"/>
            <p:cNvSpPr txBox="1">
              <a:spLocks noChangeArrowheads="1"/>
            </p:cNvSpPr>
            <p:nvPr/>
          </p:nvSpPr>
          <p:spPr bwMode="auto">
            <a:xfrm>
              <a:off x="3902967" y="3392148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평창군</a:t>
              </a:r>
            </a:p>
          </p:txBody>
        </p:sp>
        <p:sp>
          <p:nvSpPr>
            <p:cNvPr id="152" name="Text Box 339"/>
            <p:cNvSpPr txBox="1">
              <a:spLocks noChangeArrowheads="1"/>
            </p:cNvSpPr>
            <p:nvPr/>
          </p:nvSpPr>
          <p:spPr bwMode="auto">
            <a:xfrm>
              <a:off x="3317931" y="2902831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홍천군</a:t>
              </a:r>
            </a:p>
          </p:txBody>
        </p:sp>
        <p:sp>
          <p:nvSpPr>
            <p:cNvPr id="153" name="Text Box 340"/>
            <p:cNvSpPr txBox="1">
              <a:spLocks noChangeArrowheads="1"/>
            </p:cNvSpPr>
            <p:nvPr/>
          </p:nvSpPr>
          <p:spPr bwMode="auto">
            <a:xfrm>
              <a:off x="3317931" y="3322245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횡성군</a:t>
              </a:r>
            </a:p>
          </p:txBody>
        </p:sp>
        <p:sp>
          <p:nvSpPr>
            <p:cNvPr id="154" name="Text Box 341"/>
            <p:cNvSpPr txBox="1">
              <a:spLocks noChangeArrowheads="1"/>
            </p:cNvSpPr>
            <p:nvPr/>
          </p:nvSpPr>
          <p:spPr bwMode="auto">
            <a:xfrm>
              <a:off x="2921812" y="3671758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원주시</a:t>
              </a:r>
            </a:p>
          </p:txBody>
        </p:sp>
        <p:sp>
          <p:nvSpPr>
            <p:cNvPr id="155" name="Text Box 342"/>
            <p:cNvSpPr txBox="1">
              <a:spLocks noChangeArrowheads="1"/>
            </p:cNvSpPr>
            <p:nvPr/>
          </p:nvSpPr>
          <p:spPr bwMode="auto">
            <a:xfrm>
              <a:off x="3071802" y="2500307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춘천시</a:t>
              </a:r>
            </a:p>
          </p:txBody>
        </p:sp>
        <p:sp>
          <p:nvSpPr>
            <p:cNvPr id="156" name="Text Box 344"/>
            <p:cNvSpPr txBox="1">
              <a:spLocks noChangeArrowheads="1"/>
            </p:cNvSpPr>
            <p:nvPr/>
          </p:nvSpPr>
          <p:spPr bwMode="auto">
            <a:xfrm>
              <a:off x="3829838" y="2623222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인제군</a:t>
              </a:r>
            </a:p>
          </p:txBody>
        </p:sp>
        <p:sp>
          <p:nvSpPr>
            <p:cNvPr id="157" name="Text Box 345"/>
            <p:cNvSpPr txBox="1">
              <a:spLocks noChangeArrowheads="1"/>
            </p:cNvSpPr>
            <p:nvPr/>
          </p:nvSpPr>
          <p:spPr bwMode="auto">
            <a:xfrm>
              <a:off x="3625684" y="2147010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양구군</a:t>
              </a:r>
            </a:p>
          </p:txBody>
        </p:sp>
        <p:sp>
          <p:nvSpPr>
            <p:cNvPr id="158" name="Freeform 415"/>
            <p:cNvSpPr>
              <a:spLocks/>
            </p:cNvSpPr>
            <p:nvPr/>
          </p:nvSpPr>
          <p:spPr bwMode="auto">
            <a:xfrm>
              <a:off x="2678047" y="1688275"/>
              <a:ext cx="720631" cy="487861"/>
            </a:xfrm>
            <a:custGeom>
              <a:avLst/>
              <a:gdLst>
                <a:gd name="T0" fmla="*/ 2147483647 w 473"/>
                <a:gd name="T1" fmla="*/ 2147483647 h 335"/>
                <a:gd name="T2" fmla="*/ 0 w 473"/>
                <a:gd name="T3" fmla="*/ 2147483647 h 335"/>
                <a:gd name="T4" fmla="*/ 2147483647 w 473"/>
                <a:gd name="T5" fmla="*/ 2147483647 h 335"/>
                <a:gd name="T6" fmla="*/ 2147483647 w 473"/>
                <a:gd name="T7" fmla="*/ 2147483647 h 335"/>
                <a:gd name="T8" fmla="*/ 2147483647 w 473"/>
                <a:gd name="T9" fmla="*/ 2147483647 h 335"/>
                <a:gd name="T10" fmla="*/ 2147483647 w 473"/>
                <a:gd name="T11" fmla="*/ 2147483647 h 335"/>
                <a:gd name="T12" fmla="*/ 2147483647 w 473"/>
                <a:gd name="T13" fmla="*/ 2147483647 h 335"/>
                <a:gd name="T14" fmla="*/ 2147483647 w 473"/>
                <a:gd name="T15" fmla="*/ 2147483647 h 335"/>
                <a:gd name="T16" fmla="*/ 2147483647 w 473"/>
                <a:gd name="T17" fmla="*/ 2147483647 h 335"/>
                <a:gd name="T18" fmla="*/ 2147483647 w 473"/>
                <a:gd name="T19" fmla="*/ 2147483647 h 335"/>
                <a:gd name="T20" fmla="*/ 2147483647 w 473"/>
                <a:gd name="T21" fmla="*/ 2147483647 h 335"/>
                <a:gd name="T22" fmla="*/ 2147483647 w 473"/>
                <a:gd name="T23" fmla="*/ 2147483647 h 335"/>
                <a:gd name="T24" fmla="*/ 2147483647 w 473"/>
                <a:gd name="T25" fmla="*/ 2147483647 h 335"/>
                <a:gd name="T26" fmla="*/ 2147483647 w 473"/>
                <a:gd name="T27" fmla="*/ 2147483647 h 335"/>
                <a:gd name="T28" fmla="*/ 2147483647 w 473"/>
                <a:gd name="T29" fmla="*/ 2147483647 h 335"/>
                <a:gd name="T30" fmla="*/ 2147483647 w 473"/>
                <a:gd name="T31" fmla="*/ 2147483647 h 335"/>
                <a:gd name="T32" fmla="*/ 2147483647 w 473"/>
                <a:gd name="T33" fmla="*/ 2147483647 h 335"/>
                <a:gd name="T34" fmla="*/ 2147483647 w 473"/>
                <a:gd name="T35" fmla="*/ 2147483647 h 335"/>
                <a:gd name="T36" fmla="*/ 2147483647 w 473"/>
                <a:gd name="T37" fmla="*/ 2147483647 h 335"/>
                <a:gd name="T38" fmla="*/ 2147483647 w 473"/>
                <a:gd name="T39" fmla="*/ 2147483647 h 335"/>
                <a:gd name="T40" fmla="*/ 2147483647 w 473"/>
                <a:gd name="T41" fmla="*/ 2147483647 h 335"/>
                <a:gd name="T42" fmla="*/ 2147483647 w 473"/>
                <a:gd name="T43" fmla="*/ 2147483647 h 335"/>
                <a:gd name="T44" fmla="*/ 2147483647 w 473"/>
                <a:gd name="T45" fmla="*/ 2147483647 h 335"/>
                <a:gd name="T46" fmla="*/ 2147483647 w 473"/>
                <a:gd name="T47" fmla="*/ 2147483647 h 335"/>
                <a:gd name="T48" fmla="*/ 2147483647 w 473"/>
                <a:gd name="T49" fmla="*/ 2147483647 h 335"/>
                <a:gd name="T50" fmla="*/ 2147483647 w 473"/>
                <a:gd name="T51" fmla="*/ 0 h 335"/>
                <a:gd name="T52" fmla="*/ 2147483647 w 473"/>
                <a:gd name="T53" fmla="*/ 2147483647 h 3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3"/>
                <a:gd name="T82" fmla="*/ 0 h 335"/>
                <a:gd name="T83" fmla="*/ 473 w 473"/>
                <a:gd name="T84" fmla="*/ 335 h 3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3" h="335">
                  <a:moveTo>
                    <a:pt x="3" y="17"/>
                  </a:moveTo>
                  <a:lnTo>
                    <a:pt x="0" y="88"/>
                  </a:lnTo>
                  <a:lnTo>
                    <a:pt x="39" y="94"/>
                  </a:lnTo>
                  <a:lnTo>
                    <a:pt x="46" y="173"/>
                  </a:lnTo>
                  <a:lnTo>
                    <a:pt x="39" y="196"/>
                  </a:lnTo>
                  <a:lnTo>
                    <a:pt x="60" y="225"/>
                  </a:lnTo>
                  <a:lnTo>
                    <a:pt x="127" y="195"/>
                  </a:lnTo>
                  <a:lnTo>
                    <a:pt x="142" y="209"/>
                  </a:lnTo>
                  <a:lnTo>
                    <a:pt x="102" y="263"/>
                  </a:lnTo>
                  <a:lnTo>
                    <a:pt x="144" y="318"/>
                  </a:lnTo>
                  <a:lnTo>
                    <a:pt x="201" y="312"/>
                  </a:lnTo>
                  <a:lnTo>
                    <a:pt x="224" y="335"/>
                  </a:lnTo>
                  <a:lnTo>
                    <a:pt x="302" y="329"/>
                  </a:lnTo>
                  <a:lnTo>
                    <a:pt x="320" y="291"/>
                  </a:lnTo>
                  <a:lnTo>
                    <a:pt x="402" y="226"/>
                  </a:lnTo>
                  <a:lnTo>
                    <a:pt x="452" y="212"/>
                  </a:lnTo>
                  <a:lnTo>
                    <a:pt x="457" y="187"/>
                  </a:lnTo>
                  <a:lnTo>
                    <a:pt x="473" y="119"/>
                  </a:lnTo>
                  <a:lnTo>
                    <a:pt x="381" y="128"/>
                  </a:lnTo>
                  <a:lnTo>
                    <a:pt x="355" y="90"/>
                  </a:lnTo>
                  <a:lnTo>
                    <a:pt x="306" y="62"/>
                  </a:lnTo>
                  <a:lnTo>
                    <a:pt x="259" y="64"/>
                  </a:lnTo>
                  <a:lnTo>
                    <a:pt x="214" y="50"/>
                  </a:lnTo>
                  <a:lnTo>
                    <a:pt x="155" y="10"/>
                  </a:lnTo>
                  <a:lnTo>
                    <a:pt x="78" y="17"/>
                  </a:lnTo>
                  <a:lnTo>
                    <a:pt x="34" y="0"/>
                  </a:lnTo>
                  <a:lnTo>
                    <a:pt x="3" y="17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416"/>
            <p:cNvSpPr>
              <a:spLocks/>
            </p:cNvSpPr>
            <p:nvPr/>
          </p:nvSpPr>
          <p:spPr bwMode="auto">
            <a:xfrm>
              <a:off x="3022365" y="1858662"/>
              <a:ext cx="775478" cy="687374"/>
            </a:xfrm>
            <a:custGeom>
              <a:avLst/>
              <a:gdLst>
                <a:gd name="T0" fmla="*/ 0 w 509"/>
                <a:gd name="T1" fmla="*/ 2147483647 h 472"/>
                <a:gd name="T2" fmla="*/ 0 w 509"/>
                <a:gd name="T3" fmla="*/ 2147483647 h 472"/>
                <a:gd name="T4" fmla="*/ 0 w 509"/>
                <a:gd name="T5" fmla="*/ 2147483647 h 472"/>
                <a:gd name="T6" fmla="*/ 2147483647 w 509"/>
                <a:gd name="T7" fmla="*/ 2147483647 h 472"/>
                <a:gd name="T8" fmla="*/ 2147483647 w 509"/>
                <a:gd name="T9" fmla="*/ 2147483647 h 472"/>
                <a:gd name="T10" fmla="*/ 2147483647 w 509"/>
                <a:gd name="T11" fmla="*/ 2147483647 h 472"/>
                <a:gd name="T12" fmla="*/ 2147483647 w 509"/>
                <a:gd name="T13" fmla="*/ 2147483647 h 472"/>
                <a:gd name="T14" fmla="*/ 2147483647 w 509"/>
                <a:gd name="T15" fmla="*/ 2147483647 h 472"/>
                <a:gd name="T16" fmla="*/ 2147483647 w 509"/>
                <a:gd name="T17" fmla="*/ 2147483647 h 472"/>
                <a:gd name="T18" fmla="*/ 2147483647 w 509"/>
                <a:gd name="T19" fmla="*/ 2147483647 h 472"/>
                <a:gd name="T20" fmla="*/ 2147483647 w 509"/>
                <a:gd name="T21" fmla="*/ 2147483647 h 472"/>
                <a:gd name="T22" fmla="*/ 2147483647 w 509"/>
                <a:gd name="T23" fmla="*/ 2147483647 h 472"/>
                <a:gd name="T24" fmla="*/ 2147483647 w 509"/>
                <a:gd name="T25" fmla="*/ 2147483647 h 472"/>
                <a:gd name="T26" fmla="*/ 2147483647 w 509"/>
                <a:gd name="T27" fmla="*/ 2147483647 h 472"/>
                <a:gd name="T28" fmla="*/ 2147483647 w 509"/>
                <a:gd name="T29" fmla="*/ 2147483647 h 472"/>
                <a:gd name="T30" fmla="*/ 2147483647 w 509"/>
                <a:gd name="T31" fmla="*/ 2147483647 h 472"/>
                <a:gd name="T32" fmla="*/ 2147483647 w 509"/>
                <a:gd name="T33" fmla="*/ 0 h 472"/>
                <a:gd name="T34" fmla="*/ 2147483647 w 509"/>
                <a:gd name="T35" fmla="*/ 2147483647 h 472"/>
                <a:gd name="T36" fmla="*/ 2147483647 w 509"/>
                <a:gd name="T37" fmla="*/ 2147483647 h 472"/>
                <a:gd name="T38" fmla="*/ 2147483647 w 509"/>
                <a:gd name="T39" fmla="*/ 2147483647 h 472"/>
                <a:gd name="T40" fmla="*/ 2147483647 w 509"/>
                <a:gd name="T41" fmla="*/ 2147483647 h 472"/>
                <a:gd name="T42" fmla="*/ 2147483647 w 509"/>
                <a:gd name="T43" fmla="*/ 2147483647 h 472"/>
                <a:gd name="T44" fmla="*/ 2147483647 w 509"/>
                <a:gd name="T45" fmla="*/ 2147483647 h 472"/>
                <a:gd name="T46" fmla="*/ 2147483647 w 509"/>
                <a:gd name="T47" fmla="*/ 2147483647 h 472"/>
                <a:gd name="T48" fmla="*/ 2147483647 w 509"/>
                <a:gd name="T49" fmla="*/ 2147483647 h 472"/>
                <a:gd name="T50" fmla="*/ 2147483647 w 509"/>
                <a:gd name="T51" fmla="*/ 2147483647 h 472"/>
                <a:gd name="T52" fmla="*/ 2147483647 w 509"/>
                <a:gd name="T53" fmla="*/ 2147483647 h 472"/>
                <a:gd name="T54" fmla="*/ 2147483647 w 509"/>
                <a:gd name="T55" fmla="*/ 2147483647 h 472"/>
                <a:gd name="T56" fmla="*/ 2147483647 w 509"/>
                <a:gd name="T57" fmla="*/ 2147483647 h 472"/>
                <a:gd name="T58" fmla="*/ 2147483647 w 509"/>
                <a:gd name="T59" fmla="*/ 2147483647 h 472"/>
                <a:gd name="T60" fmla="*/ 2147483647 w 509"/>
                <a:gd name="T61" fmla="*/ 2147483647 h 472"/>
                <a:gd name="T62" fmla="*/ 2147483647 w 509"/>
                <a:gd name="T63" fmla="*/ 2147483647 h 472"/>
                <a:gd name="T64" fmla="*/ 2147483647 w 509"/>
                <a:gd name="T65" fmla="*/ 2147483647 h 472"/>
                <a:gd name="T66" fmla="*/ 2147483647 w 509"/>
                <a:gd name="T67" fmla="*/ 2147483647 h 472"/>
                <a:gd name="T68" fmla="*/ 2147483647 w 509"/>
                <a:gd name="T69" fmla="*/ 2147483647 h 472"/>
                <a:gd name="T70" fmla="*/ 2147483647 w 509"/>
                <a:gd name="T71" fmla="*/ 2147483647 h 472"/>
                <a:gd name="T72" fmla="*/ 2147483647 w 509"/>
                <a:gd name="T73" fmla="*/ 2147483647 h 472"/>
                <a:gd name="T74" fmla="*/ 2147483647 w 509"/>
                <a:gd name="T75" fmla="*/ 2147483647 h 472"/>
                <a:gd name="T76" fmla="*/ 2147483647 w 509"/>
                <a:gd name="T77" fmla="*/ 2147483647 h 472"/>
                <a:gd name="T78" fmla="*/ 2147483647 w 509"/>
                <a:gd name="T79" fmla="*/ 2147483647 h 472"/>
                <a:gd name="T80" fmla="*/ 2147483647 w 509"/>
                <a:gd name="T81" fmla="*/ 2147483647 h 472"/>
                <a:gd name="T82" fmla="*/ 2147483647 w 509"/>
                <a:gd name="T83" fmla="*/ 2147483647 h 472"/>
                <a:gd name="T84" fmla="*/ 2147483647 w 509"/>
                <a:gd name="T85" fmla="*/ 2147483647 h 472"/>
                <a:gd name="T86" fmla="*/ 2147483647 w 509"/>
                <a:gd name="T87" fmla="*/ 2147483647 h 472"/>
                <a:gd name="T88" fmla="*/ 2147483647 w 509"/>
                <a:gd name="T89" fmla="*/ 2147483647 h 472"/>
                <a:gd name="T90" fmla="*/ 0 w 509"/>
                <a:gd name="T91" fmla="*/ 2147483647 h 4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9"/>
                <a:gd name="T139" fmla="*/ 0 h 472"/>
                <a:gd name="T140" fmla="*/ 509 w 509"/>
                <a:gd name="T141" fmla="*/ 472 h 4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9" h="472">
                  <a:moveTo>
                    <a:pt x="0" y="340"/>
                  </a:moveTo>
                  <a:lnTo>
                    <a:pt x="0" y="337"/>
                  </a:lnTo>
                  <a:lnTo>
                    <a:pt x="0" y="329"/>
                  </a:lnTo>
                  <a:lnTo>
                    <a:pt x="1" y="318"/>
                  </a:lnTo>
                  <a:lnTo>
                    <a:pt x="1" y="306"/>
                  </a:lnTo>
                  <a:lnTo>
                    <a:pt x="1" y="295"/>
                  </a:lnTo>
                  <a:lnTo>
                    <a:pt x="2" y="284"/>
                  </a:lnTo>
                  <a:lnTo>
                    <a:pt x="3" y="278"/>
                  </a:lnTo>
                  <a:lnTo>
                    <a:pt x="3" y="274"/>
                  </a:lnTo>
                  <a:lnTo>
                    <a:pt x="17" y="256"/>
                  </a:lnTo>
                  <a:lnTo>
                    <a:pt x="18" y="218"/>
                  </a:lnTo>
                  <a:lnTo>
                    <a:pt x="76" y="212"/>
                  </a:lnTo>
                  <a:lnTo>
                    <a:pt x="93" y="174"/>
                  </a:lnTo>
                  <a:lnTo>
                    <a:pt x="176" y="109"/>
                  </a:lnTo>
                  <a:lnTo>
                    <a:pt x="226" y="95"/>
                  </a:lnTo>
                  <a:lnTo>
                    <a:pt x="230" y="70"/>
                  </a:lnTo>
                  <a:lnTo>
                    <a:pt x="247" y="0"/>
                  </a:lnTo>
                  <a:lnTo>
                    <a:pt x="271" y="2"/>
                  </a:lnTo>
                  <a:lnTo>
                    <a:pt x="313" y="36"/>
                  </a:lnTo>
                  <a:lnTo>
                    <a:pt x="397" y="35"/>
                  </a:lnTo>
                  <a:lnTo>
                    <a:pt x="443" y="80"/>
                  </a:lnTo>
                  <a:lnTo>
                    <a:pt x="475" y="83"/>
                  </a:lnTo>
                  <a:lnTo>
                    <a:pt x="485" y="122"/>
                  </a:lnTo>
                  <a:lnTo>
                    <a:pt x="509" y="135"/>
                  </a:lnTo>
                  <a:lnTo>
                    <a:pt x="472" y="159"/>
                  </a:lnTo>
                  <a:lnTo>
                    <a:pt x="436" y="236"/>
                  </a:lnTo>
                  <a:lnTo>
                    <a:pt x="453" y="261"/>
                  </a:lnTo>
                  <a:lnTo>
                    <a:pt x="423" y="343"/>
                  </a:lnTo>
                  <a:lnTo>
                    <a:pt x="431" y="403"/>
                  </a:lnTo>
                  <a:lnTo>
                    <a:pt x="422" y="439"/>
                  </a:lnTo>
                  <a:lnTo>
                    <a:pt x="391" y="441"/>
                  </a:lnTo>
                  <a:lnTo>
                    <a:pt x="369" y="430"/>
                  </a:lnTo>
                  <a:lnTo>
                    <a:pt x="355" y="459"/>
                  </a:lnTo>
                  <a:lnTo>
                    <a:pt x="285" y="472"/>
                  </a:lnTo>
                  <a:lnTo>
                    <a:pt x="282" y="425"/>
                  </a:lnTo>
                  <a:lnTo>
                    <a:pt x="263" y="402"/>
                  </a:lnTo>
                  <a:lnTo>
                    <a:pt x="237" y="412"/>
                  </a:lnTo>
                  <a:lnTo>
                    <a:pt x="210" y="383"/>
                  </a:lnTo>
                  <a:lnTo>
                    <a:pt x="177" y="373"/>
                  </a:lnTo>
                  <a:lnTo>
                    <a:pt x="189" y="353"/>
                  </a:lnTo>
                  <a:lnTo>
                    <a:pt x="160" y="347"/>
                  </a:lnTo>
                  <a:lnTo>
                    <a:pt x="149" y="303"/>
                  </a:lnTo>
                  <a:lnTo>
                    <a:pt x="125" y="292"/>
                  </a:lnTo>
                  <a:lnTo>
                    <a:pt x="125" y="329"/>
                  </a:lnTo>
                  <a:lnTo>
                    <a:pt x="59" y="380"/>
                  </a:lnTo>
                  <a:lnTo>
                    <a:pt x="0" y="340"/>
                  </a:lnTo>
                </a:path>
              </a:pathLst>
            </a:custGeom>
            <a:grp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</a:endParaRPr>
            </a:p>
          </p:txBody>
        </p:sp>
        <p:sp>
          <p:nvSpPr>
            <p:cNvPr id="160" name="Text Box 343"/>
            <p:cNvSpPr txBox="1">
              <a:spLocks noChangeArrowheads="1"/>
            </p:cNvSpPr>
            <p:nvPr/>
          </p:nvSpPr>
          <p:spPr bwMode="auto">
            <a:xfrm>
              <a:off x="3098542" y="2064000"/>
              <a:ext cx="894392" cy="38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화천군</a:t>
              </a:r>
            </a:p>
          </p:txBody>
        </p:sp>
        <p:sp>
          <p:nvSpPr>
            <p:cNvPr id="161" name="Text Box 346"/>
            <p:cNvSpPr txBox="1">
              <a:spLocks noChangeArrowheads="1"/>
            </p:cNvSpPr>
            <p:nvPr/>
          </p:nvSpPr>
          <p:spPr bwMode="auto">
            <a:xfrm>
              <a:off x="2714613" y="1785927"/>
              <a:ext cx="785819" cy="64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철원군</a:t>
              </a:r>
            </a:p>
          </p:txBody>
        </p:sp>
        <p:sp>
          <p:nvSpPr>
            <p:cNvPr id="162" name="Freeform 19"/>
            <p:cNvSpPr>
              <a:spLocks/>
            </p:cNvSpPr>
            <p:nvPr/>
          </p:nvSpPr>
          <p:spPr bwMode="auto">
            <a:xfrm rot="12259807">
              <a:off x="3058287" y="2837434"/>
              <a:ext cx="328603" cy="298844"/>
            </a:xfrm>
            <a:custGeom>
              <a:avLst/>
              <a:gdLst>
                <a:gd name="T0" fmla="*/ 2797984 w 2732"/>
                <a:gd name="T1" fmla="*/ 1834505 h 1794"/>
                <a:gd name="T2" fmla="*/ 2677134 w 2732"/>
                <a:gd name="T3" fmla="*/ 1691344 h 1794"/>
                <a:gd name="T4" fmla="*/ 2480497 w 2732"/>
                <a:gd name="T5" fmla="*/ 1472512 h 1794"/>
                <a:gd name="T6" fmla="*/ 2285908 w 2732"/>
                <a:gd name="T7" fmla="*/ 1270042 h 1794"/>
                <a:gd name="T8" fmla="*/ 2136382 w 2732"/>
                <a:gd name="T9" fmla="*/ 1126881 h 1794"/>
                <a:gd name="T10" fmla="*/ 1976614 w 2732"/>
                <a:gd name="T11" fmla="*/ 979630 h 1794"/>
                <a:gd name="T12" fmla="*/ 1806604 w 2732"/>
                <a:gd name="T13" fmla="*/ 834424 h 1794"/>
                <a:gd name="T14" fmla="*/ 1628402 w 2732"/>
                <a:gd name="T15" fmla="*/ 697398 h 1794"/>
                <a:gd name="T16" fmla="*/ 1444055 w 2732"/>
                <a:gd name="T17" fmla="*/ 570599 h 1794"/>
                <a:gd name="T18" fmla="*/ 1259707 w 2732"/>
                <a:gd name="T19" fmla="*/ 458115 h 1794"/>
                <a:gd name="T20" fmla="*/ 1118374 w 2732"/>
                <a:gd name="T21" fmla="*/ 388580 h 1794"/>
                <a:gd name="T22" fmla="*/ 1026200 w 2732"/>
                <a:gd name="T23" fmla="*/ 349722 h 1794"/>
                <a:gd name="T24" fmla="*/ 934027 w 2732"/>
                <a:gd name="T25" fmla="*/ 316999 h 1794"/>
                <a:gd name="T26" fmla="*/ 841853 w 2732"/>
                <a:gd name="T27" fmla="*/ 290412 h 1794"/>
                <a:gd name="T28" fmla="*/ 751728 w 2732"/>
                <a:gd name="T29" fmla="*/ 272006 h 1794"/>
                <a:gd name="T30" fmla="*/ 661602 w 2732"/>
                <a:gd name="T31" fmla="*/ 261780 h 1794"/>
                <a:gd name="T32" fmla="*/ 618588 w 2732"/>
                <a:gd name="T33" fmla="*/ 0 h 1794"/>
                <a:gd name="T34" fmla="*/ 604250 w 2732"/>
                <a:gd name="T35" fmla="*/ 1492964 h 1794"/>
                <a:gd name="T36" fmla="*/ 604250 w 2732"/>
                <a:gd name="T37" fmla="*/ 1149378 h 1794"/>
                <a:gd name="T38" fmla="*/ 641119 w 2732"/>
                <a:gd name="T39" fmla="*/ 1139152 h 1794"/>
                <a:gd name="T40" fmla="*/ 751728 w 2732"/>
                <a:gd name="T41" fmla="*/ 1120746 h 1794"/>
                <a:gd name="T42" fmla="*/ 833660 w 2732"/>
                <a:gd name="T43" fmla="*/ 1112565 h 1794"/>
                <a:gd name="T44" fmla="*/ 934027 w 2732"/>
                <a:gd name="T45" fmla="*/ 1110520 h 1794"/>
                <a:gd name="T46" fmla="*/ 1048732 w 2732"/>
                <a:gd name="T47" fmla="*/ 1114610 h 1794"/>
                <a:gd name="T48" fmla="*/ 1181872 w 2732"/>
                <a:gd name="T49" fmla="*/ 1128926 h 1794"/>
                <a:gd name="T50" fmla="*/ 1331398 w 2732"/>
                <a:gd name="T51" fmla="*/ 1153468 h 1794"/>
                <a:gd name="T52" fmla="*/ 1495262 w 2732"/>
                <a:gd name="T53" fmla="*/ 1190281 h 1794"/>
                <a:gd name="T54" fmla="*/ 1675513 w 2732"/>
                <a:gd name="T55" fmla="*/ 1245500 h 1794"/>
                <a:gd name="T56" fmla="*/ 1872150 w 2732"/>
                <a:gd name="T57" fmla="*/ 1317081 h 1794"/>
                <a:gd name="T58" fmla="*/ 2081077 w 2732"/>
                <a:gd name="T59" fmla="*/ 1411158 h 1794"/>
                <a:gd name="T60" fmla="*/ 2306391 w 2732"/>
                <a:gd name="T61" fmla="*/ 1525687 h 1794"/>
                <a:gd name="T62" fmla="*/ 2546043 w 2732"/>
                <a:gd name="T63" fmla="*/ 1666802 h 1794"/>
                <a:gd name="T64" fmla="*/ 2797984 w 2732"/>
                <a:gd name="T65" fmla="*/ 1834505 h 17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32"/>
                <a:gd name="T100" fmla="*/ 0 h 1794"/>
                <a:gd name="T101" fmla="*/ 2732 w 2732"/>
                <a:gd name="T102" fmla="*/ 1794 h 17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32" h="1794">
                  <a:moveTo>
                    <a:pt x="2732" y="1794"/>
                  </a:moveTo>
                  <a:lnTo>
                    <a:pt x="2732" y="1794"/>
                  </a:lnTo>
                  <a:lnTo>
                    <a:pt x="2678" y="1728"/>
                  </a:lnTo>
                  <a:lnTo>
                    <a:pt x="2614" y="1654"/>
                  </a:lnTo>
                  <a:lnTo>
                    <a:pt x="2528" y="1556"/>
                  </a:lnTo>
                  <a:lnTo>
                    <a:pt x="2422" y="1440"/>
                  </a:lnTo>
                  <a:lnTo>
                    <a:pt x="2300" y="1310"/>
                  </a:lnTo>
                  <a:lnTo>
                    <a:pt x="2232" y="1242"/>
                  </a:lnTo>
                  <a:lnTo>
                    <a:pt x="2160" y="1172"/>
                  </a:lnTo>
                  <a:lnTo>
                    <a:pt x="2086" y="1102"/>
                  </a:lnTo>
                  <a:lnTo>
                    <a:pt x="2010" y="1030"/>
                  </a:lnTo>
                  <a:lnTo>
                    <a:pt x="1930" y="958"/>
                  </a:lnTo>
                  <a:lnTo>
                    <a:pt x="1848" y="886"/>
                  </a:lnTo>
                  <a:lnTo>
                    <a:pt x="1764" y="816"/>
                  </a:lnTo>
                  <a:lnTo>
                    <a:pt x="1678" y="748"/>
                  </a:lnTo>
                  <a:lnTo>
                    <a:pt x="1590" y="682"/>
                  </a:lnTo>
                  <a:lnTo>
                    <a:pt x="1500" y="618"/>
                  </a:lnTo>
                  <a:lnTo>
                    <a:pt x="1410" y="558"/>
                  </a:lnTo>
                  <a:lnTo>
                    <a:pt x="1320" y="500"/>
                  </a:lnTo>
                  <a:lnTo>
                    <a:pt x="1230" y="448"/>
                  </a:lnTo>
                  <a:lnTo>
                    <a:pt x="1138" y="402"/>
                  </a:lnTo>
                  <a:lnTo>
                    <a:pt x="1092" y="380"/>
                  </a:lnTo>
                  <a:lnTo>
                    <a:pt x="1046" y="360"/>
                  </a:lnTo>
                  <a:lnTo>
                    <a:pt x="1002" y="342"/>
                  </a:lnTo>
                  <a:lnTo>
                    <a:pt x="956" y="324"/>
                  </a:lnTo>
                  <a:lnTo>
                    <a:pt x="912" y="310"/>
                  </a:lnTo>
                  <a:lnTo>
                    <a:pt x="866" y="296"/>
                  </a:lnTo>
                  <a:lnTo>
                    <a:pt x="822" y="284"/>
                  </a:lnTo>
                  <a:lnTo>
                    <a:pt x="778" y="274"/>
                  </a:lnTo>
                  <a:lnTo>
                    <a:pt x="734" y="266"/>
                  </a:lnTo>
                  <a:lnTo>
                    <a:pt x="690" y="260"/>
                  </a:lnTo>
                  <a:lnTo>
                    <a:pt x="646" y="256"/>
                  </a:lnTo>
                  <a:lnTo>
                    <a:pt x="604" y="254"/>
                  </a:lnTo>
                  <a:lnTo>
                    <a:pt x="604" y="0"/>
                  </a:lnTo>
                  <a:lnTo>
                    <a:pt x="0" y="724"/>
                  </a:lnTo>
                  <a:lnTo>
                    <a:pt x="590" y="1460"/>
                  </a:lnTo>
                  <a:lnTo>
                    <a:pt x="590" y="1124"/>
                  </a:lnTo>
                  <a:lnTo>
                    <a:pt x="598" y="1122"/>
                  </a:lnTo>
                  <a:lnTo>
                    <a:pt x="626" y="1114"/>
                  </a:lnTo>
                  <a:lnTo>
                    <a:pt x="672" y="1106"/>
                  </a:lnTo>
                  <a:lnTo>
                    <a:pt x="734" y="1096"/>
                  </a:lnTo>
                  <a:lnTo>
                    <a:pt x="772" y="1092"/>
                  </a:lnTo>
                  <a:lnTo>
                    <a:pt x="814" y="1088"/>
                  </a:lnTo>
                  <a:lnTo>
                    <a:pt x="860" y="1086"/>
                  </a:lnTo>
                  <a:lnTo>
                    <a:pt x="912" y="1086"/>
                  </a:lnTo>
                  <a:lnTo>
                    <a:pt x="966" y="1088"/>
                  </a:lnTo>
                  <a:lnTo>
                    <a:pt x="1024" y="1090"/>
                  </a:lnTo>
                  <a:lnTo>
                    <a:pt x="1088" y="1096"/>
                  </a:lnTo>
                  <a:lnTo>
                    <a:pt x="1154" y="1104"/>
                  </a:lnTo>
                  <a:lnTo>
                    <a:pt x="1224" y="1114"/>
                  </a:lnTo>
                  <a:lnTo>
                    <a:pt x="1300" y="1128"/>
                  </a:lnTo>
                  <a:lnTo>
                    <a:pt x="1378" y="1144"/>
                  </a:lnTo>
                  <a:lnTo>
                    <a:pt x="1460" y="1164"/>
                  </a:lnTo>
                  <a:lnTo>
                    <a:pt x="1546" y="1190"/>
                  </a:lnTo>
                  <a:lnTo>
                    <a:pt x="1636" y="1218"/>
                  </a:lnTo>
                  <a:lnTo>
                    <a:pt x="1730" y="1252"/>
                  </a:lnTo>
                  <a:lnTo>
                    <a:pt x="1828" y="1288"/>
                  </a:lnTo>
                  <a:lnTo>
                    <a:pt x="1928" y="1332"/>
                  </a:lnTo>
                  <a:lnTo>
                    <a:pt x="2032" y="1380"/>
                  </a:lnTo>
                  <a:lnTo>
                    <a:pt x="2140" y="1434"/>
                  </a:lnTo>
                  <a:lnTo>
                    <a:pt x="2252" y="1492"/>
                  </a:lnTo>
                  <a:lnTo>
                    <a:pt x="2368" y="1558"/>
                  </a:lnTo>
                  <a:lnTo>
                    <a:pt x="2486" y="1630"/>
                  </a:lnTo>
                  <a:lnTo>
                    <a:pt x="2608" y="1710"/>
                  </a:lnTo>
                  <a:lnTo>
                    <a:pt x="2732" y="1794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3" name="Freeform 19"/>
            <p:cNvSpPr>
              <a:spLocks/>
            </p:cNvSpPr>
            <p:nvPr/>
          </p:nvSpPr>
          <p:spPr bwMode="auto">
            <a:xfrm rot="939458" flipH="1">
              <a:off x="3470265" y="2220315"/>
              <a:ext cx="983981" cy="441145"/>
            </a:xfrm>
            <a:custGeom>
              <a:avLst/>
              <a:gdLst>
                <a:gd name="T0" fmla="*/ 2797984 w 2732"/>
                <a:gd name="T1" fmla="*/ 1834505 h 1794"/>
                <a:gd name="T2" fmla="*/ 2677134 w 2732"/>
                <a:gd name="T3" fmla="*/ 1691344 h 1794"/>
                <a:gd name="T4" fmla="*/ 2480497 w 2732"/>
                <a:gd name="T5" fmla="*/ 1472512 h 1794"/>
                <a:gd name="T6" fmla="*/ 2285908 w 2732"/>
                <a:gd name="T7" fmla="*/ 1270042 h 1794"/>
                <a:gd name="T8" fmla="*/ 2136382 w 2732"/>
                <a:gd name="T9" fmla="*/ 1126881 h 1794"/>
                <a:gd name="T10" fmla="*/ 1976614 w 2732"/>
                <a:gd name="T11" fmla="*/ 979630 h 1794"/>
                <a:gd name="T12" fmla="*/ 1806604 w 2732"/>
                <a:gd name="T13" fmla="*/ 834424 h 1794"/>
                <a:gd name="T14" fmla="*/ 1628402 w 2732"/>
                <a:gd name="T15" fmla="*/ 697398 h 1794"/>
                <a:gd name="T16" fmla="*/ 1444055 w 2732"/>
                <a:gd name="T17" fmla="*/ 570599 h 1794"/>
                <a:gd name="T18" fmla="*/ 1259707 w 2732"/>
                <a:gd name="T19" fmla="*/ 458115 h 1794"/>
                <a:gd name="T20" fmla="*/ 1118374 w 2732"/>
                <a:gd name="T21" fmla="*/ 388580 h 1794"/>
                <a:gd name="T22" fmla="*/ 1026200 w 2732"/>
                <a:gd name="T23" fmla="*/ 349722 h 1794"/>
                <a:gd name="T24" fmla="*/ 934027 w 2732"/>
                <a:gd name="T25" fmla="*/ 316999 h 1794"/>
                <a:gd name="T26" fmla="*/ 841853 w 2732"/>
                <a:gd name="T27" fmla="*/ 290412 h 1794"/>
                <a:gd name="T28" fmla="*/ 751728 w 2732"/>
                <a:gd name="T29" fmla="*/ 272006 h 1794"/>
                <a:gd name="T30" fmla="*/ 661602 w 2732"/>
                <a:gd name="T31" fmla="*/ 261780 h 1794"/>
                <a:gd name="T32" fmla="*/ 618588 w 2732"/>
                <a:gd name="T33" fmla="*/ 0 h 1794"/>
                <a:gd name="T34" fmla="*/ 604250 w 2732"/>
                <a:gd name="T35" fmla="*/ 1492964 h 1794"/>
                <a:gd name="T36" fmla="*/ 604250 w 2732"/>
                <a:gd name="T37" fmla="*/ 1149378 h 1794"/>
                <a:gd name="T38" fmla="*/ 641119 w 2732"/>
                <a:gd name="T39" fmla="*/ 1139152 h 1794"/>
                <a:gd name="T40" fmla="*/ 751728 w 2732"/>
                <a:gd name="T41" fmla="*/ 1120746 h 1794"/>
                <a:gd name="T42" fmla="*/ 833660 w 2732"/>
                <a:gd name="T43" fmla="*/ 1112565 h 1794"/>
                <a:gd name="T44" fmla="*/ 934027 w 2732"/>
                <a:gd name="T45" fmla="*/ 1110520 h 1794"/>
                <a:gd name="T46" fmla="*/ 1048732 w 2732"/>
                <a:gd name="T47" fmla="*/ 1114610 h 1794"/>
                <a:gd name="T48" fmla="*/ 1181872 w 2732"/>
                <a:gd name="T49" fmla="*/ 1128926 h 1794"/>
                <a:gd name="T50" fmla="*/ 1331398 w 2732"/>
                <a:gd name="T51" fmla="*/ 1153468 h 1794"/>
                <a:gd name="T52" fmla="*/ 1495262 w 2732"/>
                <a:gd name="T53" fmla="*/ 1190281 h 1794"/>
                <a:gd name="T54" fmla="*/ 1675513 w 2732"/>
                <a:gd name="T55" fmla="*/ 1245500 h 1794"/>
                <a:gd name="T56" fmla="*/ 1872150 w 2732"/>
                <a:gd name="T57" fmla="*/ 1317081 h 1794"/>
                <a:gd name="T58" fmla="*/ 2081077 w 2732"/>
                <a:gd name="T59" fmla="*/ 1411158 h 1794"/>
                <a:gd name="T60" fmla="*/ 2306391 w 2732"/>
                <a:gd name="T61" fmla="*/ 1525687 h 1794"/>
                <a:gd name="T62" fmla="*/ 2546043 w 2732"/>
                <a:gd name="T63" fmla="*/ 1666802 h 1794"/>
                <a:gd name="T64" fmla="*/ 2797984 w 2732"/>
                <a:gd name="T65" fmla="*/ 1834505 h 17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32"/>
                <a:gd name="T100" fmla="*/ 0 h 1794"/>
                <a:gd name="T101" fmla="*/ 2732 w 2732"/>
                <a:gd name="T102" fmla="*/ 1794 h 17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32" h="1794">
                  <a:moveTo>
                    <a:pt x="2732" y="1794"/>
                  </a:moveTo>
                  <a:lnTo>
                    <a:pt x="2732" y="1794"/>
                  </a:lnTo>
                  <a:lnTo>
                    <a:pt x="2678" y="1728"/>
                  </a:lnTo>
                  <a:lnTo>
                    <a:pt x="2614" y="1654"/>
                  </a:lnTo>
                  <a:lnTo>
                    <a:pt x="2528" y="1556"/>
                  </a:lnTo>
                  <a:lnTo>
                    <a:pt x="2422" y="1440"/>
                  </a:lnTo>
                  <a:lnTo>
                    <a:pt x="2300" y="1310"/>
                  </a:lnTo>
                  <a:lnTo>
                    <a:pt x="2232" y="1242"/>
                  </a:lnTo>
                  <a:lnTo>
                    <a:pt x="2160" y="1172"/>
                  </a:lnTo>
                  <a:lnTo>
                    <a:pt x="2086" y="1102"/>
                  </a:lnTo>
                  <a:lnTo>
                    <a:pt x="2010" y="1030"/>
                  </a:lnTo>
                  <a:lnTo>
                    <a:pt x="1930" y="958"/>
                  </a:lnTo>
                  <a:lnTo>
                    <a:pt x="1848" y="886"/>
                  </a:lnTo>
                  <a:lnTo>
                    <a:pt x="1764" y="816"/>
                  </a:lnTo>
                  <a:lnTo>
                    <a:pt x="1678" y="748"/>
                  </a:lnTo>
                  <a:lnTo>
                    <a:pt x="1590" y="682"/>
                  </a:lnTo>
                  <a:lnTo>
                    <a:pt x="1500" y="618"/>
                  </a:lnTo>
                  <a:lnTo>
                    <a:pt x="1410" y="558"/>
                  </a:lnTo>
                  <a:lnTo>
                    <a:pt x="1320" y="500"/>
                  </a:lnTo>
                  <a:lnTo>
                    <a:pt x="1230" y="448"/>
                  </a:lnTo>
                  <a:lnTo>
                    <a:pt x="1138" y="402"/>
                  </a:lnTo>
                  <a:lnTo>
                    <a:pt x="1092" y="380"/>
                  </a:lnTo>
                  <a:lnTo>
                    <a:pt x="1046" y="360"/>
                  </a:lnTo>
                  <a:lnTo>
                    <a:pt x="1002" y="342"/>
                  </a:lnTo>
                  <a:lnTo>
                    <a:pt x="956" y="324"/>
                  </a:lnTo>
                  <a:lnTo>
                    <a:pt x="912" y="310"/>
                  </a:lnTo>
                  <a:lnTo>
                    <a:pt x="866" y="296"/>
                  </a:lnTo>
                  <a:lnTo>
                    <a:pt x="822" y="284"/>
                  </a:lnTo>
                  <a:lnTo>
                    <a:pt x="778" y="274"/>
                  </a:lnTo>
                  <a:lnTo>
                    <a:pt x="734" y="266"/>
                  </a:lnTo>
                  <a:lnTo>
                    <a:pt x="690" y="260"/>
                  </a:lnTo>
                  <a:lnTo>
                    <a:pt x="646" y="256"/>
                  </a:lnTo>
                  <a:lnTo>
                    <a:pt x="604" y="254"/>
                  </a:lnTo>
                  <a:lnTo>
                    <a:pt x="604" y="0"/>
                  </a:lnTo>
                  <a:lnTo>
                    <a:pt x="0" y="724"/>
                  </a:lnTo>
                  <a:lnTo>
                    <a:pt x="590" y="1460"/>
                  </a:lnTo>
                  <a:lnTo>
                    <a:pt x="590" y="1124"/>
                  </a:lnTo>
                  <a:lnTo>
                    <a:pt x="598" y="1122"/>
                  </a:lnTo>
                  <a:lnTo>
                    <a:pt x="626" y="1114"/>
                  </a:lnTo>
                  <a:lnTo>
                    <a:pt x="672" y="1106"/>
                  </a:lnTo>
                  <a:lnTo>
                    <a:pt x="734" y="1096"/>
                  </a:lnTo>
                  <a:lnTo>
                    <a:pt x="772" y="1092"/>
                  </a:lnTo>
                  <a:lnTo>
                    <a:pt x="814" y="1088"/>
                  </a:lnTo>
                  <a:lnTo>
                    <a:pt x="860" y="1086"/>
                  </a:lnTo>
                  <a:lnTo>
                    <a:pt x="912" y="1086"/>
                  </a:lnTo>
                  <a:lnTo>
                    <a:pt x="966" y="1088"/>
                  </a:lnTo>
                  <a:lnTo>
                    <a:pt x="1024" y="1090"/>
                  </a:lnTo>
                  <a:lnTo>
                    <a:pt x="1088" y="1096"/>
                  </a:lnTo>
                  <a:lnTo>
                    <a:pt x="1154" y="1104"/>
                  </a:lnTo>
                  <a:lnTo>
                    <a:pt x="1224" y="1114"/>
                  </a:lnTo>
                  <a:lnTo>
                    <a:pt x="1300" y="1128"/>
                  </a:lnTo>
                  <a:lnTo>
                    <a:pt x="1378" y="1144"/>
                  </a:lnTo>
                  <a:lnTo>
                    <a:pt x="1460" y="1164"/>
                  </a:lnTo>
                  <a:lnTo>
                    <a:pt x="1546" y="1190"/>
                  </a:lnTo>
                  <a:lnTo>
                    <a:pt x="1636" y="1218"/>
                  </a:lnTo>
                  <a:lnTo>
                    <a:pt x="1730" y="1252"/>
                  </a:lnTo>
                  <a:lnTo>
                    <a:pt x="1828" y="1288"/>
                  </a:lnTo>
                  <a:lnTo>
                    <a:pt x="1928" y="1332"/>
                  </a:lnTo>
                  <a:lnTo>
                    <a:pt x="2032" y="1380"/>
                  </a:lnTo>
                  <a:lnTo>
                    <a:pt x="2140" y="1434"/>
                  </a:lnTo>
                  <a:lnTo>
                    <a:pt x="2252" y="1492"/>
                  </a:lnTo>
                  <a:lnTo>
                    <a:pt x="2368" y="1558"/>
                  </a:lnTo>
                  <a:lnTo>
                    <a:pt x="2486" y="1630"/>
                  </a:lnTo>
                  <a:lnTo>
                    <a:pt x="2608" y="1710"/>
                  </a:lnTo>
                  <a:lnTo>
                    <a:pt x="2732" y="1794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auto">
            <a:xfrm rot="3174701" flipH="1">
              <a:off x="3627621" y="2931988"/>
              <a:ext cx="983981" cy="284418"/>
            </a:xfrm>
            <a:custGeom>
              <a:avLst/>
              <a:gdLst>
                <a:gd name="T0" fmla="*/ 2797984 w 2732"/>
                <a:gd name="T1" fmla="*/ 1834505 h 1794"/>
                <a:gd name="T2" fmla="*/ 2677134 w 2732"/>
                <a:gd name="T3" fmla="*/ 1691344 h 1794"/>
                <a:gd name="T4" fmla="*/ 2480497 w 2732"/>
                <a:gd name="T5" fmla="*/ 1472512 h 1794"/>
                <a:gd name="T6" fmla="*/ 2285908 w 2732"/>
                <a:gd name="T7" fmla="*/ 1270042 h 1794"/>
                <a:gd name="T8" fmla="*/ 2136382 w 2732"/>
                <a:gd name="T9" fmla="*/ 1126881 h 1794"/>
                <a:gd name="T10" fmla="*/ 1976614 w 2732"/>
                <a:gd name="T11" fmla="*/ 979630 h 1794"/>
                <a:gd name="T12" fmla="*/ 1806604 w 2732"/>
                <a:gd name="T13" fmla="*/ 834424 h 1794"/>
                <a:gd name="T14" fmla="*/ 1628402 w 2732"/>
                <a:gd name="T15" fmla="*/ 697398 h 1794"/>
                <a:gd name="T16" fmla="*/ 1444055 w 2732"/>
                <a:gd name="T17" fmla="*/ 570599 h 1794"/>
                <a:gd name="T18" fmla="*/ 1259707 w 2732"/>
                <a:gd name="T19" fmla="*/ 458115 h 1794"/>
                <a:gd name="T20" fmla="*/ 1118374 w 2732"/>
                <a:gd name="T21" fmla="*/ 388580 h 1794"/>
                <a:gd name="T22" fmla="*/ 1026200 w 2732"/>
                <a:gd name="T23" fmla="*/ 349722 h 1794"/>
                <a:gd name="T24" fmla="*/ 934027 w 2732"/>
                <a:gd name="T25" fmla="*/ 316999 h 1794"/>
                <a:gd name="T26" fmla="*/ 841853 w 2732"/>
                <a:gd name="T27" fmla="*/ 290412 h 1794"/>
                <a:gd name="T28" fmla="*/ 751728 w 2732"/>
                <a:gd name="T29" fmla="*/ 272006 h 1794"/>
                <a:gd name="T30" fmla="*/ 661602 w 2732"/>
                <a:gd name="T31" fmla="*/ 261780 h 1794"/>
                <a:gd name="T32" fmla="*/ 618588 w 2732"/>
                <a:gd name="T33" fmla="*/ 0 h 1794"/>
                <a:gd name="T34" fmla="*/ 604250 w 2732"/>
                <a:gd name="T35" fmla="*/ 1492964 h 1794"/>
                <a:gd name="T36" fmla="*/ 604250 w 2732"/>
                <a:gd name="T37" fmla="*/ 1149378 h 1794"/>
                <a:gd name="T38" fmla="*/ 641119 w 2732"/>
                <a:gd name="T39" fmla="*/ 1139152 h 1794"/>
                <a:gd name="T40" fmla="*/ 751728 w 2732"/>
                <a:gd name="T41" fmla="*/ 1120746 h 1794"/>
                <a:gd name="T42" fmla="*/ 833660 w 2732"/>
                <a:gd name="T43" fmla="*/ 1112565 h 1794"/>
                <a:gd name="T44" fmla="*/ 934027 w 2732"/>
                <a:gd name="T45" fmla="*/ 1110520 h 1794"/>
                <a:gd name="T46" fmla="*/ 1048732 w 2732"/>
                <a:gd name="T47" fmla="*/ 1114610 h 1794"/>
                <a:gd name="T48" fmla="*/ 1181872 w 2732"/>
                <a:gd name="T49" fmla="*/ 1128926 h 1794"/>
                <a:gd name="T50" fmla="*/ 1331398 w 2732"/>
                <a:gd name="T51" fmla="*/ 1153468 h 1794"/>
                <a:gd name="T52" fmla="*/ 1495262 w 2732"/>
                <a:gd name="T53" fmla="*/ 1190281 h 1794"/>
                <a:gd name="T54" fmla="*/ 1675513 w 2732"/>
                <a:gd name="T55" fmla="*/ 1245500 h 1794"/>
                <a:gd name="T56" fmla="*/ 1872150 w 2732"/>
                <a:gd name="T57" fmla="*/ 1317081 h 1794"/>
                <a:gd name="T58" fmla="*/ 2081077 w 2732"/>
                <a:gd name="T59" fmla="*/ 1411158 h 1794"/>
                <a:gd name="T60" fmla="*/ 2306391 w 2732"/>
                <a:gd name="T61" fmla="*/ 1525687 h 1794"/>
                <a:gd name="T62" fmla="*/ 2546043 w 2732"/>
                <a:gd name="T63" fmla="*/ 1666802 h 1794"/>
                <a:gd name="T64" fmla="*/ 2797984 w 2732"/>
                <a:gd name="T65" fmla="*/ 1834505 h 17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32"/>
                <a:gd name="T100" fmla="*/ 0 h 1794"/>
                <a:gd name="T101" fmla="*/ 2732 w 2732"/>
                <a:gd name="T102" fmla="*/ 1794 h 17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32" h="1794">
                  <a:moveTo>
                    <a:pt x="2732" y="1794"/>
                  </a:moveTo>
                  <a:lnTo>
                    <a:pt x="2732" y="1794"/>
                  </a:lnTo>
                  <a:lnTo>
                    <a:pt x="2678" y="1728"/>
                  </a:lnTo>
                  <a:lnTo>
                    <a:pt x="2614" y="1654"/>
                  </a:lnTo>
                  <a:lnTo>
                    <a:pt x="2528" y="1556"/>
                  </a:lnTo>
                  <a:lnTo>
                    <a:pt x="2422" y="1440"/>
                  </a:lnTo>
                  <a:lnTo>
                    <a:pt x="2300" y="1310"/>
                  </a:lnTo>
                  <a:lnTo>
                    <a:pt x="2232" y="1242"/>
                  </a:lnTo>
                  <a:lnTo>
                    <a:pt x="2160" y="1172"/>
                  </a:lnTo>
                  <a:lnTo>
                    <a:pt x="2086" y="1102"/>
                  </a:lnTo>
                  <a:lnTo>
                    <a:pt x="2010" y="1030"/>
                  </a:lnTo>
                  <a:lnTo>
                    <a:pt x="1930" y="958"/>
                  </a:lnTo>
                  <a:lnTo>
                    <a:pt x="1848" y="886"/>
                  </a:lnTo>
                  <a:lnTo>
                    <a:pt x="1764" y="816"/>
                  </a:lnTo>
                  <a:lnTo>
                    <a:pt x="1678" y="748"/>
                  </a:lnTo>
                  <a:lnTo>
                    <a:pt x="1590" y="682"/>
                  </a:lnTo>
                  <a:lnTo>
                    <a:pt x="1500" y="618"/>
                  </a:lnTo>
                  <a:lnTo>
                    <a:pt x="1410" y="558"/>
                  </a:lnTo>
                  <a:lnTo>
                    <a:pt x="1320" y="500"/>
                  </a:lnTo>
                  <a:lnTo>
                    <a:pt x="1230" y="448"/>
                  </a:lnTo>
                  <a:lnTo>
                    <a:pt x="1138" y="402"/>
                  </a:lnTo>
                  <a:lnTo>
                    <a:pt x="1092" y="380"/>
                  </a:lnTo>
                  <a:lnTo>
                    <a:pt x="1046" y="360"/>
                  </a:lnTo>
                  <a:lnTo>
                    <a:pt x="1002" y="342"/>
                  </a:lnTo>
                  <a:lnTo>
                    <a:pt x="956" y="324"/>
                  </a:lnTo>
                  <a:lnTo>
                    <a:pt x="912" y="310"/>
                  </a:lnTo>
                  <a:lnTo>
                    <a:pt x="866" y="296"/>
                  </a:lnTo>
                  <a:lnTo>
                    <a:pt x="822" y="284"/>
                  </a:lnTo>
                  <a:lnTo>
                    <a:pt x="778" y="274"/>
                  </a:lnTo>
                  <a:lnTo>
                    <a:pt x="734" y="266"/>
                  </a:lnTo>
                  <a:lnTo>
                    <a:pt x="690" y="260"/>
                  </a:lnTo>
                  <a:lnTo>
                    <a:pt x="646" y="256"/>
                  </a:lnTo>
                  <a:lnTo>
                    <a:pt x="604" y="254"/>
                  </a:lnTo>
                  <a:lnTo>
                    <a:pt x="604" y="0"/>
                  </a:lnTo>
                  <a:lnTo>
                    <a:pt x="0" y="724"/>
                  </a:lnTo>
                  <a:lnTo>
                    <a:pt x="590" y="1460"/>
                  </a:lnTo>
                  <a:lnTo>
                    <a:pt x="590" y="1124"/>
                  </a:lnTo>
                  <a:lnTo>
                    <a:pt x="598" y="1122"/>
                  </a:lnTo>
                  <a:lnTo>
                    <a:pt x="626" y="1114"/>
                  </a:lnTo>
                  <a:lnTo>
                    <a:pt x="672" y="1106"/>
                  </a:lnTo>
                  <a:lnTo>
                    <a:pt x="734" y="1096"/>
                  </a:lnTo>
                  <a:lnTo>
                    <a:pt x="772" y="1092"/>
                  </a:lnTo>
                  <a:lnTo>
                    <a:pt x="814" y="1088"/>
                  </a:lnTo>
                  <a:lnTo>
                    <a:pt x="860" y="1086"/>
                  </a:lnTo>
                  <a:lnTo>
                    <a:pt x="912" y="1086"/>
                  </a:lnTo>
                  <a:lnTo>
                    <a:pt x="966" y="1088"/>
                  </a:lnTo>
                  <a:lnTo>
                    <a:pt x="1024" y="1090"/>
                  </a:lnTo>
                  <a:lnTo>
                    <a:pt x="1088" y="1096"/>
                  </a:lnTo>
                  <a:lnTo>
                    <a:pt x="1154" y="1104"/>
                  </a:lnTo>
                  <a:lnTo>
                    <a:pt x="1224" y="1114"/>
                  </a:lnTo>
                  <a:lnTo>
                    <a:pt x="1300" y="1128"/>
                  </a:lnTo>
                  <a:lnTo>
                    <a:pt x="1378" y="1144"/>
                  </a:lnTo>
                  <a:lnTo>
                    <a:pt x="1460" y="1164"/>
                  </a:lnTo>
                  <a:lnTo>
                    <a:pt x="1546" y="1190"/>
                  </a:lnTo>
                  <a:lnTo>
                    <a:pt x="1636" y="1218"/>
                  </a:lnTo>
                  <a:lnTo>
                    <a:pt x="1730" y="1252"/>
                  </a:lnTo>
                  <a:lnTo>
                    <a:pt x="1828" y="1288"/>
                  </a:lnTo>
                  <a:lnTo>
                    <a:pt x="1928" y="1332"/>
                  </a:lnTo>
                  <a:lnTo>
                    <a:pt x="2032" y="1380"/>
                  </a:lnTo>
                  <a:lnTo>
                    <a:pt x="2140" y="1434"/>
                  </a:lnTo>
                  <a:lnTo>
                    <a:pt x="2252" y="1492"/>
                  </a:lnTo>
                  <a:lnTo>
                    <a:pt x="2368" y="1558"/>
                  </a:lnTo>
                  <a:lnTo>
                    <a:pt x="2486" y="1630"/>
                  </a:lnTo>
                  <a:lnTo>
                    <a:pt x="2608" y="1710"/>
                  </a:lnTo>
                  <a:lnTo>
                    <a:pt x="2732" y="1794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 descr="C:\Documents and Settings\Administrator\Local Settings\Temporary Internet Files\Content.IE5\DQUG8CP6\MC90043753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2130425" cy="1225549"/>
          </a:xfrm>
          <a:prstGeom prst="rect">
            <a:avLst/>
          </a:prstGeom>
          <a:noFill/>
        </p:spPr>
      </p:pic>
      <p:pic>
        <p:nvPicPr>
          <p:cNvPr id="435203" name="Picture 3" descr="C:\Documents and Settings\Administrator\Local Settings\Temporary Internet Files\Content.IE5\5XF2O6Y4\MP9004484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714620"/>
            <a:ext cx="1643074" cy="2464611"/>
          </a:xfrm>
          <a:prstGeom prst="rect">
            <a:avLst/>
          </a:prstGeom>
          <a:noFill/>
        </p:spPr>
      </p:pic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암검진지도자</a:t>
            </a:r>
            <a:r>
              <a:rPr lang="ko-KR" altLang="en-US" dirty="0" smtClean="0"/>
              <a:t> 핵심요소</a:t>
            </a:r>
            <a:endParaRPr lang="en-US" altLang="ko-KR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6358" y="1295400"/>
            <a:ext cx="7541355" cy="5011738"/>
            <a:chOff x="318" y="432"/>
            <a:chExt cx="5273" cy="3504"/>
          </a:xfrm>
        </p:grpSpPr>
        <p:sp>
          <p:nvSpPr>
            <p:cNvPr id="328708" name="Freeform 4"/>
            <p:cNvSpPr>
              <a:spLocks/>
            </p:cNvSpPr>
            <p:nvPr/>
          </p:nvSpPr>
          <p:spPr bwMode="gray">
            <a:xfrm rot="29242760" flipH="1" flipV="1">
              <a:off x="973" y="1405"/>
              <a:ext cx="895" cy="327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6" y="470"/>
                </a:cxn>
                <a:cxn ang="0">
                  <a:pos x="660" y="201"/>
                </a:cxn>
                <a:cxn ang="0">
                  <a:pos x="1286" y="431"/>
                </a:cxn>
                <a:cxn ang="0">
                  <a:pos x="1286" y="0"/>
                </a:cxn>
                <a:cxn ang="0">
                  <a:pos x="1163" y="168"/>
                </a:cxn>
                <a:cxn ang="0">
                  <a:pos x="666" y="39"/>
                </a:cxn>
                <a:cxn ang="0">
                  <a:pos x="0" y="291"/>
                </a:cxn>
              </a:cxnLst>
              <a:rect l="0" t="0" r="r" b="b"/>
              <a:pathLst>
                <a:path w="1286" h="470">
                  <a:moveTo>
                    <a:pt x="0" y="291"/>
                  </a:moveTo>
                  <a:lnTo>
                    <a:pt x="6" y="470"/>
                  </a:lnTo>
                  <a:cubicBezTo>
                    <a:pt x="252" y="201"/>
                    <a:pt x="573" y="202"/>
                    <a:pt x="660" y="201"/>
                  </a:cubicBezTo>
                  <a:cubicBezTo>
                    <a:pt x="748" y="199"/>
                    <a:pt x="1051" y="212"/>
                    <a:pt x="1286" y="431"/>
                  </a:cubicBezTo>
                  <a:lnTo>
                    <a:pt x="1286" y="0"/>
                  </a:lnTo>
                  <a:lnTo>
                    <a:pt x="1163" y="168"/>
                  </a:lnTo>
                  <a:cubicBezTo>
                    <a:pt x="1125" y="136"/>
                    <a:pt x="895" y="45"/>
                    <a:pt x="666" y="39"/>
                  </a:cubicBezTo>
                  <a:cubicBezTo>
                    <a:pt x="437" y="33"/>
                    <a:pt x="144" y="119"/>
                    <a:pt x="0" y="291"/>
                  </a:cubicBezTo>
                  <a:close/>
                </a:path>
              </a:pathLst>
            </a:custGeom>
            <a:gradFill rotWithShape="1">
              <a:gsLst>
                <a:gs pos="0">
                  <a:srgbClr val="338899">
                    <a:gamma/>
                    <a:tint val="0"/>
                    <a:invGamma/>
                  </a:srgbClr>
                </a:gs>
                <a:gs pos="100000">
                  <a:srgbClr val="338899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709" name="Freeform 5"/>
            <p:cNvSpPr>
              <a:spLocks/>
            </p:cNvSpPr>
            <p:nvPr/>
          </p:nvSpPr>
          <p:spPr bwMode="gray">
            <a:xfrm rot="14031870" flipH="1" flipV="1">
              <a:off x="3690" y="1254"/>
              <a:ext cx="926" cy="338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6" y="470"/>
                </a:cxn>
                <a:cxn ang="0">
                  <a:pos x="660" y="201"/>
                </a:cxn>
                <a:cxn ang="0">
                  <a:pos x="1286" y="431"/>
                </a:cxn>
                <a:cxn ang="0">
                  <a:pos x="1286" y="0"/>
                </a:cxn>
                <a:cxn ang="0">
                  <a:pos x="1163" y="168"/>
                </a:cxn>
                <a:cxn ang="0">
                  <a:pos x="666" y="39"/>
                </a:cxn>
                <a:cxn ang="0">
                  <a:pos x="0" y="291"/>
                </a:cxn>
              </a:cxnLst>
              <a:rect l="0" t="0" r="r" b="b"/>
              <a:pathLst>
                <a:path w="1286" h="470">
                  <a:moveTo>
                    <a:pt x="0" y="291"/>
                  </a:moveTo>
                  <a:lnTo>
                    <a:pt x="6" y="470"/>
                  </a:lnTo>
                  <a:cubicBezTo>
                    <a:pt x="252" y="201"/>
                    <a:pt x="573" y="202"/>
                    <a:pt x="660" y="201"/>
                  </a:cubicBezTo>
                  <a:cubicBezTo>
                    <a:pt x="748" y="199"/>
                    <a:pt x="1051" y="212"/>
                    <a:pt x="1286" y="431"/>
                  </a:cubicBezTo>
                  <a:lnTo>
                    <a:pt x="1286" y="0"/>
                  </a:lnTo>
                  <a:lnTo>
                    <a:pt x="1163" y="168"/>
                  </a:lnTo>
                  <a:cubicBezTo>
                    <a:pt x="1125" y="136"/>
                    <a:pt x="895" y="45"/>
                    <a:pt x="666" y="39"/>
                  </a:cubicBezTo>
                  <a:cubicBezTo>
                    <a:pt x="437" y="33"/>
                    <a:pt x="144" y="119"/>
                    <a:pt x="0" y="291"/>
                  </a:cubicBezTo>
                  <a:close/>
                </a:path>
              </a:pathLst>
            </a:custGeom>
            <a:gradFill rotWithShape="1">
              <a:gsLst>
                <a:gs pos="0">
                  <a:srgbClr val="338899">
                    <a:gamma/>
                    <a:tint val="0"/>
                    <a:invGamma/>
                  </a:srgbClr>
                </a:gs>
                <a:gs pos="100000">
                  <a:srgbClr val="338899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710" name="Oval 6"/>
            <p:cNvSpPr>
              <a:spLocks noChangeArrowheads="1"/>
            </p:cNvSpPr>
            <p:nvPr/>
          </p:nvSpPr>
          <p:spPr bwMode="gray">
            <a:xfrm>
              <a:off x="1781" y="1318"/>
              <a:ext cx="2178" cy="2178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9525" algn="ctr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8711" name="WordArt 7"/>
            <p:cNvSpPr>
              <a:spLocks noChangeArrowheads="1" noChangeShapeType="1" noTextEdit="1"/>
            </p:cNvSpPr>
            <p:nvPr/>
          </p:nvSpPr>
          <p:spPr bwMode="gray">
            <a:xfrm>
              <a:off x="2288" y="2898"/>
              <a:ext cx="12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2000" b="1" kern="10" dirty="0" err="1" smtClean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45791" dir="3378596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암검진</a:t>
              </a:r>
              <a:r>
                <a:rPr lang="ko-KR" altLang="en-US" sz="2000" b="1" kern="10" dirty="0" smtClean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45791" dir="3378596" algn="ctr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</a:rPr>
                <a:t> 지도자</a:t>
              </a:r>
              <a:endParaRPr lang="ko-KR" altLang="en-US" sz="2000" b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3378596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897" y="432"/>
              <a:ext cx="1943" cy="1069"/>
              <a:chOff x="336" y="1536"/>
              <a:chExt cx="1392" cy="720"/>
            </a:xfrm>
          </p:grpSpPr>
          <p:sp>
            <p:nvSpPr>
              <p:cNvPr id="328713" name="AutoShape 9"/>
              <p:cNvSpPr>
                <a:spLocks noChangeArrowheads="1"/>
              </p:cNvSpPr>
              <p:nvPr/>
            </p:nvSpPr>
            <p:spPr bwMode="gray">
              <a:xfrm>
                <a:off x="336" y="1536"/>
                <a:ext cx="1392" cy="720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DDDDDD"/>
                </a:outer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714" name="Rectangle 10"/>
              <p:cNvSpPr>
                <a:spLocks noChangeArrowheads="1"/>
              </p:cNvSpPr>
              <p:nvPr/>
            </p:nvSpPr>
            <p:spPr bwMode="gray">
              <a:xfrm>
                <a:off x="336" y="1536"/>
                <a:ext cx="258" cy="336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42" y="479"/>
              <a:ext cx="1854" cy="972"/>
              <a:chOff x="2190" y="1344"/>
              <a:chExt cx="1392" cy="720"/>
            </a:xfrm>
          </p:grpSpPr>
          <p:sp>
            <p:nvSpPr>
              <p:cNvPr id="328716" name="AutoShape 12"/>
              <p:cNvSpPr>
                <a:spLocks noChangeArrowheads="1"/>
              </p:cNvSpPr>
              <p:nvPr/>
            </p:nvSpPr>
            <p:spPr bwMode="gray">
              <a:xfrm>
                <a:off x="2190" y="1344"/>
                <a:ext cx="1392" cy="72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717" name="Rectangle 13"/>
              <p:cNvSpPr>
                <a:spLocks noChangeArrowheads="1"/>
              </p:cNvSpPr>
              <p:nvPr/>
            </p:nvSpPr>
            <p:spPr bwMode="gray">
              <a:xfrm>
                <a:off x="2190" y="1344"/>
                <a:ext cx="258" cy="3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28718" name="Line 14"/>
            <p:cNvSpPr>
              <a:spLocks noChangeShapeType="1"/>
            </p:cNvSpPr>
            <p:nvPr/>
          </p:nvSpPr>
          <p:spPr bwMode="gray">
            <a:xfrm>
              <a:off x="2038" y="1224"/>
              <a:ext cx="1663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18" y="2675"/>
              <a:ext cx="1943" cy="1069"/>
              <a:chOff x="336" y="1536"/>
              <a:chExt cx="1392" cy="720"/>
            </a:xfrm>
          </p:grpSpPr>
          <p:sp>
            <p:nvSpPr>
              <p:cNvPr id="328720" name="AutoShape 16"/>
              <p:cNvSpPr>
                <a:spLocks noChangeArrowheads="1"/>
              </p:cNvSpPr>
              <p:nvPr/>
            </p:nvSpPr>
            <p:spPr bwMode="gray">
              <a:xfrm>
                <a:off x="336" y="1536"/>
                <a:ext cx="1392" cy="72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DDDDDD"/>
                </a:outer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721" name="Rectangle 17"/>
              <p:cNvSpPr>
                <a:spLocks noChangeArrowheads="1"/>
              </p:cNvSpPr>
              <p:nvPr/>
            </p:nvSpPr>
            <p:spPr bwMode="gray">
              <a:xfrm>
                <a:off x="336" y="1536"/>
                <a:ext cx="25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63" y="2722"/>
              <a:ext cx="1854" cy="972"/>
              <a:chOff x="2190" y="1344"/>
              <a:chExt cx="1392" cy="720"/>
            </a:xfrm>
          </p:grpSpPr>
          <p:sp>
            <p:nvSpPr>
              <p:cNvPr id="328723" name="AutoShape 19"/>
              <p:cNvSpPr>
                <a:spLocks noChangeArrowheads="1"/>
              </p:cNvSpPr>
              <p:nvPr/>
            </p:nvSpPr>
            <p:spPr bwMode="gray">
              <a:xfrm>
                <a:off x="2190" y="1344"/>
                <a:ext cx="1392" cy="72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724" name="Rectangle 20"/>
              <p:cNvSpPr>
                <a:spLocks noChangeArrowheads="1"/>
              </p:cNvSpPr>
              <p:nvPr/>
            </p:nvSpPr>
            <p:spPr bwMode="gray">
              <a:xfrm>
                <a:off x="2190" y="1344"/>
                <a:ext cx="258" cy="3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28725" name="Line 21"/>
            <p:cNvSpPr>
              <a:spLocks noChangeShapeType="1"/>
            </p:cNvSpPr>
            <p:nvPr/>
          </p:nvSpPr>
          <p:spPr bwMode="gray">
            <a:xfrm>
              <a:off x="439" y="3422"/>
              <a:ext cx="1663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648" y="2693"/>
              <a:ext cx="1943" cy="1069"/>
              <a:chOff x="336" y="1536"/>
              <a:chExt cx="1392" cy="720"/>
            </a:xfrm>
          </p:grpSpPr>
          <p:sp>
            <p:nvSpPr>
              <p:cNvPr id="328727" name="AutoShape 23"/>
              <p:cNvSpPr>
                <a:spLocks noChangeArrowheads="1"/>
              </p:cNvSpPr>
              <p:nvPr/>
            </p:nvSpPr>
            <p:spPr bwMode="gray">
              <a:xfrm>
                <a:off x="336" y="1536"/>
                <a:ext cx="1392" cy="72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DDDDDD"/>
                </a:outer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728" name="Rectangle 24"/>
              <p:cNvSpPr>
                <a:spLocks noChangeArrowheads="1"/>
              </p:cNvSpPr>
              <p:nvPr/>
            </p:nvSpPr>
            <p:spPr bwMode="gray">
              <a:xfrm>
                <a:off x="336" y="1536"/>
                <a:ext cx="258" cy="33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3693" y="2740"/>
              <a:ext cx="1854" cy="972"/>
              <a:chOff x="2190" y="1344"/>
              <a:chExt cx="1392" cy="720"/>
            </a:xfrm>
          </p:grpSpPr>
          <p:sp>
            <p:nvSpPr>
              <p:cNvPr id="328730" name="AutoShape 26"/>
              <p:cNvSpPr>
                <a:spLocks noChangeArrowheads="1"/>
              </p:cNvSpPr>
              <p:nvPr/>
            </p:nvSpPr>
            <p:spPr bwMode="gray">
              <a:xfrm>
                <a:off x="2190" y="1344"/>
                <a:ext cx="1392" cy="72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731" name="Rectangle 27"/>
              <p:cNvSpPr>
                <a:spLocks noChangeArrowheads="1"/>
              </p:cNvSpPr>
              <p:nvPr/>
            </p:nvSpPr>
            <p:spPr bwMode="gray">
              <a:xfrm>
                <a:off x="2190" y="1344"/>
                <a:ext cx="258" cy="3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28732" name="Line 28"/>
            <p:cNvSpPr>
              <a:spLocks noChangeShapeType="1"/>
            </p:cNvSpPr>
            <p:nvPr/>
          </p:nvSpPr>
          <p:spPr bwMode="gray">
            <a:xfrm>
              <a:off x="3825" y="3472"/>
              <a:ext cx="166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8733" name="Freeform 29"/>
            <p:cNvSpPr>
              <a:spLocks/>
            </p:cNvSpPr>
            <p:nvPr/>
          </p:nvSpPr>
          <p:spPr bwMode="gray">
            <a:xfrm flipH="1" flipV="1">
              <a:off x="2436" y="3563"/>
              <a:ext cx="1020" cy="373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6" y="470"/>
                </a:cxn>
                <a:cxn ang="0">
                  <a:pos x="660" y="201"/>
                </a:cxn>
                <a:cxn ang="0">
                  <a:pos x="1286" y="431"/>
                </a:cxn>
                <a:cxn ang="0">
                  <a:pos x="1286" y="0"/>
                </a:cxn>
                <a:cxn ang="0">
                  <a:pos x="1163" y="168"/>
                </a:cxn>
                <a:cxn ang="0">
                  <a:pos x="666" y="39"/>
                </a:cxn>
                <a:cxn ang="0">
                  <a:pos x="0" y="291"/>
                </a:cxn>
              </a:cxnLst>
              <a:rect l="0" t="0" r="r" b="b"/>
              <a:pathLst>
                <a:path w="1286" h="470">
                  <a:moveTo>
                    <a:pt x="0" y="291"/>
                  </a:moveTo>
                  <a:lnTo>
                    <a:pt x="6" y="470"/>
                  </a:lnTo>
                  <a:cubicBezTo>
                    <a:pt x="252" y="201"/>
                    <a:pt x="573" y="202"/>
                    <a:pt x="660" y="201"/>
                  </a:cubicBezTo>
                  <a:cubicBezTo>
                    <a:pt x="748" y="199"/>
                    <a:pt x="1051" y="212"/>
                    <a:pt x="1286" y="431"/>
                  </a:cubicBezTo>
                  <a:lnTo>
                    <a:pt x="1286" y="0"/>
                  </a:lnTo>
                  <a:lnTo>
                    <a:pt x="1163" y="168"/>
                  </a:lnTo>
                  <a:cubicBezTo>
                    <a:pt x="1125" y="136"/>
                    <a:pt x="895" y="45"/>
                    <a:pt x="666" y="39"/>
                  </a:cubicBezTo>
                  <a:cubicBezTo>
                    <a:pt x="437" y="33"/>
                    <a:pt x="144" y="119"/>
                    <a:pt x="0" y="291"/>
                  </a:cubicBezTo>
                  <a:close/>
                </a:path>
              </a:pathLst>
            </a:custGeom>
            <a:gradFill rotWithShape="1">
              <a:gsLst>
                <a:gs pos="0">
                  <a:srgbClr val="338899">
                    <a:gamma/>
                    <a:tint val="0"/>
                    <a:invGamma/>
                  </a:srgbClr>
                </a:gs>
                <a:gs pos="100000">
                  <a:srgbClr val="338899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28737" name="Rectangle 33"/>
          <p:cNvSpPr>
            <a:spLocks noChangeArrowheads="1"/>
          </p:cNvSpPr>
          <p:nvPr/>
        </p:nvSpPr>
        <p:spPr bwMode="gray">
          <a:xfrm>
            <a:off x="3248025" y="1639661"/>
            <a:ext cx="239554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9900"/>
                </a:solidFill>
                <a:latin typeface="맑은 고딕" pitchFamily="50" charset="-127"/>
                <a:ea typeface="맑은 고딕" pitchFamily="50" charset="-127"/>
              </a:rPr>
              <a:t>리 더 십</a:t>
            </a:r>
            <a:endParaRPr lang="en-US" altLang="ko-KR" sz="3600" b="1" dirty="0">
              <a:solidFill>
                <a:srgbClr val="FF99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2" name="Picture 2" descr="C:\Documents and Settings\Administrator\바탕 화면\2013 암센터\2013년 사진\20130418 제6기 암검진지도자 기본교육\DSC0456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60858" y="3000372"/>
            <a:ext cx="2500330" cy="1661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8738" name="Rectangle 34"/>
          <p:cNvSpPr>
            <a:spLocks noChangeArrowheads="1"/>
          </p:cNvSpPr>
          <p:nvPr/>
        </p:nvSpPr>
        <p:spPr bwMode="gray">
          <a:xfrm>
            <a:off x="1390650" y="4782933"/>
            <a:ext cx="168115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헌   신</a:t>
            </a:r>
            <a:endParaRPr lang="en-US" altLang="ko-KR" sz="36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8740" name="Rectangle 36"/>
          <p:cNvSpPr>
            <a:spLocks noChangeArrowheads="1"/>
          </p:cNvSpPr>
          <p:nvPr/>
        </p:nvSpPr>
        <p:spPr bwMode="gray">
          <a:xfrm>
            <a:off x="5857885" y="4857760"/>
            <a:ext cx="228601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의사소통</a:t>
            </a:r>
            <a:endParaRPr lang="en-US" altLang="ko-KR" sz="3600" b="1" dirty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35205" name="Picture 5" descr="C:\Documents and Settings\Administrator\Local Settings\Temporary Internet Files\Content.IE5\U3SZG006\MC90033842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1805026" cy="1258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1TGp_leaf_ani">
  <a:themeElements>
    <a:clrScheme name="s2 2">
      <a:dk1>
        <a:srgbClr val="000000"/>
      </a:dk1>
      <a:lt1>
        <a:srgbClr val="FFFFFF"/>
      </a:lt1>
      <a:dk2>
        <a:srgbClr val="3D337A"/>
      </a:dk2>
      <a:lt2>
        <a:srgbClr val="DDDDDD"/>
      </a:lt2>
      <a:accent1>
        <a:srgbClr val="7FAFD3"/>
      </a:accent1>
      <a:accent2>
        <a:srgbClr val="B7CB7F"/>
      </a:accent2>
      <a:accent3>
        <a:srgbClr val="FFFFFF"/>
      </a:accent3>
      <a:accent4>
        <a:srgbClr val="000000"/>
      </a:accent4>
      <a:accent5>
        <a:srgbClr val="C0D4E6"/>
      </a:accent5>
      <a:accent6>
        <a:srgbClr val="A6B872"/>
      </a:accent6>
      <a:hlink>
        <a:srgbClr val="F6BD6A"/>
      </a:hlink>
      <a:folHlink>
        <a:srgbClr val="B797C5"/>
      </a:folHlink>
    </a:clrScheme>
    <a:fontScheme name="s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2 1">
        <a:dk1>
          <a:srgbClr val="000000"/>
        </a:dk1>
        <a:lt1>
          <a:srgbClr val="FFFFFF"/>
        </a:lt1>
        <a:dk2>
          <a:srgbClr val="006699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00000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CBC6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2 2">
        <a:dk1>
          <a:srgbClr val="000000"/>
        </a:dk1>
        <a:lt1>
          <a:srgbClr val="FFFFFF"/>
        </a:lt1>
        <a:dk2>
          <a:srgbClr val="3D337A"/>
        </a:dk2>
        <a:lt2>
          <a:srgbClr val="DDDDDD"/>
        </a:lt2>
        <a:accent1>
          <a:srgbClr val="7FAFD3"/>
        </a:accent1>
        <a:accent2>
          <a:srgbClr val="B7CB7F"/>
        </a:accent2>
        <a:accent3>
          <a:srgbClr val="FFFFFF"/>
        </a:accent3>
        <a:accent4>
          <a:srgbClr val="000000"/>
        </a:accent4>
        <a:accent5>
          <a:srgbClr val="C0D4E6"/>
        </a:accent5>
        <a:accent6>
          <a:srgbClr val="A6B872"/>
        </a:accent6>
        <a:hlink>
          <a:srgbClr val="F6BD6A"/>
        </a:hlink>
        <a:folHlink>
          <a:srgbClr val="B797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2 3">
        <a:dk1>
          <a:srgbClr val="000000"/>
        </a:dk1>
        <a:lt1>
          <a:srgbClr val="FFFFFF"/>
        </a:lt1>
        <a:dk2>
          <a:srgbClr val="660033"/>
        </a:dk2>
        <a:lt2>
          <a:srgbClr val="DED9CC"/>
        </a:lt2>
        <a:accent1>
          <a:srgbClr val="B1AE6B"/>
        </a:accent1>
        <a:accent2>
          <a:srgbClr val="ADB9AD"/>
        </a:accent2>
        <a:accent3>
          <a:srgbClr val="FFFFFF"/>
        </a:accent3>
        <a:accent4>
          <a:srgbClr val="000000"/>
        </a:accent4>
        <a:accent5>
          <a:srgbClr val="D5D3BA"/>
        </a:accent5>
        <a:accent6>
          <a:srgbClr val="9CA79C"/>
        </a:accent6>
        <a:hlink>
          <a:srgbClr val="C0590C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301TGp_leaf_ani</Template>
  <TotalTime>2016</TotalTime>
  <Words>1560</Words>
  <Application>Microsoft PowerPoint</Application>
  <PresentationFormat>화면 슬라이드 쇼(4:3)</PresentationFormat>
  <Paragraphs>472</Paragraphs>
  <Slides>30</Slides>
  <Notes>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301TGp_leaf_ani</vt:lpstr>
      <vt:lpstr>Microsoft Office Excel 97-2003 워크시트</vt:lpstr>
      <vt:lpstr>지역사회 암검진 역량강화를 위한              암검진지도자 양성 사업</vt:lpstr>
      <vt:lpstr>사업 배경</vt:lpstr>
      <vt:lpstr>암검진지도자 프로그램 개발</vt:lpstr>
      <vt:lpstr>암검진지도자 역할</vt:lpstr>
      <vt:lpstr>암검진지도자 사업 목적</vt:lpstr>
      <vt:lpstr>사업 전체 흐름도</vt:lpstr>
      <vt:lpstr>암검진지도자 사업 양성 체계</vt:lpstr>
      <vt:lpstr>사업 현황</vt:lpstr>
      <vt:lpstr>암검진지도자 핵심요소</vt:lpstr>
      <vt:lpstr>암검진지도자 단체사진</vt:lpstr>
      <vt:lpstr>연간 운영</vt:lpstr>
      <vt:lpstr>암검진지도자 교육 목표</vt:lpstr>
      <vt:lpstr>암검진지도자 기본교육</vt:lpstr>
      <vt:lpstr>암검진지도자 기본교육</vt:lpstr>
      <vt:lpstr>암검진지도자 기본교육</vt:lpstr>
      <vt:lpstr>암검진지도자 보수교육</vt:lpstr>
      <vt:lpstr>암검진지도자 월례교육</vt:lpstr>
      <vt:lpstr>효과 평가</vt:lpstr>
      <vt:lpstr>효과 평가</vt:lpstr>
      <vt:lpstr>설문결과 - 암검진지도자 특성</vt:lpstr>
      <vt:lpstr>암검진지도자와 접촉한 주민</vt:lpstr>
      <vt:lpstr>암검진지도자와 접촉한 주민의 설문결과</vt:lpstr>
      <vt:lpstr>암검진지도자와 접촉한 주민의 설문결과</vt:lpstr>
      <vt:lpstr>암검진지도자와 접촉한 주민의 설문결과</vt:lpstr>
      <vt:lpstr>사업 결과</vt:lpstr>
      <vt:lpstr>주요 활동</vt:lpstr>
      <vt:lpstr>애로사항 및 개선방안</vt:lpstr>
      <vt:lpstr>애로사항 및 개선방안</vt:lpstr>
      <vt:lpstr>향후계획과 발전방향</vt:lpstr>
      <vt:lpstr>슬라이드 30</vt:lpstr>
    </vt:vector>
  </TitlesOfParts>
  <Company>KNUH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KNUH</dc:creator>
  <cp:lastModifiedBy>KNUH</cp:lastModifiedBy>
  <cp:revision>206</cp:revision>
  <dcterms:created xsi:type="dcterms:W3CDTF">2013-10-29T01:02:14Z</dcterms:created>
  <dcterms:modified xsi:type="dcterms:W3CDTF">2013-11-20T08:33:01Z</dcterms:modified>
</cp:coreProperties>
</file>