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94" r:id="rId1"/>
    <p:sldMasterId id="2147483906" r:id="rId2"/>
    <p:sldMasterId id="2147483959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7" r:id="rId17"/>
    <p:sldId id="270" r:id="rId18"/>
    <p:sldId id="278" r:id="rId19"/>
    <p:sldId id="271" r:id="rId20"/>
    <p:sldId id="279" r:id="rId21"/>
    <p:sldId id="272" r:id="rId22"/>
    <p:sldId id="280" r:id="rId23"/>
    <p:sldId id="273" r:id="rId24"/>
    <p:sldId id="281" r:id="rId25"/>
    <p:sldId id="274" r:id="rId26"/>
    <p:sldId id="282" r:id="rId27"/>
    <p:sldId id="275" r:id="rId28"/>
    <p:sldId id="283" r:id="rId29"/>
  </p:sldIdLst>
  <p:sldSz cx="12192000" cy="6858000"/>
  <p:notesSz cx="6858000" cy="9144000"/>
  <p:embeddedFontLst>
    <p:embeddedFont>
      <p:font typeface="배달의민족 도현" panose="020B0600000101010101" pitchFamily="50" charset="-127"/>
      <p:regular r:id="rId31"/>
    </p:embeddedFont>
    <p:embeddedFont>
      <p:font typeface="빙그레체" panose="02030503000000000000" pitchFamily="18" charset="-127"/>
      <p:regular r:id="rId32"/>
      <p:bold r:id="rId33"/>
    </p:embeddedFont>
    <p:embeddedFont>
      <p:font typeface="Wingdings 3" panose="05040102010807070707" pitchFamily="18" charset="2"/>
      <p:regular r:id="rId34"/>
    </p:embeddedFont>
    <p:embeddedFont>
      <p:font typeface="고도 M" panose="02000503000000020004" pitchFamily="2" charset="-127"/>
      <p:regular r:id="rId35"/>
    </p:embeddedFont>
    <p:embeddedFont>
      <p:font typeface="맑은 고딕" panose="020B0503020000020004" pitchFamily="50" charset="-127"/>
      <p:regular r:id="rId36"/>
      <p:bold r:id="rId37"/>
    </p:embeddedFont>
    <p:embeddedFont>
      <p:font typeface="Wingdings 2" panose="05020102010507070707" pitchFamily="18" charset="2"/>
      <p:regular r:id="rId38"/>
    </p:embeddedFont>
    <p:embeddedFont>
      <p:font typeface="Tw Cen MT" panose="020B0602020104020603" pitchFamily="34" charset="0"/>
      <p:regular r:id="rId39"/>
      <p:bold r:id="rId40"/>
      <p:italic r:id="rId41"/>
      <p:boldItalic r:id="rId42"/>
    </p:embeddedFont>
    <p:embeddedFont>
      <p:font typeface="고도 B" panose="02000503000000020004" pitchFamily="2" charset="-127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7" autoAdjust="0"/>
    <p:restoredTop sz="94660"/>
  </p:normalViewPr>
  <p:slideViewPr>
    <p:cSldViewPr snapToGrid="0">
      <p:cViewPr>
        <p:scale>
          <a:sx n="75" d="100"/>
          <a:sy n="75" d="100"/>
        </p:scale>
        <p:origin x="402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jp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4" Type="http://schemas.openxmlformats.org/officeDocument/2006/relationships/image" Target="../media/image17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image" Target="../media/image25.jp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jp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Relationship Id="rId4" Type="http://schemas.openxmlformats.org/officeDocument/2006/relationships/image" Target="../media/image17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2D9A52-EAF3-4EE0-B043-F649BBF17140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pPr latinLnBrk="1"/>
          <a:endParaRPr lang="ko-KR" altLang="en-US"/>
        </a:p>
      </dgm:t>
    </dgm:pt>
    <dgm:pt modelId="{BA82B648-EDDD-4E90-8984-0066E7B943B0}">
      <dgm:prSet phldrT="[텍스트]" custT="1"/>
      <dgm:spPr/>
      <dgm:t>
        <a:bodyPr/>
        <a:lstStyle/>
        <a:p>
          <a:pPr latinLnBrk="1"/>
          <a:r>
            <a:rPr lang="en-US" altLang="ko-KR" sz="2800" b="1" dirty="0" smtClean="0">
              <a:latin typeface="+mj-ea"/>
              <a:ea typeface="+mj-ea"/>
            </a:rPr>
            <a:t>1</a:t>
          </a:r>
          <a:endParaRPr lang="ko-KR" altLang="en-US" sz="2800" b="1" dirty="0">
            <a:latin typeface="+mj-ea"/>
            <a:ea typeface="+mj-ea"/>
          </a:endParaRPr>
        </a:p>
      </dgm:t>
    </dgm:pt>
    <dgm:pt modelId="{52A13BF3-D648-4A7A-B40A-78C808E6BA61}" type="parTrans" cxnId="{B7DD3EC2-8717-4077-90EE-54A88E9C5B3D}">
      <dgm:prSet/>
      <dgm:spPr/>
      <dgm:t>
        <a:bodyPr/>
        <a:lstStyle/>
        <a:p>
          <a:pPr latinLnBrk="1"/>
          <a:endParaRPr lang="ko-KR" altLang="en-US"/>
        </a:p>
      </dgm:t>
    </dgm:pt>
    <dgm:pt modelId="{212CD018-818E-477E-AB95-3307F24416DE}" type="sibTrans" cxnId="{B7DD3EC2-8717-4077-90EE-54A88E9C5B3D}">
      <dgm:prSet/>
      <dgm:spPr/>
      <dgm:t>
        <a:bodyPr/>
        <a:lstStyle/>
        <a:p>
          <a:pPr latinLnBrk="1"/>
          <a:endParaRPr lang="ko-KR" altLang="en-US"/>
        </a:p>
      </dgm:t>
    </dgm:pt>
    <dgm:pt modelId="{BFD01C9B-2112-481C-AB67-9FE219CCEFB7}">
      <dgm:prSet phldrT="[텍스트]" custT="1"/>
      <dgm:spPr/>
      <dgm:t>
        <a:bodyPr/>
        <a:lstStyle/>
        <a:p>
          <a:pPr latinLnBrk="1"/>
          <a:r>
            <a:rPr lang="en-US" altLang="ko-KR" sz="2800" b="1" dirty="0" smtClean="0">
              <a:latin typeface="+mj-ea"/>
              <a:ea typeface="+mj-ea"/>
            </a:rPr>
            <a:t>3</a:t>
          </a:r>
          <a:endParaRPr lang="ko-KR" altLang="en-US" sz="2800" b="1" dirty="0">
            <a:latin typeface="+mj-ea"/>
            <a:ea typeface="+mj-ea"/>
          </a:endParaRPr>
        </a:p>
      </dgm:t>
    </dgm:pt>
    <dgm:pt modelId="{77245341-280A-4120-A36A-05CE3522FEC6}" type="parTrans" cxnId="{17787529-8592-4D17-A8D9-08260B707D45}">
      <dgm:prSet/>
      <dgm:spPr/>
      <dgm:t>
        <a:bodyPr/>
        <a:lstStyle/>
        <a:p>
          <a:pPr latinLnBrk="1"/>
          <a:endParaRPr lang="ko-KR" altLang="en-US"/>
        </a:p>
      </dgm:t>
    </dgm:pt>
    <dgm:pt modelId="{03CA07F3-C7A4-4AC7-9F89-CA1EAFC2E2D6}" type="sibTrans" cxnId="{17787529-8592-4D17-A8D9-08260B707D45}">
      <dgm:prSet/>
      <dgm:spPr/>
      <dgm:t>
        <a:bodyPr/>
        <a:lstStyle/>
        <a:p>
          <a:pPr latinLnBrk="1"/>
          <a:endParaRPr lang="ko-KR" altLang="en-US"/>
        </a:p>
      </dgm:t>
    </dgm:pt>
    <dgm:pt modelId="{29C9331E-C812-4A7A-BA36-F2C0576DD66D}">
      <dgm:prSet phldrT="[텍스트]" custT="1"/>
      <dgm:spPr/>
      <dgm:t>
        <a:bodyPr/>
        <a:lstStyle/>
        <a:p>
          <a:pPr latinLnBrk="1"/>
          <a:r>
            <a:rPr lang="en-US" altLang="ko-KR" sz="2800" b="1" dirty="0" smtClean="0">
              <a:latin typeface="+mj-ea"/>
              <a:ea typeface="+mj-ea"/>
            </a:rPr>
            <a:t>4</a:t>
          </a:r>
          <a:endParaRPr lang="ko-KR" altLang="en-US" sz="2800" b="1" dirty="0">
            <a:latin typeface="+mj-ea"/>
            <a:ea typeface="+mj-ea"/>
          </a:endParaRPr>
        </a:p>
      </dgm:t>
    </dgm:pt>
    <dgm:pt modelId="{F7F497CC-F9D7-4FD0-962E-39D86E4B261C}" type="parTrans" cxnId="{1E1AE744-A287-433B-A88F-F5A424790B9D}">
      <dgm:prSet/>
      <dgm:spPr/>
      <dgm:t>
        <a:bodyPr/>
        <a:lstStyle/>
        <a:p>
          <a:pPr latinLnBrk="1"/>
          <a:endParaRPr lang="ko-KR" altLang="en-US"/>
        </a:p>
      </dgm:t>
    </dgm:pt>
    <dgm:pt modelId="{485D2C41-D862-4475-B246-4801C42A8D12}" type="sibTrans" cxnId="{1E1AE744-A287-433B-A88F-F5A424790B9D}">
      <dgm:prSet/>
      <dgm:spPr/>
      <dgm:t>
        <a:bodyPr/>
        <a:lstStyle/>
        <a:p>
          <a:pPr latinLnBrk="1"/>
          <a:endParaRPr lang="ko-KR" altLang="en-US"/>
        </a:p>
      </dgm:t>
    </dgm:pt>
    <dgm:pt modelId="{79965BFF-E821-4787-9D8B-D0D93DC1EAE6}">
      <dgm:prSet phldrT="[텍스트]" custT="1"/>
      <dgm:spPr/>
      <dgm:t>
        <a:bodyPr/>
        <a:lstStyle/>
        <a:p>
          <a:pPr latinLnBrk="1"/>
          <a:r>
            <a:rPr lang="en-US" altLang="ko-KR" sz="2800" b="1" dirty="0" smtClean="0">
              <a:latin typeface="+mj-ea"/>
              <a:ea typeface="+mj-ea"/>
            </a:rPr>
            <a:t>5</a:t>
          </a:r>
          <a:endParaRPr lang="ko-KR" altLang="en-US" sz="2800" b="1" dirty="0">
            <a:latin typeface="+mj-ea"/>
            <a:ea typeface="+mj-ea"/>
          </a:endParaRPr>
        </a:p>
      </dgm:t>
    </dgm:pt>
    <dgm:pt modelId="{A5F16275-FB4B-4880-96A9-8E3F747A6F2E}" type="parTrans" cxnId="{A165A0F7-CB48-40D7-B075-80068EF0BD5D}">
      <dgm:prSet/>
      <dgm:spPr/>
      <dgm:t>
        <a:bodyPr/>
        <a:lstStyle/>
        <a:p>
          <a:pPr latinLnBrk="1"/>
          <a:endParaRPr lang="ko-KR" altLang="en-US"/>
        </a:p>
      </dgm:t>
    </dgm:pt>
    <dgm:pt modelId="{44FFFEC3-8AD9-4D2C-970B-BEA730EA8BA2}" type="sibTrans" cxnId="{A165A0F7-CB48-40D7-B075-80068EF0BD5D}">
      <dgm:prSet/>
      <dgm:spPr/>
      <dgm:t>
        <a:bodyPr/>
        <a:lstStyle/>
        <a:p>
          <a:pPr latinLnBrk="1"/>
          <a:endParaRPr lang="ko-KR" altLang="en-US"/>
        </a:p>
      </dgm:t>
    </dgm:pt>
    <dgm:pt modelId="{AE51DB96-9D69-42F9-8A57-E516B6D59524}">
      <dgm:prSet phldrT="[텍스트]" custT="1"/>
      <dgm:spPr/>
      <dgm:t>
        <a:bodyPr/>
        <a:lstStyle/>
        <a:p>
          <a:pPr latinLnBrk="1"/>
          <a:r>
            <a:rPr lang="en-US" altLang="ko-KR" sz="2800" b="1" dirty="0" smtClean="0">
              <a:latin typeface="+mj-ea"/>
              <a:ea typeface="+mj-ea"/>
            </a:rPr>
            <a:t>2</a:t>
          </a:r>
          <a:endParaRPr lang="ko-KR" altLang="en-US" sz="2800" b="1" dirty="0">
            <a:latin typeface="+mj-ea"/>
            <a:ea typeface="+mj-ea"/>
          </a:endParaRPr>
        </a:p>
      </dgm:t>
    </dgm:pt>
    <dgm:pt modelId="{A262CC41-9B8D-447C-9491-18D27F137482}" type="parTrans" cxnId="{98EDC393-A513-442B-A459-F8AD4B4E390E}">
      <dgm:prSet/>
      <dgm:spPr/>
      <dgm:t>
        <a:bodyPr/>
        <a:lstStyle/>
        <a:p>
          <a:pPr latinLnBrk="1"/>
          <a:endParaRPr lang="ko-KR" altLang="en-US"/>
        </a:p>
      </dgm:t>
    </dgm:pt>
    <dgm:pt modelId="{701FAFF3-A21F-4D8E-91DF-C8502D3C9640}" type="sibTrans" cxnId="{98EDC393-A513-442B-A459-F8AD4B4E390E}">
      <dgm:prSet/>
      <dgm:spPr/>
      <dgm:t>
        <a:bodyPr/>
        <a:lstStyle/>
        <a:p>
          <a:pPr latinLnBrk="1"/>
          <a:endParaRPr lang="ko-KR" altLang="en-US"/>
        </a:p>
      </dgm:t>
    </dgm:pt>
    <dgm:pt modelId="{E43241A5-459D-4DE3-BD27-453E3C589465}">
      <dgm:prSet custT="1"/>
      <dgm:spPr/>
      <dgm:t>
        <a:bodyPr/>
        <a:lstStyle/>
        <a:p>
          <a:pPr latinLnBrk="1"/>
          <a:r>
            <a:rPr lang="ko-KR" altLang="en-US" sz="3600" b="1" smtClean="0">
              <a:latin typeface="고도 M" panose="02000503000000020004" pitchFamily="2" charset="-127"/>
              <a:ea typeface="고도 M" panose="02000503000000020004" pitchFamily="2" charset="-127"/>
            </a:rPr>
            <a:t>사 업 의  필 요 성 </a:t>
          </a:r>
          <a:r>
            <a:rPr lang="en-US" altLang="ko-KR" sz="3600" smtClean="0">
              <a:latin typeface="고도 M" panose="02000503000000020004" pitchFamily="2" charset="-127"/>
              <a:ea typeface="고도 M" panose="02000503000000020004" pitchFamily="2" charset="-127"/>
            </a:rPr>
            <a:t>	</a:t>
          </a:r>
          <a:endParaRPr lang="ko-KR" altLang="en-US" sz="36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7726F9FE-4D1C-4CA9-A0CC-4E41B53F2AA3}" type="parTrans" cxnId="{147E7912-2FAB-4886-A8F8-446FAB920FA2}">
      <dgm:prSet/>
      <dgm:spPr/>
      <dgm:t>
        <a:bodyPr/>
        <a:lstStyle/>
        <a:p>
          <a:pPr latinLnBrk="1"/>
          <a:endParaRPr lang="ko-KR" altLang="en-US"/>
        </a:p>
      </dgm:t>
    </dgm:pt>
    <dgm:pt modelId="{348CB6CA-3F7F-4676-9061-2A957C74ECCD}" type="sibTrans" cxnId="{147E7912-2FAB-4886-A8F8-446FAB920FA2}">
      <dgm:prSet/>
      <dgm:spPr/>
      <dgm:t>
        <a:bodyPr/>
        <a:lstStyle/>
        <a:p>
          <a:pPr latinLnBrk="1"/>
          <a:endParaRPr lang="ko-KR" altLang="en-US"/>
        </a:p>
      </dgm:t>
    </dgm:pt>
    <dgm:pt modelId="{EB93A444-8D3B-466F-A60D-459F4D431F01}">
      <dgm:prSet custT="1"/>
      <dgm:spPr/>
      <dgm:t>
        <a:bodyPr/>
        <a:lstStyle/>
        <a:p>
          <a:pPr latinLnBrk="1"/>
          <a:r>
            <a:rPr lang="ko-KR" altLang="en-US" sz="3600" b="1" dirty="0" smtClean="0">
              <a:latin typeface="고도 M" panose="02000503000000020004" pitchFamily="2" charset="-127"/>
              <a:ea typeface="고도 M" panose="02000503000000020004" pitchFamily="2" charset="-127"/>
            </a:rPr>
            <a:t>지 역</a:t>
          </a:r>
          <a:r>
            <a:rPr lang="en-US" altLang="ko-KR" sz="3600" b="1" dirty="0" smtClean="0">
              <a:latin typeface="고도 M" panose="02000503000000020004" pitchFamily="2" charset="-127"/>
              <a:ea typeface="고도 M" panose="02000503000000020004" pitchFamily="2" charset="-127"/>
            </a:rPr>
            <a:t>	</a:t>
          </a:r>
          <a:r>
            <a:rPr lang="ko-KR" altLang="en-US" sz="3600" b="1" dirty="0" smtClean="0">
              <a:latin typeface="고도 M" panose="02000503000000020004" pitchFamily="2" charset="-127"/>
              <a:ea typeface="고도 M" panose="02000503000000020004" pitchFamily="2" charset="-127"/>
            </a:rPr>
            <a:t>현 황</a:t>
          </a:r>
          <a:endParaRPr lang="ko-KR" altLang="en-US" sz="3600" b="1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3D1835AE-2E30-4BF5-864F-A0CE0CDFCB1F}" type="parTrans" cxnId="{D913AC0F-6A68-4497-8B1C-316F72B6B2D3}">
      <dgm:prSet/>
      <dgm:spPr/>
      <dgm:t>
        <a:bodyPr/>
        <a:lstStyle/>
        <a:p>
          <a:pPr latinLnBrk="1"/>
          <a:endParaRPr lang="ko-KR" altLang="en-US"/>
        </a:p>
      </dgm:t>
    </dgm:pt>
    <dgm:pt modelId="{620086D8-01B6-4A8B-8E64-FBBE559CDFAC}" type="sibTrans" cxnId="{D913AC0F-6A68-4497-8B1C-316F72B6B2D3}">
      <dgm:prSet/>
      <dgm:spPr/>
      <dgm:t>
        <a:bodyPr/>
        <a:lstStyle/>
        <a:p>
          <a:pPr latinLnBrk="1"/>
          <a:endParaRPr lang="ko-KR" altLang="en-US"/>
        </a:p>
      </dgm:t>
    </dgm:pt>
    <dgm:pt modelId="{632631B8-5261-4EDE-9C48-16592E81F9D4}">
      <dgm:prSet custT="1"/>
      <dgm:spPr/>
      <dgm:t>
        <a:bodyPr/>
        <a:lstStyle/>
        <a:p>
          <a:pPr latinLnBrk="1"/>
          <a:r>
            <a:rPr lang="ko-KR" altLang="en-US" sz="3600" b="1" smtClean="0">
              <a:latin typeface="고도 M" panose="02000503000000020004" pitchFamily="2" charset="-127"/>
              <a:ea typeface="고도 M" panose="02000503000000020004" pitchFamily="2" charset="-127"/>
            </a:rPr>
            <a:t>추 진 내 용</a:t>
          </a:r>
          <a:endParaRPr lang="ko-KR" altLang="en-US" sz="3600" b="1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CB3F9910-F43D-46FE-B78A-47AFA783B4E4}" type="parTrans" cxnId="{80741A1B-E102-42EB-99C2-80FB0F0C8582}">
      <dgm:prSet/>
      <dgm:spPr/>
      <dgm:t>
        <a:bodyPr/>
        <a:lstStyle/>
        <a:p>
          <a:pPr latinLnBrk="1"/>
          <a:endParaRPr lang="ko-KR" altLang="en-US"/>
        </a:p>
      </dgm:t>
    </dgm:pt>
    <dgm:pt modelId="{CADEA3A3-D752-444D-8C14-989B8471F8D3}" type="sibTrans" cxnId="{80741A1B-E102-42EB-99C2-80FB0F0C8582}">
      <dgm:prSet/>
      <dgm:spPr/>
      <dgm:t>
        <a:bodyPr/>
        <a:lstStyle/>
        <a:p>
          <a:pPr latinLnBrk="1"/>
          <a:endParaRPr lang="ko-KR" altLang="en-US"/>
        </a:p>
      </dgm:t>
    </dgm:pt>
    <dgm:pt modelId="{DF1E13E0-D3E4-4DAF-852F-E700396EF6D4}">
      <dgm:prSet custT="1"/>
      <dgm:spPr/>
      <dgm:t>
        <a:bodyPr/>
        <a:lstStyle/>
        <a:p>
          <a:pPr latinLnBrk="1"/>
          <a:r>
            <a:rPr lang="ko-KR" altLang="en-US" sz="3600" b="1" smtClean="0">
              <a:latin typeface="고도 M" panose="02000503000000020004" pitchFamily="2" charset="-127"/>
              <a:ea typeface="고도 M" panose="02000503000000020004" pitchFamily="2" charset="-127"/>
            </a:rPr>
            <a:t>추 진 결 과</a:t>
          </a:r>
          <a:endParaRPr lang="ko-KR" altLang="en-US" sz="3600" b="1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CBAD4C21-9B44-4813-8588-CFCC482134C7}" type="parTrans" cxnId="{B046BE20-C913-4EBA-AD4C-E40D8A7F745A}">
      <dgm:prSet/>
      <dgm:spPr/>
      <dgm:t>
        <a:bodyPr/>
        <a:lstStyle/>
        <a:p>
          <a:pPr latinLnBrk="1"/>
          <a:endParaRPr lang="ko-KR" altLang="en-US"/>
        </a:p>
      </dgm:t>
    </dgm:pt>
    <dgm:pt modelId="{AEF92A95-78F3-4105-81C9-459163E7CB33}" type="sibTrans" cxnId="{B046BE20-C913-4EBA-AD4C-E40D8A7F745A}">
      <dgm:prSet/>
      <dgm:spPr/>
      <dgm:t>
        <a:bodyPr/>
        <a:lstStyle/>
        <a:p>
          <a:pPr latinLnBrk="1"/>
          <a:endParaRPr lang="ko-KR" altLang="en-US"/>
        </a:p>
      </dgm:t>
    </dgm:pt>
    <dgm:pt modelId="{CA515AB6-0C23-46EB-A2A5-6936B8C5F1D3}">
      <dgm:prSet custT="1"/>
      <dgm:spPr/>
      <dgm:t>
        <a:bodyPr/>
        <a:lstStyle/>
        <a:p>
          <a:pPr latinLnBrk="1"/>
          <a:r>
            <a:rPr lang="ko-KR" altLang="en-US" sz="3600" b="1" smtClean="0">
              <a:latin typeface="고도 M" panose="02000503000000020004" pitchFamily="2" charset="-127"/>
              <a:ea typeface="고도 M" panose="02000503000000020004" pitchFamily="2" charset="-127"/>
            </a:rPr>
            <a:t>향 후 계 획</a:t>
          </a:r>
          <a:endParaRPr lang="ko-KR" altLang="en-US" sz="3600" b="1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EB6284C8-E7DD-4A76-BCA0-42B34CD094E6}" type="parTrans" cxnId="{D88646D8-18F1-4B7D-99F7-DE1BA517CB15}">
      <dgm:prSet/>
      <dgm:spPr/>
      <dgm:t>
        <a:bodyPr/>
        <a:lstStyle/>
        <a:p>
          <a:pPr latinLnBrk="1"/>
          <a:endParaRPr lang="ko-KR" altLang="en-US"/>
        </a:p>
      </dgm:t>
    </dgm:pt>
    <dgm:pt modelId="{FB31807C-7966-4B15-94B8-B093053A197A}" type="sibTrans" cxnId="{D88646D8-18F1-4B7D-99F7-DE1BA517CB15}">
      <dgm:prSet/>
      <dgm:spPr/>
      <dgm:t>
        <a:bodyPr/>
        <a:lstStyle/>
        <a:p>
          <a:pPr latinLnBrk="1"/>
          <a:endParaRPr lang="ko-KR" altLang="en-US"/>
        </a:p>
      </dgm:t>
    </dgm:pt>
    <dgm:pt modelId="{9A2E8F1A-2BAF-4198-86A8-3620A295DE70}" type="pres">
      <dgm:prSet presAssocID="{212D9A52-EAF3-4EE0-B043-F649BBF171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9A1861-2ED3-4153-B5BC-C392F4BDC348}" type="pres">
      <dgm:prSet presAssocID="{BA82B648-EDDD-4E90-8984-0066E7B943B0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47ED0E2B-524A-40E1-8733-B9038B18C23E}" type="pres">
      <dgm:prSet presAssocID="{BA82B648-EDDD-4E90-8984-0066E7B943B0}" presName="parentText" presStyleLbl="node1" presStyleIdx="0" presStyleCnt="5" custScaleX="24939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E7C9E6-5074-43F9-B959-ED893BC3A8DC}" type="pres">
      <dgm:prSet presAssocID="{BA82B648-EDDD-4E90-8984-0066E7B943B0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3FF260A-8133-4912-A2C0-02F69D38DAAF}" type="pres">
      <dgm:prSet presAssocID="{212CD018-818E-477E-AB95-3307F24416DE}" presName="sp" presStyleCnt="0"/>
      <dgm:spPr/>
      <dgm:t>
        <a:bodyPr/>
        <a:lstStyle/>
        <a:p>
          <a:pPr latinLnBrk="1"/>
          <a:endParaRPr lang="ko-KR" altLang="en-US"/>
        </a:p>
      </dgm:t>
    </dgm:pt>
    <dgm:pt modelId="{941A03FD-FFED-451B-A5FB-576C251B9FE9}" type="pres">
      <dgm:prSet presAssocID="{AE51DB96-9D69-42F9-8A57-E516B6D59524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93CFBC48-9FD2-4E0E-A708-F462B9792A4D}" type="pres">
      <dgm:prSet presAssocID="{AE51DB96-9D69-42F9-8A57-E516B6D59524}" presName="parentText" presStyleLbl="node1" presStyleIdx="1" presStyleCnt="5" custScaleX="24939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CA450F8-952C-4E8E-9CFF-FE54B002B70D}" type="pres">
      <dgm:prSet presAssocID="{AE51DB96-9D69-42F9-8A57-E516B6D59524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8A853D9-DD12-4DFB-A4C6-07BBC456B95B}" type="pres">
      <dgm:prSet presAssocID="{701FAFF3-A21F-4D8E-91DF-C8502D3C9640}" presName="sp" presStyleCnt="0"/>
      <dgm:spPr/>
      <dgm:t>
        <a:bodyPr/>
        <a:lstStyle/>
        <a:p>
          <a:pPr latinLnBrk="1"/>
          <a:endParaRPr lang="ko-KR" altLang="en-US"/>
        </a:p>
      </dgm:t>
    </dgm:pt>
    <dgm:pt modelId="{576D6378-D7C2-47B9-BC53-30F2A16DABF3}" type="pres">
      <dgm:prSet presAssocID="{BFD01C9B-2112-481C-AB67-9FE219CCEFB7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F556CB58-E1AB-4FDC-BD29-517249E83ADD}" type="pres">
      <dgm:prSet presAssocID="{BFD01C9B-2112-481C-AB67-9FE219CCEFB7}" presName="parentText" presStyleLbl="node1" presStyleIdx="2" presStyleCnt="5" custScaleX="24939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91E017F-9A7C-48B7-9AE8-0027CD894381}" type="pres">
      <dgm:prSet presAssocID="{BFD01C9B-2112-481C-AB67-9FE219CCEFB7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686B7FA-596D-4721-8F8A-F342B0A2AAE4}" type="pres">
      <dgm:prSet presAssocID="{03CA07F3-C7A4-4AC7-9F89-CA1EAFC2E2D6}" presName="sp" presStyleCnt="0"/>
      <dgm:spPr/>
      <dgm:t>
        <a:bodyPr/>
        <a:lstStyle/>
        <a:p>
          <a:pPr latinLnBrk="1"/>
          <a:endParaRPr lang="ko-KR" altLang="en-US"/>
        </a:p>
      </dgm:t>
    </dgm:pt>
    <dgm:pt modelId="{C676CA22-3A8F-41FF-814C-06B5E018B4E8}" type="pres">
      <dgm:prSet presAssocID="{29C9331E-C812-4A7A-BA36-F2C0576DD66D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785407ED-A6D1-4570-BE65-4CB343B914EB}" type="pres">
      <dgm:prSet presAssocID="{29C9331E-C812-4A7A-BA36-F2C0576DD66D}" presName="parentText" presStyleLbl="node1" presStyleIdx="3" presStyleCnt="5" custScaleX="24939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AC5656-462E-435A-B79D-44C4ED46F810}" type="pres">
      <dgm:prSet presAssocID="{29C9331E-C812-4A7A-BA36-F2C0576DD66D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2CF2A52-00AF-4EB0-AC7A-E402C0FBB217}" type="pres">
      <dgm:prSet presAssocID="{485D2C41-D862-4475-B246-4801C42A8D12}" presName="sp" presStyleCnt="0"/>
      <dgm:spPr/>
      <dgm:t>
        <a:bodyPr/>
        <a:lstStyle/>
        <a:p>
          <a:pPr latinLnBrk="1"/>
          <a:endParaRPr lang="ko-KR" altLang="en-US"/>
        </a:p>
      </dgm:t>
    </dgm:pt>
    <dgm:pt modelId="{C7ED82EC-B87A-4284-8F67-0C2D22E4F194}" type="pres">
      <dgm:prSet presAssocID="{79965BFF-E821-4787-9D8B-D0D93DC1EAE6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D156BBE5-8700-41F2-921A-424B3F662678}" type="pres">
      <dgm:prSet presAssocID="{79965BFF-E821-4787-9D8B-D0D93DC1EAE6}" presName="parentText" presStyleLbl="node1" presStyleIdx="4" presStyleCnt="5" custScaleX="24939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00E94F9-313C-49AA-A652-79BBBD71D1FF}" type="pres">
      <dgm:prSet presAssocID="{79965BFF-E821-4787-9D8B-D0D93DC1EAE6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7DD3EC2-8717-4077-90EE-54A88E9C5B3D}" srcId="{212D9A52-EAF3-4EE0-B043-F649BBF17140}" destId="{BA82B648-EDDD-4E90-8984-0066E7B943B0}" srcOrd="0" destOrd="0" parTransId="{52A13BF3-D648-4A7A-B40A-78C808E6BA61}" sibTransId="{212CD018-818E-477E-AB95-3307F24416DE}"/>
    <dgm:cxn modelId="{1F6A9A14-524E-4129-9334-0A87595CD00A}" type="presOf" srcId="{EB93A444-8D3B-466F-A60D-459F4D431F01}" destId="{E6E7C9E6-5074-43F9-B959-ED893BC3A8DC}" srcOrd="0" destOrd="0" presId="urn:microsoft.com/office/officeart/2005/8/layout/vList5"/>
    <dgm:cxn modelId="{E2C465F4-AA97-416A-B4C8-E5F8FE328580}" type="presOf" srcId="{29C9331E-C812-4A7A-BA36-F2C0576DD66D}" destId="{785407ED-A6D1-4570-BE65-4CB343B914EB}" srcOrd="0" destOrd="0" presId="urn:microsoft.com/office/officeart/2005/8/layout/vList5"/>
    <dgm:cxn modelId="{927EE819-444F-41EC-93B9-C6E9F4E15075}" type="presOf" srcId="{79965BFF-E821-4787-9D8B-D0D93DC1EAE6}" destId="{D156BBE5-8700-41F2-921A-424B3F662678}" srcOrd="0" destOrd="0" presId="urn:microsoft.com/office/officeart/2005/8/layout/vList5"/>
    <dgm:cxn modelId="{FBF159F9-77AC-4363-95B4-860289B98778}" type="presOf" srcId="{BFD01C9B-2112-481C-AB67-9FE219CCEFB7}" destId="{F556CB58-E1AB-4FDC-BD29-517249E83ADD}" srcOrd="0" destOrd="0" presId="urn:microsoft.com/office/officeart/2005/8/layout/vList5"/>
    <dgm:cxn modelId="{A36B7B51-2F8C-4A5D-862D-7B66F2C24760}" type="presOf" srcId="{DF1E13E0-D3E4-4DAF-852F-E700396EF6D4}" destId="{8CAC5656-462E-435A-B79D-44C4ED46F810}" srcOrd="0" destOrd="0" presId="urn:microsoft.com/office/officeart/2005/8/layout/vList5"/>
    <dgm:cxn modelId="{BC92B4A4-CAB8-40C4-B520-46425233B9D2}" type="presOf" srcId="{CA515AB6-0C23-46EB-A2A5-6936B8C5F1D3}" destId="{B00E94F9-313C-49AA-A652-79BBBD71D1FF}" srcOrd="0" destOrd="0" presId="urn:microsoft.com/office/officeart/2005/8/layout/vList5"/>
    <dgm:cxn modelId="{A087923A-0FC3-425C-B14A-7BE6C1853C8F}" type="presOf" srcId="{E43241A5-459D-4DE3-BD27-453E3C589465}" destId="{0CA450F8-952C-4E8E-9CFF-FE54B002B70D}" srcOrd="0" destOrd="0" presId="urn:microsoft.com/office/officeart/2005/8/layout/vList5"/>
    <dgm:cxn modelId="{17787529-8592-4D17-A8D9-08260B707D45}" srcId="{212D9A52-EAF3-4EE0-B043-F649BBF17140}" destId="{BFD01C9B-2112-481C-AB67-9FE219CCEFB7}" srcOrd="2" destOrd="0" parTransId="{77245341-280A-4120-A36A-05CE3522FEC6}" sibTransId="{03CA07F3-C7A4-4AC7-9F89-CA1EAFC2E2D6}"/>
    <dgm:cxn modelId="{98EDC393-A513-442B-A459-F8AD4B4E390E}" srcId="{212D9A52-EAF3-4EE0-B043-F649BBF17140}" destId="{AE51DB96-9D69-42F9-8A57-E516B6D59524}" srcOrd="1" destOrd="0" parTransId="{A262CC41-9B8D-447C-9491-18D27F137482}" sibTransId="{701FAFF3-A21F-4D8E-91DF-C8502D3C9640}"/>
    <dgm:cxn modelId="{147E7912-2FAB-4886-A8F8-446FAB920FA2}" srcId="{AE51DB96-9D69-42F9-8A57-E516B6D59524}" destId="{E43241A5-459D-4DE3-BD27-453E3C589465}" srcOrd="0" destOrd="0" parTransId="{7726F9FE-4D1C-4CA9-A0CC-4E41B53F2AA3}" sibTransId="{348CB6CA-3F7F-4676-9061-2A957C74ECCD}"/>
    <dgm:cxn modelId="{D9C60FA0-83D2-4165-8F55-CB1D788B36CD}" type="presOf" srcId="{632631B8-5261-4EDE-9C48-16592E81F9D4}" destId="{191E017F-9A7C-48B7-9AE8-0027CD894381}" srcOrd="0" destOrd="0" presId="urn:microsoft.com/office/officeart/2005/8/layout/vList5"/>
    <dgm:cxn modelId="{D913AC0F-6A68-4497-8B1C-316F72B6B2D3}" srcId="{BA82B648-EDDD-4E90-8984-0066E7B943B0}" destId="{EB93A444-8D3B-466F-A60D-459F4D431F01}" srcOrd="0" destOrd="0" parTransId="{3D1835AE-2E30-4BF5-864F-A0CE0CDFCB1F}" sibTransId="{620086D8-01B6-4A8B-8E64-FBBE559CDFAC}"/>
    <dgm:cxn modelId="{B046BE20-C913-4EBA-AD4C-E40D8A7F745A}" srcId="{29C9331E-C812-4A7A-BA36-F2C0576DD66D}" destId="{DF1E13E0-D3E4-4DAF-852F-E700396EF6D4}" srcOrd="0" destOrd="0" parTransId="{CBAD4C21-9B44-4813-8588-CFCC482134C7}" sibTransId="{AEF92A95-78F3-4105-81C9-459163E7CB33}"/>
    <dgm:cxn modelId="{4CDEFB70-FC39-493C-B301-3628B6C07351}" type="presOf" srcId="{BA82B648-EDDD-4E90-8984-0066E7B943B0}" destId="{47ED0E2B-524A-40E1-8733-B9038B18C23E}" srcOrd="0" destOrd="0" presId="urn:microsoft.com/office/officeart/2005/8/layout/vList5"/>
    <dgm:cxn modelId="{A165A0F7-CB48-40D7-B075-80068EF0BD5D}" srcId="{212D9A52-EAF3-4EE0-B043-F649BBF17140}" destId="{79965BFF-E821-4787-9D8B-D0D93DC1EAE6}" srcOrd="4" destOrd="0" parTransId="{A5F16275-FB4B-4880-96A9-8E3F747A6F2E}" sibTransId="{44FFFEC3-8AD9-4D2C-970B-BEA730EA8BA2}"/>
    <dgm:cxn modelId="{3885A63F-D912-48A5-BE28-C094B5F3D687}" type="presOf" srcId="{AE51DB96-9D69-42F9-8A57-E516B6D59524}" destId="{93CFBC48-9FD2-4E0E-A708-F462B9792A4D}" srcOrd="0" destOrd="0" presId="urn:microsoft.com/office/officeart/2005/8/layout/vList5"/>
    <dgm:cxn modelId="{1E1AE744-A287-433B-A88F-F5A424790B9D}" srcId="{212D9A52-EAF3-4EE0-B043-F649BBF17140}" destId="{29C9331E-C812-4A7A-BA36-F2C0576DD66D}" srcOrd="3" destOrd="0" parTransId="{F7F497CC-F9D7-4FD0-962E-39D86E4B261C}" sibTransId="{485D2C41-D862-4475-B246-4801C42A8D12}"/>
    <dgm:cxn modelId="{80741A1B-E102-42EB-99C2-80FB0F0C8582}" srcId="{BFD01C9B-2112-481C-AB67-9FE219CCEFB7}" destId="{632631B8-5261-4EDE-9C48-16592E81F9D4}" srcOrd="0" destOrd="0" parTransId="{CB3F9910-F43D-46FE-B78A-47AFA783B4E4}" sibTransId="{CADEA3A3-D752-444D-8C14-989B8471F8D3}"/>
    <dgm:cxn modelId="{D88646D8-18F1-4B7D-99F7-DE1BA517CB15}" srcId="{79965BFF-E821-4787-9D8B-D0D93DC1EAE6}" destId="{CA515AB6-0C23-46EB-A2A5-6936B8C5F1D3}" srcOrd="0" destOrd="0" parTransId="{EB6284C8-E7DD-4A76-BCA0-42B34CD094E6}" sibTransId="{FB31807C-7966-4B15-94B8-B093053A197A}"/>
    <dgm:cxn modelId="{76EB6511-46D1-4F4E-87DC-1BF7FF046262}" type="presOf" srcId="{212D9A52-EAF3-4EE0-B043-F649BBF17140}" destId="{9A2E8F1A-2BAF-4198-86A8-3620A295DE70}" srcOrd="0" destOrd="0" presId="urn:microsoft.com/office/officeart/2005/8/layout/vList5"/>
    <dgm:cxn modelId="{9CB27AA2-1F71-4680-88DB-17D638B06128}" type="presParOf" srcId="{9A2E8F1A-2BAF-4198-86A8-3620A295DE70}" destId="{E59A1861-2ED3-4153-B5BC-C392F4BDC348}" srcOrd="0" destOrd="0" presId="urn:microsoft.com/office/officeart/2005/8/layout/vList5"/>
    <dgm:cxn modelId="{81437A74-118B-43A0-8B1E-FF8047681AA0}" type="presParOf" srcId="{E59A1861-2ED3-4153-B5BC-C392F4BDC348}" destId="{47ED0E2B-524A-40E1-8733-B9038B18C23E}" srcOrd="0" destOrd="0" presId="urn:microsoft.com/office/officeart/2005/8/layout/vList5"/>
    <dgm:cxn modelId="{59244568-4CA2-48ED-B2ED-2F4FE854FBCF}" type="presParOf" srcId="{E59A1861-2ED3-4153-B5BC-C392F4BDC348}" destId="{E6E7C9E6-5074-43F9-B959-ED893BC3A8DC}" srcOrd="1" destOrd="0" presId="urn:microsoft.com/office/officeart/2005/8/layout/vList5"/>
    <dgm:cxn modelId="{1F9E8020-CB86-4143-B1F0-C0AD83F7D520}" type="presParOf" srcId="{9A2E8F1A-2BAF-4198-86A8-3620A295DE70}" destId="{F3FF260A-8133-4912-A2C0-02F69D38DAAF}" srcOrd="1" destOrd="0" presId="urn:microsoft.com/office/officeart/2005/8/layout/vList5"/>
    <dgm:cxn modelId="{5908C929-0352-4596-AE5F-CE9CDCE33BDE}" type="presParOf" srcId="{9A2E8F1A-2BAF-4198-86A8-3620A295DE70}" destId="{941A03FD-FFED-451B-A5FB-576C251B9FE9}" srcOrd="2" destOrd="0" presId="urn:microsoft.com/office/officeart/2005/8/layout/vList5"/>
    <dgm:cxn modelId="{E3B6558F-8F4F-4500-9978-A531B1BE13C7}" type="presParOf" srcId="{941A03FD-FFED-451B-A5FB-576C251B9FE9}" destId="{93CFBC48-9FD2-4E0E-A708-F462B9792A4D}" srcOrd="0" destOrd="0" presId="urn:microsoft.com/office/officeart/2005/8/layout/vList5"/>
    <dgm:cxn modelId="{C71088E0-B0A9-4108-A8BF-6BC6E5F4A9AE}" type="presParOf" srcId="{941A03FD-FFED-451B-A5FB-576C251B9FE9}" destId="{0CA450F8-952C-4E8E-9CFF-FE54B002B70D}" srcOrd="1" destOrd="0" presId="urn:microsoft.com/office/officeart/2005/8/layout/vList5"/>
    <dgm:cxn modelId="{E69785DF-A5E0-409F-B42A-E0B77FA225FE}" type="presParOf" srcId="{9A2E8F1A-2BAF-4198-86A8-3620A295DE70}" destId="{28A853D9-DD12-4DFB-A4C6-07BBC456B95B}" srcOrd="3" destOrd="0" presId="urn:microsoft.com/office/officeart/2005/8/layout/vList5"/>
    <dgm:cxn modelId="{3424F913-DEF4-4F29-9664-A017621A2FB0}" type="presParOf" srcId="{9A2E8F1A-2BAF-4198-86A8-3620A295DE70}" destId="{576D6378-D7C2-47B9-BC53-30F2A16DABF3}" srcOrd="4" destOrd="0" presId="urn:microsoft.com/office/officeart/2005/8/layout/vList5"/>
    <dgm:cxn modelId="{A089B9A2-60D2-4CE2-839D-0E9CCD999E20}" type="presParOf" srcId="{576D6378-D7C2-47B9-BC53-30F2A16DABF3}" destId="{F556CB58-E1AB-4FDC-BD29-517249E83ADD}" srcOrd="0" destOrd="0" presId="urn:microsoft.com/office/officeart/2005/8/layout/vList5"/>
    <dgm:cxn modelId="{1591476C-79EC-40BC-B208-4F9C01E5415B}" type="presParOf" srcId="{576D6378-D7C2-47B9-BC53-30F2A16DABF3}" destId="{191E017F-9A7C-48B7-9AE8-0027CD894381}" srcOrd="1" destOrd="0" presId="urn:microsoft.com/office/officeart/2005/8/layout/vList5"/>
    <dgm:cxn modelId="{97507421-6503-4510-805F-E8BEB8ED8EAE}" type="presParOf" srcId="{9A2E8F1A-2BAF-4198-86A8-3620A295DE70}" destId="{6686B7FA-596D-4721-8F8A-F342B0A2AAE4}" srcOrd="5" destOrd="0" presId="urn:microsoft.com/office/officeart/2005/8/layout/vList5"/>
    <dgm:cxn modelId="{5E34E85F-8B9D-48AA-8574-50DB5E0CC551}" type="presParOf" srcId="{9A2E8F1A-2BAF-4198-86A8-3620A295DE70}" destId="{C676CA22-3A8F-41FF-814C-06B5E018B4E8}" srcOrd="6" destOrd="0" presId="urn:microsoft.com/office/officeart/2005/8/layout/vList5"/>
    <dgm:cxn modelId="{6BD8CA9F-F2B0-49DF-BA67-76DF51B11D6D}" type="presParOf" srcId="{C676CA22-3A8F-41FF-814C-06B5E018B4E8}" destId="{785407ED-A6D1-4570-BE65-4CB343B914EB}" srcOrd="0" destOrd="0" presId="urn:microsoft.com/office/officeart/2005/8/layout/vList5"/>
    <dgm:cxn modelId="{B158C84B-3CBC-4B36-87A7-7D477CBDCDCB}" type="presParOf" srcId="{C676CA22-3A8F-41FF-814C-06B5E018B4E8}" destId="{8CAC5656-462E-435A-B79D-44C4ED46F810}" srcOrd="1" destOrd="0" presId="urn:microsoft.com/office/officeart/2005/8/layout/vList5"/>
    <dgm:cxn modelId="{8C123CB8-EB14-47A5-A1F8-01121F251D4C}" type="presParOf" srcId="{9A2E8F1A-2BAF-4198-86A8-3620A295DE70}" destId="{92CF2A52-00AF-4EB0-AC7A-E402C0FBB217}" srcOrd="7" destOrd="0" presId="urn:microsoft.com/office/officeart/2005/8/layout/vList5"/>
    <dgm:cxn modelId="{7D5193DB-6D16-4972-80EF-E189D35707FB}" type="presParOf" srcId="{9A2E8F1A-2BAF-4198-86A8-3620A295DE70}" destId="{C7ED82EC-B87A-4284-8F67-0C2D22E4F194}" srcOrd="8" destOrd="0" presId="urn:microsoft.com/office/officeart/2005/8/layout/vList5"/>
    <dgm:cxn modelId="{6C1839D8-D651-43B1-B89C-82CE754BB0BF}" type="presParOf" srcId="{C7ED82EC-B87A-4284-8F67-0C2D22E4F194}" destId="{D156BBE5-8700-41F2-921A-424B3F662678}" srcOrd="0" destOrd="0" presId="urn:microsoft.com/office/officeart/2005/8/layout/vList5"/>
    <dgm:cxn modelId="{5B374691-361D-4AFC-9303-0CD838866F39}" type="presParOf" srcId="{C7ED82EC-B87A-4284-8F67-0C2D22E4F194}" destId="{B00E94F9-313C-49AA-A652-79BBBD71D1F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C1DB04D-E9A1-4518-9C08-F1270E4C030D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02F24DC9-C7DD-4746-BE2E-70B2089CEE54}">
      <dgm:prSet phldrT="[텍스트]" custT="1"/>
      <dgm:spPr/>
      <dgm:t>
        <a:bodyPr/>
        <a:lstStyle/>
        <a:p>
          <a:pPr latinLnBrk="1"/>
          <a:r>
            <a:rPr lang="en-US" altLang="ko-KR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10</a:t>
          </a:r>
          <a:r>
            <a:rPr lang="ko-KR" altLang="en-US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endParaRPr lang="ko-KR" altLang="en-US" sz="2800" dirty="0">
            <a:solidFill>
              <a:schemeClr val="bg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gm:t>
    </dgm:pt>
    <dgm:pt modelId="{C8E2AFAC-1A78-4202-811E-03BA5B2D3460}" type="parTrans" cxnId="{95D830F4-D7AB-4B9E-9F03-0713D59DEC35}">
      <dgm:prSet/>
      <dgm:spPr/>
      <dgm:t>
        <a:bodyPr/>
        <a:lstStyle/>
        <a:p>
          <a:pPr latinLnBrk="1"/>
          <a:endParaRPr lang="ko-KR" altLang="en-US"/>
        </a:p>
      </dgm:t>
    </dgm:pt>
    <dgm:pt modelId="{FC7BC6AC-E13E-4FAB-9DBA-1EDFD9C46151}" type="sibTrans" cxnId="{95D830F4-D7AB-4B9E-9F03-0713D59DEC35}">
      <dgm:prSet/>
      <dgm:spPr/>
      <dgm:t>
        <a:bodyPr/>
        <a:lstStyle/>
        <a:p>
          <a:pPr latinLnBrk="1"/>
          <a:endParaRPr lang="ko-KR" altLang="en-US"/>
        </a:p>
      </dgm:t>
    </dgm:pt>
    <dgm:pt modelId="{1D5145FE-CD50-403E-B4CE-4D70843C6FEE}">
      <dgm:prSet phldrT="[텍스트]" custT="1"/>
      <dgm:spPr/>
      <dgm:t>
        <a:bodyPr anchor="ctr"/>
        <a:lstStyle/>
        <a:p>
          <a:pPr latinLnBrk="1"/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비만관리 중요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A0FC8ED1-E433-433B-AB6B-0D92C157500F}" type="parTrans" cxnId="{5913FEE5-7BE4-4F88-B7B5-4C38AA20B47E}">
      <dgm:prSet/>
      <dgm:spPr/>
      <dgm:t>
        <a:bodyPr/>
        <a:lstStyle/>
        <a:p>
          <a:pPr latinLnBrk="1"/>
          <a:endParaRPr lang="ko-KR" altLang="en-US"/>
        </a:p>
      </dgm:t>
    </dgm:pt>
    <dgm:pt modelId="{4CEF7284-89AE-46D9-BDE8-C69C550072E6}" type="sibTrans" cxnId="{5913FEE5-7BE4-4F88-B7B5-4C38AA20B47E}">
      <dgm:prSet/>
      <dgm:spPr/>
      <dgm:t>
        <a:bodyPr/>
        <a:lstStyle/>
        <a:p>
          <a:pPr latinLnBrk="1"/>
          <a:endParaRPr lang="ko-KR" altLang="en-US"/>
        </a:p>
      </dgm:t>
    </dgm:pt>
    <dgm:pt modelId="{74CED427-543F-4863-83BA-4B50FE0025B9}">
      <dgm:prSet phldrT="[텍스트]" custT="1"/>
      <dgm:spPr/>
      <dgm:t>
        <a:bodyPr anchor="ctr"/>
        <a:lstStyle/>
        <a:p>
          <a:pPr latinLnBrk="1"/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교육을 통한 생활 </a:t>
          </a:r>
          <a:r>
            <a:rPr lang="en-US" altLang="ko-KR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/>
          </a:r>
          <a:br>
            <a:rPr lang="en-US" altLang="ko-KR" sz="1800" dirty="0" smtClean="0">
              <a:latin typeface="고도 M" panose="02000503000000020004" pitchFamily="2" charset="-127"/>
              <a:ea typeface="고도 M" panose="02000503000000020004" pitchFamily="2" charset="-127"/>
            </a:rPr>
          </a:br>
          <a:r>
            <a:rPr lang="en-US" altLang="ko-KR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ko-KR" altLang="en-US" sz="18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습관교정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829818D6-B1C8-4E0A-B2F7-EFC176330355}" type="parTrans" cxnId="{48FB17F9-9DDF-45FF-BF17-7F5884587C70}">
      <dgm:prSet/>
      <dgm:spPr/>
      <dgm:t>
        <a:bodyPr/>
        <a:lstStyle/>
        <a:p>
          <a:pPr latinLnBrk="1"/>
          <a:endParaRPr lang="ko-KR" altLang="en-US"/>
        </a:p>
      </dgm:t>
    </dgm:pt>
    <dgm:pt modelId="{A0ACEE5F-DE9D-419C-B9EE-56A81710097E}" type="sibTrans" cxnId="{48FB17F9-9DDF-45FF-BF17-7F5884587C70}">
      <dgm:prSet/>
      <dgm:spPr/>
      <dgm:t>
        <a:bodyPr/>
        <a:lstStyle/>
        <a:p>
          <a:pPr latinLnBrk="1"/>
          <a:endParaRPr lang="ko-KR" altLang="en-US"/>
        </a:p>
      </dgm:t>
    </dgm:pt>
    <dgm:pt modelId="{0DE9E4BE-B18F-42B2-9537-F3CEB4B8079B}">
      <dgm:prSet phldrT="[텍스트]" custT="1"/>
      <dgm:spPr/>
      <dgm:t>
        <a:bodyPr/>
        <a:lstStyle/>
        <a:p>
          <a:pPr latinLnBrk="1"/>
          <a:r>
            <a:rPr lang="en-US" altLang="ko-KR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20</a:t>
          </a:r>
          <a:r>
            <a:rPr lang="ko-KR" altLang="en-US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r>
            <a:rPr lang="en-US" altLang="ko-KR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~30</a:t>
          </a:r>
          <a:r>
            <a:rPr lang="ko-KR" altLang="en-US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endParaRPr lang="ko-KR" altLang="en-US" sz="2800" dirty="0">
            <a:solidFill>
              <a:schemeClr val="bg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gm:t>
    </dgm:pt>
    <dgm:pt modelId="{C7FF49F5-B36E-41D1-9592-2A91919F2336}" type="parTrans" cxnId="{D90470E6-8071-45E7-B9BF-6BC93A92A18A}">
      <dgm:prSet/>
      <dgm:spPr/>
      <dgm:t>
        <a:bodyPr/>
        <a:lstStyle/>
        <a:p>
          <a:pPr latinLnBrk="1"/>
          <a:endParaRPr lang="ko-KR" altLang="en-US"/>
        </a:p>
      </dgm:t>
    </dgm:pt>
    <dgm:pt modelId="{D3787DDE-BBA2-4C3E-8589-A2BA35CAF811}" type="sibTrans" cxnId="{D90470E6-8071-45E7-B9BF-6BC93A92A18A}">
      <dgm:prSet/>
      <dgm:spPr/>
      <dgm:t>
        <a:bodyPr/>
        <a:lstStyle/>
        <a:p>
          <a:pPr latinLnBrk="1"/>
          <a:endParaRPr lang="ko-KR" altLang="en-US"/>
        </a:p>
      </dgm:t>
    </dgm:pt>
    <dgm:pt modelId="{6C65CA06-2A0B-4FC7-81F0-3A2DA8496021}">
      <dgm:prSet phldrT="[텍스트]" custT="1"/>
      <dgm:spPr/>
      <dgm:t>
        <a:bodyPr anchor="ctr"/>
        <a:lstStyle/>
        <a:p>
          <a:pPr latinLnBrk="1"/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자가 관리 </a:t>
          </a:r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필요성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AE078FD8-4A4D-4688-AA0B-F10368CC10BD}" type="parTrans" cxnId="{5FF9B31F-974A-44C1-A8B3-415D58476FEA}">
      <dgm:prSet/>
      <dgm:spPr/>
      <dgm:t>
        <a:bodyPr/>
        <a:lstStyle/>
        <a:p>
          <a:pPr latinLnBrk="1"/>
          <a:endParaRPr lang="ko-KR" altLang="en-US"/>
        </a:p>
      </dgm:t>
    </dgm:pt>
    <dgm:pt modelId="{423A2D1A-8ECD-4FF3-84DF-4DAA4E590B9F}" type="sibTrans" cxnId="{5FF9B31F-974A-44C1-A8B3-415D58476FEA}">
      <dgm:prSet/>
      <dgm:spPr/>
      <dgm:t>
        <a:bodyPr/>
        <a:lstStyle/>
        <a:p>
          <a:pPr latinLnBrk="1"/>
          <a:endParaRPr lang="ko-KR" altLang="en-US"/>
        </a:p>
      </dgm:t>
    </dgm:pt>
    <dgm:pt modelId="{1E9AAD1A-9FEA-4689-AA88-0CB7DF0F4B47}">
      <dgm:prSet phldrT="[텍스트]" custT="1"/>
      <dgm:spPr/>
      <dgm:t>
        <a:bodyPr anchor="ctr"/>
        <a:lstStyle/>
        <a:p>
          <a:pPr latinLnBrk="1"/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교육을 통한 </a:t>
          </a:r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생활</a:t>
          </a:r>
          <a:r>
            <a:rPr lang="en-US" altLang="ko-KR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/>
          </a:r>
          <a:br>
            <a:rPr lang="en-US" altLang="ko-KR" sz="1800" dirty="0" smtClean="0">
              <a:latin typeface="고도 M" panose="02000503000000020004" pitchFamily="2" charset="-127"/>
              <a:ea typeface="고도 M" panose="02000503000000020004" pitchFamily="2" charset="-127"/>
            </a:rPr>
          </a:br>
          <a:r>
            <a:rPr lang="en-US" altLang="ko-KR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습관 </a:t>
          </a:r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교정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57241687-37F1-4D21-887D-9FDE29DBA4B9}" type="parTrans" cxnId="{9F57EDBB-BDB5-4C52-AC57-74940FE605E7}">
      <dgm:prSet/>
      <dgm:spPr/>
      <dgm:t>
        <a:bodyPr/>
        <a:lstStyle/>
        <a:p>
          <a:pPr latinLnBrk="1"/>
          <a:endParaRPr lang="ko-KR" altLang="en-US"/>
        </a:p>
      </dgm:t>
    </dgm:pt>
    <dgm:pt modelId="{00E10E89-FD9E-4641-809A-86D32A82F44D}" type="sibTrans" cxnId="{9F57EDBB-BDB5-4C52-AC57-74940FE605E7}">
      <dgm:prSet/>
      <dgm:spPr/>
      <dgm:t>
        <a:bodyPr/>
        <a:lstStyle/>
        <a:p>
          <a:pPr latinLnBrk="1"/>
          <a:endParaRPr lang="ko-KR" altLang="en-US"/>
        </a:p>
      </dgm:t>
    </dgm:pt>
    <dgm:pt modelId="{92D482E6-CE70-4B65-9ADB-F50E1EB84765}">
      <dgm:prSet phldrT="[텍스트]" custT="1"/>
      <dgm:spPr/>
      <dgm:t>
        <a:bodyPr/>
        <a:lstStyle/>
        <a:p>
          <a:pPr latinLnBrk="1"/>
          <a:r>
            <a:rPr lang="en-US" altLang="ko-KR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40</a:t>
          </a:r>
          <a:r>
            <a:rPr lang="ko-KR" altLang="en-US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r>
            <a:rPr lang="en-US" altLang="ko-KR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~60</a:t>
          </a:r>
          <a:r>
            <a:rPr lang="ko-KR" altLang="en-US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endParaRPr lang="ko-KR" altLang="en-US" sz="2800" dirty="0">
            <a:solidFill>
              <a:schemeClr val="bg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gm:t>
    </dgm:pt>
    <dgm:pt modelId="{0206E05F-882D-457A-9410-911610797F4B}" type="parTrans" cxnId="{75E62D84-E769-4892-A3BB-297606D002BB}">
      <dgm:prSet/>
      <dgm:spPr/>
      <dgm:t>
        <a:bodyPr/>
        <a:lstStyle/>
        <a:p>
          <a:pPr latinLnBrk="1"/>
          <a:endParaRPr lang="ko-KR" altLang="en-US"/>
        </a:p>
      </dgm:t>
    </dgm:pt>
    <dgm:pt modelId="{51056B32-87CD-4191-8C10-55DB64BBEE66}" type="sibTrans" cxnId="{75E62D84-E769-4892-A3BB-297606D002BB}">
      <dgm:prSet/>
      <dgm:spPr/>
      <dgm:t>
        <a:bodyPr/>
        <a:lstStyle/>
        <a:p>
          <a:pPr latinLnBrk="1"/>
          <a:endParaRPr lang="ko-KR" altLang="en-US"/>
        </a:p>
      </dgm:t>
    </dgm:pt>
    <dgm:pt modelId="{0536E8DE-0092-44DE-ADCE-B6452B684328}">
      <dgm:prSet phldrT="[텍스트]" custT="1"/>
      <dgm:spPr/>
      <dgm:t>
        <a:bodyPr anchor="ctr"/>
        <a:lstStyle/>
        <a:p>
          <a:pPr latinLnBrk="1">
            <a:lnSpc>
              <a:spcPct val="100000"/>
            </a:lnSpc>
          </a:pPr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조기검진 중요성 홍보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5EBDB3A4-3D03-4E3D-9093-BF871B54FDD9}" type="parTrans" cxnId="{98D4F7E3-F222-45C1-9757-293578F62521}">
      <dgm:prSet/>
      <dgm:spPr/>
      <dgm:t>
        <a:bodyPr/>
        <a:lstStyle/>
        <a:p>
          <a:pPr latinLnBrk="1"/>
          <a:endParaRPr lang="ko-KR" altLang="en-US"/>
        </a:p>
      </dgm:t>
    </dgm:pt>
    <dgm:pt modelId="{FFA14753-7C76-4327-BD92-9E6AC2C27C31}" type="sibTrans" cxnId="{98D4F7E3-F222-45C1-9757-293578F62521}">
      <dgm:prSet/>
      <dgm:spPr/>
      <dgm:t>
        <a:bodyPr/>
        <a:lstStyle/>
        <a:p>
          <a:pPr latinLnBrk="1"/>
          <a:endParaRPr lang="ko-KR" altLang="en-US"/>
        </a:p>
      </dgm:t>
    </dgm:pt>
    <dgm:pt modelId="{1CB1BDAB-0712-420E-B5FA-4AA6D69F3B80}">
      <dgm:prSet phldrT="[텍스트]" custT="1"/>
      <dgm:spPr/>
      <dgm:t>
        <a:bodyPr anchor="ctr"/>
        <a:lstStyle/>
        <a:p>
          <a:pPr latinLnBrk="1">
            <a:lnSpc>
              <a:spcPct val="100000"/>
            </a:lnSpc>
          </a:pPr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보도자료를 이용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6F75941F-64A9-44FB-AA83-9F02F8F5E8DC}" type="parTrans" cxnId="{6FB829F3-8BC4-4CA7-ABB2-91F136C4EE65}">
      <dgm:prSet/>
      <dgm:spPr/>
      <dgm:t>
        <a:bodyPr/>
        <a:lstStyle/>
        <a:p>
          <a:pPr latinLnBrk="1"/>
          <a:endParaRPr lang="ko-KR" altLang="en-US"/>
        </a:p>
      </dgm:t>
    </dgm:pt>
    <dgm:pt modelId="{0047D961-57E8-4536-B2DD-15DC4C5AF5B0}" type="sibTrans" cxnId="{6FB829F3-8BC4-4CA7-ABB2-91F136C4EE65}">
      <dgm:prSet/>
      <dgm:spPr/>
      <dgm:t>
        <a:bodyPr/>
        <a:lstStyle/>
        <a:p>
          <a:pPr latinLnBrk="1"/>
          <a:endParaRPr lang="ko-KR" altLang="en-US"/>
        </a:p>
      </dgm:t>
    </dgm:pt>
    <dgm:pt modelId="{FF6BF603-D0B7-4D91-8E5B-4248800D2078}">
      <dgm:prSet phldrT="[텍스트]" custT="1"/>
      <dgm:spPr/>
      <dgm:t>
        <a:bodyPr/>
        <a:lstStyle/>
        <a:p>
          <a:pPr latinLnBrk="1"/>
          <a:r>
            <a:rPr lang="en-US" altLang="ko-KR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60</a:t>
          </a:r>
          <a:r>
            <a:rPr lang="ko-KR" altLang="en-US" sz="28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 이상</a:t>
          </a:r>
          <a:endParaRPr lang="ko-KR" altLang="en-US" sz="2800" dirty="0">
            <a:solidFill>
              <a:schemeClr val="bg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gm:t>
    </dgm:pt>
    <dgm:pt modelId="{91CC5C97-BAA0-4694-8218-D2D7427C1200}" type="parTrans" cxnId="{DBCFC326-969D-4D5A-B7A0-E8FA81E11015}">
      <dgm:prSet/>
      <dgm:spPr/>
      <dgm:t>
        <a:bodyPr/>
        <a:lstStyle/>
        <a:p>
          <a:pPr latinLnBrk="1"/>
          <a:endParaRPr lang="ko-KR" altLang="en-US"/>
        </a:p>
      </dgm:t>
    </dgm:pt>
    <dgm:pt modelId="{C505BE42-0B59-4AEC-A6A8-D12D52C6BAA9}" type="sibTrans" cxnId="{DBCFC326-969D-4D5A-B7A0-E8FA81E11015}">
      <dgm:prSet/>
      <dgm:spPr/>
      <dgm:t>
        <a:bodyPr/>
        <a:lstStyle/>
        <a:p>
          <a:pPr latinLnBrk="1"/>
          <a:endParaRPr lang="ko-KR" altLang="en-US"/>
        </a:p>
      </dgm:t>
    </dgm:pt>
    <dgm:pt modelId="{A5F1C66F-B4E2-4908-A649-4381E1C02EDB}">
      <dgm:prSet custT="1"/>
      <dgm:spPr/>
      <dgm:t>
        <a:bodyPr anchor="ctr"/>
        <a:lstStyle/>
        <a:p>
          <a:pPr latinLnBrk="1"/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조기검진이 중요성 </a:t>
          </a:r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 홍보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6B541543-C266-4F6D-AC01-35E501D1B7E1}" type="parTrans" cxnId="{2A4036FB-32AB-4B0C-8161-E7E2FE3CBD0E}">
      <dgm:prSet/>
      <dgm:spPr/>
      <dgm:t>
        <a:bodyPr/>
        <a:lstStyle/>
        <a:p>
          <a:pPr latinLnBrk="1"/>
          <a:endParaRPr lang="ko-KR" altLang="en-US"/>
        </a:p>
      </dgm:t>
    </dgm:pt>
    <dgm:pt modelId="{CBAE86DB-F74B-48C1-BBA0-03BFFC426ED6}" type="sibTrans" cxnId="{2A4036FB-32AB-4B0C-8161-E7E2FE3CBD0E}">
      <dgm:prSet/>
      <dgm:spPr/>
      <dgm:t>
        <a:bodyPr/>
        <a:lstStyle/>
        <a:p>
          <a:pPr latinLnBrk="1"/>
          <a:endParaRPr lang="ko-KR" altLang="en-US"/>
        </a:p>
      </dgm:t>
    </dgm:pt>
    <dgm:pt modelId="{2BC70D53-D7B8-4769-83E3-93866DA73BBD}">
      <dgm:prSet phldrT="[텍스트]" custT="1"/>
      <dgm:spPr/>
      <dgm:t>
        <a:bodyPr anchor="ctr"/>
        <a:lstStyle/>
        <a:p>
          <a:pPr latinLnBrk="1">
            <a:lnSpc>
              <a:spcPct val="100000"/>
            </a:lnSpc>
          </a:pPr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주민자치대학 이용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05CC1FDE-E4CF-4569-B9E2-10B8BF165877}" type="parTrans" cxnId="{E291E82F-F72F-4829-ACE3-DBA380EE0944}">
      <dgm:prSet/>
      <dgm:spPr/>
      <dgm:t>
        <a:bodyPr/>
        <a:lstStyle/>
        <a:p>
          <a:pPr latinLnBrk="1"/>
          <a:endParaRPr lang="ko-KR" altLang="en-US"/>
        </a:p>
      </dgm:t>
    </dgm:pt>
    <dgm:pt modelId="{C3FE0FFC-03F0-45EA-A596-63D4C85E7516}" type="sibTrans" cxnId="{E291E82F-F72F-4829-ACE3-DBA380EE0944}">
      <dgm:prSet/>
      <dgm:spPr/>
      <dgm:t>
        <a:bodyPr/>
        <a:lstStyle/>
        <a:p>
          <a:pPr latinLnBrk="1"/>
          <a:endParaRPr lang="ko-KR" altLang="en-US"/>
        </a:p>
      </dgm:t>
    </dgm:pt>
    <dgm:pt modelId="{34E30BA7-6171-4D11-B54A-90614C8FD30B}">
      <dgm:prSet phldrT="[텍스트]" custT="1"/>
      <dgm:spPr/>
      <dgm:t>
        <a:bodyPr anchor="ctr"/>
        <a:lstStyle/>
        <a:p>
          <a:pPr latinLnBrk="1">
            <a:lnSpc>
              <a:spcPct val="100000"/>
            </a:lnSpc>
          </a:pPr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다중이용시설 암 예방 홍보물 부착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B2483A05-2B68-41A2-8471-854DC054C156}" type="parTrans" cxnId="{34048012-CF6B-4D45-996D-926210BEDB7A}">
      <dgm:prSet/>
      <dgm:spPr/>
      <dgm:t>
        <a:bodyPr/>
        <a:lstStyle/>
        <a:p>
          <a:pPr latinLnBrk="1"/>
          <a:endParaRPr lang="ko-KR" altLang="en-US"/>
        </a:p>
      </dgm:t>
    </dgm:pt>
    <dgm:pt modelId="{92FF06FF-0738-4759-95E6-1776CC50AFAD}" type="sibTrans" cxnId="{34048012-CF6B-4D45-996D-926210BEDB7A}">
      <dgm:prSet/>
      <dgm:spPr/>
      <dgm:t>
        <a:bodyPr/>
        <a:lstStyle/>
        <a:p>
          <a:pPr latinLnBrk="1"/>
          <a:endParaRPr lang="ko-KR" altLang="en-US"/>
        </a:p>
      </dgm:t>
    </dgm:pt>
    <dgm:pt modelId="{041C5007-3B73-42CE-AB24-92E49FF23901}">
      <dgm:prSet custT="1"/>
      <dgm:spPr/>
      <dgm:t>
        <a:bodyPr anchor="ctr"/>
        <a:lstStyle/>
        <a:p>
          <a:pPr latinLnBrk="1"/>
          <a:r>
            <a:rPr lang="ko-KR" altLang="en-US" sz="1800" dirty="0" smtClean="0">
              <a:latin typeface="고도 M" panose="02000503000000020004" pitchFamily="2" charset="-127"/>
              <a:ea typeface="고도 M" panose="02000503000000020004" pitchFamily="2" charset="-127"/>
            </a:rPr>
            <a:t>보건소 연계사업을 통한 암 예방 교육</a:t>
          </a:r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6723D477-C33F-431C-995C-1702097FB7A5}" type="parTrans" cxnId="{F5116498-EEA1-426A-A905-746037E179C7}">
      <dgm:prSet/>
      <dgm:spPr/>
      <dgm:t>
        <a:bodyPr/>
        <a:lstStyle/>
        <a:p>
          <a:pPr latinLnBrk="1"/>
          <a:endParaRPr lang="ko-KR" altLang="en-US"/>
        </a:p>
      </dgm:t>
    </dgm:pt>
    <dgm:pt modelId="{F914CB2D-1A14-47A3-8D38-CBCA14CFEA67}" type="sibTrans" cxnId="{F5116498-EEA1-426A-A905-746037E179C7}">
      <dgm:prSet/>
      <dgm:spPr/>
      <dgm:t>
        <a:bodyPr/>
        <a:lstStyle/>
        <a:p>
          <a:pPr latinLnBrk="1"/>
          <a:endParaRPr lang="ko-KR" altLang="en-US"/>
        </a:p>
      </dgm:t>
    </dgm:pt>
    <dgm:pt modelId="{DAC90581-39D7-40DB-A668-804AFB176B38}">
      <dgm:prSet phldrT="[텍스트]" custT="1"/>
      <dgm:spPr/>
      <dgm:t>
        <a:bodyPr anchor="ctr"/>
        <a:lstStyle/>
        <a:p>
          <a:pPr latinLnBrk="1"/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9673161C-AD5A-4279-A747-C43F547FB578}" type="parTrans" cxnId="{14BA2DFB-DC9F-4D8C-8400-4891409ED5CC}">
      <dgm:prSet/>
      <dgm:spPr/>
      <dgm:t>
        <a:bodyPr/>
        <a:lstStyle/>
        <a:p>
          <a:pPr latinLnBrk="1"/>
          <a:endParaRPr lang="ko-KR" altLang="en-US"/>
        </a:p>
      </dgm:t>
    </dgm:pt>
    <dgm:pt modelId="{ECE85D04-F06F-4966-A2D3-3CE176DE5A73}" type="sibTrans" cxnId="{14BA2DFB-DC9F-4D8C-8400-4891409ED5CC}">
      <dgm:prSet/>
      <dgm:spPr/>
      <dgm:t>
        <a:bodyPr/>
        <a:lstStyle/>
        <a:p>
          <a:pPr latinLnBrk="1"/>
          <a:endParaRPr lang="ko-KR" altLang="en-US"/>
        </a:p>
      </dgm:t>
    </dgm:pt>
    <dgm:pt modelId="{C0994802-FC52-4942-8CD8-27AD5A5C8C10}">
      <dgm:prSet phldrT="[텍스트]" custT="1"/>
      <dgm:spPr/>
      <dgm:t>
        <a:bodyPr anchor="ctr"/>
        <a:lstStyle/>
        <a:p>
          <a:pPr latinLnBrk="1"/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63BE8308-E8A2-431C-B0EA-C5C75BD449FF}" type="parTrans" cxnId="{677398F0-9E12-4693-8C70-8FE223BC34B6}">
      <dgm:prSet/>
      <dgm:spPr/>
      <dgm:t>
        <a:bodyPr/>
        <a:lstStyle/>
        <a:p>
          <a:pPr latinLnBrk="1"/>
          <a:endParaRPr lang="ko-KR" altLang="en-US"/>
        </a:p>
      </dgm:t>
    </dgm:pt>
    <dgm:pt modelId="{3AD5AC4A-CDD8-4FAA-B833-AB0B8E3EDB1C}" type="sibTrans" cxnId="{677398F0-9E12-4693-8C70-8FE223BC34B6}">
      <dgm:prSet/>
      <dgm:spPr/>
      <dgm:t>
        <a:bodyPr/>
        <a:lstStyle/>
        <a:p>
          <a:pPr latinLnBrk="1"/>
          <a:endParaRPr lang="ko-KR" altLang="en-US"/>
        </a:p>
      </dgm:t>
    </dgm:pt>
    <dgm:pt modelId="{001626BB-18C7-479F-B139-321DB68486AF}">
      <dgm:prSet custT="1"/>
      <dgm:spPr/>
      <dgm:t>
        <a:bodyPr anchor="ctr"/>
        <a:lstStyle/>
        <a:p>
          <a:pPr latinLnBrk="1"/>
          <a:endParaRPr lang="ko-KR" altLang="en-US" sz="1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5063824C-2C79-4AAE-9F40-FBA3DE431F3C}" type="parTrans" cxnId="{F5BC9E30-28B2-4897-91DD-84F4256F705E}">
      <dgm:prSet/>
      <dgm:spPr/>
      <dgm:t>
        <a:bodyPr/>
        <a:lstStyle/>
        <a:p>
          <a:pPr latinLnBrk="1"/>
          <a:endParaRPr lang="ko-KR" altLang="en-US"/>
        </a:p>
      </dgm:t>
    </dgm:pt>
    <dgm:pt modelId="{A08BCA5F-CF49-4C53-9DE6-08209456AF80}" type="sibTrans" cxnId="{F5BC9E30-28B2-4897-91DD-84F4256F705E}">
      <dgm:prSet/>
      <dgm:spPr/>
      <dgm:t>
        <a:bodyPr/>
        <a:lstStyle/>
        <a:p>
          <a:pPr latinLnBrk="1"/>
          <a:endParaRPr lang="ko-KR" altLang="en-US"/>
        </a:p>
      </dgm:t>
    </dgm:pt>
    <dgm:pt modelId="{7EC9DEFF-99E2-40BD-927B-E2C3802C6A0B}" type="pres">
      <dgm:prSet presAssocID="{7C1DB04D-E9A1-4518-9C08-F1270E4C03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2E703C6-1DDF-4578-8D32-3B9D6207EF80}" type="pres">
      <dgm:prSet presAssocID="{02F24DC9-C7DD-4746-BE2E-70B2089CEE54}" presName="composite" presStyleCnt="0"/>
      <dgm:spPr/>
      <dgm:t>
        <a:bodyPr/>
        <a:lstStyle/>
        <a:p>
          <a:pPr latinLnBrk="1"/>
          <a:endParaRPr lang="ko-KR" altLang="en-US"/>
        </a:p>
      </dgm:t>
    </dgm:pt>
    <dgm:pt modelId="{3F1CB99D-E210-48B3-8ABA-748EFE21393D}" type="pres">
      <dgm:prSet presAssocID="{02F24DC9-C7DD-4746-BE2E-70B2089CEE54}" presName="parTx" presStyleLbl="alignNode1" presStyleIdx="0" presStyleCnt="4" custLinFactNeighborX="14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C61F3B1-08D8-45F5-ABBE-0A56F47E4B83}" type="pres">
      <dgm:prSet presAssocID="{02F24DC9-C7DD-4746-BE2E-70B2089CEE54}" presName="desTx" presStyleLbl="alignAccFollowNode1" presStyleIdx="0" presStyleCnt="4" custLinFactNeighborX="1623" custLinFactNeighborY="45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2852502-48B7-45C5-8B55-80ADF3F83040}" type="pres">
      <dgm:prSet presAssocID="{FC7BC6AC-E13E-4FAB-9DBA-1EDFD9C46151}" presName="space" presStyleCnt="0"/>
      <dgm:spPr/>
      <dgm:t>
        <a:bodyPr/>
        <a:lstStyle/>
        <a:p>
          <a:pPr latinLnBrk="1"/>
          <a:endParaRPr lang="ko-KR" altLang="en-US"/>
        </a:p>
      </dgm:t>
    </dgm:pt>
    <dgm:pt modelId="{5FC1155D-B10E-4720-BE34-F4C4714E6792}" type="pres">
      <dgm:prSet presAssocID="{0DE9E4BE-B18F-42B2-9537-F3CEB4B8079B}" presName="composite" presStyleCnt="0"/>
      <dgm:spPr/>
      <dgm:t>
        <a:bodyPr/>
        <a:lstStyle/>
        <a:p>
          <a:pPr latinLnBrk="1"/>
          <a:endParaRPr lang="ko-KR" altLang="en-US"/>
        </a:p>
      </dgm:t>
    </dgm:pt>
    <dgm:pt modelId="{B9D5BBD5-A012-4F98-899C-75763532BF01}" type="pres">
      <dgm:prSet presAssocID="{0DE9E4BE-B18F-42B2-9537-F3CEB4B8079B}" presName="parTx" presStyleLbl="alignNode1" presStyleIdx="1" presStyleCnt="4" custLinFactNeighborX="457" custLinFactNeighborY="-15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982F8F9-36FB-4DB9-9D83-A3445501B79B}" type="pres">
      <dgm:prSet presAssocID="{0DE9E4BE-B18F-42B2-9537-F3CEB4B8079B}" presName="desTx" presStyleLbl="alignAccFollowNode1" presStyleIdx="1" presStyleCnt="4" custLinFactNeighborX="56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63D34E1-4D24-4F20-A6AC-679636714DD8}" type="pres">
      <dgm:prSet presAssocID="{D3787DDE-BBA2-4C3E-8589-A2BA35CAF811}" presName="space" presStyleCnt="0"/>
      <dgm:spPr/>
      <dgm:t>
        <a:bodyPr/>
        <a:lstStyle/>
        <a:p>
          <a:pPr latinLnBrk="1"/>
          <a:endParaRPr lang="ko-KR" altLang="en-US"/>
        </a:p>
      </dgm:t>
    </dgm:pt>
    <dgm:pt modelId="{B3838E40-55B8-48D2-A480-CF2A0B89FB2B}" type="pres">
      <dgm:prSet presAssocID="{92D482E6-CE70-4B65-9ADB-F50E1EB84765}" presName="composite" presStyleCnt="0"/>
      <dgm:spPr/>
      <dgm:t>
        <a:bodyPr/>
        <a:lstStyle/>
        <a:p>
          <a:pPr latinLnBrk="1"/>
          <a:endParaRPr lang="ko-KR" altLang="en-US"/>
        </a:p>
      </dgm:t>
    </dgm:pt>
    <dgm:pt modelId="{4F618768-408A-4E8D-9333-A285399FC4A2}" type="pres">
      <dgm:prSet presAssocID="{92D482E6-CE70-4B65-9ADB-F50E1EB84765}" presName="parTx" presStyleLbl="alignNode1" presStyleIdx="2" presStyleCnt="4" custScaleX="101658" custLinFactNeighborX="527" custLinFactNeighborY="-26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48C4199-FA8E-47FD-B209-40AA8A7B8630}" type="pres">
      <dgm:prSet presAssocID="{92D482E6-CE70-4B65-9ADB-F50E1EB84765}" presName="desTx" presStyleLbl="alignAccFollowNode1" presStyleIdx="2" presStyleCnt="4" custScaleX="101500" custScaleY="98631" custLinFactNeighborX="607" custLinFactNeighborY="-7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1BC6FBB-A83F-41F3-9F33-622DDED51F2A}" type="pres">
      <dgm:prSet presAssocID="{51056B32-87CD-4191-8C10-55DB64BBEE66}" presName="space" presStyleCnt="0"/>
      <dgm:spPr/>
      <dgm:t>
        <a:bodyPr/>
        <a:lstStyle/>
        <a:p>
          <a:pPr latinLnBrk="1"/>
          <a:endParaRPr lang="ko-KR" altLang="en-US"/>
        </a:p>
      </dgm:t>
    </dgm:pt>
    <dgm:pt modelId="{5E25616F-7C95-4A65-98AA-F7EBAFC7E193}" type="pres">
      <dgm:prSet presAssocID="{FF6BF603-D0B7-4D91-8E5B-4248800D2078}" presName="composite" presStyleCnt="0"/>
      <dgm:spPr/>
      <dgm:t>
        <a:bodyPr/>
        <a:lstStyle/>
        <a:p>
          <a:pPr latinLnBrk="1"/>
          <a:endParaRPr lang="ko-KR" altLang="en-US"/>
        </a:p>
      </dgm:t>
    </dgm:pt>
    <dgm:pt modelId="{F73251E2-8170-4E19-B297-1915C24FE089}" type="pres">
      <dgm:prSet presAssocID="{FF6BF603-D0B7-4D91-8E5B-4248800D2078}" presName="parTx" presStyleLbl="alignNode1" presStyleIdx="3" presStyleCnt="4" custLinFactNeighborX="64" custLinFactNeighborY="-37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477A803-D91B-448B-8017-7462C1F053CF}" type="pres">
      <dgm:prSet presAssocID="{FF6BF603-D0B7-4D91-8E5B-4248800D2078}" presName="desTx" presStyleLbl="alignAccFollowNode1" presStyleIdx="3" presStyleCnt="4" custScaleY="100000" custLinFactNeighborX="135" custLinFactNeighborY="-113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C93C9E7-E87B-4AA7-BE84-94F2DD8B8704}" type="presOf" srcId="{1D5145FE-CD50-403E-B4CE-4D70843C6FEE}" destId="{4C61F3B1-08D8-45F5-ABBE-0A56F47E4B83}" srcOrd="0" destOrd="0" presId="urn:microsoft.com/office/officeart/2005/8/layout/hList1"/>
    <dgm:cxn modelId="{3272DE00-F4D5-4D08-A1D2-36B747079E35}" type="presOf" srcId="{A5F1C66F-B4E2-4908-A649-4381E1C02EDB}" destId="{4477A803-D91B-448B-8017-7462C1F053CF}" srcOrd="0" destOrd="0" presId="urn:microsoft.com/office/officeart/2005/8/layout/hList1"/>
    <dgm:cxn modelId="{0779D8FA-42B6-4D78-BDA5-5387676B4D32}" type="presOf" srcId="{74CED427-543F-4863-83BA-4B50FE0025B9}" destId="{4C61F3B1-08D8-45F5-ABBE-0A56F47E4B83}" srcOrd="0" destOrd="2" presId="urn:microsoft.com/office/officeart/2005/8/layout/hList1"/>
    <dgm:cxn modelId="{650BCBA5-BD68-4A3D-B69F-B3C170C1633A}" type="presOf" srcId="{7C1DB04D-E9A1-4518-9C08-F1270E4C030D}" destId="{7EC9DEFF-99E2-40BD-927B-E2C3802C6A0B}" srcOrd="0" destOrd="0" presId="urn:microsoft.com/office/officeart/2005/8/layout/hList1"/>
    <dgm:cxn modelId="{2A4036FB-32AB-4B0C-8161-E7E2FE3CBD0E}" srcId="{FF6BF603-D0B7-4D91-8E5B-4248800D2078}" destId="{A5F1C66F-B4E2-4908-A649-4381E1C02EDB}" srcOrd="0" destOrd="0" parTransId="{6B541543-C266-4F6D-AC01-35E501D1B7E1}" sibTransId="{CBAE86DB-F74B-48C1-BBA0-03BFFC426ED6}"/>
    <dgm:cxn modelId="{DBCFC326-969D-4D5A-B7A0-E8FA81E11015}" srcId="{7C1DB04D-E9A1-4518-9C08-F1270E4C030D}" destId="{FF6BF603-D0B7-4D91-8E5B-4248800D2078}" srcOrd="3" destOrd="0" parTransId="{91CC5C97-BAA0-4694-8218-D2D7427C1200}" sibTransId="{C505BE42-0B59-4AEC-A6A8-D12D52C6BAA9}"/>
    <dgm:cxn modelId="{D15335D4-344F-4886-8F78-9F7E16BE49E4}" type="presOf" srcId="{0DE9E4BE-B18F-42B2-9537-F3CEB4B8079B}" destId="{B9D5BBD5-A012-4F98-899C-75763532BF01}" srcOrd="0" destOrd="0" presId="urn:microsoft.com/office/officeart/2005/8/layout/hList1"/>
    <dgm:cxn modelId="{54717593-FBB7-4B9E-B760-69D876493E3D}" type="presOf" srcId="{1E9AAD1A-9FEA-4689-AA88-0CB7DF0F4B47}" destId="{E982F8F9-36FB-4DB9-9D83-A3445501B79B}" srcOrd="0" destOrd="2" presId="urn:microsoft.com/office/officeart/2005/8/layout/hList1"/>
    <dgm:cxn modelId="{95D830F4-D7AB-4B9E-9F03-0713D59DEC35}" srcId="{7C1DB04D-E9A1-4518-9C08-F1270E4C030D}" destId="{02F24DC9-C7DD-4746-BE2E-70B2089CEE54}" srcOrd="0" destOrd="0" parTransId="{C8E2AFAC-1A78-4202-811E-03BA5B2D3460}" sibTransId="{FC7BC6AC-E13E-4FAB-9DBA-1EDFD9C46151}"/>
    <dgm:cxn modelId="{8BDBB1AB-1DF4-447A-B47A-1498AB9E2D49}" type="presOf" srcId="{DAC90581-39D7-40DB-A668-804AFB176B38}" destId="{4C61F3B1-08D8-45F5-ABBE-0A56F47E4B83}" srcOrd="0" destOrd="1" presId="urn:microsoft.com/office/officeart/2005/8/layout/hList1"/>
    <dgm:cxn modelId="{11D621F8-0490-43E9-8DF1-9C9FA93FBA6D}" type="presOf" srcId="{2BC70D53-D7B8-4769-83E3-93866DA73BBD}" destId="{448C4199-FA8E-47FD-B209-40AA8A7B8630}" srcOrd="0" destOrd="2" presId="urn:microsoft.com/office/officeart/2005/8/layout/hList1"/>
    <dgm:cxn modelId="{75E62D84-E769-4892-A3BB-297606D002BB}" srcId="{7C1DB04D-E9A1-4518-9C08-F1270E4C030D}" destId="{92D482E6-CE70-4B65-9ADB-F50E1EB84765}" srcOrd="2" destOrd="0" parTransId="{0206E05F-882D-457A-9410-911610797F4B}" sibTransId="{51056B32-87CD-4191-8C10-55DB64BBEE66}"/>
    <dgm:cxn modelId="{34048012-CF6B-4D45-996D-926210BEDB7A}" srcId="{92D482E6-CE70-4B65-9ADB-F50E1EB84765}" destId="{34E30BA7-6171-4D11-B54A-90614C8FD30B}" srcOrd="3" destOrd="0" parTransId="{B2483A05-2B68-41A2-8471-854DC054C156}" sibTransId="{92FF06FF-0738-4759-95E6-1776CC50AFAD}"/>
    <dgm:cxn modelId="{830959DE-1F90-40F4-A898-F835C5C37DB6}" type="presOf" srcId="{041C5007-3B73-42CE-AB24-92E49FF23901}" destId="{4477A803-D91B-448B-8017-7462C1F053CF}" srcOrd="0" destOrd="2" presId="urn:microsoft.com/office/officeart/2005/8/layout/hList1"/>
    <dgm:cxn modelId="{677398F0-9E12-4693-8C70-8FE223BC34B6}" srcId="{0DE9E4BE-B18F-42B2-9537-F3CEB4B8079B}" destId="{C0994802-FC52-4942-8CD8-27AD5A5C8C10}" srcOrd="1" destOrd="0" parTransId="{63BE8308-E8A2-431C-B0EA-C5C75BD449FF}" sibTransId="{3AD5AC4A-CDD8-4FAA-B833-AB0B8E3EDB1C}"/>
    <dgm:cxn modelId="{F5BC9E30-28B2-4897-91DD-84F4256F705E}" srcId="{FF6BF603-D0B7-4D91-8E5B-4248800D2078}" destId="{001626BB-18C7-479F-B139-321DB68486AF}" srcOrd="1" destOrd="0" parTransId="{5063824C-2C79-4AAE-9F40-FBA3DE431F3C}" sibTransId="{A08BCA5F-CF49-4C53-9DE6-08209456AF80}"/>
    <dgm:cxn modelId="{7D3AB24F-6F6E-4C9C-9C6F-41B88E0B7280}" type="presOf" srcId="{34E30BA7-6171-4D11-B54A-90614C8FD30B}" destId="{448C4199-FA8E-47FD-B209-40AA8A7B8630}" srcOrd="0" destOrd="3" presId="urn:microsoft.com/office/officeart/2005/8/layout/hList1"/>
    <dgm:cxn modelId="{D90470E6-8071-45E7-B9BF-6BC93A92A18A}" srcId="{7C1DB04D-E9A1-4518-9C08-F1270E4C030D}" destId="{0DE9E4BE-B18F-42B2-9537-F3CEB4B8079B}" srcOrd="1" destOrd="0" parTransId="{C7FF49F5-B36E-41D1-9592-2A91919F2336}" sibTransId="{D3787DDE-BBA2-4C3E-8589-A2BA35CAF811}"/>
    <dgm:cxn modelId="{CFBCEA7C-5BB6-4675-B399-EC12C4012043}" type="presOf" srcId="{92D482E6-CE70-4B65-9ADB-F50E1EB84765}" destId="{4F618768-408A-4E8D-9333-A285399FC4A2}" srcOrd="0" destOrd="0" presId="urn:microsoft.com/office/officeart/2005/8/layout/hList1"/>
    <dgm:cxn modelId="{3A3F2BF4-BF0F-4F86-86F2-FC46AB64CE64}" type="presOf" srcId="{FF6BF603-D0B7-4D91-8E5B-4248800D2078}" destId="{F73251E2-8170-4E19-B297-1915C24FE089}" srcOrd="0" destOrd="0" presId="urn:microsoft.com/office/officeart/2005/8/layout/hList1"/>
    <dgm:cxn modelId="{5913FEE5-7BE4-4F88-B7B5-4C38AA20B47E}" srcId="{02F24DC9-C7DD-4746-BE2E-70B2089CEE54}" destId="{1D5145FE-CD50-403E-B4CE-4D70843C6FEE}" srcOrd="0" destOrd="0" parTransId="{A0FC8ED1-E433-433B-AB6B-0D92C157500F}" sibTransId="{4CEF7284-89AE-46D9-BDE8-C69C550072E6}"/>
    <dgm:cxn modelId="{F5116498-EEA1-426A-A905-746037E179C7}" srcId="{FF6BF603-D0B7-4D91-8E5B-4248800D2078}" destId="{041C5007-3B73-42CE-AB24-92E49FF23901}" srcOrd="2" destOrd="0" parTransId="{6723D477-C33F-431C-995C-1702097FB7A5}" sibTransId="{F914CB2D-1A14-47A3-8D38-CBCA14CFEA67}"/>
    <dgm:cxn modelId="{EBDA49E3-6C50-4D39-AFEF-27F12001159F}" type="presOf" srcId="{C0994802-FC52-4942-8CD8-27AD5A5C8C10}" destId="{E982F8F9-36FB-4DB9-9D83-A3445501B79B}" srcOrd="0" destOrd="1" presId="urn:microsoft.com/office/officeart/2005/8/layout/hList1"/>
    <dgm:cxn modelId="{F037B83C-537B-436D-9BEE-C2761128E701}" type="presOf" srcId="{02F24DC9-C7DD-4746-BE2E-70B2089CEE54}" destId="{3F1CB99D-E210-48B3-8ABA-748EFE21393D}" srcOrd="0" destOrd="0" presId="urn:microsoft.com/office/officeart/2005/8/layout/hList1"/>
    <dgm:cxn modelId="{6FB829F3-8BC4-4CA7-ABB2-91F136C4EE65}" srcId="{92D482E6-CE70-4B65-9ADB-F50E1EB84765}" destId="{1CB1BDAB-0712-420E-B5FA-4AA6D69F3B80}" srcOrd="1" destOrd="0" parTransId="{6F75941F-64A9-44FB-AA83-9F02F8F5E8DC}" sibTransId="{0047D961-57E8-4536-B2DD-15DC4C5AF5B0}"/>
    <dgm:cxn modelId="{8A111E95-72C5-43F8-8205-14FA2F697992}" type="presOf" srcId="{001626BB-18C7-479F-B139-321DB68486AF}" destId="{4477A803-D91B-448B-8017-7462C1F053CF}" srcOrd="0" destOrd="1" presId="urn:microsoft.com/office/officeart/2005/8/layout/hList1"/>
    <dgm:cxn modelId="{9F57EDBB-BDB5-4C52-AC57-74940FE605E7}" srcId="{0DE9E4BE-B18F-42B2-9537-F3CEB4B8079B}" destId="{1E9AAD1A-9FEA-4689-AA88-0CB7DF0F4B47}" srcOrd="2" destOrd="0" parTransId="{57241687-37F1-4D21-887D-9FDE29DBA4B9}" sibTransId="{00E10E89-FD9E-4641-809A-86D32A82F44D}"/>
    <dgm:cxn modelId="{48FB17F9-9DDF-45FF-BF17-7F5884587C70}" srcId="{02F24DC9-C7DD-4746-BE2E-70B2089CEE54}" destId="{74CED427-543F-4863-83BA-4B50FE0025B9}" srcOrd="2" destOrd="0" parTransId="{829818D6-B1C8-4E0A-B2F7-EFC176330355}" sibTransId="{A0ACEE5F-DE9D-419C-B9EE-56A81710097E}"/>
    <dgm:cxn modelId="{738AEE43-9CAD-41F2-83ED-0C35157F9A25}" type="presOf" srcId="{0536E8DE-0092-44DE-ADCE-B6452B684328}" destId="{448C4199-FA8E-47FD-B209-40AA8A7B8630}" srcOrd="0" destOrd="0" presId="urn:microsoft.com/office/officeart/2005/8/layout/hList1"/>
    <dgm:cxn modelId="{74348A1A-469C-4ED6-8768-AE6FF099BE85}" type="presOf" srcId="{1CB1BDAB-0712-420E-B5FA-4AA6D69F3B80}" destId="{448C4199-FA8E-47FD-B209-40AA8A7B8630}" srcOrd="0" destOrd="1" presId="urn:microsoft.com/office/officeart/2005/8/layout/hList1"/>
    <dgm:cxn modelId="{98D4F7E3-F222-45C1-9757-293578F62521}" srcId="{92D482E6-CE70-4B65-9ADB-F50E1EB84765}" destId="{0536E8DE-0092-44DE-ADCE-B6452B684328}" srcOrd="0" destOrd="0" parTransId="{5EBDB3A4-3D03-4E3D-9093-BF871B54FDD9}" sibTransId="{FFA14753-7C76-4327-BD92-9E6AC2C27C31}"/>
    <dgm:cxn modelId="{E291E82F-F72F-4829-ACE3-DBA380EE0944}" srcId="{92D482E6-CE70-4B65-9ADB-F50E1EB84765}" destId="{2BC70D53-D7B8-4769-83E3-93866DA73BBD}" srcOrd="2" destOrd="0" parTransId="{05CC1FDE-E4CF-4569-B9E2-10B8BF165877}" sibTransId="{C3FE0FFC-03F0-45EA-A596-63D4C85E7516}"/>
    <dgm:cxn modelId="{E0D34512-6AFE-4BB0-8ACF-F6491A52E4A2}" type="presOf" srcId="{6C65CA06-2A0B-4FC7-81F0-3A2DA8496021}" destId="{E982F8F9-36FB-4DB9-9D83-A3445501B79B}" srcOrd="0" destOrd="0" presId="urn:microsoft.com/office/officeart/2005/8/layout/hList1"/>
    <dgm:cxn modelId="{5FF9B31F-974A-44C1-A8B3-415D58476FEA}" srcId="{0DE9E4BE-B18F-42B2-9537-F3CEB4B8079B}" destId="{6C65CA06-2A0B-4FC7-81F0-3A2DA8496021}" srcOrd="0" destOrd="0" parTransId="{AE078FD8-4A4D-4688-AA0B-F10368CC10BD}" sibTransId="{423A2D1A-8ECD-4FF3-84DF-4DAA4E590B9F}"/>
    <dgm:cxn modelId="{14BA2DFB-DC9F-4D8C-8400-4891409ED5CC}" srcId="{02F24DC9-C7DD-4746-BE2E-70B2089CEE54}" destId="{DAC90581-39D7-40DB-A668-804AFB176B38}" srcOrd="1" destOrd="0" parTransId="{9673161C-AD5A-4279-A747-C43F547FB578}" sibTransId="{ECE85D04-F06F-4966-A2D3-3CE176DE5A73}"/>
    <dgm:cxn modelId="{4F8DB0A1-B068-4AD8-8C9C-EB198163BB46}" type="presParOf" srcId="{7EC9DEFF-99E2-40BD-927B-E2C3802C6A0B}" destId="{F2E703C6-1DDF-4578-8D32-3B9D6207EF80}" srcOrd="0" destOrd="0" presId="urn:microsoft.com/office/officeart/2005/8/layout/hList1"/>
    <dgm:cxn modelId="{7AFEAC7C-A02B-406A-9BCA-A0CB9CE7BC34}" type="presParOf" srcId="{F2E703C6-1DDF-4578-8D32-3B9D6207EF80}" destId="{3F1CB99D-E210-48B3-8ABA-748EFE21393D}" srcOrd="0" destOrd="0" presId="urn:microsoft.com/office/officeart/2005/8/layout/hList1"/>
    <dgm:cxn modelId="{7A69B94C-C96B-43C8-B17E-853D44149EA0}" type="presParOf" srcId="{F2E703C6-1DDF-4578-8D32-3B9D6207EF80}" destId="{4C61F3B1-08D8-45F5-ABBE-0A56F47E4B83}" srcOrd="1" destOrd="0" presId="urn:microsoft.com/office/officeart/2005/8/layout/hList1"/>
    <dgm:cxn modelId="{4D88B46A-EF5A-4DDA-9EF5-1E7137E207EB}" type="presParOf" srcId="{7EC9DEFF-99E2-40BD-927B-E2C3802C6A0B}" destId="{82852502-48B7-45C5-8B55-80ADF3F83040}" srcOrd="1" destOrd="0" presId="urn:microsoft.com/office/officeart/2005/8/layout/hList1"/>
    <dgm:cxn modelId="{87E3B8E3-DE82-4467-B558-780CC59CA5E6}" type="presParOf" srcId="{7EC9DEFF-99E2-40BD-927B-E2C3802C6A0B}" destId="{5FC1155D-B10E-4720-BE34-F4C4714E6792}" srcOrd="2" destOrd="0" presId="urn:microsoft.com/office/officeart/2005/8/layout/hList1"/>
    <dgm:cxn modelId="{1A23A0E3-05B5-4169-86DA-6D5C1448F5C4}" type="presParOf" srcId="{5FC1155D-B10E-4720-BE34-F4C4714E6792}" destId="{B9D5BBD5-A012-4F98-899C-75763532BF01}" srcOrd="0" destOrd="0" presId="urn:microsoft.com/office/officeart/2005/8/layout/hList1"/>
    <dgm:cxn modelId="{C239689B-06ED-4A40-B138-EA4A2998608A}" type="presParOf" srcId="{5FC1155D-B10E-4720-BE34-F4C4714E6792}" destId="{E982F8F9-36FB-4DB9-9D83-A3445501B79B}" srcOrd="1" destOrd="0" presId="urn:microsoft.com/office/officeart/2005/8/layout/hList1"/>
    <dgm:cxn modelId="{F88040EE-14FC-462E-A758-51A36B4E0DA2}" type="presParOf" srcId="{7EC9DEFF-99E2-40BD-927B-E2C3802C6A0B}" destId="{C63D34E1-4D24-4F20-A6AC-679636714DD8}" srcOrd="3" destOrd="0" presId="urn:microsoft.com/office/officeart/2005/8/layout/hList1"/>
    <dgm:cxn modelId="{55D094ED-0BA6-43C5-AACE-B25E65708486}" type="presParOf" srcId="{7EC9DEFF-99E2-40BD-927B-E2C3802C6A0B}" destId="{B3838E40-55B8-48D2-A480-CF2A0B89FB2B}" srcOrd="4" destOrd="0" presId="urn:microsoft.com/office/officeart/2005/8/layout/hList1"/>
    <dgm:cxn modelId="{E4AB6671-B4BE-43C9-88A8-6EC732A4C0AA}" type="presParOf" srcId="{B3838E40-55B8-48D2-A480-CF2A0B89FB2B}" destId="{4F618768-408A-4E8D-9333-A285399FC4A2}" srcOrd="0" destOrd="0" presId="urn:microsoft.com/office/officeart/2005/8/layout/hList1"/>
    <dgm:cxn modelId="{F70F0985-0DAB-42AE-BDE5-A799162C6E69}" type="presParOf" srcId="{B3838E40-55B8-48D2-A480-CF2A0B89FB2B}" destId="{448C4199-FA8E-47FD-B209-40AA8A7B8630}" srcOrd="1" destOrd="0" presId="urn:microsoft.com/office/officeart/2005/8/layout/hList1"/>
    <dgm:cxn modelId="{522A0635-1B41-4A66-8CF9-DAE7DDA5E873}" type="presParOf" srcId="{7EC9DEFF-99E2-40BD-927B-E2C3802C6A0B}" destId="{51BC6FBB-A83F-41F3-9F33-622DDED51F2A}" srcOrd="5" destOrd="0" presId="urn:microsoft.com/office/officeart/2005/8/layout/hList1"/>
    <dgm:cxn modelId="{4CD8036A-FF3C-4C80-A478-CA6AA45800DA}" type="presParOf" srcId="{7EC9DEFF-99E2-40BD-927B-E2C3802C6A0B}" destId="{5E25616F-7C95-4A65-98AA-F7EBAFC7E193}" srcOrd="6" destOrd="0" presId="urn:microsoft.com/office/officeart/2005/8/layout/hList1"/>
    <dgm:cxn modelId="{A7A368E6-CC99-45B9-B76F-25AD47C84A8C}" type="presParOf" srcId="{5E25616F-7C95-4A65-98AA-F7EBAFC7E193}" destId="{F73251E2-8170-4E19-B297-1915C24FE089}" srcOrd="0" destOrd="0" presId="urn:microsoft.com/office/officeart/2005/8/layout/hList1"/>
    <dgm:cxn modelId="{D7FFEFD0-3166-4C37-A272-CF559E109700}" type="presParOf" srcId="{5E25616F-7C95-4A65-98AA-F7EBAFC7E193}" destId="{4477A803-D91B-448B-8017-7462C1F053C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72FA027-E23C-42E0-B3CE-0888E4328771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</dgm:pt>
    <dgm:pt modelId="{E5286E18-16E2-4B75-B0E3-75C979E7325B}">
      <dgm:prSet phldrT="[텍스트]" custT="1"/>
      <dgm:spPr/>
      <dgm:t>
        <a:bodyPr/>
        <a:lstStyle/>
        <a:p>
          <a:pPr algn="l" latinLnBrk="1"/>
          <a:r>
            <a: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rPr>
            <a:t> 1) </a:t>
          </a:r>
          <a:r>
            <a:rPr lang="ko-KR" altLang="en-US" sz="3200" dirty="0" smtClean="0">
              <a:latin typeface="고도 M" panose="02000503000000020004" pitchFamily="2" charset="-127"/>
              <a:ea typeface="고도 M" panose="02000503000000020004" pitchFamily="2" charset="-127"/>
            </a:rPr>
            <a:t>생애 </a:t>
          </a:r>
          <a:r>
            <a:rPr lang="ko-KR" altLang="en-US" sz="32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주기별</a:t>
          </a:r>
          <a:r>
            <a:rPr lang="ko-KR" altLang="en-US" sz="3200" dirty="0" smtClean="0">
              <a:latin typeface="고도 M" panose="02000503000000020004" pitchFamily="2" charset="-127"/>
              <a:ea typeface="고도 M" panose="02000503000000020004" pitchFamily="2" charset="-127"/>
            </a:rPr>
            <a:t> 맞춤 예방</a:t>
          </a:r>
          <a:r>
            <a: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endParaRPr lang="ko-KR" altLang="en-US" sz="32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1E2A2796-4EB6-40C8-9CDA-E4B570FE2D57}" type="parTrans" cxnId="{E746FCF3-57D0-4F9B-94A7-614CC2DF6EA5}">
      <dgm:prSet/>
      <dgm:spPr/>
      <dgm:t>
        <a:bodyPr/>
        <a:lstStyle/>
        <a:p>
          <a:pPr latinLnBrk="1"/>
          <a:endParaRPr lang="ko-KR" altLang="en-US"/>
        </a:p>
      </dgm:t>
    </dgm:pt>
    <dgm:pt modelId="{66126CAB-5423-45D6-A362-888C35CDED42}" type="sibTrans" cxnId="{E746FCF3-57D0-4F9B-94A7-614CC2DF6EA5}">
      <dgm:prSet/>
      <dgm:spPr/>
      <dgm:t>
        <a:bodyPr/>
        <a:lstStyle/>
        <a:p>
          <a:pPr latinLnBrk="1"/>
          <a:endParaRPr lang="ko-KR" altLang="en-US"/>
        </a:p>
      </dgm:t>
    </dgm:pt>
    <dgm:pt modelId="{6BDAAE3C-D3D4-4D45-A9B1-12F0D340C9B4}">
      <dgm:prSet phldrT="[텍스트]" custT="1"/>
      <dgm:spPr/>
      <dgm:t>
        <a:bodyPr/>
        <a:lstStyle/>
        <a:p>
          <a:pPr algn="l" latinLnBrk="1"/>
          <a:r>
            <a: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rPr>
            <a:t> 2) </a:t>
          </a:r>
          <a:r>
            <a:rPr lang="ko-KR" altLang="en-US" sz="3200" dirty="0" smtClean="0">
              <a:latin typeface="고도 M" panose="02000503000000020004" pitchFamily="2" charset="-127"/>
              <a:ea typeface="고도 M" panose="02000503000000020004" pitchFamily="2" charset="-127"/>
            </a:rPr>
            <a:t>취약 계층 맞춤 예방</a:t>
          </a:r>
          <a:endParaRPr lang="ko-KR" altLang="en-US" sz="32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B978879C-0C51-4127-B119-729D29BA4CFF}" type="parTrans" cxnId="{B70FB080-70ED-4DDA-9AFE-A079077C3E71}">
      <dgm:prSet/>
      <dgm:spPr/>
      <dgm:t>
        <a:bodyPr/>
        <a:lstStyle/>
        <a:p>
          <a:pPr latinLnBrk="1"/>
          <a:endParaRPr lang="ko-KR" altLang="en-US"/>
        </a:p>
      </dgm:t>
    </dgm:pt>
    <dgm:pt modelId="{ECE1A04C-9EC8-496A-9FBD-79608B05984A}" type="sibTrans" cxnId="{B70FB080-70ED-4DDA-9AFE-A079077C3E71}">
      <dgm:prSet/>
      <dgm:spPr/>
      <dgm:t>
        <a:bodyPr/>
        <a:lstStyle/>
        <a:p>
          <a:pPr latinLnBrk="1"/>
          <a:endParaRPr lang="ko-KR" altLang="en-US"/>
        </a:p>
      </dgm:t>
    </dgm:pt>
    <dgm:pt modelId="{7677DA40-3CC4-4FA1-A42C-27B876337B22}">
      <dgm:prSet phldrT="[텍스트]" custT="1"/>
      <dgm:spPr/>
      <dgm:t>
        <a:bodyPr/>
        <a:lstStyle/>
        <a:p>
          <a:pPr algn="l" latinLnBrk="1"/>
          <a:r>
            <a: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rPr>
            <a:t> 3) </a:t>
          </a:r>
          <a:r>
            <a:rPr lang="ko-KR" altLang="en-US" sz="3200" dirty="0" smtClean="0">
              <a:latin typeface="고도 M" panose="02000503000000020004" pitchFamily="2" charset="-127"/>
              <a:ea typeface="고도 M" panose="02000503000000020004" pitchFamily="2" charset="-127"/>
            </a:rPr>
            <a:t>대장암 생애 맞춤 예방</a:t>
          </a:r>
          <a:endParaRPr lang="ko-KR" altLang="en-US" sz="32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A334A643-E707-4438-8EF9-5D0E24303553}" type="parTrans" cxnId="{C7728567-9AD9-49F8-91D0-663B0F1BD7A8}">
      <dgm:prSet/>
      <dgm:spPr/>
      <dgm:t>
        <a:bodyPr/>
        <a:lstStyle/>
        <a:p>
          <a:pPr latinLnBrk="1"/>
          <a:endParaRPr lang="ko-KR" altLang="en-US"/>
        </a:p>
      </dgm:t>
    </dgm:pt>
    <dgm:pt modelId="{6DB85D1C-D366-468A-B178-08F4983E192F}" type="sibTrans" cxnId="{C7728567-9AD9-49F8-91D0-663B0F1BD7A8}">
      <dgm:prSet/>
      <dgm:spPr/>
      <dgm:t>
        <a:bodyPr/>
        <a:lstStyle/>
        <a:p>
          <a:pPr latinLnBrk="1"/>
          <a:endParaRPr lang="ko-KR" altLang="en-US"/>
        </a:p>
      </dgm:t>
    </dgm:pt>
    <dgm:pt modelId="{C51053D6-7B90-4710-9E96-91BBED56752C}">
      <dgm:prSet phldrT="[텍스트]" custT="1"/>
      <dgm:spPr/>
      <dgm:t>
        <a:bodyPr/>
        <a:lstStyle/>
        <a:p>
          <a:pPr algn="l" latinLnBrk="1"/>
          <a:r>
            <a:rPr lang="en-US" altLang="ko-KR" sz="3200" smtClean="0">
              <a:latin typeface="고도 M" panose="02000503000000020004" pitchFamily="2" charset="-127"/>
              <a:ea typeface="고도 M" panose="02000503000000020004" pitchFamily="2" charset="-127"/>
            </a:rPr>
            <a:t> 6) </a:t>
          </a:r>
          <a:r>
            <a:rPr lang="ko-KR" altLang="en-US" sz="3200" smtClean="0">
              <a:latin typeface="고도 M" panose="02000503000000020004" pitchFamily="2" charset="-127"/>
              <a:ea typeface="고도 M" panose="02000503000000020004" pitchFamily="2" charset="-127"/>
            </a:rPr>
            <a:t>기타 추진사항</a:t>
          </a:r>
          <a:endParaRPr lang="ko-KR" altLang="en-US" sz="32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6A2F2711-47DF-4DCE-8A7C-FE39182ADD24}" type="parTrans" cxnId="{46534829-F769-486D-886E-47889EB46390}">
      <dgm:prSet/>
      <dgm:spPr/>
      <dgm:t>
        <a:bodyPr/>
        <a:lstStyle/>
        <a:p>
          <a:pPr latinLnBrk="1"/>
          <a:endParaRPr lang="ko-KR" altLang="en-US"/>
        </a:p>
      </dgm:t>
    </dgm:pt>
    <dgm:pt modelId="{9DC027AE-1D4C-4A52-BADA-2C977E3F9958}" type="sibTrans" cxnId="{46534829-F769-486D-886E-47889EB46390}">
      <dgm:prSet/>
      <dgm:spPr/>
      <dgm:t>
        <a:bodyPr/>
        <a:lstStyle/>
        <a:p>
          <a:pPr latinLnBrk="1"/>
          <a:endParaRPr lang="ko-KR" altLang="en-US"/>
        </a:p>
      </dgm:t>
    </dgm:pt>
    <dgm:pt modelId="{B49AC317-A4BC-48F9-B7DB-4E3DE3E73D78}">
      <dgm:prSet phldrT="[텍스트]" custT="1"/>
      <dgm:spPr/>
      <dgm:t>
        <a:bodyPr/>
        <a:lstStyle/>
        <a:p>
          <a:pPr algn="l" latinLnBrk="1"/>
          <a:r>
            <a:rPr lang="en-US" altLang="ko-KR" sz="3200" smtClean="0">
              <a:latin typeface="고도 M" panose="02000503000000020004" pitchFamily="2" charset="-127"/>
              <a:ea typeface="고도 M" panose="02000503000000020004" pitchFamily="2" charset="-127"/>
            </a:rPr>
            <a:t> 4) </a:t>
          </a:r>
          <a:r>
            <a:rPr lang="ko-KR" altLang="en-US" sz="3200" smtClean="0">
              <a:latin typeface="고도 M" panose="02000503000000020004" pitchFamily="2" charset="-127"/>
              <a:ea typeface="고도 M" panose="02000503000000020004" pitchFamily="2" charset="-127"/>
            </a:rPr>
            <a:t>지역사회 자원 활용</a:t>
          </a:r>
          <a:endParaRPr lang="ko-KR" altLang="en-US" sz="32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F7BD5D4E-CD73-49CC-9C56-ACDC8CF62F3C}" type="parTrans" cxnId="{D5D164C4-29B3-45EE-9FEE-9EF4A59112D2}">
      <dgm:prSet/>
      <dgm:spPr/>
      <dgm:t>
        <a:bodyPr/>
        <a:lstStyle/>
        <a:p>
          <a:pPr latinLnBrk="1"/>
          <a:endParaRPr lang="ko-KR" altLang="en-US"/>
        </a:p>
      </dgm:t>
    </dgm:pt>
    <dgm:pt modelId="{321487A7-2E0C-4BC0-BBEA-3BF48EA427C1}" type="sibTrans" cxnId="{D5D164C4-29B3-45EE-9FEE-9EF4A59112D2}">
      <dgm:prSet/>
      <dgm:spPr/>
      <dgm:t>
        <a:bodyPr/>
        <a:lstStyle/>
        <a:p>
          <a:pPr latinLnBrk="1"/>
          <a:endParaRPr lang="ko-KR" altLang="en-US"/>
        </a:p>
      </dgm:t>
    </dgm:pt>
    <dgm:pt modelId="{9DFB66D7-F04A-4083-A4CB-36E32121466D}">
      <dgm:prSet phldrT="[텍스트]" custT="1"/>
      <dgm:spPr/>
      <dgm:t>
        <a:bodyPr/>
        <a:lstStyle/>
        <a:p>
          <a:pPr algn="l" latinLnBrk="1"/>
          <a:r>
            <a:rPr lang="en-US" altLang="ko-KR" sz="3200" smtClean="0">
              <a:latin typeface="고도 M" panose="02000503000000020004" pitchFamily="2" charset="-127"/>
              <a:ea typeface="고도 M" panose="02000503000000020004" pitchFamily="2" charset="-127"/>
            </a:rPr>
            <a:t> 5) </a:t>
          </a:r>
          <a:r>
            <a:rPr lang="ko-KR" altLang="en-US" sz="3200" smtClean="0">
              <a:latin typeface="고도 M" panose="02000503000000020004" pitchFamily="2" charset="-127"/>
              <a:ea typeface="고도 M" panose="02000503000000020004" pitchFamily="2" charset="-127"/>
            </a:rPr>
            <a:t>연계사업</a:t>
          </a:r>
          <a:endParaRPr lang="ko-KR" altLang="en-US" sz="32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B0A01B96-D558-4F2E-86B2-5C48C16C672A}" type="parTrans" cxnId="{2B60CEB4-727B-4720-BA0D-5B7BD42EA402}">
      <dgm:prSet/>
      <dgm:spPr/>
      <dgm:t>
        <a:bodyPr/>
        <a:lstStyle/>
        <a:p>
          <a:pPr latinLnBrk="1"/>
          <a:endParaRPr lang="ko-KR" altLang="en-US"/>
        </a:p>
      </dgm:t>
    </dgm:pt>
    <dgm:pt modelId="{A27C8F35-F69D-4EDB-83B0-3E8B1D587536}" type="sibTrans" cxnId="{2B60CEB4-727B-4720-BA0D-5B7BD42EA402}">
      <dgm:prSet/>
      <dgm:spPr/>
      <dgm:t>
        <a:bodyPr/>
        <a:lstStyle/>
        <a:p>
          <a:pPr latinLnBrk="1"/>
          <a:endParaRPr lang="ko-KR" altLang="en-US"/>
        </a:p>
      </dgm:t>
    </dgm:pt>
    <dgm:pt modelId="{4B18CACD-6864-49E3-8E0A-9493A7990AE5}" type="pres">
      <dgm:prSet presAssocID="{E72FA027-E23C-42E0-B3CE-0888E4328771}" presName="linear" presStyleCnt="0">
        <dgm:presLayoutVars>
          <dgm:dir/>
          <dgm:animLvl val="lvl"/>
          <dgm:resizeHandles val="exact"/>
        </dgm:presLayoutVars>
      </dgm:prSet>
      <dgm:spPr/>
    </dgm:pt>
    <dgm:pt modelId="{D11AA057-655E-4E9E-8E85-DCA8E6D61AC2}" type="pres">
      <dgm:prSet presAssocID="{E5286E18-16E2-4B75-B0E3-75C979E7325B}" presName="parentLin" presStyleCnt="0"/>
      <dgm:spPr/>
    </dgm:pt>
    <dgm:pt modelId="{2283B0D9-24D5-4DBD-9F16-06B02A266FB7}" type="pres">
      <dgm:prSet presAssocID="{E5286E18-16E2-4B75-B0E3-75C979E7325B}" presName="parentLeftMargin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9006C5E7-A54B-471F-B55E-B7392C76DD7C}" type="pres">
      <dgm:prSet presAssocID="{E5286E18-16E2-4B75-B0E3-75C979E7325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2979AF7-9BDB-4405-AAE1-AB5E53D95E7D}" type="pres">
      <dgm:prSet presAssocID="{E5286E18-16E2-4B75-B0E3-75C979E7325B}" presName="negativeSpace" presStyleCnt="0"/>
      <dgm:spPr/>
    </dgm:pt>
    <dgm:pt modelId="{83818D18-07C0-42B3-82D9-E1AA15BFF260}" type="pres">
      <dgm:prSet presAssocID="{E5286E18-16E2-4B75-B0E3-75C979E7325B}" presName="childText" presStyleLbl="conFgAcc1" presStyleIdx="0" presStyleCnt="6">
        <dgm:presLayoutVars>
          <dgm:bulletEnabled val="1"/>
        </dgm:presLayoutVars>
      </dgm:prSet>
      <dgm:spPr/>
    </dgm:pt>
    <dgm:pt modelId="{A9651E51-71E7-4BA6-9503-8C4FC7655C31}" type="pres">
      <dgm:prSet presAssocID="{66126CAB-5423-45D6-A362-888C35CDED42}" presName="spaceBetweenRectangles" presStyleCnt="0"/>
      <dgm:spPr/>
    </dgm:pt>
    <dgm:pt modelId="{8411A18B-9D01-4379-8228-B4DC28003397}" type="pres">
      <dgm:prSet presAssocID="{6BDAAE3C-D3D4-4D45-A9B1-12F0D340C9B4}" presName="parentLin" presStyleCnt="0"/>
      <dgm:spPr/>
    </dgm:pt>
    <dgm:pt modelId="{77ED006A-FDB9-46FD-BBAC-78181D2E9968}" type="pres">
      <dgm:prSet presAssocID="{6BDAAE3C-D3D4-4D45-A9B1-12F0D340C9B4}" presName="parentLeftMargin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D4D5006D-1B85-4C4B-B137-89EE04ED4B8F}" type="pres">
      <dgm:prSet presAssocID="{6BDAAE3C-D3D4-4D45-A9B1-12F0D340C9B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08E4616-6984-4B60-8613-4BFF5B5B88D1}" type="pres">
      <dgm:prSet presAssocID="{6BDAAE3C-D3D4-4D45-A9B1-12F0D340C9B4}" presName="negativeSpace" presStyleCnt="0"/>
      <dgm:spPr/>
    </dgm:pt>
    <dgm:pt modelId="{3E393CD2-F68C-42F4-828E-ABCAE8CC28BC}" type="pres">
      <dgm:prSet presAssocID="{6BDAAE3C-D3D4-4D45-A9B1-12F0D340C9B4}" presName="childText" presStyleLbl="conFgAcc1" presStyleIdx="1" presStyleCnt="6">
        <dgm:presLayoutVars>
          <dgm:bulletEnabled val="1"/>
        </dgm:presLayoutVars>
      </dgm:prSet>
      <dgm:spPr/>
    </dgm:pt>
    <dgm:pt modelId="{F15CB3AE-B956-44DF-BA25-A53E8436D361}" type="pres">
      <dgm:prSet presAssocID="{ECE1A04C-9EC8-496A-9FBD-79608B05984A}" presName="spaceBetweenRectangles" presStyleCnt="0"/>
      <dgm:spPr/>
    </dgm:pt>
    <dgm:pt modelId="{EBC54CC0-1756-4E08-A321-224A9A4E50CD}" type="pres">
      <dgm:prSet presAssocID="{7677DA40-3CC4-4FA1-A42C-27B876337B22}" presName="parentLin" presStyleCnt="0"/>
      <dgm:spPr/>
    </dgm:pt>
    <dgm:pt modelId="{A32B507B-5B10-4CA0-BAF0-A026086358CE}" type="pres">
      <dgm:prSet presAssocID="{7677DA40-3CC4-4FA1-A42C-27B876337B22}" presName="parentLeftMargin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51647DB3-76E3-407F-9334-44EA27B9149C}" type="pres">
      <dgm:prSet presAssocID="{7677DA40-3CC4-4FA1-A42C-27B876337B2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E51A353-B9B7-40E2-B649-746BBC315715}" type="pres">
      <dgm:prSet presAssocID="{7677DA40-3CC4-4FA1-A42C-27B876337B22}" presName="negativeSpace" presStyleCnt="0"/>
      <dgm:spPr/>
    </dgm:pt>
    <dgm:pt modelId="{CF1185B7-7DAC-4E62-881A-26E6AD46DCD6}" type="pres">
      <dgm:prSet presAssocID="{7677DA40-3CC4-4FA1-A42C-27B876337B22}" presName="childText" presStyleLbl="conFgAcc1" presStyleIdx="2" presStyleCnt="6">
        <dgm:presLayoutVars>
          <dgm:bulletEnabled val="1"/>
        </dgm:presLayoutVars>
      </dgm:prSet>
      <dgm:spPr/>
    </dgm:pt>
    <dgm:pt modelId="{953DBD61-4172-474B-9ED5-26112E8CF3A4}" type="pres">
      <dgm:prSet presAssocID="{6DB85D1C-D366-468A-B178-08F4983E192F}" presName="spaceBetweenRectangles" presStyleCnt="0"/>
      <dgm:spPr/>
    </dgm:pt>
    <dgm:pt modelId="{2373C772-5A08-4B41-A0A8-7536624FEE31}" type="pres">
      <dgm:prSet presAssocID="{B49AC317-A4BC-48F9-B7DB-4E3DE3E73D78}" presName="parentLin" presStyleCnt="0"/>
      <dgm:spPr/>
    </dgm:pt>
    <dgm:pt modelId="{34D2E29C-65D3-4F6C-8506-255E31BE52F1}" type="pres">
      <dgm:prSet presAssocID="{B49AC317-A4BC-48F9-B7DB-4E3DE3E73D78}" presName="parentLeftMargin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066D68C3-0089-49CF-B4FD-0D37331BDEF8}" type="pres">
      <dgm:prSet presAssocID="{B49AC317-A4BC-48F9-B7DB-4E3DE3E73D78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83AB3A-B6BA-4A7E-9C61-8A9EF0B9F1C6}" type="pres">
      <dgm:prSet presAssocID="{B49AC317-A4BC-48F9-B7DB-4E3DE3E73D78}" presName="negativeSpace" presStyleCnt="0"/>
      <dgm:spPr/>
    </dgm:pt>
    <dgm:pt modelId="{26845DBA-33DF-4C7A-B2EC-EAE0FC59E476}" type="pres">
      <dgm:prSet presAssocID="{B49AC317-A4BC-48F9-B7DB-4E3DE3E73D78}" presName="childText" presStyleLbl="conFgAcc1" presStyleIdx="3" presStyleCnt="6">
        <dgm:presLayoutVars>
          <dgm:bulletEnabled val="1"/>
        </dgm:presLayoutVars>
      </dgm:prSet>
      <dgm:spPr/>
    </dgm:pt>
    <dgm:pt modelId="{0379952E-9023-416E-8209-4A286B4AA49A}" type="pres">
      <dgm:prSet presAssocID="{321487A7-2E0C-4BC0-BBEA-3BF48EA427C1}" presName="spaceBetweenRectangles" presStyleCnt="0"/>
      <dgm:spPr/>
    </dgm:pt>
    <dgm:pt modelId="{400370F1-546D-4E2E-97B5-41B17EF403ED}" type="pres">
      <dgm:prSet presAssocID="{9DFB66D7-F04A-4083-A4CB-36E32121466D}" presName="parentLin" presStyleCnt="0"/>
      <dgm:spPr/>
    </dgm:pt>
    <dgm:pt modelId="{75A71603-2C34-4F28-B2A1-0B9569044D92}" type="pres">
      <dgm:prSet presAssocID="{9DFB66D7-F04A-4083-A4CB-36E32121466D}" presName="parentLeftMargin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ADF0B62C-957B-41A0-AA4B-6525C07897CC}" type="pres">
      <dgm:prSet presAssocID="{9DFB66D7-F04A-4083-A4CB-36E32121466D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1BF9CDB-53CA-49E3-8CF7-D8CE8B9175C3}" type="pres">
      <dgm:prSet presAssocID="{9DFB66D7-F04A-4083-A4CB-36E32121466D}" presName="negativeSpace" presStyleCnt="0"/>
      <dgm:spPr/>
    </dgm:pt>
    <dgm:pt modelId="{033ACED4-B7A9-49C9-A869-F2E1C5FF4E9C}" type="pres">
      <dgm:prSet presAssocID="{9DFB66D7-F04A-4083-A4CB-36E32121466D}" presName="childText" presStyleLbl="conFgAcc1" presStyleIdx="4" presStyleCnt="6">
        <dgm:presLayoutVars>
          <dgm:bulletEnabled val="1"/>
        </dgm:presLayoutVars>
      </dgm:prSet>
      <dgm:spPr/>
    </dgm:pt>
    <dgm:pt modelId="{5B4BCF76-9AE1-4A37-B87D-4E6BA7296839}" type="pres">
      <dgm:prSet presAssocID="{A27C8F35-F69D-4EDB-83B0-3E8B1D587536}" presName="spaceBetweenRectangles" presStyleCnt="0"/>
      <dgm:spPr/>
    </dgm:pt>
    <dgm:pt modelId="{28D50400-2225-450F-9BDD-0AA2CEC81965}" type="pres">
      <dgm:prSet presAssocID="{C51053D6-7B90-4710-9E96-91BBED56752C}" presName="parentLin" presStyleCnt="0"/>
      <dgm:spPr/>
    </dgm:pt>
    <dgm:pt modelId="{99DFD739-10C5-412C-B2B0-DFB243FC1F46}" type="pres">
      <dgm:prSet presAssocID="{C51053D6-7B90-4710-9E96-91BBED56752C}" presName="parentLeftMargin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8CE53C59-ED2A-4738-AA06-CF895AA9AC40}" type="pres">
      <dgm:prSet presAssocID="{C51053D6-7B90-4710-9E96-91BBED56752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DA8630-C347-46FA-8B1C-7BF598790862}" type="pres">
      <dgm:prSet presAssocID="{C51053D6-7B90-4710-9E96-91BBED56752C}" presName="negativeSpace" presStyleCnt="0"/>
      <dgm:spPr/>
    </dgm:pt>
    <dgm:pt modelId="{B43D666F-2717-4411-BA19-AE819295380D}" type="pres">
      <dgm:prSet presAssocID="{C51053D6-7B90-4710-9E96-91BBED56752C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D5D164C4-29B3-45EE-9FEE-9EF4A59112D2}" srcId="{E72FA027-E23C-42E0-B3CE-0888E4328771}" destId="{B49AC317-A4BC-48F9-B7DB-4E3DE3E73D78}" srcOrd="3" destOrd="0" parTransId="{F7BD5D4E-CD73-49CC-9C56-ACDC8CF62F3C}" sibTransId="{321487A7-2E0C-4BC0-BBEA-3BF48EA427C1}"/>
    <dgm:cxn modelId="{B70FB080-70ED-4DDA-9AFE-A079077C3E71}" srcId="{E72FA027-E23C-42E0-B3CE-0888E4328771}" destId="{6BDAAE3C-D3D4-4D45-A9B1-12F0D340C9B4}" srcOrd="1" destOrd="0" parTransId="{B978879C-0C51-4127-B119-729D29BA4CFF}" sibTransId="{ECE1A04C-9EC8-496A-9FBD-79608B05984A}"/>
    <dgm:cxn modelId="{0ABD1523-A78B-452B-8272-66CB35BC14AC}" type="presOf" srcId="{B49AC317-A4BC-48F9-B7DB-4E3DE3E73D78}" destId="{34D2E29C-65D3-4F6C-8506-255E31BE52F1}" srcOrd="0" destOrd="0" presId="urn:microsoft.com/office/officeart/2005/8/layout/list1"/>
    <dgm:cxn modelId="{2C4A28C2-7377-4465-AB8C-214A20F2BC77}" type="presOf" srcId="{9DFB66D7-F04A-4083-A4CB-36E32121466D}" destId="{75A71603-2C34-4F28-B2A1-0B9569044D92}" srcOrd="0" destOrd="0" presId="urn:microsoft.com/office/officeart/2005/8/layout/list1"/>
    <dgm:cxn modelId="{2B60CEB4-727B-4720-BA0D-5B7BD42EA402}" srcId="{E72FA027-E23C-42E0-B3CE-0888E4328771}" destId="{9DFB66D7-F04A-4083-A4CB-36E32121466D}" srcOrd="4" destOrd="0" parTransId="{B0A01B96-D558-4F2E-86B2-5C48C16C672A}" sibTransId="{A27C8F35-F69D-4EDB-83B0-3E8B1D587536}"/>
    <dgm:cxn modelId="{C7728567-9AD9-49F8-91D0-663B0F1BD7A8}" srcId="{E72FA027-E23C-42E0-B3CE-0888E4328771}" destId="{7677DA40-3CC4-4FA1-A42C-27B876337B22}" srcOrd="2" destOrd="0" parTransId="{A334A643-E707-4438-8EF9-5D0E24303553}" sibTransId="{6DB85D1C-D366-468A-B178-08F4983E192F}"/>
    <dgm:cxn modelId="{48713B1C-5EA5-4801-95DB-0FF76E9BA8F1}" type="presOf" srcId="{7677DA40-3CC4-4FA1-A42C-27B876337B22}" destId="{A32B507B-5B10-4CA0-BAF0-A026086358CE}" srcOrd="0" destOrd="0" presId="urn:microsoft.com/office/officeart/2005/8/layout/list1"/>
    <dgm:cxn modelId="{16CFD28D-F1F6-427F-ADD1-C15CF6C00B9F}" type="presOf" srcId="{E5286E18-16E2-4B75-B0E3-75C979E7325B}" destId="{2283B0D9-24D5-4DBD-9F16-06B02A266FB7}" srcOrd="0" destOrd="0" presId="urn:microsoft.com/office/officeart/2005/8/layout/list1"/>
    <dgm:cxn modelId="{8AC33B52-E5D7-4716-BBFE-DBF20D106575}" type="presOf" srcId="{B49AC317-A4BC-48F9-B7DB-4E3DE3E73D78}" destId="{066D68C3-0089-49CF-B4FD-0D37331BDEF8}" srcOrd="1" destOrd="0" presId="urn:microsoft.com/office/officeart/2005/8/layout/list1"/>
    <dgm:cxn modelId="{E746FCF3-57D0-4F9B-94A7-614CC2DF6EA5}" srcId="{E72FA027-E23C-42E0-B3CE-0888E4328771}" destId="{E5286E18-16E2-4B75-B0E3-75C979E7325B}" srcOrd="0" destOrd="0" parTransId="{1E2A2796-4EB6-40C8-9CDA-E4B570FE2D57}" sibTransId="{66126CAB-5423-45D6-A362-888C35CDED42}"/>
    <dgm:cxn modelId="{C384374B-28EF-4588-BADD-307EB91AFBD8}" type="presOf" srcId="{C51053D6-7B90-4710-9E96-91BBED56752C}" destId="{99DFD739-10C5-412C-B2B0-DFB243FC1F46}" srcOrd="0" destOrd="0" presId="urn:microsoft.com/office/officeart/2005/8/layout/list1"/>
    <dgm:cxn modelId="{DEF09391-3866-4E4C-99FF-88DAEC464D87}" type="presOf" srcId="{E5286E18-16E2-4B75-B0E3-75C979E7325B}" destId="{9006C5E7-A54B-471F-B55E-B7392C76DD7C}" srcOrd="1" destOrd="0" presId="urn:microsoft.com/office/officeart/2005/8/layout/list1"/>
    <dgm:cxn modelId="{AF8511F2-A6EB-4568-81DC-E06DD0E36078}" type="presOf" srcId="{C51053D6-7B90-4710-9E96-91BBED56752C}" destId="{8CE53C59-ED2A-4738-AA06-CF895AA9AC40}" srcOrd="1" destOrd="0" presId="urn:microsoft.com/office/officeart/2005/8/layout/list1"/>
    <dgm:cxn modelId="{46534829-F769-486D-886E-47889EB46390}" srcId="{E72FA027-E23C-42E0-B3CE-0888E4328771}" destId="{C51053D6-7B90-4710-9E96-91BBED56752C}" srcOrd="5" destOrd="0" parTransId="{6A2F2711-47DF-4DCE-8A7C-FE39182ADD24}" sibTransId="{9DC027AE-1D4C-4A52-BADA-2C977E3F9958}"/>
    <dgm:cxn modelId="{34AF6215-4536-4755-ADC7-AD08F3C60ED1}" type="presOf" srcId="{9DFB66D7-F04A-4083-A4CB-36E32121466D}" destId="{ADF0B62C-957B-41A0-AA4B-6525C07897CC}" srcOrd="1" destOrd="0" presId="urn:microsoft.com/office/officeart/2005/8/layout/list1"/>
    <dgm:cxn modelId="{1092305C-3343-4F42-93F5-BA862DCF55BA}" type="presOf" srcId="{6BDAAE3C-D3D4-4D45-A9B1-12F0D340C9B4}" destId="{D4D5006D-1B85-4C4B-B137-89EE04ED4B8F}" srcOrd="1" destOrd="0" presId="urn:microsoft.com/office/officeart/2005/8/layout/list1"/>
    <dgm:cxn modelId="{580C3F4F-587A-49B4-9987-D91DC645ABD0}" type="presOf" srcId="{6BDAAE3C-D3D4-4D45-A9B1-12F0D340C9B4}" destId="{77ED006A-FDB9-46FD-BBAC-78181D2E9968}" srcOrd="0" destOrd="0" presId="urn:microsoft.com/office/officeart/2005/8/layout/list1"/>
    <dgm:cxn modelId="{0A5E18B5-2171-43BF-89E6-681A3F7CC345}" type="presOf" srcId="{E72FA027-E23C-42E0-B3CE-0888E4328771}" destId="{4B18CACD-6864-49E3-8E0A-9493A7990AE5}" srcOrd="0" destOrd="0" presId="urn:microsoft.com/office/officeart/2005/8/layout/list1"/>
    <dgm:cxn modelId="{C0BA85E4-4CC5-4F00-ADF8-E9F1EF46C5DA}" type="presOf" srcId="{7677DA40-3CC4-4FA1-A42C-27B876337B22}" destId="{51647DB3-76E3-407F-9334-44EA27B9149C}" srcOrd="1" destOrd="0" presId="urn:microsoft.com/office/officeart/2005/8/layout/list1"/>
    <dgm:cxn modelId="{8E7A36AF-2812-45BC-9681-EC906283F728}" type="presParOf" srcId="{4B18CACD-6864-49E3-8E0A-9493A7990AE5}" destId="{D11AA057-655E-4E9E-8E85-DCA8E6D61AC2}" srcOrd="0" destOrd="0" presId="urn:microsoft.com/office/officeart/2005/8/layout/list1"/>
    <dgm:cxn modelId="{C48630A8-FD98-4D5F-8B6C-D0C12C06F6C9}" type="presParOf" srcId="{D11AA057-655E-4E9E-8E85-DCA8E6D61AC2}" destId="{2283B0D9-24D5-4DBD-9F16-06B02A266FB7}" srcOrd="0" destOrd="0" presId="urn:microsoft.com/office/officeart/2005/8/layout/list1"/>
    <dgm:cxn modelId="{96E5918C-BFB8-49EE-885C-F5C684373C98}" type="presParOf" srcId="{D11AA057-655E-4E9E-8E85-DCA8E6D61AC2}" destId="{9006C5E7-A54B-471F-B55E-B7392C76DD7C}" srcOrd="1" destOrd="0" presId="urn:microsoft.com/office/officeart/2005/8/layout/list1"/>
    <dgm:cxn modelId="{376D94C9-4742-4C23-B3E7-CAA4D8152DC3}" type="presParOf" srcId="{4B18CACD-6864-49E3-8E0A-9493A7990AE5}" destId="{02979AF7-9BDB-4405-AAE1-AB5E53D95E7D}" srcOrd="1" destOrd="0" presId="urn:microsoft.com/office/officeart/2005/8/layout/list1"/>
    <dgm:cxn modelId="{4370E5AD-21C7-428B-B217-06A2E55314B6}" type="presParOf" srcId="{4B18CACD-6864-49E3-8E0A-9493A7990AE5}" destId="{83818D18-07C0-42B3-82D9-E1AA15BFF260}" srcOrd="2" destOrd="0" presId="urn:microsoft.com/office/officeart/2005/8/layout/list1"/>
    <dgm:cxn modelId="{22BF1F54-D004-4E8E-87B0-917DA0C574EB}" type="presParOf" srcId="{4B18CACD-6864-49E3-8E0A-9493A7990AE5}" destId="{A9651E51-71E7-4BA6-9503-8C4FC7655C31}" srcOrd="3" destOrd="0" presId="urn:microsoft.com/office/officeart/2005/8/layout/list1"/>
    <dgm:cxn modelId="{64519149-FA28-42B4-A738-269CDD498E4E}" type="presParOf" srcId="{4B18CACD-6864-49E3-8E0A-9493A7990AE5}" destId="{8411A18B-9D01-4379-8228-B4DC28003397}" srcOrd="4" destOrd="0" presId="urn:microsoft.com/office/officeart/2005/8/layout/list1"/>
    <dgm:cxn modelId="{D00939B1-6632-4F31-82F1-BD7B2D5B0D25}" type="presParOf" srcId="{8411A18B-9D01-4379-8228-B4DC28003397}" destId="{77ED006A-FDB9-46FD-BBAC-78181D2E9968}" srcOrd="0" destOrd="0" presId="urn:microsoft.com/office/officeart/2005/8/layout/list1"/>
    <dgm:cxn modelId="{99D12739-9CFE-4167-99B7-6859329C5CF2}" type="presParOf" srcId="{8411A18B-9D01-4379-8228-B4DC28003397}" destId="{D4D5006D-1B85-4C4B-B137-89EE04ED4B8F}" srcOrd="1" destOrd="0" presId="urn:microsoft.com/office/officeart/2005/8/layout/list1"/>
    <dgm:cxn modelId="{8C021D68-E657-4664-869B-49915666A1B7}" type="presParOf" srcId="{4B18CACD-6864-49E3-8E0A-9493A7990AE5}" destId="{708E4616-6984-4B60-8613-4BFF5B5B88D1}" srcOrd="5" destOrd="0" presId="urn:microsoft.com/office/officeart/2005/8/layout/list1"/>
    <dgm:cxn modelId="{1C5C63F4-9A09-4734-95C1-8C42E68CCE9A}" type="presParOf" srcId="{4B18CACD-6864-49E3-8E0A-9493A7990AE5}" destId="{3E393CD2-F68C-42F4-828E-ABCAE8CC28BC}" srcOrd="6" destOrd="0" presId="urn:microsoft.com/office/officeart/2005/8/layout/list1"/>
    <dgm:cxn modelId="{3C2AE4FB-1909-4456-8008-692AD06F9216}" type="presParOf" srcId="{4B18CACD-6864-49E3-8E0A-9493A7990AE5}" destId="{F15CB3AE-B956-44DF-BA25-A53E8436D361}" srcOrd="7" destOrd="0" presId="urn:microsoft.com/office/officeart/2005/8/layout/list1"/>
    <dgm:cxn modelId="{7F083740-A162-4211-8CCE-AF04A40739D3}" type="presParOf" srcId="{4B18CACD-6864-49E3-8E0A-9493A7990AE5}" destId="{EBC54CC0-1756-4E08-A321-224A9A4E50CD}" srcOrd="8" destOrd="0" presId="urn:microsoft.com/office/officeart/2005/8/layout/list1"/>
    <dgm:cxn modelId="{1B7DAB03-1976-46C4-ADE1-5C060A98FF91}" type="presParOf" srcId="{EBC54CC0-1756-4E08-A321-224A9A4E50CD}" destId="{A32B507B-5B10-4CA0-BAF0-A026086358CE}" srcOrd="0" destOrd="0" presId="urn:microsoft.com/office/officeart/2005/8/layout/list1"/>
    <dgm:cxn modelId="{A1E2A479-9B34-4E25-AEE5-C8B6F71E25BF}" type="presParOf" srcId="{EBC54CC0-1756-4E08-A321-224A9A4E50CD}" destId="{51647DB3-76E3-407F-9334-44EA27B9149C}" srcOrd="1" destOrd="0" presId="urn:microsoft.com/office/officeart/2005/8/layout/list1"/>
    <dgm:cxn modelId="{4C67C790-A303-4E77-8BBB-91012BF0781A}" type="presParOf" srcId="{4B18CACD-6864-49E3-8E0A-9493A7990AE5}" destId="{0E51A353-B9B7-40E2-B649-746BBC315715}" srcOrd="9" destOrd="0" presId="urn:microsoft.com/office/officeart/2005/8/layout/list1"/>
    <dgm:cxn modelId="{9B0ECA7B-FC34-4513-AE05-245187994965}" type="presParOf" srcId="{4B18CACD-6864-49E3-8E0A-9493A7990AE5}" destId="{CF1185B7-7DAC-4E62-881A-26E6AD46DCD6}" srcOrd="10" destOrd="0" presId="urn:microsoft.com/office/officeart/2005/8/layout/list1"/>
    <dgm:cxn modelId="{07F9A50D-2D7A-4763-8CCF-55487001EF1A}" type="presParOf" srcId="{4B18CACD-6864-49E3-8E0A-9493A7990AE5}" destId="{953DBD61-4172-474B-9ED5-26112E8CF3A4}" srcOrd="11" destOrd="0" presId="urn:microsoft.com/office/officeart/2005/8/layout/list1"/>
    <dgm:cxn modelId="{F2DF19A9-A68F-4824-B91F-B898201DC4B3}" type="presParOf" srcId="{4B18CACD-6864-49E3-8E0A-9493A7990AE5}" destId="{2373C772-5A08-4B41-A0A8-7536624FEE31}" srcOrd="12" destOrd="0" presId="urn:microsoft.com/office/officeart/2005/8/layout/list1"/>
    <dgm:cxn modelId="{A062CF81-20EE-478B-B236-C9AD015C5F4D}" type="presParOf" srcId="{2373C772-5A08-4B41-A0A8-7536624FEE31}" destId="{34D2E29C-65D3-4F6C-8506-255E31BE52F1}" srcOrd="0" destOrd="0" presId="urn:microsoft.com/office/officeart/2005/8/layout/list1"/>
    <dgm:cxn modelId="{A8CD6F19-A10F-4BAE-925A-A3EF0309DC75}" type="presParOf" srcId="{2373C772-5A08-4B41-A0A8-7536624FEE31}" destId="{066D68C3-0089-49CF-B4FD-0D37331BDEF8}" srcOrd="1" destOrd="0" presId="urn:microsoft.com/office/officeart/2005/8/layout/list1"/>
    <dgm:cxn modelId="{08697769-120E-4385-9372-F4C8C85AD98A}" type="presParOf" srcId="{4B18CACD-6864-49E3-8E0A-9493A7990AE5}" destId="{2683AB3A-B6BA-4A7E-9C61-8A9EF0B9F1C6}" srcOrd="13" destOrd="0" presId="urn:microsoft.com/office/officeart/2005/8/layout/list1"/>
    <dgm:cxn modelId="{FE247084-1561-4F54-9568-6303EC3CED3B}" type="presParOf" srcId="{4B18CACD-6864-49E3-8E0A-9493A7990AE5}" destId="{26845DBA-33DF-4C7A-B2EC-EAE0FC59E476}" srcOrd="14" destOrd="0" presId="urn:microsoft.com/office/officeart/2005/8/layout/list1"/>
    <dgm:cxn modelId="{2A52060E-81EA-43DF-A823-ABEFF681CE58}" type="presParOf" srcId="{4B18CACD-6864-49E3-8E0A-9493A7990AE5}" destId="{0379952E-9023-416E-8209-4A286B4AA49A}" srcOrd="15" destOrd="0" presId="urn:microsoft.com/office/officeart/2005/8/layout/list1"/>
    <dgm:cxn modelId="{C2DB581F-5641-4E8A-99D7-F1FFC9D70F02}" type="presParOf" srcId="{4B18CACD-6864-49E3-8E0A-9493A7990AE5}" destId="{400370F1-546D-4E2E-97B5-41B17EF403ED}" srcOrd="16" destOrd="0" presId="urn:microsoft.com/office/officeart/2005/8/layout/list1"/>
    <dgm:cxn modelId="{18807922-CEFA-4131-AB9C-A4845F6B72AC}" type="presParOf" srcId="{400370F1-546D-4E2E-97B5-41B17EF403ED}" destId="{75A71603-2C34-4F28-B2A1-0B9569044D92}" srcOrd="0" destOrd="0" presId="urn:microsoft.com/office/officeart/2005/8/layout/list1"/>
    <dgm:cxn modelId="{3204191D-7ED6-434F-8480-23A4B999ED30}" type="presParOf" srcId="{400370F1-546D-4E2E-97B5-41B17EF403ED}" destId="{ADF0B62C-957B-41A0-AA4B-6525C07897CC}" srcOrd="1" destOrd="0" presId="urn:microsoft.com/office/officeart/2005/8/layout/list1"/>
    <dgm:cxn modelId="{331D8922-8DB9-4993-A301-852B1385B8B1}" type="presParOf" srcId="{4B18CACD-6864-49E3-8E0A-9493A7990AE5}" destId="{31BF9CDB-53CA-49E3-8CF7-D8CE8B9175C3}" srcOrd="17" destOrd="0" presId="urn:microsoft.com/office/officeart/2005/8/layout/list1"/>
    <dgm:cxn modelId="{49C9DD5F-A9A4-4667-A810-B2A3001B6EF5}" type="presParOf" srcId="{4B18CACD-6864-49E3-8E0A-9493A7990AE5}" destId="{033ACED4-B7A9-49C9-A869-F2E1C5FF4E9C}" srcOrd="18" destOrd="0" presId="urn:microsoft.com/office/officeart/2005/8/layout/list1"/>
    <dgm:cxn modelId="{739254D3-8857-4A3C-A369-DC6DADB68F89}" type="presParOf" srcId="{4B18CACD-6864-49E3-8E0A-9493A7990AE5}" destId="{5B4BCF76-9AE1-4A37-B87D-4E6BA7296839}" srcOrd="19" destOrd="0" presId="urn:microsoft.com/office/officeart/2005/8/layout/list1"/>
    <dgm:cxn modelId="{A973595C-483F-4E63-B937-0E6959820429}" type="presParOf" srcId="{4B18CACD-6864-49E3-8E0A-9493A7990AE5}" destId="{28D50400-2225-450F-9BDD-0AA2CEC81965}" srcOrd="20" destOrd="0" presId="urn:microsoft.com/office/officeart/2005/8/layout/list1"/>
    <dgm:cxn modelId="{71A69155-481E-4905-BCE1-0E89D5ACA5EC}" type="presParOf" srcId="{28D50400-2225-450F-9BDD-0AA2CEC81965}" destId="{99DFD739-10C5-412C-B2B0-DFB243FC1F46}" srcOrd="0" destOrd="0" presId="urn:microsoft.com/office/officeart/2005/8/layout/list1"/>
    <dgm:cxn modelId="{56456BFC-50B0-46B0-9368-032BF1E986A1}" type="presParOf" srcId="{28D50400-2225-450F-9BDD-0AA2CEC81965}" destId="{8CE53C59-ED2A-4738-AA06-CF895AA9AC40}" srcOrd="1" destOrd="0" presId="urn:microsoft.com/office/officeart/2005/8/layout/list1"/>
    <dgm:cxn modelId="{5CBD8C09-6B72-486C-82E3-11C56E8DC974}" type="presParOf" srcId="{4B18CACD-6864-49E3-8E0A-9493A7990AE5}" destId="{38DA8630-C347-46FA-8B1C-7BF598790862}" srcOrd="21" destOrd="0" presId="urn:microsoft.com/office/officeart/2005/8/layout/list1"/>
    <dgm:cxn modelId="{F0FDDCCF-06B8-4FE2-8CAC-4D1052CA8034}" type="presParOf" srcId="{4B18CACD-6864-49E3-8E0A-9493A7990AE5}" destId="{B43D666F-2717-4411-BA19-AE819295380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9C1BB59-EC06-4D53-AF90-11B9EA837AE0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1" csCatId="colorful" phldr="1"/>
      <dgm:spPr/>
    </dgm:pt>
    <dgm:pt modelId="{64FBC018-7531-425D-87BD-1C7FEDF5CCDD}">
      <dgm:prSet phldrT="[텍스트]" custT="1"/>
      <dgm:spPr>
        <a:solidFill>
          <a:schemeClr val="accent6"/>
        </a:solidFill>
      </dgm:spPr>
      <dgm:t>
        <a:bodyPr/>
        <a:lstStyle/>
        <a:p>
          <a:pPr latinLnBrk="1"/>
          <a:r>
            <a:rPr lang="en-US" altLang="ko-KR" sz="1400" b="1" dirty="0" smtClean="0">
              <a:solidFill>
                <a:schemeClr val="tx1"/>
              </a:solidFill>
            </a:rPr>
            <a:t>10</a:t>
          </a:r>
          <a:r>
            <a:rPr lang="ko-KR" altLang="en-US" sz="1400" b="1" dirty="0" smtClean="0">
              <a:solidFill>
                <a:schemeClr val="tx1"/>
              </a:solidFill>
            </a:rPr>
            <a:t>대</a:t>
          </a:r>
          <a:endParaRPr lang="en-US" altLang="ko-KR" sz="1400" b="1" dirty="0" smtClean="0">
            <a:solidFill>
              <a:schemeClr val="tx1"/>
            </a:solidFill>
          </a:endParaRPr>
        </a:p>
        <a:p>
          <a:pPr latinLnBrk="1"/>
          <a:r>
            <a:rPr lang="ko-KR" altLang="en-US" sz="1400" b="1" dirty="0" smtClean="0"/>
            <a:t>비만 예방 및 식이 교육</a:t>
          </a:r>
          <a:endParaRPr lang="ko-KR" altLang="en-US" sz="1400" b="1" dirty="0"/>
        </a:p>
      </dgm:t>
    </dgm:pt>
    <dgm:pt modelId="{C8763688-8852-43C2-891B-7B8EE20A5B6E}" type="par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11C2244A-54D6-4750-B512-4DE26ECCCFC0}" type="sib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EC8D3D7B-064C-4677-8656-82F8A9558F92}">
      <dgm:prSet phldrT="[텍스트]" custT="1"/>
      <dgm:spPr>
        <a:solidFill>
          <a:schemeClr val="accent3"/>
        </a:solidFill>
      </dgm:spPr>
      <dgm:t>
        <a:bodyPr/>
        <a:lstStyle/>
        <a:p>
          <a:pPr latinLnBrk="1"/>
          <a:r>
            <a:rPr lang="ko-KR" altLang="en-US" sz="1400" b="1" dirty="0" smtClean="0"/>
            <a:t>문자를 </a:t>
          </a:r>
          <a:r>
            <a:rPr lang="ko-KR" altLang="en-US" sz="1400" b="1" dirty="0" smtClean="0"/>
            <a:t>통한 </a:t>
          </a:r>
          <a:r>
            <a:rPr lang="ko-KR" altLang="en-US" sz="1400" b="1" dirty="0" err="1" smtClean="0"/>
            <a:t>검진홍보</a:t>
          </a:r>
          <a:endParaRPr lang="ko-KR" altLang="en-US" sz="1400" b="1" dirty="0"/>
        </a:p>
      </dgm:t>
    </dgm:pt>
    <dgm:pt modelId="{2D00BE16-62D4-4A64-8446-CC70A892A8DD}" type="par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70B115D7-A8B6-436C-B283-36D69870FEEC}" type="sib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0806453B-B02F-4C7D-B128-8C25F1C44307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en-US" altLang="ko-KR" sz="1400" b="1" dirty="0" smtClean="0">
              <a:solidFill>
                <a:schemeClr val="tx1"/>
              </a:solidFill>
            </a:rPr>
            <a:t>40</a:t>
          </a:r>
          <a:r>
            <a:rPr lang="ko-KR" altLang="en-US" sz="1400" b="1" dirty="0" smtClean="0">
              <a:solidFill>
                <a:schemeClr val="tx1"/>
              </a:solidFill>
            </a:rPr>
            <a:t>대</a:t>
          </a:r>
          <a:r>
            <a:rPr lang="en-US" altLang="ko-KR" sz="1400" b="1" dirty="0" smtClean="0">
              <a:solidFill>
                <a:schemeClr val="tx1"/>
              </a:solidFill>
            </a:rPr>
            <a:t>~60</a:t>
          </a:r>
          <a:r>
            <a:rPr lang="ko-KR" altLang="en-US" sz="1400" b="1" dirty="0" smtClean="0">
              <a:solidFill>
                <a:schemeClr val="tx1"/>
              </a:solidFill>
            </a:rPr>
            <a:t>대</a:t>
          </a:r>
          <a:endParaRPr lang="en-US" altLang="ko-KR" sz="1400" b="1" dirty="0" smtClean="0">
            <a:solidFill>
              <a:schemeClr val="tx1"/>
            </a:solidFill>
          </a:endParaRPr>
        </a:p>
        <a:p>
          <a:pPr latinLnBrk="1"/>
          <a:r>
            <a:rPr lang="ko-KR" altLang="en-US" sz="1400" b="1" dirty="0" smtClean="0"/>
            <a:t>군민 </a:t>
          </a:r>
          <a:r>
            <a:rPr lang="ko-KR" altLang="en-US" sz="1400" b="1" dirty="0" err="1" smtClean="0"/>
            <a:t>자치대학</a:t>
          </a:r>
          <a:r>
            <a:rPr lang="ko-KR" altLang="en-US" sz="1400" b="1" dirty="0" smtClean="0"/>
            <a:t> </a:t>
          </a:r>
          <a:r>
            <a:rPr lang="ko-KR" altLang="en-US" sz="1400" b="1" dirty="0" err="1" smtClean="0"/>
            <a:t>야간동아리</a:t>
          </a:r>
          <a:endParaRPr lang="ko-KR" altLang="en-US" sz="1400" b="1" dirty="0"/>
        </a:p>
      </dgm:t>
    </dgm:pt>
    <dgm:pt modelId="{5836DD83-673F-44E5-A826-1230B0D53F1E}" type="parTrans" cxnId="{E23AA2C5-FFD3-4C46-96B2-7AFF038833A3}">
      <dgm:prSet/>
      <dgm:spPr/>
      <dgm:t>
        <a:bodyPr/>
        <a:lstStyle/>
        <a:p>
          <a:pPr latinLnBrk="1"/>
          <a:endParaRPr lang="ko-KR" altLang="en-US"/>
        </a:p>
      </dgm:t>
    </dgm:pt>
    <dgm:pt modelId="{E148DBD3-8C0B-456E-B27F-B957F63D751D}" type="sibTrans" cxnId="{E23AA2C5-FFD3-4C46-96B2-7AFF038833A3}">
      <dgm:prSet/>
      <dgm:spPr/>
      <dgm:t>
        <a:bodyPr/>
        <a:lstStyle/>
        <a:p>
          <a:pPr latinLnBrk="1"/>
          <a:endParaRPr lang="ko-KR" altLang="en-US"/>
        </a:p>
      </dgm:t>
    </dgm:pt>
    <dgm:pt modelId="{6EA4B5AA-F24A-48B6-A5AB-3F4017005244}">
      <dgm:prSet phldrT="[텍스트]" custT="1"/>
      <dgm:spPr/>
      <dgm:t>
        <a:bodyPr/>
        <a:lstStyle/>
        <a:p>
          <a:pPr latinLnBrk="1"/>
          <a:r>
            <a:rPr lang="en-US" altLang="ko-KR" sz="1400" b="1" dirty="0" smtClean="0">
              <a:solidFill>
                <a:schemeClr val="tx1"/>
              </a:solidFill>
            </a:rPr>
            <a:t>20</a:t>
          </a:r>
          <a:r>
            <a:rPr lang="ko-KR" altLang="en-US" sz="1400" b="1" dirty="0" smtClean="0">
              <a:solidFill>
                <a:schemeClr val="tx1"/>
              </a:solidFill>
            </a:rPr>
            <a:t>대</a:t>
          </a:r>
          <a:r>
            <a:rPr lang="en-US" altLang="ko-KR" sz="1400" b="1" dirty="0" smtClean="0">
              <a:solidFill>
                <a:schemeClr val="tx1"/>
              </a:solidFill>
            </a:rPr>
            <a:t>~30</a:t>
          </a:r>
          <a:r>
            <a:rPr lang="ko-KR" altLang="en-US" sz="1400" b="1" dirty="0" smtClean="0">
              <a:solidFill>
                <a:schemeClr val="tx1"/>
              </a:solidFill>
            </a:rPr>
            <a:t>대</a:t>
          </a:r>
          <a:endParaRPr lang="en-US" altLang="ko-KR" sz="1400" b="1" dirty="0" smtClean="0">
            <a:solidFill>
              <a:schemeClr val="tx1"/>
            </a:solidFill>
          </a:endParaRPr>
        </a:p>
        <a:p>
          <a:pPr latinLnBrk="1"/>
          <a:r>
            <a:rPr lang="ko-KR" altLang="en-US" sz="1400" b="1" dirty="0" smtClean="0"/>
            <a:t>릴레이 </a:t>
          </a:r>
          <a:r>
            <a:rPr lang="en-US" altLang="ko-KR" sz="1400" b="1" dirty="0" smtClean="0"/>
            <a:t>SNS </a:t>
          </a:r>
          <a:r>
            <a:rPr lang="ko-KR" altLang="en-US" sz="1400" b="1" dirty="0" smtClean="0"/>
            <a:t>홍보</a:t>
          </a:r>
          <a:endParaRPr lang="ko-KR" altLang="en-US" sz="1400" b="1" dirty="0"/>
        </a:p>
      </dgm:t>
    </dgm:pt>
    <dgm:pt modelId="{06CF5488-771A-4F3A-970D-4B066E98916B}" type="par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68591B19-ABC7-4E9D-8D71-B11762C4A594}" type="sib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105BFA94-4474-4211-BD7D-14D50A4AF9CC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ko-KR" altLang="en-US" sz="1400" b="1" dirty="0" smtClean="0"/>
            <a:t>암 예방 올바른 </a:t>
          </a:r>
          <a:r>
            <a:rPr lang="ko-KR" altLang="en-US" sz="1400" b="1" dirty="0" err="1" smtClean="0"/>
            <a:t>식단시식회</a:t>
          </a:r>
          <a:endParaRPr lang="ko-KR" altLang="en-US" sz="1400" b="1" dirty="0"/>
        </a:p>
      </dgm:t>
    </dgm:pt>
    <dgm:pt modelId="{2ABC241A-46FA-45F6-9AD2-F386383B5A0F}" type="parTrans" cxnId="{85841C86-599F-4A7D-AAA1-A739043A783F}">
      <dgm:prSet/>
      <dgm:spPr/>
      <dgm:t>
        <a:bodyPr/>
        <a:lstStyle/>
        <a:p>
          <a:pPr latinLnBrk="1"/>
          <a:endParaRPr lang="ko-KR" altLang="en-US"/>
        </a:p>
      </dgm:t>
    </dgm:pt>
    <dgm:pt modelId="{FA121F3C-876F-4B37-998C-0865EAECCF21}" type="sibTrans" cxnId="{85841C86-599F-4A7D-AAA1-A739043A783F}">
      <dgm:prSet/>
      <dgm:spPr/>
      <dgm:t>
        <a:bodyPr/>
        <a:lstStyle/>
        <a:p>
          <a:pPr latinLnBrk="1"/>
          <a:endParaRPr lang="ko-KR" altLang="en-US"/>
        </a:p>
      </dgm:t>
    </dgm:pt>
    <dgm:pt modelId="{C5459F4E-0CB2-4141-8DB6-79EED8C7BC83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ko-KR" altLang="en-US" sz="1400" b="1" dirty="0" smtClean="0"/>
            <a:t>지방신문 기고</a:t>
          </a:r>
          <a:endParaRPr lang="ko-KR" altLang="en-US" sz="1400" b="1" dirty="0"/>
        </a:p>
      </dgm:t>
    </dgm:pt>
    <dgm:pt modelId="{55E8161B-8594-4740-90B7-6F872BE46570}" type="parTrans" cxnId="{C4705BF2-B2F7-492B-A6AF-A2797D2EF593}">
      <dgm:prSet/>
      <dgm:spPr/>
      <dgm:t>
        <a:bodyPr/>
        <a:lstStyle/>
        <a:p>
          <a:pPr latinLnBrk="1"/>
          <a:endParaRPr lang="ko-KR" altLang="en-US"/>
        </a:p>
      </dgm:t>
    </dgm:pt>
    <dgm:pt modelId="{7B4099C5-BF8D-465F-BD5C-ACA013051CAC}" type="sibTrans" cxnId="{C4705BF2-B2F7-492B-A6AF-A2797D2EF593}">
      <dgm:prSet/>
      <dgm:spPr/>
      <dgm:t>
        <a:bodyPr/>
        <a:lstStyle/>
        <a:p>
          <a:pPr latinLnBrk="1"/>
          <a:endParaRPr lang="ko-KR" altLang="en-US"/>
        </a:p>
      </dgm:t>
    </dgm:pt>
    <dgm:pt modelId="{F2922213-F8C1-4D8B-984D-899A9C742D86}">
      <dgm:prSet phldrT="[텍스트]" custT="1"/>
      <dgm:spPr>
        <a:solidFill>
          <a:schemeClr val="accent4"/>
        </a:solidFill>
      </dgm:spPr>
      <dgm:t>
        <a:bodyPr/>
        <a:lstStyle/>
        <a:p>
          <a:pPr latinLnBrk="1"/>
          <a:r>
            <a:rPr lang="en-US" altLang="ko-KR" sz="1400" b="1" dirty="0" smtClean="0">
              <a:solidFill>
                <a:schemeClr val="tx1"/>
              </a:solidFill>
            </a:rPr>
            <a:t>60</a:t>
          </a:r>
          <a:r>
            <a:rPr lang="ko-KR" altLang="en-US" sz="1400" b="1" dirty="0" smtClean="0">
              <a:solidFill>
                <a:schemeClr val="tx1"/>
              </a:solidFill>
            </a:rPr>
            <a:t>대 이상</a:t>
          </a:r>
          <a:r>
            <a:rPr lang="en-US" altLang="ko-KR" sz="1400" b="1" dirty="0" smtClean="0"/>
            <a:t/>
          </a:r>
          <a:br>
            <a:rPr lang="en-US" altLang="ko-KR" sz="1400" b="1" dirty="0" smtClean="0"/>
          </a:br>
          <a:r>
            <a:rPr lang="ko-KR" altLang="en-US" sz="1400" b="1" dirty="0" smtClean="0"/>
            <a:t>경로당 복지회관 </a:t>
          </a:r>
          <a:r>
            <a:rPr lang="ko-KR" altLang="en-US" sz="1400" b="1" dirty="0" err="1" smtClean="0"/>
            <a:t>암예방교육</a:t>
          </a:r>
          <a:endParaRPr lang="ko-KR" altLang="en-US" sz="1400" b="1" dirty="0"/>
        </a:p>
      </dgm:t>
    </dgm:pt>
    <dgm:pt modelId="{99F370D9-8A67-41AE-87EF-2DDFB62CB56F}" type="parTrans" cxnId="{583C508B-E52E-4230-B80D-43EFFD5A2F7E}">
      <dgm:prSet/>
      <dgm:spPr/>
      <dgm:t>
        <a:bodyPr/>
        <a:lstStyle/>
        <a:p>
          <a:pPr latinLnBrk="1"/>
          <a:endParaRPr lang="ko-KR" altLang="en-US"/>
        </a:p>
      </dgm:t>
    </dgm:pt>
    <dgm:pt modelId="{0339B572-B108-4AE4-8EE0-91B21DCD2444}" type="sibTrans" cxnId="{583C508B-E52E-4230-B80D-43EFFD5A2F7E}">
      <dgm:prSet/>
      <dgm:spPr/>
      <dgm:t>
        <a:bodyPr/>
        <a:lstStyle/>
        <a:p>
          <a:pPr latinLnBrk="1"/>
          <a:endParaRPr lang="ko-KR" altLang="en-US"/>
        </a:p>
      </dgm:t>
    </dgm:pt>
    <dgm:pt modelId="{D537EE4A-BB9F-4A10-BE77-CE5B0ED26411}">
      <dgm:prSet phldrT="[텍스트]" custT="1"/>
      <dgm:spPr/>
      <dgm:t>
        <a:bodyPr/>
        <a:lstStyle/>
        <a:p>
          <a:pPr latinLnBrk="1"/>
          <a:r>
            <a:rPr lang="ko-KR" altLang="en-US" sz="1400" b="1" dirty="0" smtClean="0"/>
            <a:t>노인 </a:t>
          </a:r>
          <a:r>
            <a:rPr lang="ko-KR" altLang="en-US" sz="1400" b="1" dirty="0" smtClean="0"/>
            <a:t>성교육을 통한 암 예방</a:t>
          </a:r>
          <a:endParaRPr lang="ko-KR" altLang="en-US" sz="1400" b="1" dirty="0"/>
        </a:p>
      </dgm:t>
    </dgm:pt>
    <dgm:pt modelId="{46608D65-9729-4836-8AD6-92F6CD600CCF}" type="parTrans" cxnId="{C63CC4A9-F1ED-48A1-81B7-7D21C7D95A16}">
      <dgm:prSet/>
      <dgm:spPr/>
      <dgm:t>
        <a:bodyPr/>
        <a:lstStyle/>
        <a:p>
          <a:pPr latinLnBrk="1"/>
          <a:endParaRPr lang="ko-KR" altLang="en-US"/>
        </a:p>
      </dgm:t>
    </dgm:pt>
    <dgm:pt modelId="{0DACE18A-79F8-4454-9CF2-1818D7E89BD3}" type="sibTrans" cxnId="{C63CC4A9-F1ED-48A1-81B7-7D21C7D95A16}">
      <dgm:prSet/>
      <dgm:spPr/>
      <dgm:t>
        <a:bodyPr/>
        <a:lstStyle/>
        <a:p>
          <a:pPr latinLnBrk="1"/>
          <a:endParaRPr lang="ko-KR" altLang="en-US"/>
        </a:p>
      </dgm:t>
    </dgm:pt>
    <dgm:pt modelId="{E49FF785-CDB1-4C57-829A-FEC79229710A}" type="pres">
      <dgm:prSet presAssocID="{D9C1BB59-EC06-4D53-AF90-11B9EA837AE0}" presName="rootNode" presStyleCnt="0">
        <dgm:presLayoutVars>
          <dgm:chMax/>
          <dgm:chPref/>
          <dgm:dir/>
          <dgm:animLvl val="lvl"/>
        </dgm:presLayoutVars>
      </dgm:prSet>
      <dgm:spPr/>
    </dgm:pt>
    <dgm:pt modelId="{D98AC226-4406-43C2-901A-0C8A8748BBF3}" type="pres">
      <dgm:prSet presAssocID="{64FBC018-7531-425D-87BD-1C7FEDF5CCDD}" presName="composite" presStyleCnt="0"/>
      <dgm:spPr/>
    </dgm:pt>
    <dgm:pt modelId="{596EE7B8-27A0-49BA-87A0-8B20AA20283E}" type="pres">
      <dgm:prSet presAssocID="{64FBC018-7531-425D-87BD-1C7FEDF5CCDD}" presName="ParentText" presStyleLbl="node1" presStyleIdx="0" presStyleCnt="8" custScaleX="170984" custScaleY="299740" custLinFactY="-3547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8D3389C-5DE0-445F-BBC0-630495ECDFD8}" type="pres">
      <dgm:prSet presAssocID="{64FBC018-7531-425D-87BD-1C7FEDF5CCDD}" presName="Image" presStyleLbl="bgImgPlace1" presStyleIdx="0" presStyleCnt="8" custScaleX="170984" custScaleY="1896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245DA1EA-9ED1-4C50-A5F3-FD6103D2E8CF}" type="pres">
      <dgm:prSet presAssocID="{64FBC018-7531-425D-87BD-1C7FEDF5CCDD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D7CCFEA2-B815-4D05-8FBE-343AC2823E3E}" type="pres">
      <dgm:prSet presAssocID="{11C2244A-54D6-4750-B512-4DE26ECCCFC0}" presName="sibTrans" presStyleCnt="0"/>
      <dgm:spPr/>
    </dgm:pt>
    <dgm:pt modelId="{312A474F-ED0A-4D57-80CE-9B4DDCF80F19}" type="pres">
      <dgm:prSet presAssocID="{6EA4B5AA-F24A-48B6-A5AB-3F4017005244}" presName="composite" presStyleCnt="0"/>
      <dgm:spPr/>
    </dgm:pt>
    <dgm:pt modelId="{3C93ACB3-898E-43D4-AE35-AB1F459C64BF}" type="pres">
      <dgm:prSet presAssocID="{6EA4B5AA-F24A-48B6-A5AB-3F4017005244}" presName="ParentText" presStyleLbl="node1" presStyleIdx="1" presStyleCnt="8" custScaleX="170984" custScaleY="299740" custLinFactY="-3547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AD415CC-DB14-434E-B9A0-C4D2F631A969}" type="pres">
      <dgm:prSet presAssocID="{6EA4B5AA-F24A-48B6-A5AB-3F4017005244}" presName="Image" presStyleLbl="bgImgPlace1" presStyleIdx="1" presStyleCnt="8" custScaleX="170984" custScaleY="18966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A7549CC3-847B-42CC-8F41-8E8ADE62432E}" type="pres">
      <dgm:prSet presAssocID="{6EA4B5AA-F24A-48B6-A5AB-3F4017005244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2BBC9629-48F8-4A72-9F52-C86DF60E88E4}" type="pres">
      <dgm:prSet presAssocID="{68591B19-ABC7-4E9D-8D71-B11762C4A594}" presName="sibTrans" presStyleCnt="0"/>
      <dgm:spPr/>
    </dgm:pt>
    <dgm:pt modelId="{05E40BD0-E522-478F-8D81-FBC08BD0BCD2}" type="pres">
      <dgm:prSet presAssocID="{EC8D3D7B-064C-4677-8656-82F8A9558F92}" presName="composite" presStyleCnt="0"/>
      <dgm:spPr/>
    </dgm:pt>
    <dgm:pt modelId="{FA7947C7-6772-4DAF-99FC-292B74DF9182}" type="pres">
      <dgm:prSet presAssocID="{EC8D3D7B-064C-4677-8656-82F8A9558F92}" presName="ParentText" presStyleLbl="node1" presStyleIdx="2" presStyleCnt="8" custScaleX="170984" custScaleY="299740" custLinFactY="-3547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BE5E639-69B7-4800-9372-B866150D6399}" type="pres">
      <dgm:prSet presAssocID="{EC8D3D7B-064C-4677-8656-82F8A9558F92}" presName="Image" presStyleLbl="bgImgPlace1" presStyleIdx="2" presStyleCnt="8" custScaleX="170984" custScaleY="18966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AFA373B6-F30A-4CA2-A959-1835530F586D}" type="pres">
      <dgm:prSet presAssocID="{EC8D3D7B-064C-4677-8656-82F8A9558F9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6D14FAAB-1406-4F70-86B8-5B3182089561}" type="pres">
      <dgm:prSet presAssocID="{70B115D7-A8B6-436C-B283-36D69870FEEC}" presName="sibTrans" presStyleCnt="0"/>
      <dgm:spPr/>
    </dgm:pt>
    <dgm:pt modelId="{7726034C-C08D-408B-BCF2-23B195C24AE2}" type="pres">
      <dgm:prSet presAssocID="{0806453B-B02F-4C7D-B128-8C25F1C44307}" presName="composite" presStyleCnt="0"/>
      <dgm:spPr/>
    </dgm:pt>
    <dgm:pt modelId="{D803C008-9B42-4FE1-A195-DC997B55D1C3}" type="pres">
      <dgm:prSet presAssocID="{0806453B-B02F-4C7D-B128-8C25F1C44307}" presName="ParentText" presStyleLbl="node1" presStyleIdx="3" presStyleCnt="8" custScaleX="170984" custScaleY="299740" custLinFactY="-3547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469A838-4A67-4B84-87D9-41B2249ADB83}" type="pres">
      <dgm:prSet presAssocID="{0806453B-B02F-4C7D-B128-8C25F1C44307}" presName="Image" presStyleLbl="bgImgPlace1" presStyleIdx="3" presStyleCnt="8" custScaleX="170984" custScaleY="18966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B042C126-03F9-4E21-A210-601548D60775}" type="pres">
      <dgm:prSet presAssocID="{0806453B-B02F-4C7D-B128-8C25F1C4430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EF6F8512-6036-4207-9076-5859CB99ED6D}" type="pres">
      <dgm:prSet presAssocID="{E148DBD3-8C0B-456E-B27F-B957F63D751D}" presName="sibTrans" presStyleCnt="0"/>
      <dgm:spPr/>
    </dgm:pt>
    <dgm:pt modelId="{76BE88BB-347E-4002-BC3D-F838064E3B67}" type="pres">
      <dgm:prSet presAssocID="{105BFA94-4474-4211-BD7D-14D50A4AF9CC}" presName="composite" presStyleCnt="0"/>
      <dgm:spPr/>
    </dgm:pt>
    <dgm:pt modelId="{B9896407-1AC0-409F-8326-504DC2244978}" type="pres">
      <dgm:prSet presAssocID="{105BFA94-4474-4211-BD7D-14D50A4AF9CC}" presName="ParentText" presStyleLbl="node1" presStyleIdx="4" presStyleCnt="8" custScaleX="170984" custScaleY="286442" custLinFactNeighborY="-97456">
        <dgm:presLayoutVars>
          <dgm:chMax val="1"/>
          <dgm:chPref val="1"/>
          <dgm:bulletEnabled val="1"/>
        </dgm:presLayoutVars>
      </dgm:prSet>
      <dgm:spPr/>
    </dgm:pt>
    <dgm:pt modelId="{C328EC4E-87CE-4A69-A55B-A2CDFAE5D711}" type="pres">
      <dgm:prSet presAssocID="{105BFA94-4474-4211-BD7D-14D50A4AF9CC}" presName="Image" presStyleLbl="bgImgPlace1" presStyleIdx="4" presStyleCnt="8" custScaleX="170984" custScaleY="18966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D7A4752-337C-4D07-B23E-6634B49F6972}" type="pres">
      <dgm:prSet presAssocID="{105BFA94-4474-4211-BD7D-14D50A4AF9C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CBDF6B46-AFA3-456D-B7CD-412EF927EBDB}" type="pres">
      <dgm:prSet presAssocID="{FA121F3C-876F-4B37-998C-0865EAECCF21}" presName="sibTrans" presStyleCnt="0"/>
      <dgm:spPr/>
    </dgm:pt>
    <dgm:pt modelId="{6FCD9C8B-C288-4377-9F4C-A8BDC84154C5}" type="pres">
      <dgm:prSet presAssocID="{C5459F4E-0CB2-4141-8DB6-79EED8C7BC83}" presName="composite" presStyleCnt="0"/>
      <dgm:spPr/>
    </dgm:pt>
    <dgm:pt modelId="{1D6DB30D-301D-4B55-83CB-12DA9B11F554}" type="pres">
      <dgm:prSet presAssocID="{C5459F4E-0CB2-4141-8DB6-79EED8C7BC83}" presName="ParentText" presStyleLbl="node1" presStyleIdx="5" presStyleCnt="8" custScaleX="170984" custScaleY="286442" custLinFactNeighborY="-97456">
        <dgm:presLayoutVars>
          <dgm:chMax val="1"/>
          <dgm:chPref val="1"/>
          <dgm:bulletEnabled val="1"/>
        </dgm:presLayoutVars>
      </dgm:prSet>
      <dgm:spPr/>
    </dgm:pt>
    <dgm:pt modelId="{422858F5-4D6E-43DC-9D07-D07486F8B056}" type="pres">
      <dgm:prSet presAssocID="{C5459F4E-0CB2-4141-8DB6-79EED8C7BC83}" presName="Image" presStyleLbl="bgImgPlace1" presStyleIdx="5" presStyleCnt="8" custScaleX="170984" custScaleY="189669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5A764ACF-E5F7-4012-BFD9-40DEB777AE53}" type="pres">
      <dgm:prSet presAssocID="{C5459F4E-0CB2-4141-8DB6-79EED8C7BC83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6428C1F2-D621-43BB-AB88-AEE458F29C54}" type="pres">
      <dgm:prSet presAssocID="{7B4099C5-BF8D-465F-BD5C-ACA013051CAC}" presName="sibTrans" presStyleCnt="0"/>
      <dgm:spPr/>
    </dgm:pt>
    <dgm:pt modelId="{7888E2FB-EF2B-49E0-AF04-40657363CBAF}" type="pres">
      <dgm:prSet presAssocID="{F2922213-F8C1-4D8B-984D-899A9C742D86}" presName="composite" presStyleCnt="0"/>
      <dgm:spPr/>
    </dgm:pt>
    <dgm:pt modelId="{C8260582-571E-4446-8A01-4ED71F3F4F40}" type="pres">
      <dgm:prSet presAssocID="{F2922213-F8C1-4D8B-984D-899A9C742D86}" presName="ParentText" presStyleLbl="node1" presStyleIdx="6" presStyleCnt="8" custScaleX="170984" custScaleY="286442" custLinFactNeighborY="-974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6B3C707-8251-4F1D-A130-4D16EDAB3DF6}" type="pres">
      <dgm:prSet presAssocID="{F2922213-F8C1-4D8B-984D-899A9C742D86}" presName="Image" presStyleLbl="bgImgPlace1" presStyleIdx="6" presStyleCnt="8" custScaleX="170984" custScaleY="18966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2B6F6BC2-0858-42E3-AA20-DFAC14DBF52A}" type="pres">
      <dgm:prSet presAssocID="{F2922213-F8C1-4D8B-984D-899A9C742D86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3E0B585-2BA3-44E5-8E8F-723DEEC5CBD7}" type="pres">
      <dgm:prSet presAssocID="{0339B572-B108-4AE4-8EE0-91B21DCD2444}" presName="sibTrans" presStyleCnt="0"/>
      <dgm:spPr/>
    </dgm:pt>
    <dgm:pt modelId="{9FF5196D-5548-4C56-98F4-CEA193F92CCF}" type="pres">
      <dgm:prSet presAssocID="{D537EE4A-BB9F-4A10-BE77-CE5B0ED26411}" presName="composite" presStyleCnt="0"/>
      <dgm:spPr/>
    </dgm:pt>
    <dgm:pt modelId="{5CB0C96A-E391-43E9-862B-E26E4650668C}" type="pres">
      <dgm:prSet presAssocID="{D537EE4A-BB9F-4A10-BE77-CE5B0ED26411}" presName="ParentText" presStyleLbl="node1" presStyleIdx="7" presStyleCnt="8" custScaleX="170676" custScaleY="288465" custLinFactNeighborY="-974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6F05961-8BB9-4C97-B0B4-DF2B807157CA}" type="pres">
      <dgm:prSet presAssocID="{D537EE4A-BB9F-4A10-BE77-CE5B0ED26411}" presName="Image" presStyleLbl="bgImgPlace1" presStyleIdx="7" presStyleCnt="8" custScaleX="170984" custScaleY="189669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05352E3D-AB92-491A-84E4-BFBC2E754B2C}" type="pres">
      <dgm:prSet presAssocID="{D537EE4A-BB9F-4A10-BE77-CE5B0ED26411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D747998-2BB6-4134-ACBD-5C196B1177AD}" srcId="{D9C1BB59-EC06-4D53-AF90-11B9EA837AE0}" destId="{6EA4B5AA-F24A-48B6-A5AB-3F4017005244}" srcOrd="1" destOrd="0" parTransId="{06CF5488-771A-4F3A-970D-4B066E98916B}" sibTransId="{68591B19-ABC7-4E9D-8D71-B11762C4A594}"/>
    <dgm:cxn modelId="{85841C86-599F-4A7D-AAA1-A739043A783F}" srcId="{D9C1BB59-EC06-4D53-AF90-11B9EA837AE0}" destId="{105BFA94-4474-4211-BD7D-14D50A4AF9CC}" srcOrd="4" destOrd="0" parTransId="{2ABC241A-46FA-45F6-9AD2-F386383B5A0F}" sibTransId="{FA121F3C-876F-4B37-998C-0865EAECCF21}"/>
    <dgm:cxn modelId="{148CE47B-C8AD-4295-9D90-969C569625FB}" type="presOf" srcId="{6EA4B5AA-F24A-48B6-A5AB-3F4017005244}" destId="{3C93ACB3-898E-43D4-AE35-AB1F459C64BF}" srcOrd="0" destOrd="0" presId="urn:microsoft.com/office/officeart/2008/layout/TitledPictureBlocks"/>
    <dgm:cxn modelId="{C92CAA0B-CEE7-45D0-9097-557ABD55C78E}" type="presOf" srcId="{D9C1BB59-EC06-4D53-AF90-11B9EA837AE0}" destId="{E49FF785-CDB1-4C57-829A-FEC79229710A}" srcOrd="0" destOrd="0" presId="urn:microsoft.com/office/officeart/2008/layout/TitledPictureBlocks"/>
    <dgm:cxn modelId="{E29F3270-96D7-4AD5-B68E-D7C14AA3DD75}" type="presOf" srcId="{EC8D3D7B-064C-4677-8656-82F8A9558F92}" destId="{FA7947C7-6772-4DAF-99FC-292B74DF9182}" srcOrd="0" destOrd="0" presId="urn:microsoft.com/office/officeart/2008/layout/TitledPictureBlocks"/>
    <dgm:cxn modelId="{D5CEFAE0-D2D0-41BB-87EC-452198564EAE}" type="presOf" srcId="{D537EE4A-BB9F-4A10-BE77-CE5B0ED26411}" destId="{5CB0C96A-E391-43E9-862B-E26E4650668C}" srcOrd="0" destOrd="0" presId="urn:microsoft.com/office/officeart/2008/layout/TitledPictureBlocks"/>
    <dgm:cxn modelId="{F0EAC095-8DFF-44B0-BFB5-7FFA172CF813}" type="presOf" srcId="{0806453B-B02F-4C7D-B128-8C25F1C44307}" destId="{D803C008-9B42-4FE1-A195-DC997B55D1C3}" srcOrd="0" destOrd="0" presId="urn:microsoft.com/office/officeart/2008/layout/TitledPictureBlocks"/>
    <dgm:cxn modelId="{C4705BF2-B2F7-492B-A6AF-A2797D2EF593}" srcId="{D9C1BB59-EC06-4D53-AF90-11B9EA837AE0}" destId="{C5459F4E-0CB2-4141-8DB6-79EED8C7BC83}" srcOrd="5" destOrd="0" parTransId="{55E8161B-8594-4740-90B7-6F872BE46570}" sibTransId="{7B4099C5-BF8D-465F-BD5C-ACA013051CAC}"/>
    <dgm:cxn modelId="{C63CC4A9-F1ED-48A1-81B7-7D21C7D95A16}" srcId="{D9C1BB59-EC06-4D53-AF90-11B9EA837AE0}" destId="{D537EE4A-BB9F-4A10-BE77-CE5B0ED26411}" srcOrd="7" destOrd="0" parTransId="{46608D65-9729-4836-8AD6-92F6CD600CCF}" sibTransId="{0DACE18A-79F8-4454-9CF2-1818D7E89BD3}"/>
    <dgm:cxn modelId="{AA2B2828-34E3-4FB8-9C87-94FE6F8B7536}" type="presOf" srcId="{F2922213-F8C1-4D8B-984D-899A9C742D86}" destId="{C8260582-571E-4446-8A01-4ED71F3F4F40}" srcOrd="0" destOrd="0" presId="urn:microsoft.com/office/officeart/2008/layout/TitledPictureBlocks"/>
    <dgm:cxn modelId="{48CA77DD-FD94-4924-B235-71F124ECBDA7}" srcId="{D9C1BB59-EC06-4D53-AF90-11B9EA837AE0}" destId="{EC8D3D7B-064C-4677-8656-82F8A9558F92}" srcOrd="2" destOrd="0" parTransId="{2D00BE16-62D4-4A64-8446-CC70A892A8DD}" sibTransId="{70B115D7-A8B6-436C-B283-36D69870FEEC}"/>
    <dgm:cxn modelId="{A77326EE-C40D-45B6-A06F-BDE62EC7C9C7}" type="presOf" srcId="{64FBC018-7531-425D-87BD-1C7FEDF5CCDD}" destId="{596EE7B8-27A0-49BA-87A0-8B20AA20283E}" srcOrd="0" destOrd="0" presId="urn:microsoft.com/office/officeart/2008/layout/TitledPictureBlocks"/>
    <dgm:cxn modelId="{36D9BE65-0C9D-4A5A-95D4-D3ADD221D0CE}" srcId="{D9C1BB59-EC06-4D53-AF90-11B9EA837AE0}" destId="{64FBC018-7531-425D-87BD-1C7FEDF5CCDD}" srcOrd="0" destOrd="0" parTransId="{C8763688-8852-43C2-891B-7B8EE20A5B6E}" sibTransId="{11C2244A-54D6-4750-B512-4DE26ECCCFC0}"/>
    <dgm:cxn modelId="{583C508B-E52E-4230-B80D-43EFFD5A2F7E}" srcId="{D9C1BB59-EC06-4D53-AF90-11B9EA837AE0}" destId="{F2922213-F8C1-4D8B-984D-899A9C742D86}" srcOrd="6" destOrd="0" parTransId="{99F370D9-8A67-41AE-87EF-2DDFB62CB56F}" sibTransId="{0339B572-B108-4AE4-8EE0-91B21DCD2444}"/>
    <dgm:cxn modelId="{952866C1-7958-44A8-A009-4C248E8B5438}" type="presOf" srcId="{C5459F4E-0CB2-4141-8DB6-79EED8C7BC83}" destId="{1D6DB30D-301D-4B55-83CB-12DA9B11F554}" srcOrd="0" destOrd="0" presId="urn:microsoft.com/office/officeart/2008/layout/TitledPictureBlocks"/>
    <dgm:cxn modelId="{4A3A9FC2-0F82-438A-BC87-790E88CA45ED}" type="presOf" srcId="{105BFA94-4474-4211-BD7D-14D50A4AF9CC}" destId="{B9896407-1AC0-409F-8326-504DC2244978}" srcOrd="0" destOrd="0" presId="urn:microsoft.com/office/officeart/2008/layout/TitledPictureBlocks"/>
    <dgm:cxn modelId="{E23AA2C5-FFD3-4C46-96B2-7AFF038833A3}" srcId="{D9C1BB59-EC06-4D53-AF90-11B9EA837AE0}" destId="{0806453B-B02F-4C7D-B128-8C25F1C44307}" srcOrd="3" destOrd="0" parTransId="{5836DD83-673F-44E5-A826-1230B0D53F1E}" sibTransId="{E148DBD3-8C0B-456E-B27F-B957F63D751D}"/>
    <dgm:cxn modelId="{01FC35CD-6F56-4DE4-87A6-231E4EC224B4}" type="presParOf" srcId="{E49FF785-CDB1-4C57-829A-FEC79229710A}" destId="{D98AC226-4406-43C2-901A-0C8A8748BBF3}" srcOrd="0" destOrd="0" presId="urn:microsoft.com/office/officeart/2008/layout/TitledPictureBlocks"/>
    <dgm:cxn modelId="{C7EACC1A-07B6-4117-A114-97D368C20C5E}" type="presParOf" srcId="{D98AC226-4406-43C2-901A-0C8A8748BBF3}" destId="{596EE7B8-27A0-49BA-87A0-8B20AA20283E}" srcOrd="0" destOrd="0" presId="urn:microsoft.com/office/officeart/2008/layout/TitledPictureBlocks"/>
    <dgm:cxn modelId="{99B298E9-2B85-479C-9A02-80FD73FB3B6C}" type="presParOf" srcId="{D98AC226-4406-43C2-901A-0C8A8748BBF3}" destId="{A8D3389C-5DE0-445F-BBC0-630495ECDFD8}" srcOrd="1" destOrd="0" presId="urn:microsoft.com/office/officeart/2008/layout/TitledPictureBlocks"/>
    <dgm:cxn modelId="{4A24D8EB-B746-460D-BC4E-B864C7C89EB8}" type="presParOf" srcId="{D98AC226-4406-43C2-901A-0C8A8748BBF3}" destId="{245DA1EA-9ED1-4C50-A5F3-FD6103D2E8CF}" srcOrd="2" destOrd="0" presId="urn:microsoft.com/office/officeart/2008/layout/TitledPictureBlocks"/>
    <dgm:cxn modelId="{7E0A7D6A-96CA-43A3-B3C6-606CCB99141A}" type="presParOf" srcId="{E49FF785-CDB1-4C57-829A-FEC79229710A}" destId="{D7CCFEA2-B815-4D05-8FBE-343AC2823E3E}" srcOrd="1" destOrd="0" presId="urn:microsoft.com/office/officeart/2008/layout/TitledPictureBlocks"/>
    <dgm:cxn modelId="{14456A7D-56C9-426D-A9DE-41C44389FD11}" type="presParOf" srcId="{E49FF785-CDB1-4C57-829A-FEC79229710A}" destId="{312A474F-ED0A-4D57-80CE-9B4DDCF80F19}" srcOrd="2" destOrd="0" presId="urn:microsoft.com/office/officeart/2008/layout/TitledPictureBlocks"/>
    <dgm:cxn modelId="{1D7A4855-DAE2-47A1-9A6C-ECCF3E045873}" type="presParOf" srcId="{312A474F-ED0A-4D57-80CE-9B4DDCF80F19}" destId="{3C93ACB3-898E-43D4-AE35-AB1F459C64BF}" srcOrd="0" destOrd="0" presId="urn:microsoft.com/office/officeart/2008/layout/TitledPictureBlocks"/>
    <dgm:cxn modelId="{1FC81931-D967-4787-8221-A2494343F5CB}" type="presParOf" srcId="{312A474F-ED0A-4D57-80CE-9B4DDCF80F19}" destId="{7AD415CC-DB14-434E-B9A0-C4D2F631A969}" srcOrd="1" destOrd="0" presId="urn:microsoft.com/office/officeart/2008/layout/TitledPictureBlocks"/>
    <dgm:cxn modelId="{876FB511-886E-4571-BD8A-D6CECCB4796C}" type="presParOf" srcId="{312A474F-ED0A-4D57-80CE-9B4DDCF80F19}" destId="{A7549CC3-847B-42CC-8F41-8E8ADE62432E}" srcOrd="2" destOrd="0" presId="urn:microsoft.com/office/officeart/2008/layout/TitledPictureBlocks"/>
    <dgm:cxn modelId="{96133F72-73F4-42B3-92B6-786D94B4D393}" type="presParOf" srcId="{E49FF785-CDB1-4C57-829A-FEC79229710A}" destId="{2BBC9629-48F8-4A72-9F52-C86DF60E88E4}" srcOrd="3" destOrd="0" presId="urn:microsoft.com/office/officeart/2008/layout/TitledPictureBlocks"/>
    <dgm:cxn modelId="{D3260F7B-A868-4E80-A46E-2871EABC7387}" type="presParOf" srcId="{E49FF785-CDB1-4C57-829A-FEC79229710A}" destId="{05E40BD0-E522-478F-8D81-FBC08BD0BCD2}" srcOrd="4" destOrd="0" presId="urn:microsoft.com/office/officeart/2008/layout/TitledPictureBlocks"/>
    <dgm:cxn modelId="{DDD8D9F7-F2E6-43BC-B89D-27A4C4836446}" type="presParOf" srcId="{05E40BD0-E522-478F-8D81-FBC08BD0BCD2}" destId="{FA7947C7-6772-4DAF-99FC-292B74DF9182}" srcOrd="0" destOrd="0" presId="urn:microsoft.com/office/officeart/2008/layout/TitledPictureBlocks"/>
    <dgm:cxn modelId="{570BA8A6-790C-4755-B343-F945C93472A8}" type="presParOf" srcId="{05E40BD0-E522-478F-8D81-FBC08BD0BCD2}" destId="{5BE5E639-69B7-4800-9372-B866150D6399}" srcOrd="1" destOrd="0" presId="urn:microsoft.com/office/officeart/2008/layout/TitledPictureBlocks"/>
    <dgm:cxn modelId="{0F5CA02A-578E-4AE3-AB0D-EE0B4190104F}" type="presParOf" srcId="{05E40BD0-E522-478F-8D81-FBC08BD0BCD2}" destId="{AFA373B6-F30A-4CA2-A959-1835530F586D}" srcOrd="2" destOrd="0" presId="urn:microsoft.com/office/officeart/2008/layout/TitledPictureBlocks"/>
    <dgm:cxn modelId="{C66EC088-E11C-4A01-B772-EED03272884D}" type="presParOf" srcId="{E49FF785-CDB1-4C57-829A-FEC79229710A}" destId="{6D14FAAB-1406-4F70-86B8-5B3182089561}" srcOrd="5" destOrd="0" presId="urn:microsoft.com/office/officeart/2008/layout/TitledPictureBlocks"/>
    <dgm:cxn modelId="{52C662BF-80A3-4D8B-BC04-44C6F8A7D7C1}" type="presParOf" srcId="{E49FF785-CDB1-4C57-829A-FEC79229710A}" destId="{7726034C-C08D-408B-BCF2-23B195C24AE2}" srcOrd="6" destOrd="0" presId="urn:microsoft.com/office/officeart/2008/layout/TitledPictureBlocks"/>
    <dgm:cxn modelId="{349B49ED-1B92-4F25-BA1C-A80C8457BD9F}" type="presParOf" srcId="{7726034C-C08D-408B-BCF2-23B195C24AE2}" destId="{D803C008-9B42-4FE1-A195-DC997B55D1C3}" srcOrd="0" destOrd="0" presId="urn:microsoft.com/office/officeart/2008/layout/TitledPictureBlocks"/>
    <dgm:cxn modelId="{6107810D-51B3-4D76-A9D8-B701FEDF39A9}" type="presParOf" srcId="{7726034C-C08D-408B-BCF2-23B195C24AE2}" destId="{C469A838-4A67-4B84-87D9-41B2249ADB83}" srcOrd="1" destOrd="0" presId="urn:microsoft.com/office/officeart/2008/layout/TitledPictureBlocks"/>
    <dgm:cxn modelId="{184950A6-737C-46EC-A3D0-AD66D6822853}" type="presParOf" srcId="{7726034C-C08D-408B-BCF2-23B195C24AE2}" destId="{B042C126-03F9-4E21-A210-601548D60775}" srcOrd="2" destOrd="0" presId="urn:microsoft.com/office/officeart/2008/layout/TitledPictureBlocks"/>
    <dgm:cxn modelId="{BEA06F5D-AF8B-48A4-BD9C-1067BA63C48B}" type="presParOf" srcId="{E49FF785-CDB1-4C57-829A-FEC79229710A}" destId="{EF6F8512-6036-4207-9076-5859CB99ED6D}" srcOrd="7" destOrd="0" presId="urn:microsoft.com/office/officeart/2008/layout/TitledPictureBlocks"/>
    <dgm:cxn modelId="{A58FBC28-58B5-4A8B-AD29-1A52848DBA89}" type="presParOf" srcId="{E49FF785-CDB1-4C57-829A-FEC79229710A}" destId="{76BE88BB-347E-4002-BC3D-F838064E3B67}" srcOrd="8" destOrd="0" presId="urn:microsoft.com/office/officeart/2008/layout/TitledPictureBlocks"/>
    <dgm:cxn modelId="{F9FE74FA-FC43-4626-B7F4-9F9E4A442766}" type="presParOf" srcId="{76BE88BB-347E-4002-BC3D-F838064E3B67}" destId="{B9896407-1AC0-409F-8326-504DC2244978}" srcOrd="0" destOrd="0" presId="urn:microsoft.com/office/officeart/2008/layout/TitledPictureBlocks"/>
    <dgm:cxn modelId="{345DEB29-59D1-4648-A18F-4417230DEC8E}" type="presParOf" srcId="{76BE88BB-347E-4002-BC3D-F838064E3B67}" destId="{C328EC4E-87CE-4A69-A55B-A2CDFAE5D711}" srcOrd="1" destOrd="0" presId="urn:microsoft.com/office/officeart/2008/layout/TitledPictureBlocks"/>
    <dgm:cxn modelId="{017F7804-32DB-4C80-8573-A43CDFC0E027}" type="presParOf" srcId="{76BE88BB-347E-4002-BC3D-F838064E3B67}" destId="{6D7A4752-337C-4D07-B23E-6634B49F6972}" srcOrd="2" destOrd="0" presId="urn:microsoft.com/office/officeart/2008/layout/TitledPictureBlocks"/>
    <dgm:cxn modelId="{19003089-3C20-4BFD-8E87-0CD8F5F4A9C0}" type="presParOf" srcId="{E49FF785-CDB1-4C57-829A-FEC79229710A}" destId="{CBDF6B46-AFA3-456D-B7CD-412EF927EBDB}" srcOrd="9" destOrd="0" presId="urn:microsoft.com/office/officeart/2008/layout/TitledPictureBlocks"/>
    <dgm:cxn modelId="{DAC48938-3095-4207-ACB5-9512D4B4DB0C}" type="presParOf" srcId="{E49FF785-CDB1-4C57-829A-FEC79229710A}" destId="{6FCD9C8B-C288-4377-9F4C-A8BDC84154C5}" srcOrd="10" destOrd="0" presId="urn:microsoft.com/office/officeart/2008/layout/TitledPictureBlocks"/>
    <dgm:cxn modelId="{0A867563-2A26-401F-824A-0905262D54C4}" type="presParOf" srcId="{6FCD9C8B-C288-4377-9F4C-A8BDC84154C5}" destId="{1D6DB30D-301D-4B55-83CB-12DA9B11F554}" srcOrd="0" destOrd="0" presId="urn:microsoft.com/office/officeart/2008/layout/TitledPictureBlocks"/>
    <dgm:cxn modelId="{51533752-C6E6-4EBC-833E-13DF0AF4DC61}" type="presParOf" srcId="{6FCD9C8B-C288-4377-9F4C-A8BDC84154C5}" destId="{422858F5-4D6E-43DC-9D07-D07486F8B056}" srcOrd="1" destOrd="0" presId="urn:microsoft.com/office/officeart/2008/layout/TitledPictureBlocks"/>
    <dgm:cxn modelId="{B9FA6702-8DB6-45DA-B3AB-CD9060016E24}" type="presParOf" srcId="{6FCD9C8B-C288-4377-9F4C-A8BDC84154C5}" destId="{5A764ACF-E5F7-4012-BFD9-40DEB777AE53}" srcOrd="2" destOrd="0" presId="urn:microsoft.com/office/officeart/2008/layout/TitledPictureBlocks"/>
    <dgm:cxn modelId="{3AB56C42-3E8B-4138-8772-27378B4669E5}" type="presParOf" srcId="{E49FF785-CDB1-4C57-829A-FEC79229710A}" destId="{6428C1F2-D621-43BB-AB88-AEE458F29C54}" srcOrd="11" destOrd="0" presId="urn:microsoft.com/office/officeart/2008/layout/TitledPictureBlocks"/>
    <dgm:cxn modelId="{C5114E72-7C06-4551-BEEE-40FA54F89C43}" type="presParOf" srcId="{E49FF785-CDB1-4C57-829A-FEC79229710A}" destId="{7888E2FB-EF2B-49E0-AF04-40657363CBAF}" srcOrd="12" destOrd="0" presId="urn:microsoft.com/office/officeart/2008/layout/TitledPictureBlocks"/>
    <dgm:cxn modelId="{5B41E5EA-41A6-4E4F-9613-522F8B1D394D}" type="presParOf" srcId="{7888E2FB-EF2B-49E0-AF04-40657363CBAF}" destId="{C8260582-571E-4446-8A01-4ED71F3F4F40}" srcOrd="0" destOrd="0" presId="urn:microsoft.com/office/officeart/2008/layout/TitledPictureBlocks"/>
    <dgm:cxn modelId="{583DE8EE-59D4-4600-8894-397453163A98}" type="presParOf" srcId="{7888E2FB-EF2B-49E0-AF04-40657363CBAF}" destId="{16B3C707-8251-4F1D-A130-4D16EDAB3DF6}" srcOrd="1" destOrd="0" presId="urn:microsoft.com/office/officeart/2008/layout/TitledPictureBlocks"/>
    <dgm:cxn modelId="{4532931B-13CF-4257-8A6D-E382B2D3225E}" type="presParOf" srcId="{7888E2FB-EF2B-49E0-AF04-40657363CBAF}" destId="{2B6F6BC2-0858-42E3-AA20-DFAC14DBF52A}" srcOrd="2" destOrd="0" presId="urn:microsoft.com/office/officeart/2008/layout/TitledPictureBlocks"/>
    <dgm:cxn modelId="{F6A7BE9E-4D63-440F-AE75-228E7942AA8A}" type="presParOf" srcId="{E49FF785-CDB1-4C57-829A-FEC79229710A}" destId="{F3E0B585-2BA3-44E5-8E8F-723DEEC5CBD7}" srcOrd="13" destOrd="0" presId="urn:microsoft.com/office/officeart/2008/layout/TitledPictureBlocks"/>
    <dgm:cxn modelId="{5405FA92-0A4F-4DE5-850F-B533B20E12B7}" type="presParOf" srcId="{E49FF785-CDB1-4C57-829A-FEC79229710A}" destId="{9FF5196D-5548-4C56-98F4-CEA193F92CCF}" srcOrd="14" destOrd="0" presId="urn:microsoft.com/office/officeart/2008/layout/TitledPictureBlocks"/>
    <dgm:cxn modelId="{A864B2BD-BEEC-4D5B-B2C4-DB4835516544}" type="presParOf" srcId="{9FF5196D-5548-4C56-98F4-CEA193F92CCF}" destId="{5CB0C96A-E391-43E9-862B-E26E4650668C}" srcOrd="0" destOrd="0" presId="urn:microsoft.com/office/officeart/2008/layout/TitledPictureBlocks"/>
    <dgm:cxn modelId="{5F4426DE-D992-4265-A210-08457B1774BE}" type="presParOf" srcId="{9FF5196D-5548-4C56-98F4-CEA193F92CCF}" destId="{56F05961-8BB9-4C97-B0B4-DF2B807157CA}" srcOrd="1" destOrd="0" presId="urn:microsoft.com/office/officeart/2008/layout/TitledPictureBlocks"/>
    <dgm:cxn modelId="{FAADC1CC-7028-47D9-B221-6D7558B63164}" type="presParOf" srcId="{9FF5196D-5548-4C56-98F4-CEA193F92CCF}" destId="{05352E3D-AB92-491A-84E4-BFBC2E754B2C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9C1BB59-EC06-4D53-AF90-11B9EA837AE0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1" csCatId="colorful" phldr="1"/>
      <dgm:spPr/>
    </dgm:pt>
    <dgm:pt modelId="{64FBC018-7531-425D-87BD-1C7FEDF5CCDD}">
      <dgm:prSet phldrT="[텍스트]" custT="1"/>
      <dgm:spPr/>
      <dgm:t>
        <a:bodyPr/>
        <a:lstStyle/>
        <a:p>
          <a:pPr latinLnBrk="1"/>
          <a:r>
            <a:rPr lang="en-US" altLang="ko-KR" sz="1600" b="1" dirty="0" smtClean="0">
              <a:solidFill>
                <a:schemeClr val="tx1"/>
              </a:solidFill>
              <a:latin typeface="+mj-ea"/>
              <a:ea typeface="+mj-ea"/>
            </a:rPr>
            <a:t>&lt;</a:t>
          </a:r>
          <a:r>
            <a:rPr lang="ko-KR" altLang="en-US" sz="1600" b="1" dirty="0" smtClean="0">
              <a:solidFill>
                <a:schemeClr val="tx1"/>
              </a:solidFill>
              <a:latin typeface="+mj-ea"/>
              <a:ea typeface="+mj-ea"/>
            </a:rPr>
            <a:t>외국인</a:t>
          </a:r>
          <a:r>
            <a:rPr lang="en-US" altLang="ko-KR" sz="1600" b="1" dirty="0" smtClean="0">
              <a:solidFill>
                <a:schemeClr val="tx1"/>
              </a:solidFill>
              <a:latin typeface="+mj-ea"/>
              <a:ea typeface="+mj-ea"/>
            </a:rPr>
            <a:t>&gt;</a:t>
          </a:r>
          <a:endParaRPr lang="en-US" altLang="ko-KR" sz="1600" b="1" dirty="0" smtClean="0">
            <a:solidFill>
              <a:schemeClr val="tx1"/>
            </a:solidFill>
            <a:latin typeface="+mj-ea"/>
            <a:ea typeface="+mj-ea"/>
          </a:endParaRPr>
        </a:p>
        <a:p>
          <a:pPr latinLnBrk="1"/>
          <a:r>
            <a:rPr lang="ko-KR" altLang="en-US" sz="1600" b="1" dirty="0" err="1" smtClean="0">
              <a:latin typeface="+mj-ea"/>
              <a:ea typeface="+mj-ea"/>
            </a:rPr>
            <a:t>해당언어</a:t>
          </a:r>
          <a:r>
            <a:rPr lang="ko-KR" altLang="en-US" sz="1600" b="1" dirty="0" smtClean="0">
              <a:latin typeface="+mj-ea"/>
              <a:ea typeface="+mj-ea"/>
            </a:rPr>
            <a:t> </a:t>
          </a:r>
          <a:r>
            <a:rPr lang="en-US" altLang="ko-KR" sz="1600" b="1" dirty="0" smtClean="0">
              <a:latin typeface="+mj-ea"/>
              <a:ea typeface="+mj-ea"/>
            </a:rPr>
            <a:t/>
          </a:r>
          <a:br>
            <a:rPr lang="en-US" altLang="ko-KR" sz="1600" b="1" dirty="0" smtClean="0">
              <a:latin typeface="+mj-ea"/>
              <a:ea typeface="+mj-ea"/>
            </a:rPr>
          </a:br>
          <a:r>
            <a:rPr lang="ko-KR" altLang="en-US" sz="1600" b="1" dirty="0" err="1" smtClean="0">
              <a:latin typeface="+mj-ea"/>
              <a:ea typeface="+mj-ea"/>
            </a:rPr>
            <a:t>문진표</a:t>
          </a:r>
          <a:r>
            <a:rPr lang="ko-KR" altLang="en-US" sz="1600" b="1" dirty="0" smtClean="0">
              <a:latin typeface="+mj-ea"/>
              <a:ea typeface="+mj-ea"/>
            </a:rPr>
            <a:t> </a:t>
          </a:r>
          <a:r>
            <a:rPr lang="ko-KR" altLang="en-US" sz="1600" b="1" dirty="0" smtClean="0">
              <a:latin typeface="+mj-ea"/>
              <a:ea typeface="+mj-ea"/>
            </a:rPr>
            <a:t>발송</a:t>
          </a:r>
          <a:endParaRPr lang="ko-KR" altLang="en-US" sz="1600" b="1" dirty="0">
            <a:latin typeface="+mj-ea"/>
            <a:ea typeface="+mj-ea"/>
          </a:endParaRPr>
        </a:p>
      </dgm:t>
    </dgm:pt>
    <dgm:pt modelId="{C8763688-8852-43C2-891B-7B8EE20A5B6E}" type="par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11C2244A-54D6-4750-B512-4DE26ECCCFC0}" type="sib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EC8D3D7B-064C-4677-8656-82F8A9558F92}">
      <dgm:prSet phldrT="[텍스트]" custT="1"/>
      <dgm:spPr/>
      <dgm:t>
        <a:bodyPr/>
        <a:lstStyle/>
        <a:p>
          <a:pPr latinLnBrk="1"/>
          <a:r>
            <a:rPr lang="en-US" altLang="ko-KR" sz="1600" b="1" dirty="0" smtClean="0">
              <a:solidFill>
                <a:schemeClr val="tx1"/>
              </a:solidFill>
              <a:latin typeface="+mj-ea"/>
              <a:ea typeface="+mj-ea"/>
            </a:rPr>
            <a:t>&lt;</a:t>
          </a:r>
          <a:r>
            <a:rPr lang="ko-KR" altLang="en-US" sz="1600" b="1" dirty="0" smtClean="0">
              <a:solidFill>
                <a:schemeClr val="tx1"/>
              </a:solidFill>
              <a:latin typeface="+mj-ea"/>
              <a:ea typeface="+mj-ea"/>
            </a:rPr>
            <a:t>저소득층</a:t>
          </a:r>
          <a:r>
            <a:rPr lang="en-US" altLang="ko-KR" sz="1600" b="1" dirty="0" smtClean="0">
              <a:solidFill>
                <a:schemeClr val="tx1"/>
              </a:solidFill>
              <a:latin typeface="+mj-ea"/>
              <a:ea typeface="+mj-ea"/>
            </a:rPr>
            <a:t>&gt;</a:t>
          </a:r>
          <a:endParaRPr lang="en-US" altLang="ko-KR" sz="1600" b="1" dirty="0" smtClean="0">
            <a:solidFill>
              <a:schemeClr val="tx1"/>
            </a:solidFill>
            <a:latin typeface="+mj-ea"/>
            <a:ea typeface="+mj-ea"/>
          </a:endParaRPr>
        </a:p>
        <a:p>
          <a:pPr latinLnBrk="1"/>
          <a:r>
            <a:rPr lang="ko-KR" altLang="en-US" sz="1600" b="1" dirty="0" smtClean="0">
              <a:latin typeface="+mj-ea"/>
              <a:ea typeface="+mj-ea"/>
            </a:rPr>
            <a:t>방문간호사 방문 및 교육</a:t>
          </a:r>
          <a:endParaRPr lang="ko-KR" altLang="en-US" sz="1600" b="1" dirty="0">
            <a:latin typeface="+mj-ea"/>
            <a:ea typeface="+mj-ea"/>
          </a:endParaRPr>
        </a:p>
      </dgm:t>
    </dgm:pt>
    <dgm:pt modelId="{2D00BE16-62D4-4A64-8446-CC70A892A8DD}" type="par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70B115D7-A8B6-436C-B283-36D69870FEEC}" type="sib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0806453B-B02F-4C7D-B128-8C25F1C44307}">
      <dgm:prSet phldrT="[텍스트]" custT="1"/>
      <dgm:spPr/>
      <dgm:t>
        <a:bodyPr/>
        <a:lstStyle/>
        <a:p>
          <a:pPr latinLnBrk="1"/>
          <a:r>
            <a:rPr lang="en-US" altLang="ko-KR" sz="1600" b="1" dirty="0" smtClean="0">
              <a:solidFill>
                <a:schemeClr val="tx1"/>
              </a:solidFill>
              <a:latin typeface="+mj-ea"/>
              <a:ea typeface="+mj-ea"/>
            </a:rPr>
            <a:t>&lt;</a:t>
          </a:r>
          <a:r>
            <a:rPr lang="ko-KR" altLang="en-US" sz="1600" b="1" dirty="0" smtClean="0">
              <a:solidFill>
                <a:schemeClr val="tx1"/>
              </a:solidFill>
              <a:latin typeface="+mj-ea"/>
              <a:ea typeface="+mj-ea"/>
            </a:rPr>
            <a:t>저소득층</a:t>
          </a:r>
          <a:r>
            <a:rPr lang="en-US" altLang="ko-KR" sz="1600" b="1" dirty="0" smtClean="0">
              <a:solidFill>
                <a:schemeClr val="tx1"/>
              </a:solidFill>
              <a:latin typeface="+mj-ea"/>
              <a:ea typeface="+mj-ea"/>
            </a:rPr>
            <a:t>&gt;</a:t>
          </a:r>
          <a:endParaRPr lang="en-US" altLang="ko-KR" sz="1600" b="1" dirty="0" smtClean="0">
            <a:latin typeface="+mj-ea"/>
            <a:ea typeface="+mj-ea"/>
          </a:endParaRPr>
        </a:p>
        <a:p>
          <a:pPr latinLnBrk="1"/>
          <a:r>
            <a:rPr lang="ko-KR" altLang="en-US" sz="1600" b="1" dirty="0" smtClean="0">
              <a:latin typeface="+mj-ea"/>
              <a:ea typeface="+mj-ea"/>
            </a:rPr>
            <a:t>건강검진 </a:t>
          </a:r>
          <a:r>
            <a:rPr lang="en-US" altLang="ko-KR" sz="1600" b="1" dirty="0" smtClean="0">
              <a:latin typeface="+mj-ea"/>
              <a:ea typeface="+mj-ea"/>
            </a:rPr>
            <a:t/>
          </a:r>
          <a:br>
            <a:rPr lang="en-US" altLang="ko-KR" sz="1600" b="1" dirty="0" smtClean="0">
              <a:latin typeface="+mj-ea"/>
              <a:ea typeface="+mj-ea"/>
            </a:rPr>
          </a:br>
          <a:r>
            <a:rPr lang="ko-KR" altLang="en-US" sz="1600" b="1" dirty="0" smtClean="0">
              <a:latin typeface="+mj-ea"/>
              <a:ea typeface="+mj-ea"/>
            </a:rPr>
            <a:t>실시</a:t>
          </a:r>
          <a:endParaRPr lang="en-US" altLang="ko-KR" sz="1600" b="1" dirty="0" smtClean="0">
            <a:latin typeface="+mj-ea"/>
            <a:ea typeface="+mj-ea"/>
          </a:endParaRPr>
        </a:p>
      </dgm:t>
    </dgm:pt>
    <dgm:pt modelId="{5836DD83-673F-44E5-A826-1230B0D53F1E}" type="parTrans" cxnId="{E23AA2C5-FFD3-4C46-96B2-7AFF038833A3}">
      <dgm:prSet/>
      <dgm:spPr/>
      <dgm:t>
        <a:bodyPr/>
        <a:lstStyle/>
        <a:p>
          <a:pPr latinLnBrk="1"/>
          <a:endParaRPr lang="ko-KR" altLang="en-US"/>
        </a:p>
      </dgm:t>
    </dgm:pt>
    <dgm:pt modelId="{E148DBD3-8C0B-456E-B27F-B957F63D751D}" type="sibTrans" cxnId="{E23AA2C5-FFD3-4C46-96B2-7AFF038833A3}">
      <dgm:prSet/>
      <dgm:spPr/>
      <dgm:t>
        <a:bodyPr/>
        <a:lstStyle/>
        <a:p>
          <a:pPr latinLnBrk="1"/>
          <a:endParaRPr lang="ko-KR" altLang="en-US"/>
        </a:p>
      </dgm:t>
    </dgm:pt>
    <dgm:pt modelId="{6EA4B5AA-F24A-48B6-A5AB-3F4017005244}">
      <dgm:prSet phldrT="[텍스트]" custT="1"/>
      <dgm:spPr/>
      <dgm:t>
        <a:bodyPr/>
        <a:lstStyle/>
        <a:p>
          <a:pPr latinLnBrk="1"/>
          <a:r>
            <a:rPr lang="en-US" altLang="ko-KR" sz="1600" b="1" dirty="0" smtClean="0">
              <a:solidFill>
                <a:schemeClr val="tx1"/>
              </a:solidFill>
              <a:latin typeface="+mj-ea"/>
              <a:ea typeface="+mj-ea"/>
            </a:rPr>
            <a:t>&lt;</a:t>
          </a:r>
          <a:r>
            <a:rPr lang="ko-KR" altLang="en-US" sz="1600" b="1" dirty="0" smtClean="0">
              <a:solidFill>
                <a:schemeClr val="tx1"/>
              </a:solidFill>
              <a:latin typeface="+mj-ea"/>
              <a:ea typeface="+mj-ea"/>
            </a:rPr>
            <a:t>외국인</a:t>
          </a:r>
          <a:r>
            <a:rPr lang="en-US" altLang="ko-KR" sz="1600" b="1" dirty="0" smtClean="0">
              <a:solidFill>
                <a:schemeClr val="tx1"/>
              </a:solidFill>
              <a:latin typeface="+mj-ea"/>
              <a:ea typeface="+mj-ea"/>
            </a:rPr>
            <a:t>&gt;</a:t>
          </a:r>
        </a:p>
        <a:p>
          <a:pPr latinLnBrk="1"/>
          <a:r>
            <a:rPr lang="ko-KR" altLang="en-US" sz="1600" b="1" dirty="0" smtClean="0">
              <a:latin typeface="+mj-ea"/>
              <a:ea typeface="+mj-ea"/>
            </a:rPr>
            <a:t>다문화가정 </a:t>
          </a:r>
          <a:r>
            <a:rPr lang="en-US" altLang="ko-KR" sz="1600" b="1" dirty="0" smtClean="0">
              <a:latin typeface="+mj-ea"/>
              <a:ea typeface="+mj-ea"/>
            </a:rPr>
            <a:t/>
          </a:r>
          <a:br>
            <a:rPr lang="en-US" altLang="ko-KR" sz="1600" b="1" dirty="0" smtClean="0">
              <a:latin typeface="+mj-ea"/>
              <a:ea typeface="+mj-ea"/>
            </a:rPr>
          </a:br>
          <a:r>
            <a:rPr lang="ko-KR" altLang="en-US" sz="1600" b="1" dirty="0" smtClean="0">
              <a:latin typeface="+mj-ea"/>
              <a:ea typeface="+mj-ea"/>
            </a:rPr>
            <a:t>건강검진</a:t>
          </a:r>
          <a:endParaRPr lang="ko-KR" altLang="en-US" sz="1600" b="1" dirty="0">
            <a:latin typeface="+mj-ea"/>
            <a:ea typeface="+mj-ea"/>
          </a:endParaRPr>
        </a:p>
      </dgm:t>
    </dgm:pt>
    <dgm:pt modelId="{06CF5488-771A-4F3A-970D-4B066E98916B}" type="par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68591B19-ABC7-4E9D-8D71-B11762C4A594}" type="sib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51E2FB71-463C-4AD0-86E9-BA36DAC6219F}" type="pres">
      <dgm:prSet presAssocID="{D9C1BB59-EC06-4D53-AF90-11B9EA837AE0}" presName="Name0" presStyleCnt="0">
        <dgm:presLayoutVars>
          <dgm:dir/>
          <dgm:resizeHandles/>
        </dgm:presLayoutVars>
      </dgm:prSet>
      <dgm:spPr/>
    </dgm:pt>
    <dgm:pt modelId="{A418EBA5-C0D3-4076-B9D6-7086EDB57430}" type="pres">
      <dgm:prSet presAssocID="{64FBC018-7531-425D-87BD-1C7FEDF5CCDD}" presName="composite" presStyleCnt="0"/>
      <dgm:spPr/>
    </dgm:pt>
    <dgm:pt modelId="{EB35F6DA-6BE0-4F65-8D85-A30B5ACF4DE5}" type="pres">
      <dgm:prSet presAssocID="{64FBC018-7531-425D-87BD-1C7FEDF5CCDD}" presName="rect1" presStyleLbl="bgImgPlace1" presStyleIdx="0" presStyleCnt="4" custLinFactNeighborX="-2175" custLinFactNeighborY="-2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8D8F367F-E8D9-4384-81E6-5D9DD762CDE5}" type="pres">
      <dgm:prSet presAssocID="{64FBC018-7531-425D-87BD-1C7FEDF5CCDD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6FB52B-D60B-433B-AD34-ABE9ECAFD9E5}" type="pres">
      <dgm:prSet presAssocID="{11C2244A-54D6-4750-B512-4DE26ECCCFC0}" presName="sibTrans" presStyleCnt="0"/>
      <dgm:spPr/>
    </dgm:pt>
    <dgm:pt modelId="{FA6891B7-7142-4EAC-8531-73901F2ADD99}" type="pres">
      <dgm:prSet presAssocID="{6EA4B5AA-F24A-48B6-A5AB-3F4017005244}" presName="composite" presStyleCnt="0"/>
      <dgm:spPr/>
    </dgm:pt>
    <dgm:pt modelId="{0F735A3E-770F-4BA2-A36F-A85174FCEE09}" type="pres">
      <dgm:prSet presAssocID="{6EA4B5AA-F24A-48B6-A5AB-3F4017005244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</dgm:spPr>
    </dgm:pt>
    <dgm:pt modelId="{D2105B86-F61C-4968-A24A-7F868B6BB241}" type="pres">
      <dgm:prSet presAssocID="{6EA4B5AA-F24A-48B6-A5AB-3F4017005244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4ADF133-8573-4B2F-B14E-71CD219BE254}" type="pres">
      <dgm:prSet presAssocID="{68591B19-ABC7-4E9D-8D71-B11762C4A594}" presName="sibTrans" presStyleCnt="0"/>
      <dgm:spPr/>
    </dgm:pt>
    <dgm:pt modelId="{4DB79994-2CD9-4C9C-B501-774A49F169A1}" type="pres">
      <dgm:prSet presAssocID="{EC8D3D7B-064C-4677-8656-82F8A9558F92}" presName="composite" presStyleCnt="0"/>
      <dgm:spPr/>
    </dgm:pt>
    <dgm:pt modelId="{7D18E14F-DEB6-4A2A-BFC6-29B536DBB981}" type="pres">
      <dgm:prSet presAssocID="{EC8D3D7B-064C-4677-8656-82F8A9558F92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A63A58EB-04C7-4878-B45A-6FD99C51F08C}" type="pres">
      <dgm:prSet presAssocID="{EC8D3D7B-064C-4677-8656-82F8A9558F92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BD4A7AA-2224-4441-BAC4-704E12E95CAE}" type="pres">
      <dgm:prSet presAssocID="{70B115D7-A8B6-436C-B283-36D69870FEEC}" presName="sibTrans" presStyleCnt="0"/>
      <dgm:spPr/>
    </dgm:pt>
    <dgm:pt modelId="{05E1E821-E7FB-497C-A0C8-69557A301232}" type="pres">
      <dgm:prSet presAssocID="{0806453B-B02F-4C7D-B128-8C25F1C44307}" presName="composite" presStyleCnt="0"/>
      <dgm:spPr/>
    </dgm:pt>
    <dgm:pt modelId="{4DE7108E-8983-4647-A178-4F4BE8015C63}" type="pres">
      <dgm:prSet presAssocID="{0806453B-B02F-4C7D-B128-8C25F1C44307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000" r="-122000"/>
          </a:stretch>
        </a:blipFill>
      </dgm:spPr>
    </dgm:pt>
    <dgm:pt modelId="{57B5D06E-4BA7-4CB5-A693-58E6EDCD8EFE}" type="pres">
      <dgm:prSet presAssocID="{0806453B-B02F-4C7D-B128-8C25F1C44307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BE0B06E-5CF9-4269-A387-4692804FB228}" type="presOf" srcId="{D9C1BB59-EC06-4D53-AF90-11B9EA837AE0}" destId="{51E2FB71-463C-4AD0-86E9-BA36DAC6219F}" srcOrd="0" destOrd="0" presId="urn:microsoft.com/office/officeart/2008/layout/BendingPictureBlocks"/>
    <dgm:cxn modelId="{ABAA19DB-2715-436E-BE58-F17DB102C47F}" type="presOf" srcId="{0806453B-B02F-4C7D-B128-8C25F1C44307}" destId="{57B5D06E-4BA7-4CB5-A693-58E6EDCD8EFE}" srcOrd="0" destOrd="0" presId="urn:microsoft.com/office/officeart/2008/layout/BendingPictureBlocks"/>
    <dgm:cxn modelId="{48CA77DD-FD94-4924-B235-71F124ECBDA7}" srcId="{D9C1BB59-EC06-4D53-AF90-11B9EA837AE0}" destId="{EC8D3D7B-064C-4677-8656-82F8A9558F92}" srcOrd="2" destOrd="0" parTransId="{2D00BE16-62D4-4A64-8446-CC70A892A8DD}" sibTransId="{70B115D7-A8B6-436C-B283-36D69870FEEC}"/>
    <dgm:cxn modelId="{E23AA2C5-FFD3-4C46-96B2-7AFF038833A3}" srcId="{D9C1BB59-EC06-4D53-AF90-11B9EA837AE0}" destId="{0806453B-B02F-4C7D-B128-8C25F1C44307}" srcOrd="3" destOrd="0" parTransId="{5836DD83-673F-44E5-A826-1230B0D53F1E}" sibTransId="{E148DBD3-8C0B-456E-B27F-B957F63D751D}"/>
    <dgm:cxn modelId="{36D9BE65-0C9D-4A5A-95D4-D3ADD221D0CE}" srcId="{D9C1BB59-EC06-4D53-AF90-11B9EA837AE0}" destId="{64FBC018-7531-425D-87BD-1C7FEDF5CCDD}" srcOrd="0" destOrd="0" parTransId="{C8763688-8852-43C2-891B-7B8EE20A5B6E}" sibTransId="{11C2244A-54D6-4750-B512-4DE26ECCCFC0}"/>
    <dgm:cxn modelId="{09A79691-9105-4B8D-A91C-14310526F986}" type="presOf" srcId="{64FBC018-7531-425D-87BD-1C7FEDF5CCDD}" destId="{8D8F367F-E8D9-4384-81E6-5D9DD762CDE5}" srcOrd="0" destOrd="0" presId="urn:microsoft.com/office/officeart/2008/layout/BendingPictureBlocks"/>
    <dgm:cxn modelId="{3D1DC75D-BE33-4C72-ADF9-FBCB712281AA}" type="presOf" srcId="{6EA4B5AA-F24A-48B6-A5AB-3F4017005244}" destId="{D2105B86-F61C-4968-A24A-7F868B6BB241}" srcOrd="0" destOrd="0" presId="urn:microsoft.com/office/officeart/2008/layout/BendingPictureBlocks"/>
    <dgm:cxn modelId="{BC850951-1ECB-44D9-9B91-77B107CB8D87}" type="presOf" srcId="{EC8D3D7B-064C-4677-8656-82F8A9558F92}" destId="{A63A58EB-04C7-4878-B45A-6FD99C51F08C}" srcOrd="0" destOrd="0" presId="urn:microsoft.com/office/officeart/2008/layout/BendingPictureBlocks"/>
    <dgm:cxn modelId="{1D747998-2BB6-4134-ACBD-5C196B1177AD}" srcId="{D9C1BB59-EC06-4D53-AF90-11B9EA837AE0}" destId="{6EA4B5AA-F24A-48B6-A5AB-3F4017005244}" srcOrd="1" destOrd="0" parTransId="{06CF5488-771A-4F3A-970D-4B066E98916B}" sibTransId="{68591B19-ABC7-4E9D-8D71-B11762C4A594}"/>
    <dgm:cxn modelId="{DB464B80-1B0A-4F34-9BB6-3FF031C5C359}" type="presParOf" srcId="{51E2FB71-463C-4AD0-86E9-BA36DAC6219F}" destId="{A418EBA5-C0D3-4076-B9D6-7086EDB57430}" srcOrd="0" destOrd="0" presId="urn:microsoft.com/office/officeart/2008/layout/BendingPictureBlocks"/>
    <dgm:cxn modelId="{C040394C-F78E-470F-9518-2673BE3137A7}" type="presParOf" srcId="{A418EBA5-C0D3-4076-B9D6-7086EDB57430}" destId="{EB35F6DA-6BE0-4F65-8D85-A30B5ACF4DE5}" srcOrd="0" destOrd="0" presId="urn:microsoft.com/office/officeart/2008/layout/BendingPictureBlocks"/>
    <dgm:cxn modelId="{FA800D5D-0307-41E0-B1C0-425E13B8DA12}" type="presParOf" srcId="{A418EBA5-C0D3-4076-B9D6-7086EDB57430}" destId="{8D8F367F-E8D9-4384-81E6-5D9DD762CDE5}" srcOrd="1" destOrd="0" presId="urn:microsoft.com/office/officeart/2008/layout/BendingPictureBlocks"/>
    <dgm:cxn modelId="{6AC9388D-2D3E-45A0-AC96-05787AB5CFB4}" type="presParOf" srcId="{51E2FB71-463C-4AD0-86E9-BA36DAC6219F}" destId="{266FB52B-D60B-433B-AD34-ABE9ECAFD9E5}" srcOrd="1" destOrd="0" presId="urn:microsoft.com/office/officeart/2008/layout/BendingPictureBlocks"/>
    <dgm:cxn modelId="{DB15EE3C-EBDC-4151-A206-9E3FD462705D}" type="presParOf" srcId="{51E2FB71-463C-4AD0-86E9-BA36DAC6219F}" destId="{FA6891B7-7142-4EAC-8531-73901F2ADD99}" srcOrd="2" destOrd="0" presId="urn:microsoft.com/office/officeart/2008/layout/BendingPictureBlocks"/>
    <dgm:cxn modelId="{FB1C2EB7-68B4-4D38-A8C4-685E627F5F0E}" type="presParOf" srcId="{FA6891B7-7142-4EAC-8531-73901F2ADD99}" destId="{0F735A3E-770F-4BA2-A36F-A85174FCEE09}" srcOrd="0" destOrd="0" presId="urn:microsoft.com/office/officeart/2008/layout/BendingPictureBlocks"/>
    <dgm:cxn modelId="{5A6D292C-47D8-4682-B001-DEC89189E9FE}" type="presParOf" srcId="{FA6891B7-7142-4EAC-8531-73901F2ADD99}" destId="{D2105B86-F61C-4968-A24A-7F868B6BB241}" srcOrd="1" destOrd="0" presId="urn:microsoft.com/office/officeart/2008/layout/BendingPictureBlocks"/>
    <dgm:cxn modelId="{13C9EBD1-B9B6-4A48-932B-1D99CBC10D71}" type="presParOf" srcId="{51E2FB71-463C-4AD0-86E9-BA36DAC6219F}" destId="{74ADF133-8573-4B2F-B14E-71CD219BE254}" srcOrd="3" destOrd="0" presId="urn:microsoft.com/office/officeart/2008/layout/BendingPictureBlocks"/>
    <dgm:cxn modelId="{37961C57-B969-475D-98B0-99037BBF4E27}" type="presParOf" srcId="{51E2FB71-463C-4AD0-86E9-BA36DAC6219F}" destId="{4DB79994-2CD9-4C9C-B501-774A49F169A1}" srcOrd="4" destOrd="0" presId="urn:microsoft.com/office/officeart/2008/layout/BendingPictureBlocks"/>
    <dgm:cxn modelId="{D131D815-C525-48DA-979A-1DF009DD0BE1}" type="presParOf" srcId="{4DB79994-2CD9-4C9C-B501-774A49F169A1}" destId="{7D18E14F-DEB6-4A2A-BFC6-29B536DBB981}" srcOrd="0" destOrd="0" presId="urn:microsoft.com/office/officeart/2008/layout/BendingPictureBlocks"/>
    <dgm:cxn modelId="{8B1D7AE3-9F1B-4C2D-A940-808149C52791}" type="presParOf" srcId="{4DB79994-2CD9-4C9C-B501-774A49F169A1}" destId="{A63A58EB-04C7-4878-B45A-6FD99C51F08C}" srcOrd="1" destOrd="0" presId="urn:microsoft.com/office/officeart/2008/layout/BendingPictureBlocks"/>
    <dgm:cxn modelId="{777A3961-6D78-4739-B704-C27F8265A93F}" type="presParOf" srcId="{51E2FB71-463C-4AD0-86E9-BA36DAC6219F}" destId="{CBD4A7AA-2224-4441-BAC4-704E12E95CAE}" srcOrd="5" destOrd="0" presId="urn:microsoft.com/office/officeart/2008/layout/BendingPictureBlocks"/>
    <dgm:cxn modelId="{4A286B2D-F761-4A40-ACA2-1020D0A88808}" type="presParOf" srcId="{51E2FB71-463C-4AD0-86E9-BA36DAC6219F}" destId="{05E1E821-E7FB-497C-A0C8-69557A301232}" srcOrd="6" destOrd="0" presId="urn:microsoft.com/office/officeart/2008/layout/BendingPictureBlocks"/>
    <dgm:cxn modelId="{EC651325-75BF-4867-B744-F0C4FB807FFD}" type="presParOf" srcId="{05E1E821-E7FB-497C-A0C8-69557A301232}" destId="{4DE7108E-8983-4647-A178-4F4BE8015C63}" srcOrd="0" destOrd="0" presId="urn:microsoft.com/office/officeart/2008/layout/BendingPictureBlocks"/>
    <dgm:cxn modelId="{89C1A77A-FA4D-404E-B5DA-9C4C33DC5145}" type="presParOf" srcId="{05E1E821-E7FB-497C-A0C8-69557A301232}" destId="{57B5D06E-4BA7-4CB5-A693-58E6EDCD8EFE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9C1BB59-EC06-4D53-AF90-11B9EA837AE0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1" csCatId="colorful" phldr="1"/>
      <dgm:spPr/>
    </dgm:pt>
    <dgm:pt modelId="{64FBC018-7531-425D-87BD-1C7FEDF5CCDD}">
      <dgm:prSet phldrT="[텍스트]"/>
      <dgm:spPr/>
      <dgm:t>
        <a:bodyPr/>
        <a:lstStyle/>
        <a:p>
          <a:pPr latinLnBrk="1"/>
          <a:r>
            <a:rPr lang="en-US" altLang="ko-KR" b="1" dirty="0" smtClean="0">
              <a:solidFill>
                <a:schemeClr val="tx1"/>
              </a:solidFill>
            </a:rPr>
            <a:t>10</a:t>
          </a:r>
          <a:r>
            <a:rPr lang="ko-KR" altLang="en-US" b="1" dirty="0" smtClean="0">
              <a:solidFill>
                <a:schemeClr val="tx1"/>
              </a:solidFill>
            </a:rPr>
            <a:t>대</a:t>
          </a:r>
          <a:endParaRPr lang="en-US" altLang="ko-KR" b="1" dirty="0" smtClean="0">
            <a:solidFill>
              <a:schemeClr val="tx1"/>
            </a:solidFill>
          </a:endParaRPr>
        </a:p>
        <a:p>
          <a:pPr latinLnBrk="1"/>
          <a:r>
            <a:rPr lang="ko-KR" altLang="en-US" b="1" dirty="0" smtClean="0"/>
            <a:t>비만 및 </a:t>
          </a:r>
          <a:r>
            <a:rPr lang="en-US" altLang="ko-KR" b="1" dirty="0" smtClean="0"/>
            <a:t/>
          </a:r>
          <a:br>
            <a:rPr lang="en-US" altLang="ko-KR" b="1" dirty="0" smtClean="0"/>
          </a:br>
          <a:r>
            <a:rPr lang="ko-KR" altLang="en-US" b="1" dirty="0" err="1" smtClean="0"/>
            <a:t>식이교육</a:t>
          </a:r>
          <a:endParaRPr lang="ko-KR" altLang="en-US" b="1" dirty="0"/>
        </a:p>
      </dgm:t>
    </dgm:pt>
    <dgm:pt modelId="{C8763688-8852-43C2-891B-7B8EE20A5B6E}" type="par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11C2244A-54D6-4750-B512-4DE26ECCCFC0}" type="sib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EC8D3D7B-064C-4677-8656-82F8A9558F92}">
      <dgm:prSet phldrT="[텍스트]"/>
      <dgm:spPr/>
      <dgm:t>
        <a:bodyPr/>
        <a:lstStyle/>
        <a:p>
          <a:pPr latinLnBrk="1"/>
          <a:r>
            <a:rPr lang="en-US" altLang="ko-KR" b="1" dirty="0" smtClean="0">
              <a:solidFill>
                <a:schemeClr val="tx1"/>
              </a:solidFill>
            </a:rPr>
            <a:t>40</a:t>
          </a:r>
          <a:r>
            <a:rPr lang="ko-KR" altLang="en-US" b="1" dirty="0" smtClean="0">
              <a:solidFill>
                <a:schemeClr val="tx1"/>
              </a:solidFill>
            </a:rPr>
            <a:t>대</a:t>
          </a:r>
          <a:r>
            <a:rPr lang="en-US" altLang="ko-KR" b="1" dirty="0" smtClean="0">
              <a:solidFill>
                <a:schemeClr val="tx1"/>
              </a:solidFill>
            </a:rPr>
            <a:t>~60</a:t>
          </a:r>
          <a:r>
            <a:rPr lang="ko-KR" altLang="en-US" b="1" dirty="0" smtClean="0">
              <a:solidFill>
                <a:schemeClr val="tx1"/>
              </a:solidFill>
            </a:rPr>
            <a:t>대</a:t>
          </a:r>
          <a:endParaRPr lang="en-US" altLang="ko-KR" b="1" dirty="0" smtClean="0">
            <a:solidFill>
              <a:schemeClr val="tx1"/>
            </a:solidFill>
          </a:endParaRPr>
        </a:p>
        <a:p>
          <a:pPr latinLnBrk="1"/>
          <a:r>
            <a:rPr lang="ko-KR" altLang="en-US" b="1" dirty="0" smtClean="0"/>
            <a:t>건강생활</a:t>
          </a:r>
          <a:r>
            <a:rPr lang="en-US" altLang="ko-KR" b="1" dirty="0" smtClean="0"/>
            <a:t/>
          </a:r>
          <a:br>
            <a:rPr lang="en-US" altLang="ko-KR" b="1" dirty="0" smtClean="0"/>
          </a:br>
          <a:r>
            <a:rPr lang="ko-KR" altLang="en-US" b="1" dirty="0" smtClean="0"/>
            <a:t>실천 </a:t>
          </a:r>
          <a:r>
            <a:rPr lang="ko-KR" altLang="en-US" b="1" dirty="0" smtClean="0"/>
            <a:t>연계 </a:t>
          </a:r>
          <a:endParaRPr lang="ko-KR" altLang="en-US" b="1" dirty="0"/>
        </a:p>
      </dgm:t>
    </dgm:pt>
    <dgm:pt modelId="{2D00BE16-62D4-4A64-8446-CC70A892A8DD}" type="par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70B115D7-A8B6-436C-B283-36D69870FEEC}" type="sib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0806453B-B02F-4C7D-B128-8C25F1C44307}">
      <dgm:prSet phldrT="[텍스트]"/>
      <dgm:spPr/>
      <dgm:t>
        <a:bodyPr/>
        <a:lstStyle/>
        <a:p>
          <a:pPr latinLnBrk="1"/>
          <a:r>
            <a:rPr lang="en-US" altLang="ko-KR" b="1" dirty="0" smtClean="0">
              <a:solidFill>
                <a:schemeClr val="tx1"/>
              </a:solidFill>
            </a:rPr>
            <a:t>60</a:t>
          </a:r>
          <a:r>
            <a:rPr lang="ko-KR" altLang="en-US" b="1" dirty="0" smtClean="0">
              <a:solidFill>
                <a:schemeClr val="tx1"/>
              </a:solidFill>
            </a:rPr>
            <a:t>대 이상</a:t>
          </a:r>
          <a:endParaRPr lang="en-US" altLang="ko-KR" b="1" dirty="0" smtClean="0">
            <a:solidFill>
              <a:schemeClr val="tx1"/>
            </a:solidFill>
          </a:endParaRPr>
        </a:p>
        <a:p>
          <a:pPr latinLnBrk="1"/>
          <a:r>
            <a:rPr lang="ko-KR" altLang="en-US" b="1" dirty="0" err="1" smtClean="0"/>
            <a:t>채변통</a:t>
          </a:r>
          <a:r>
            <a:rPr lang="ko-KR" altLang="en-US" b="1" dirty="0" smtClean="0"/>
            <a:t> 배부 및 수거</a:t>
          </a:r>
          <a:endParaRPr lang="en-US" altLang="ko-KR" b="1" dirty="0" smtClean="0"/>
        </a:p>
      </dgm:t>
    </dgm:pt>
    <dgm:pt modelId="{5836DD83-673F-44E5-A826-1230B0D53F1E}" type="parTrans" cxnId="{E23AA2C5-FFD3-4C46-96B2-7AFF038833A3}">
      <dgm:prSet/>
      <dgm:spPr/>
      <dgm:t>
        <a:bodyPr/>
        <a:lstStyle/>
        <a:p>
          <a:pPr latinLnBrk="1"/>
          <a:endParaRPr lang="ko-KR" altLang="en-US"/>
        </a:p>
      </dgm:t>
    </dgm:pt>
    <dgm:pt modelId="{E148DBD3-8C0B-456E-B27F-B957F63D751D}" type="sibTrans" cxnId="{E23AA2C5-FFD3-4C46-96B2-7AFF038833A3}">
      <dgm:prSet/>
      <dgm:spPr/>
      <dgm:t>
        <a:bodyPr/>
        <a:lstStyle/>
        <a:p>
          <a:pPr latinLnBrk="1"/>
          <a:endParaRPr lang="ko-KR" altLang="en-US"/>
        </a:p>
      </dgm:t>
    </dgm:pt>
    <dgm:pt modelId="{6EA4B5AA-F24A-48B6-A5AB-3F4017005244}">
      <dgm:prSet phldrT="[텍스트]"/>
      <dgm:spPr/>
      <dgm:t>
        <a:bodyPr/>
        <a:lstStyle/>
        <a:p>
          <a:pPr latinLnBrk="1"/>
          <a:r>
            <a:rPr lang="en-US" altLang="ko-KR" b="1" dirty="0" smtClean="0">
              <a:solidFill>
                <a:schemeClr val="tx1"/>
              </a:solidFill>
            </a:rPr>
            <a:t>20</a:t>
          </a:r>
          <a:r>
            <a:rPr lang="ko-KR" altLang="en-US" b="1" dirty="0" smtClean="0">
              <a:solidFill>
                <a:schemeClr val="tx1"/>
              </a:solidFill>
            </a:rPr>
            <a:t>대</a:t>
          </a:r>
          <a:r>
            <a:rPr lang="en-US" altLang="ko-KR" b="1" dirty="0" smtClean="0">
              <a:solidFill>
                <a:schemeClr val="tx1"/>
              </a:solidFill>
            </a:rPr>
            <a:t>~30</a:t>
          </a:r>
          <a:r>
            <a:rPr lang="ko-KR" altLang="en-US" b="1" dirty="0" smtClean="0">
              <a:solidFill>
                <a:schemeClr val="tx1"/>
              </a:solidFill>
            </a:rPr>
            <a:t>대</a:t>
          </a:r>
          <a:endParaRPr lang="en-US" altLang="ko-KR" b="1" dirty="0" smtClean="0">
            <a:solidFill>
              <a:schemeClr val="tx1"/>
            </a:solidFill>
          </a:endParaRPr>
        </a:p>
        <a:p>
          <a:pPr latinLnBrk="1"/>
          <a:r>
            <a:rPr lang="ko-KR" altLang="en-US" b="1" dirty="0" smtClean="0"/>
            <a:t>암 예방 </a:t>
          </a:r>
          <a:r>
            <a:rPr lang="en-US" altLang="ko-KR" b="1" dirty="0" smtClean="0"/>
            <a:t/>
          </a:r>
          <a:br>
            <a:rPr lang="en-US" altLang="ko-KR" b="1" dirty="0" smtClean="0"/>
          </a:br>
          <a:r>
            <a:rPr lang="ko-KR" altLang="en-US" b="1" dirty="0" smtClean="0"/>
            <a:t>캠페인 </a:t>
          </a:r>
          <a:r>
            <a:rPr lang="ko-KR" altLang="en-US" b="1" dirty="0" smtClean="0"/>
            <a:t>실시</a:t>
          </a:r>
          <a:endParaRPr lang="ko-KR" altLang="en-US" b="1" dirty="0"/>
        </a:p>
      </dgm:t>
    </dgm:pt>
    <dgm:pt modelId="{06CF5488-771A-4F3A-970D-4B066E98916B}" type="par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68591B19-ABC7-4E9D-8D71-B11762C4A594}" type="sib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A5A84591-B842-4F41-9785-0D7BB906B6AE}" type="pres">
      <dgm:prSet presAssocID="{D9C1BB59-EC06-4D53-AF90-11B9EA837AE0}" presName="Name0" presStyleCnt="0">
        <dgm:presLayoutVars>
          <dgm:dir/>
          <dgm:resizeHandles/>
        </dgm:presLayoutVars>
      </dgm:prSet>
      <dgm:spPr/>
    </dgm:pt>
    <dgm:pt modelId="{82EB80AA-F6A7-457D-8BBE-D203EE89A2FD}" type="pres">
      <dgm:prSet presAssocID="{64FBC018-7531-425D-87BD-1C7FEDF5CCDD}" presName="composite" presStyleCnt="0"/>
      <dgm:spPr/>
    </dgm:pt>
    <dgm:pt modelId="{540FAB65-74A3-4492-8535-0D30186C1DE3}" type="pres">
      <dgm:prSet presAssocID="{64FBC018-7531-425D-87BD-1C7FEDF5CCDD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</dgm:spPr>
    </dgm:pt>
    <dgm:pt modelId="{2D3F7B2C-FE50-42E9-B3E7-BB3D812EA0A3}" type="pres">
      <dgm:prSet presAssocID="{64FBC018-7531-425D-87BD-1C7FEDF5CCDD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5FD0B18-BB48-4350-B7B4-8318D825DCBE}" type="pres">
      <dgm:prSet presAssocID="{11C2244A-54D6-4750-B512-4DE26ECCCFC0}" presName="sibTrans" presStyleCnt="0"/>
      <dgm:spPr/>
    </dgm:pt>
    <dgm:pt modelId="{1D0178D8-C7EB-459D-A5B9-1AB86F60AD16}" type="pres">
      <dgm:prSet presAssocID="{6EA4B5AA-F24A-48B6-A5AB-3F4017005244}" presName="composite" presStyleCnt="0"/>
      <dgm:spPr/>
    </dgm:pt>
    <dgm:pt modelId="{56288BD3-84D0-47D2-8134-87E7403F23F3}" type="pres">
      <dgm:prSet presAssocID="{6EA4B5AA-F24A-48B6-A5AB-3F4017005244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B479D745-C6AD-40BB-8B08-0B1700523216}" type="pres">
      <dgm:prSet presAssocID="{6EA4B5AA-F24A-48B6-A5AB-3F4017005244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4F59976-5891-499D-92B2-B52757201602}" type="pres">
      <dgm:prSet presAssocID="{68591B19-ABC7-4E9D-8D71-B11762C4A594}" presName="sibTrans" presStyleCnt="0"/>
      <dgm:spPr/>
    </dgm:pt>
    <dgm:pt modelId="{BA87F35C-B2C4-4823-9ACE-A2A185125825}" type="pres">
      <dgm:prSet presAssocID="{EC8D3D7B-064C-4677-8656-82F8A9558F92}" presName="composite" presStyleCnt="0"/>
      <dgm:spPr/>
    </dgm:pt>
    <dgm:pt modelId="{9DBD6B13-8D5A-408F-BC46-621DC6F22A40}" type="pres">
      <dgm:prSet presAssocID="{EC8D3D7B-064C-4677-8656-82F8A9558F92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59F250B5-4646-4E54-A866-6DADBB0B0311}" type="pres">
      <dgm:prSet presAssocID="{EC8D3D7B-064C-4677-8656-82F8A9558F92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1AC3D58-2D6D-4C79-B1D9-3C1D8239B000}" type="pres">
      <dgm:prSet presAssocID="{70B115D7-A8B6-436C-B283-36D69870FEEC}" presName="sibTrans" presStyleCnt="0"/>
      <dgm:spPr/>
    </dgm:pt>
    <dgm:pt modelId="{FF259A6D-2279-443A-973A-1BC034E519D3}" type="pres">
      <dgm:prSet presAssocID="{0806453B-B02F-4C7D-B128-8C25F1C44307}" presName="composite" presStyleCnt="0"/>
      <dgm:spPr/>
    </dgm:pt>
    <dgm:pt modelId="{5F3DB3EA-7418-4EDF-A715-1C1422069FC1}" type="pres">
      <dgm:prSet presAssocID="{0806453B-B02F-4C7D-B128-8C25F1C44307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BA6CB777-300F-4873-8A60-D5B66F85E9BF}" type="pres">
      <dgm:prSet presAssocID="{0806453B-B02F-4C7D-B128-8C25F1C44307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641822C-9C1F-49D1-B3B8-0648CC3431B9}" type="presOf" srcId="{EC8D3D7B-064C-4677-8656-82F8A9558F92}" destId="{59F250B5-4646-4E54-A866-6DADBB0B0311}" srcOrd="0" destOrd="0" presId="urn:microsoft.com/office/officeart/2008/layout/BendingPictureBlocks"/>
    <dgm:cxn modelId="{384F1E8E-0B75-4521-B7CC-A972D015B4D8}" type="presOf" srcId="{0806453B-B02F-4C7D-B128-8C25F1C44307}" destId="{BA6CB777-300F-4873-8A60-D5B66F85E9BF}" srcOrd="0" destOrd="0" presId="urn:microsoft.com/office/officeart/2008/layout/BendingPictureBlocks"/>
    <dgm:cxn modelId="{E23AA2C5-FFD3-4C46-96B2-7AFF038833A3}" srcId="{D9C1BB59-EC06-4D53-AF90-11B9EA837AE0}" destId="{0806453B-B02F-4C7D-B128-8C25F1C44307}" srcOrd="3" destOrd="0" parTransId="{5836DD83-673F-44E5-A826-1230B0D53F1E}" sibTransId="{E148DBD3-8C0B-456E-B27F-B957F63D751D}"/>
    <dgm:cxn modelId="{02076ADC-32C3-42E3-AB1D-483002352140}" type="presOf" srcId="{64FBC018-7531-425D-87BD-1C7FEDF5CCDD}" destId="{2D3F7B2C-FE50-42E9-B3E7-BB3D812EA0A3}" srcOrd="0" destOrd="0" presId="urn:microsoft.com/office/officeart/2008/layout/BendingPictureBlocks"/>
    <dgm:cxn modelId="{48CA77DD-FD94-4924-B235-71F124ECBDA7}" srcId="{D9C1BB59-EC06-4D53-AF90-11B9EA837AE0}" destId="{EC8D3D7B-064C-4677-8656-82F8A9558F92}" srcOrd="2" destOrd="0" parTransId="{2D00BE16-62D4-4A64-8446-CC70A892A8DD}" sibTransId="{70B115D7-A8B6-436C-B283-36D69870FEEC}"/>
    <dgm:cxn modelId="{99F1B681-78C3-4151-AD9C-D4BCA9FD3BC2}" type="presOf" srcId="{6EA4B5AA-F24A-48B6-A5AB-3F4017005244}" destId="{B479D745-C6AD-40BB-8B08-0B1700523216}" srcOrd="0" destOrd="0" presId="urn:microsoft.com/office/officeart/2008/layout/BendingPictureBlocks"/>
    <dgm:cxn modelId="{36D9BE65-0C9D-4A5A-95D4-D3ADD221D0CE}" srcId="{D9C1BB59-EC06-4D53-AF90-11B9EA837AE0}" destId="{64FBC018-7531-425D-87BD-1C7FEDF5CCDD}" srcOrd="0" destOrd="0" parTransId="{C8763688-8852-43C2-891B-7B8EE20A5B6E}" sibTransId="{11C2244A-54D6-4750-B512-4DE26ECCCFC0}"/>
    <dgm:cxn modelId="{1D747998-2BB6-4134-ACBD-5C196B1177AD}" srcId="{D9C1BB59-EC06-4D53-AF90-11B9EA837AE0}" destId="{6EA4B5AA-F24A-48B6-A5AB-3F4017005244}" srcOrd="1" destOrd="0" parTransId="{06CF5488-771A-4F3A-970D-4B066E98916B}" sibTransId="{68591B19-ABC7-4E9D-8D71-B11762C4A594}"/>
    <dgm:cxn modelId="{ED187BA2-7C92-4BCC-9507-3E3151427491}" type="presOf" srcId="{D9C1BB59-EC06-4D53-AF90-11B9EA837AE0}" destId="{A5A84591-B842-4F41-9785-0D7BB906B6AE}" srcOrd="0" destOrd="0" presId="urn:microsoft.com/office/officeart/2008/layout/BendingPictureBlocks"/>
    <dgm:cxn modelId="{FC818325-1E0F-4A7E-BD78-88222F83D9FA}" type="presParOf" srcId="{A5A84591-B842-4F41-9785-0D7BB906B6AE}" destId="{82EB80AA-F6A7-457D-8BBE-D203EE89A2FD}" srcOrd="0" destOrd="0" presId="urn:microsoft.com/office/officeart/2008/layout/BendingPictureBlocks"/>
    <dgm:cxn modelId="{DEC4B6A7-7214-43AD-A413-49CD64797974}" type="presParOf" srcId="{82EB80AA-F6A7-457D-8BBE-D203EE89A2FD}" destId="{540FAB65-74A3-4492-8535-0D30186C1DE3}" srcOrd="0" destOrd="0" presId="urn:microsoft.com/office/officeart/2008/layout/BendingPictureBlocks"/>
    <dgm:cxn modelId="{9D7EBD37-1034-4949-9430-903BC83F8EB6}" type="presParOf" srcId="{82EB80AA-F6A7-457D-8BBE-D203EE89A2FD}" destId="{2D3F7B2C-FE50-42E9-B3E7-BB3D812EA0A3}" srcOrd="1" destOrd="0" presId="urn:microsoft.com/office/officeart/2008/layout/BendingPictureBlocks"/>
    <dgm:cxn modelId="{448E403E-54DC-4684-8927-6EAED0D5CDCD}" type="presParOf" srcId="{A5A84591-B842-4F41-9785-0D7BB906B6AE}" destId="{05FD0B18-BB48-4350-B7B4-8318D825DCBE}" srcOrd="1" destOrd="0" presId="urn:microsoft.com/office/officeart/2008/layout/BendingPictureBlocks"/>
    <dgm:cxn modelId="{39274437-5607-4183-84CD-454782DFE0C7}" type="presParOf" srcId="{A5A84591-B842-4F41-9785-0D7BB906B6AE}" destId="{1D0178D8-C7EB-459D-A5B9-1AB86F60AD16}" srcOrd="2" destOrd="0" presId="urn:microsoft.com/office/officeart/2008/layout/BendingPictureBlocks"/>
    <dgm:cxn modelId="{275504FA-B21E-4EC3-BF09-F42D9423CC4D}" type="presParOf" srcId="{1D0178D8-C7EB-459D-A5B9-1AB86F60AD16}" destId="{56288BD3-84D0-47D2-8134-87E7403F23F3}" srcOrd="0" destOrd="0" presId="urn:microsoft.com/office/officeart/2008/layout/BendingPictureBlocks"/>
    <dgm:cxn modelId="{94A53EE0-99DD-4054-8AA8-4516AF9879E9}" type="presParOf" srcId="{1D0178D8-C7EB-459D-A5B9-1AB86F60AD16}" destId="{B479D745-C6AD-40BB-8B08-0B1700523216}" srcOrd="1" destOrd="0" presId="urn:microsoft.com/office/officeart/2008/layout/BendingPictureBlocks"/>
    <dgm:cxn modelId="{90368B7A-96C8-4FE8-AC97-FD9FF0327CC6}" type="presParOf" srcId="{A5A84591-B842-4F41-9785-0D7BB906B6AE}" destId="{A4F59976-5891-499D-92B2-B52757201602}" srcOrd="3" destOrd="0" presId="urn:microsoft.com/office/officeart/2008/layout/BendingPictureBlocks"/>
    <dgm:cxn modelId="{8C2061A9-5E8E-4021-ABE3-94BFF26954B0}" type="presParOf" srcId="{A5A84591-B842-4F41-9785-0D7BB906B6AE}" destId="{BA87F35C-B2C4-4823-9ACE-A2A185125825}" srcOrd="4" destOrd="0" presId="urn:microsoft.com/office/officeart/2008/layout/BendingPictureBlocks"/>
    <dgm:cxn modelId="{8B9BECD7-93E4-4C6F-9DE5-07E312B4C22D}" type="presParOf" srcId="{BA87F35C-B2C4-4823-9ACE-A2A185125825}" destId="{9DBD6B13-8D5A-408F-BC46-621DC6F22A40}" srcOrd="0" destOrd="0" presId="urn:microsoft.com/office/officeart/2008/layout/BendingPictureBlocks"/>
    <dgm:cxn modelId="{41FAAC00-7FB1-49D5-A49C-2FE7B72170DC}" type="presParOf" srcId="{BA87F35C-B2C4-4823-9ACE-A2A185125825}" destId="{59F250B5-4646-4E54-A866-6DADBB0B0311}" srcOrd="1" destOrd="0" presId="urn:microsoft.com/office/officeart/2008/layout/BendingPictureBlocks"/>
    <dgm:cxn modelId="{BB4279E2-2196-4B38-894C-81EE69C54E48}" type="presParOf" srcId="{A5A84591-B842-4F41-9785-0D7BB906B6AE}" destId="{71AC3D58-2D6D-4C79-B1D9-3C1D8239B000}" srcOrd="5" destOrd="0" presId="urn:microsoft.com/office/officeart/2008/layout/BendingPictureBlocks"/>
    <dgm:cxn modelId="{95F820E3-98DE-47DA-82FF-DD6618AADA93}" type="presParOf" srcId="{A5A84591-B842-4F41-9785-0D7BB906B6AE}" destId="{FF259A6D-2279-443A-973A-1BC034E519D3}" srcOrd="6" destOrd="0" presId="urn:microsoft.com/office/officeart/2008/layout/BendingPictureBlocks"/>
    <dgm:cxn modelId="{D9E1BB57-1A5E-4770-974A-3DC723823B00}" type="presParOf" srcId="{FF259A6D-2279-443A-973A-1BC034E519D3}" destId="{5F3DB3EA-7418-4EDF-A715-1C1422069FC1}" srcOrd="0" destOrd="0" presId="urn:microsoft.com/office/officeart/2008/layout/BendingPictureBlocks"/>
    <dgm:cxn modelId="{EC1F6BE3-5E71-48ED-91E7-915B38B06EE4}" type="presParOf" srcId="{FF259A6D-2279-443A-973A-1BC034E519D3}" destId="{BA6CB777-300F-4873-8A60-D5B66F85E9BF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9C1BB59-EC06-4D53-AF90-11B9EA837AE0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1" csCatId="colorful" phldr="1"/>
      <dgm:spPr/>
    </dgm:pt>
    <dgm:pt modelId="{64FBC018-7531-425D-87BD-1C7FEDF5CCDD}">
      <dgm:prSet phldrT="[텍스트]"/>
      <dgm:spPr/>
      <dgm:t>
        <a:bodyPr/>
        <a:lstStyle/>
        <a:p>
          <a:pPr latinLnBrk="1"/>
          <a:r>
            <a:rPr lang="ko-KR" altLang="en-US" b="1" dirty="0" smtClean="0"/>
            <a:t>전광판 </a:t>
          </a:r>
          <a:r>
            <a:rPr lang="en-US" altLang="ko-KR" b="1" dirty="0" smtClean="0"/>
            <a:t/>
          </a:r>
          <a:br>
            <a:rPr lang="en-US" altLang="ko-KR" b="1" dirty="0" smtClean="0"/>
          </a:br>
          <a:r>
            <a:rPr lang="ko-KR" altLang="en-US" b="1" dirty="0" smtClean="0"/>
            <a:t>이용 </a:t>
          </a:r>
          <a:r>
            <a:rPr lang="ko-KR" altLang="en-US" b="1" dirty="0" smtClean="0"/>
            <a:t>홍보</a:t>
          </a:r>
          <a:endParaRPr lang="en-US" altLang="ko-KR" b="1" dirty="0" smtClean="0"/>
        </a:p>
      </dgm:t>
    </dgm:pt>
    <dgm:pt modelId="{C8763688-8852-43C2-891B-7B8EE20A5B6E}" type="par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11C2244A-54D6-4750-B512-4DE26ECCCFC0}" type="sib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EC8D3D7B-064C-4677-8656-82F8A9558F92}">
      <dgm:prSet phldrT="[텍스트]"/>
      <dgm:spPr/>
      <dgm:t>
        <a:bodyPr/>
        <a:lstStyle/>
        <a:p>
          <a:pPr latinLnBrk="1"/>
          <a:r>
            <a:rPr lang="ko-KR" altLang="en-US" b="1" dirty="0" smtClean="0"/>
            <a:t>유관기관 </a:t>
          </a:r>
          <a:r>
            <a:rPr lang="en-US" altLang="ko-KR" b="1" dirty="0" smtClean="0"/>
            <a:t/>
          </a:r>
          <a:br>
            <a:rPr lang="en-US" altLang="ko-KR" b="1" dirty="0" smtClean="0"/>
          </a:br>
          <a:r>
            <a:rPr lang="ko-KR" altLang="en-US" b="1" dirty="0" smtClean="0"/>
            <a:t>간담회 </a:t>
          </a:r>
          <a:r>
            <a:rPr lang="ko-KR" altLang="en-US" b="1" dirty="0" smtClean="0"/>
            <a:t>개최</a:t>
          </a:r>
          <a:endParaRPr lang="en-US" altLang="ko-KR" b="1" dirty="0" smtClean="0"/>
        </a:p>
      </dgm:t>
    </dgm:pt>
    <dgm:pt modelId="{2D00BE16-62D4-4A64-8446-CC70A892A8DD}" type="par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70B115D7-A8B6-436C-B283-36D69870FEEC}" type="sib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6EA4B5AA-F24A-48B6-A5AB-3F4017005244}">
      <dgm:prSet phldrT="[텍스트]"/>
      <dgm:spPr/>
      <dgm:t>
        <a:bodyPr/>
        <a:lstStyle/>
        <a:p>
          <a:pPr latinLnBrk="1"/>
          <a:r>
            <a:rPr lang="ko-KR" altLang="en-US" b="1" dirty="0" smtClean="0"/>
            <a:t>주민 </a:t>
          </a:r>
          <a:r>
            <a:rPr lang="en-US" altLang="ko-KR" b="1" dirty="0" smtClean="0"/>
            <a:t/>
          </a:r>
          <a:br>
            <a:rPr lang="en-US" altLang="ko-KR" b="1" dirty="0" smtClean="0"/>
          </a:br>
          <a:r>
            <a:rPr lang="ko-KR" altLang="en-US" b="1" dirty="0" smtClean="0"/>
            <a:t>부녀회</a:t>
          </a:r>
          <a:endParaRPr lang="en-US" altLang="ko-KR" b="1" dirty="0" smtClean="0"/>
        </a:p>
      </dgm:t>
    </dgm:pt>
    <dgm:pt modelId="{68591B19-ABC7-4E9D-8D71-B11762C4A594}" type="sib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06CF5488-771A-4F3A-970D-4B066E98916B}" type="par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745B9676-CA4B-44F9-985B-7A5E3D48CCA8}">
      <dgm:prSet phldrT="[텍스트]"/>
      <dgm:spPr/>
      <dgm:t>
        <a:bodyPr/>
        <a:lstStyle/>
        <a:p>
          <a:pPr latinLnBrk="1"/>
          <a:r>
            <a:rPr lang="ko-KR" altLang="en-US" b="1" dirty="0" smtClean="0"/>
            <a:t>다중이용시설</a:t>
          </a:r>
          <a:endParaRPr lang="en-US" altLang="ko-KR" b="1" dirty="0" smtClean="0"/>
        </a:p>
      </dgm:t>
    </dgm:pt>
    <dgm:pt modelId="{718D8758-F3CA-4E4B-A3A1-CC6A75EDD53B}" type="parTrans" cxnId="{938F8D29-DD81-430C-9750-03ABFEE54753}">
      <dgm:prSet/>
      <dgm:spPr/>
      <dgm:t>
        <a:bodyPr/>
        <a:lstStyle/>
        <a:p>
          <a:pPr latinLnBrk="1"/>
          <a:endParaRPr lang="ko-KR" altLang="en-US"/>
        </a:p>
      </dgm:t>
    </dgm:pt>
    <dgm:pt modelId="{891B27A7-AB34-4545-AD5A-02ABB6570D5F}" type="sibTrans" cxnId="{938F8D29-DD81-430C-9750-03ABFEE54753}">
      <dgm:prSet/>
      <dgm:spPr/>
      <dgm:t>
        <a:bodyPr/>
        <a:lstStyle/>
        <a:p>
          <a:pPr latinLnBrk="1"/>
          <a:endParaRPr lang="ko-KR" altLang="en-US"/>
        </a:p>
      </dgm:t>
    </dgm:pt>
    <dgm:pt modelId="{37C1ECD7-33BE-4A04-BDC1-F2F7FAB2B034}" type="pres">
      <dgm:prSet presAssocID="{D9C1BB59-EC06-4D53-AF90-11B9EA837AE0}" presName="Name0" presStyleCnt="0">
        <dgm:presLayoutVars>
          <dgm:dir/>
          <dgm:resizeHandles/>
        </dgm:presLayoutVars>
      </dgm:prSet>
      <dgm:spPr/>
    </dgm:pt>
    <dgm:pt modelId="{7BCF60BF-FE27-4B16-AF9A-EFC95A9B0082}" type="pres">
      <dgm:prSet presAssocID="{64FBC018-7531-425D-87BD-1C7FEDF5CCDD}" presName="composite" presStyleCnt="0"/>
      <dgm:spPr/>
    </dgm:pt>
    <dgm:pt modelId="{EE80B9D0-16D3-4E2E-B904-73E521864C69}" type="pres">
      <dgm:prSet presAssocID="{64FBC018-7531-425D-87BD-1C7FEDF5CCDD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C024DA2-8646-4AD6-9C4B-D0FFE4F7C419}" type="pres">
      <dgm:prSet presAssocID="{64FBC018-7531-425D-87BD-1C7FEDF5CCDD}" presName="rect2" presStyleLbl="node1" presStyleIdx="0" presStyleCnt="4" custScaleX="12041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0AAD7A6-E8A4-4737-917D-E1956E5613D5}" type="pres">
      <dgm:prSet presAssocID="{11C2244A-54D6-4750-B512-4DE26ECCCFC0}" presName="sibTrans" presStyleCnt="0"/>
      <dgm:spPr/>
    </dgm:pt>
    <dgm:pt modelId="{4BE6C81E-B688-4838-A6B2-E7B83CA6E335}" type="pres">
      <dgm:prSet presAssocID="{6EA4B5AA-F24A-48B6-A5AB-3F4017005244}" presName="composite" presStyleCnt="0"/>
      <dgm:spPr/>
    </dgm:pt>
    <dgm:pt modelId="{34A04EE1-5F10-4839-ADC2-74B33EFA5274}" type="pres">
      <dgm:prSet presAssocID="{6EA4B5AA-F24A-48B6-A5AB-3F4017005244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8471DF55-ECF6-4C33-AAB3-65F50C730C16}" type="pres">
      <dgm:prSet presAssocID="{6EA4B5AA-F24A-48B6-A5AB-3F4017005244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991F590-8A9D-422D-8FF3-7FB02EDA4AC8}" type="pres">
      <dgm:prSet presAssocID="{68591B19-ABC7-4E9D-8D71-B11762C4A594}" presName="sibTrans" presStyleCnt="0"/>
      <dgm:spPr/>
    </dgm:pt>
    <dgm:pt modelId="{58DF8457-49E5-46ED-9887-CE70E5318781}" type="pres">
      <dgm:prSet presAssocID="{EC8D3D7B-064C-4677-8656-82F8A9558F92}" presName="composite" presStyleCnt="0"/>
      <dgm:spPr/>
    </dgm:pt>
    <dgm:pt modelId="{A50BC02F-5276-47B4-8537-B2F1BE034E90}" type="pres">
      <dgm:prSet presAssocID="{EC8D3D7B-064C-4677-8656-82F8A9558F92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</dgm:pt>
    <dgm:pt modelId="{0538E425-4A3A-486C-BCA4-843AD7933606}" type="pres">
      <dgm:prSet presAssocID="{EC8D3D7B-064C-4677-8656-82F8A9558F92}" presName="rect2" presStyleLbl="node1" presStyleIdx="2" presStyleCnt="4" custScaleX="12124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DF32A05-78E8-4C3F-9DBC-4F14A0353835}" type="pres">
      <dgm:prSet presAssocID="{70B115D7-A8B6-436C-B283-36D69870FEEC}" presName="sibTrans" presStyleCnt="0"/>
      <dgm:spPr/>
    </dgm:pt>
    <dgm:pt modelId="{66C815AD-C3C6-4482-97DD-1A581C5926A5}" type="pres">
      <dgm:prSet presAssocID="{745B9676-CA4B-44F9-985B-7A5E3D48CCA8}" presName="composite" presStyleCnt="0"/>
      <dgm:spPr/>
    </dgm:pt>
    <dgm:pt modelId="{4A8C1E64-5213-4631-994E-5B0222B43F62}" type="pres">
      <dgm:prSet presAssocID="{745B9676-CA4B-44F9-985B-7A5E3D48CCA8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000" r="-113000"/>
          </a:stretch>
        </a:blipFill>
      </dgm:spPr>
    </dgm:pt>
    <dgm:pt modelId="{234311EB-1432-43E8-B2F3-19BB6E433980}" type="pres">
      <dgm:prSet presAssocID="{745B9676-CA4B-44F9-985B-7A5E3D48CCA8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1D2108D-DC4A-407D-89BC-FE1D0DFFA0A1}" type="presOf" srcId="{745B9676-CA4B-44F9-985B-7A5E3D48CCA8}" destId="{234311EB-1432-43E8-B2F3-19BB6E433980}" srcOrd="0" destOrd="0" presId="urn:microsoft.com/office/officeart/2008/layout/BendingPictureBlocks"/>
    <dgm:cxn modelId="{938F8D29-DD81-430C-9750-03ABFEE54753}" srcId="{D9C1BB59-EC06-4D53-AF90-11B9EA837AE0}" destId="{745B9676-CA4B-44F9-985B-7A5E3D48CCA8}" srcOrd="3" destOrd="0" parTransId="{718D8758-F3CA-4E4B-A3A1-CC6A75EDD53B}" sibTransId="{891B27A7-AB34-4545-AD5A-02ABB6570D5F}"/>
    <dgm:cxn modelId="{1D747998-2BB6-4134-ACBD-5C196B1177AD}" srcId="{D9C1BB59-EC06-4D53-AF90-11B9EA837AE0}" destId="{6EA4B5AA-F24A-48B6-A5AB-3F4017005244}" srcOrd="1" destOrd="0" parTransId="{06CF5488-771A-4F3A-970D-4B066E98916B}" sibTransId="{68591B19-ABC7-4E9D-8D71-B11762C4A594}"/>
    <dgm:cxn modelId="{48CA77DD-FD94-4924-B235-71F124ECBDA7}" srcId="{D9C1BB59-EC06-4D53-AF90-11B9EA837AE0}" destId="{EC8D3D7B-064C-4677-8656-82F8A9558F92}" srcOrd="2" destOrd="0" parTransId="{2D00BE16-62D4-4A64-8446-CC70A892A8DD}" sibTransId="{70B115D7-A8B6-436C-B283-36D69870FEEC}"/>
    <dgm:cxn modelId="{36D9BE65-0C9D-4A5A-95D4-D3ADD221D0CE}" srcId="{D9C1BB59-EC06-4D53-AF90-11B9EA837AE0}" destId="{64FBC018-7531-425D-87BD-1C7FEDF5CCDD}" srcOrd="0" destOrd="0" parTransId="{C8763688-8852-43C2-891B-7B8EE20A5B6E}" sibTransId="{11C2244A-54D6-4750-B512-4DE26ECCCFC0}"/>
    <dgm:cxn modelId="{F5AEAE29-4CE2-4546-A01B-9ABE0FBA3DDD}" type="presOf" srcId="{64FBC018-7531-425D-87BD-1C7FEDF5CCDD}" destId="{FC024DA2-8646-4AD6-9C4B-D0FFE4F7C419}" srcOrd="0" destOrd="0" presId="urn:microsoft.com/office/officeart/2008/layout/BendingPictureBlocks"/>
    <dgm:cxn modelId="{8530DADD-C9EA-4FC2-9629-D74FD7B1C2C9}" type="presOf" srcId="{D9C1BB59-EC06-4D53-AF90-11B9EA837AE0}" destId="{37C1ECD7-33BE-4A04-BDC1-F2F7FAB2B034}" srcOrd="0" destOrd="0" presId="urn:microsoft.com/office/officeart/2008/layout/BendingPictureBlocks"/>
    <dgm:cxn modelId="{01134333-9122-444E-982F-BE7BD8DB76AB}" type="presOf" srcId="{EC8D3D7B-064C-4677-8656-82F8A9558F92}" destId="{0538E425-4A3A-486C-BCA4-843AD7933606}" srcOrd="0" destOrd="0" presId="urn:microsoft.com/office/officeart/2008/layout/BendingPictureBlocks"/>
    <dgm:cxn modelId="{365F7720-2D35-48F5-A5A3-B3EC4584F497}" type="presOf" srcId="{6EA4B5AA-F24A-48B6-A5AB-3F4017005244}" destId="{8471DF55-ECF6-4C33-AAB3-65F50C730C16}" srcOrd="0" destOrd="0" presId="urn:microsoft.com/office/officeart/2008/layout/BendingPictureBlocks"/>
    <dgm:cxn modelId="{3CCB536E-67CC-44DC-9C2C-D2882ACDE0FD}" type="presParOf" srcId="{37C1ECD7-33BE-4A04-BDC1-F2F7FAB2B034}" destId="{7BCF60BF-FE27-4B16-AF9A-EFC95A9B0082}" srcOrd="0" destOrd="0" presId="urn:microsoft.com/office/officeart/2008/layout/BendingPictureBlocks"/>
    <dgm:cxn modelId="{3DAB7D30-B59E-436C-A136-78B4D584ACA2}" type="presParOf" srcId="{7BCF60BF-FE27-4B16-AF9A-EFC95A9B0082}" destId="{EE80B9D0-16D3-4E2E-B904-73E521864C69}" srcOrd="0" destOrd="0" presId="urn:microsoft.com/office/officeart/2008/layout/BendingPictureBlocks"/>
    <dgm:cxn modelId="{24DC7CC7-A4EA-4FD1-9B4D-0EF21F5F182C}" type="presParOf" srcId="{7BCF60BF-FE27-4B16-AF9A-EFC95A9B0082}" destId="{FC024DA2-8646-4AD6-9C4B-D0FFE4F7C419}" srcOrd="1" destOrd="0" presId="urn:microsoft.com/office/officeart/2008/layout/BendingPictureBlocks"/>
    <dgm:cxn modelId="{DDF9812C-D722-425A-B3EE-67731F14CFCD}" type="presParOf" srcId="{37C1ECD7-33BE-4A04-BDC1-F2F7FAB2B034}" destId="{E0AAD7A6-E8A4-4737-917D-E1956E5613D5}" srcOrd="1" destOrd="0" presId="urn:microsoft.com/office/officeart/2008/layout/BendingPictureBlocks"/>
    <dgm:cxn modelId="{55A699DF-6936-40C5-9CFF-CAF14DE1F337}" type="presParOf" srcId="{37C1ECD7-33BE-4A04-BDC1-F2F7FAB2B034}" destId="{4BE6C81E-B688-4838-A6B2-E7B83CA6E335}" srcOrd="2" destOrd="0" presId="urn:microsoft.com/office/officeart/2008/layout/BendingPictureBlocks"/>
    <dgm:cxn modelId="{4340CF27-A490-410B-A6DA-08D85C1B256E}" type="presParOf" srcId="{4BE6C81E-B688-4838-A6B2-E7B83CA6E335}" destId="{34A04EE1-5F10-4839-ADC2-74B33EFA5274}" srcOrd="0" destOrd="0" presId="urn:microsoft.com/office/officeart/2008/layout/BendingPictureBlocks"/>
    <dgm:cxn modelId="{6D5114B1-3772-416D-9EAE-7FF4F0EAF502}" type="presParOf" srcId="{4BE6C81E-B688-4838-A6B2-E7B83CA6E335}" destId="{8471DF55-ECF6-4C33-AAB3-65F50C730C16}" srcOrd="1" destOrd="0" presId="urn:microsoft.com/office/officeart/2008/layout/BendingPictureBlocks"/>
    <dgm:cxn modelId="{5D2AAE7A-A504-4D82-B386-C8CC218A8652}" type="presParOf" srcId="{37C1ECD7-33BE-4A04-BDC1-F2F7FAB2B034}" destId="{C991F590-8A9D-422D-8FF3-7FB02EDA4AC8}" srcOrd="3" destOrd="0" presId="urn:microsoft.com/office/officeart/2008/layout/BendingPictureBlocks"/>
    <dgm:cxn modelId="{376676A4-6BF6-4367-88CE-F16FF38EC5EF}" type="presParOf" srcId="{37C1ECD7-33BE-4A04-BDC1-F2F7FAB2B034}" destId="{58DF8457-49E5-46ED-9887-CE70E5318781}" srcOrd="4" destOrd="0" presId="urn:microsoft.com/office/officeart/2008/layout/BendingPictureBlocks"/>
    <dgm:cxn modelId="{1744F891-1314-4997-A68B-47DF537A2C94}" type="presParOf" srcId="{58DF8457-49E5-46ED-9887-CE70E5318781}" destId="{A50BC02F-5276-47B4-8537-B2F1BE034E90}" srcOrd="0" destOrd="0" presId="urn:microsoft.com/office/officeart/2008/layout/BendingPictureBlocks"/>
    <dgm:cxn modelId="{667A3B26-93EB-4528-AAC4-AA2963A63A76}" type="presParOf" srcId="{58DF8457-49E5-46ED-9887-CE70E5318781}" destId="{0538E425-4A3A-486C-BCA4-843AD7933606}" srcOrd="1" destOrd="0" presId="urn:microsoft.com/office/officeart/2008/layout/BendingPictureBlocks"/>
    <dgm:cxn modelId="{31977599-670E-4DB0-A5EB-348F46FEEF50}" type="presParOf" srcId="{37C1ECD7-33BE-4A04-BDC1-F2F7FAB2B034}" destId="{EDF32A05-78E8-4C3F-9DBC-4F14A0353835}" srcOrd="5" destOrd="0" presId="urn:microsoft.com/office/officeart/2008/layout/BendingPictureBlocks"/>
    <dgm:cxn modelId="{9822AF28-E885-4CD2-9C56-5A8ABD6CDE49}" type="presParOf" srcId="{37C1ECD7-33BE-4A04-BDC1-F2F7FAB2B034}" destId="{66C815AD-C3C6-4482-97DD-1A581C5926A5}" srcOrd="6" destOrd="0" presId="urn:microsoft.com/office/officeart/2008/layout/BendingPictureBlocks"/>
    <dgm:cxn modelId="{A9F68119-7486-499E-A99E-3C250365AC6A}" type="presParOf" srcId="{66C815AD-C3C6-4482-97DD-1A581C5926A5}" destId="{4A8C1E64-5213-4631-994E-5B0222B43F62}" srcOrd="0" destOrd="0" presId="urn:microsoft.com/office/officeart/2008/layout/BendingPictureBlocks"/>
    <dgm:cxn modelId="{8FF79B07-1737-40B0-AEAD-4D0DAA6AB7BB}" type="presParOf" srcId="{66C815AD-C3C6-4482-97DD-1A581C5926A5}" destId="{234311EB-1432-43E8-B2F3-19BB6E433980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9C1BB59-EC06-4D53-AF90-11B9EA837AE0}" type="doc">
      <dgm:prSet loTypeId="urn:microsoft.com/office/officeart/2008/layout/BendingPictureSemiTransparentText" loCatId="picture" qsTypeId="urn:microsoft.com/office/officeart/2005/8/quickstyle/simple5" qsCatId="simple" csTypeId="urn:microsoft.com/office/officeart/2005/8/colors/colorful1" csCatId="colorful" phldr="1"/>
      <dgm:spPr/>
    </dgm:pt>
    <dgm:pt modelId="{64FBC018-7531-425D-87BD-1C7FEDF5CCDD}">
      <dgm:prSet phldrT="[텍스트]" custT="1"/>
      <dgm:spPr/>
      <dgm:t>
        <a:bodyPr/>
        <a:lstStyle/>
        <a:p>
          <a:pPr latinLnBrk="1"/>
          <a:r>
            <a:rPr lang="ko-KR" altLang="en-US" sz="2400" b="1" dirty="0" smtClean="0">
              <a:latin typeface="고도 M" panose="02000503000000020004" pitchFamily="2" charset="-127"/>
              <a:ea typeface="고도 M" panose="02000503000000020004" pitchFamily="2" charset="-127"/>
            </a:rPr>
            <a:t>재가 암환자 관리</a:t>
          </a:r>
          <a:endParaRPr lang="en-US" altLang="ko-KR" sz="2400" b="1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C8763688-8852-43C2-891B-7B8EE20A5B6E}" type="par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11C2244A-54D6-4750-B512-4DE26ECCCFC0}" type="sib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EC8D3D7B-064C-4677-8656-82F8A9558F92}">
      <dgm:prSet phldrT="[텍스트]" custT="1"/>
      <dgm:spPr/>
      <dgm:t>
        <a:bodyPr/>
        <a:lstStyle/>
        <a:p>
          <a:pPr latinLnBrk="1"/>
          <a:r>
            <a:rPr lang="ko-KR" altLang="en-US" sz="2400" b="1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금연사업</a:t>
          </a:r>
          <a:r>
            <a:rPr lang="ko-KR" altLang="en-US" sz="2400" b="1" dirty="0" smtClean="0">
              <a:latin typeface="고도 M" panose="02000503000000020004" pitchFamily="2" charset="-127"/>
              <a:ea typeface="고도 M" panose="02000503000000020004" pitchFamily="2" charset="-127"/>
            </a:rPr>
            <a:t> 연계 </a:t>
          </a:r>
          <a:r>
            <a:rPr lang="ko-KR" altLang="en-US" sz="2400" b="1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폐암교육</a:t>
          </a:r>
          <a:endParaRPr lang="en-US" altLang="ko-KR" sz="2400" b="1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2D00BE16-62D4-4A64-8446-CC70A892A8DD}" type="par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70B115D7-A8B6-436C-B283-36D69870FEEC}" type="sib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6EA4B5AA-F24A-48B6-A5AB-3F4017005244}">
      <dgm:prSet phldrT="[텍스트]" custT="1"/>
      <dgm:spPr/>
      <dgm:t>
        <a:bodyPr/>
        <a:lstStyle/>
        <a:p>
          <a:pPr latinLnBrk="1"/>
          <a:r>
            <a:rPr lang="ko-KR" altLang="en-US" sz="2400" b="1" dirty="0" smtClean="0">
              <a:latin typeface="고도 M" panose="02000503000000020004" pitchFamily="2" charset="-127"/>
              <a:ea typeface="고도 M" panose="02000503000000020004" pitchFamily="2" charset="-127"/>
            </a:rPr>
            <a:t>암환자 자조모임</a:t>
          </a:r>
          <a:endParaRPr lang="en-US" altLang="ko-KR" sz="2400" b="1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68591B19-ABC7-4E9D-8D71-B11762C4A594}" type="sib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06CF5488-771A-4F3A-970D-4B066E98916B}" type="par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778B859D-D36B-4C9C-BDCA-1FC2267B2A13}" type="pres">
      <dgm:prSet presAssocID="{D9C1BB59-EC06-4D53-AF90-11B9EA837AE0}" presName="Name0" presStyleCnt="0">
        <dgm:presLayoutVars>
          <dgm:dir/>
          <dgm:resizeHandles val="exact"/>
        </dgm:presLayoutVars>
      </dgm:prSet>
      <dgm:spPr/>
    </dgm:pt>
    <dgm:pt modelId="{700A2859-65C7-4D45-9FC1-7714C2B74170}" type="pres">
      <dgm:prSet presAssocID="{64FBC018-7531-425D-87BD-1C7FEDF5CCDD}" presName="composite" presStyleCnt="0"/>
      <dgm:spPr/>
    </dgm:pt>
    <dgm:pt modelId="{E084A645-50DE-4858-88CF-D0A8B2F148E3}" type="pres">
      <dgm:prSet presAssocID="{64FBC018-7531-425D-87BD-1C7FEDF5CCDD}" presName="rect1" presStyleLbl="bgShp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E245D8EC-D162-47B0-A74E-2DD947E435FA}" type="pres">
      <dgm:prSet presAssocID="{64FBC018-7531-425D-87BD-1C7FEDF5CCDD}" presName="rect2" presStyleLbl="trBgShp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94164F6-1760-4478-9037-FE3325D0A78D}" type="pres">
      <dgm:prSet presAssocID="{11C2244A-54D6-4750-B512-4DE26ECCCFC0}" presName="sibTrans" presStyleCnt="0"/>
      <dgm:spPr/>
    </dgm:pt>
    <dgm:pt modelId="{288C782B-7D14-40A2-A6D1-ACAF9ED98BCE}" type="pres">
      <dgm:prSet presAssocID="{6EA4B5AA-F24A-48B6-A5AB-3F4017005244}" presName="composite" presStyleCnt="0"/>
      <dgm:spPr/>
    </dgm:pt>
    <dgm:pt modelId="{A2C4126B-E5DA-4A7A-8B4F-D68365D939F6}" type="pres">
      <dgm:prSet presAssocID="{6EA4B5AA-F24A-48B6-A5AB-3F4017005244}" presName="rect1" presStyleLbl="bgShp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1000" r="-81000"/>
          </a:stretch>
        </a:blipFill>
      </dgm:spPr>
    </dgm:pt>
    <dgm:pt modelId="{903BF37C-B842-4E74-B7BD-5CAF6C92593E}" type="pres">
      <dgm:prSet presAssocID="{6EA4B5AA-F24A-48B6-A5AB-3F4017005244}" presName="rect2" presStyleLbl="trBgShp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ACF76A1-281F-48E4-92B6-FB1919D234AB}" type="pres">
      <dgm:prSet presAssocID="{68591B19-ABC7-4E9D-8D71-B11762C4A594}" presName="sibTrans" presStyleCnt="0"/>
      <dgm:spPr/>
    </dgm:pt>
    <dgm:pt modelId="{CFAAFE5A-BAD8-425F-871D-5F935FAEF40F}" type="pres">
      <dgm:prSet presAssocID="{EC8D3D7B-064C-4677-8656-82F8A9558F92}" presName="composite" presStyleCnt="0"/>
      <dgm:spPr/>
    </dgm:pt>
    <dgm:pt modelId="{46662E59-3EFF-46C3-8596-98FA54A01A36}" type="pres">
      <dgm:prSet presAssocID="{EC8D3D7B-064C-4677-8656-82F8A9558F92}" presName="rect1" presStyleLbl="bgShp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</dgm:pt>
    <dgm:pt modelId="{BFDC7860-EED2-4298-893D-DEDF66DB6CB8}" type="pres">
      <dgm:prSet presAssocID="{EC8D3D7B-064C-4677-8656-82F8A9558F92}" presName="rect2" presStyleLbl="trBgShp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8CA77DD-FD94-4924-B235-71F124ECBDA7}" srcId="{D9C1BB59-EC06-4D53-AF90-11B9EA837AE0}" destId="{EC8D3D7B-064C-4677-8656-82F8A9558F92}" srcOrd="2" destOrd="0" parTransId="{2D00BE16-62D4-4A64-8446-CC70A892A8DD}" sibTransId="{70B115D7-A8B6-436C-B283-36D69870FEEC}"/>
    <dgm:cxn modelId="{9D7C2B5B-EE38-4F9F-B32B-5B78C952DCB3}" type="presOf" srcId="{6EA4B5AA-F24A-48B6-A5AB-3F4017005244}" destId="{903BF37C-B842-4E74-B7BD-5CAF6C92593E}" srcOrd="0" destOrd="0" presId="urn:microsoft.com/office/officeart/2008/layout/BendingPictureSemiTransparentText"/>
    <dgm:cxn modelId="{503F9B55-3C70-48F3-ABEE-A63C77EBFCD2}" type="presOf" srcId="{EC8D3D7B-064C-4677-8656-82F8A9558F92}" destId="{BFDC7860-EED2-4298-893D-DEDF66DB6CB8}" srcOrd="0" destOrd="0" presId="urn:microsoft.com/office/officeart/2008/layout/BendingPictureSemiTransparentText"/>
    <dgm:cxn modelId="{36D9BE65-0C9D-4A5A-95D4-D3ADD221D0CE}" srcId="{D9C1BB59-EC06-4D53-AF90-11B9EA837AE0}" destId="{64FBC018-7531-425D-87BD-1C7FEDF5CCDD}" srcOrd="0" destOrd="0" parTransId="{C8763688-8852-43C2-891B-7B8EE20A5B6E}" sibTransId="{11C2244A-54D6-4750-B512-4DE26ECCCFC0}"/>
    <dgm:cxn modelId="{86F9D69D-9335-4DCF-9C73-C98911D1000E}" type="presOf" srcId="{D9C1BB59-EC06-4D53-AF90-11B9EA837AE0}" destId="{778B859D-D36B-4C9C-BDCA-1FC2267B2A13}" srcOrd="0" destOrd="0" presId="urn:microsoft.com/office/officeart/2008/layout/BendingPictureSemiTransparentText"/>
    <dgm:cxn modelId="{1D747998-2BB6-4134-ACBD-5C196B1177AD}" srcId="{D9C1BB59-EC06-4D53-AF90-11B9EA837AE0}" destId="{6EA4B5AA-F24A-48B6-A5AB-3F4017005244}" srcOrd="1" destOrd="0" parTransId="{06CF5488-771A-4F3A-970D-4B066E98916B}" sibTransId="{68591B19-ABC7-4E9D-8D71-B11762C4A594}"/>
    <dgm:cxn modelId="{EFA8B00A-C7B8-4CA3-A1DE-ACDB493A619C}" type="presOf" srcId="{64FBC018-7531-425D-87BD-1C7FEDF5CCDD}" destId="{E245D8EC-D162-47B0-A74E-2DD947E435FA}" srcOrd="0" destOrd="0" presId="urn:microsoft.com/office/officeart/2008/layout/BendingPictureSemiTransparentText"/>
    <dgm:cxn modelId="{584A2069-E8E2-402A-9FC2-8D3A8F899B9C}" type="presParOf" srcId="{778B859D-D36B-4C9C-BDCA-1FC2267B2A13}" destId="{700A2859-65C7-4D45-9FC1-7714C2B74170}" srcOrd="0" destOrd="0" presId="urn:microsoft.com/office/officeart/2008/layout/BendingPictureSemiTransparentText"/>
    <dgm:cxn modelId="{7CA285D8-B92F-4632-9A8F-0FDB2C1F07AD}" type="presParOf" srcId="{700A2859-65C7-4D45-9FC1-7714C2B74170}" destId="{E084A645-50DE-4858-88CF-D0A8B2F148E3}" srcOrd="0" destOrd="0" presId="urn:microsoft.com/office/officeart/2008/layout/BendingPictureSemiTransparentText"/>
    <dgm:cxn modelId="{B1DFAC9C-6157-491F-8F7E-9ED8172467F4}" type="presParOf" srcId="{700A2859-65C7-4D45-9FC1-7714C2B74170}" destId="{E245D8EC-D162-47B0-A74E-2DD947E435FA}" srcOrd="1" destOrd="0" presId="urn:microsoft.com/office/officeart/2008/layout/BendingPictureSemiTransparentText"/>
    <dgm:cxn modelId="{A232B08D-CD35-4CEF-8764-986F8B649F8F}" type="presParOf" srcId="{778B859D-D36B-4C9C-BDCA-1FC2267B2A13}" destId="{994164F6-1760-4478-9037-FE3325D0A78D}" srcOrd="1" destOrd="0" presId="urn:microsoft.com/office/officeart/2008/layout/BendingPictureSemiTransparentText"/>
    <dgm:cxn modelId="{FB059A2E-5CDB-4076-B5C0-1798D82267A3}" type="presParOf" srcId="{778B859D-D36B-4C9C-BDCA-1FC2267B2A13}" destId="{288C782B-7D14-40A2-A6D1-ACAF9ED98BCE}" srcOrd="2" destOrd="0" presId="urn:microsoft.com/office/officeart/2008/layout/BendingPictureSemiTransparentText"/>
    <dgm:cxn modelId="{DAD23E6A-FA0B-4DFE-9E73-BA65E880F511}" type="presParOf" srcId="{288C782B-7D14-40A2-A6D1-ACAF9ED98BCE}" destId="{A2C4126B-E5DA-4A7A-8B4F-D68365D939F6}" srcOrd="0" destOrd="0" presId="urn:microsoft.com/office/officeart/2008/layout/BendingPictureSemiTransparentText"/>
    <dgm:cxn modelId="{6FA2855A-D252-4A73-9CF7-B66A584022FE}" type="presParOf" srcId="{288C782B-7D14-40A2-A6D1-ACAF9ED98BCE}" destId="{903BF37C-B842-4E74-B7BD-5CAF6C92593E}" srcOrd="1" destOrd="0" presId="urn:microsoft.com/office/officeart/2008/layout/BendingPictureSemiTransparentText"/>
    <dgm:cxn modelId="{8FEF681A-6D38-4BD7-B452-07389F5DAC54}" type="presParOf" srcId="{778B859D-D36B-4C9C-BDCA-1FC2267B2A13}" destId="{8ACF76A1-281F-48E4-92B6-FB1919D234AB}" srcOrd="3" destOrd="0" presId="urn:microsoft.com/office/officeart/2008/layout/BendingPictureSemiTransparentText"/>
    <dgm:cxn modelId="{77B12EA7-D1EF-496C-94D5-D86C6391FC14}" type="presParOf" srcId="{778B859D-D36B-4C9C-BDCA-1FC2267B2A13}" destId="{CFAAFE5A-BAD8-425F-871D-5F935FAEF40F}" srcOrd="4" destOrd="0" presId="urn:microsoft.com/office/officeart/2008/layout/BendingPictureSemiTransparentText"/>
    <dgm:cxn modelId="{360F9668-DB02-4E1D-9527-214CA59E6B8A}" type="presParOf" srcId="{CFAAFE5A-BAD8-425F-871D-5F935FAEF40F}" destId="{46662E59-3EFF-46C3-8596-98FA54A01A36}" srcOrd="0" destOrd="0" presId="urn:microsoft.com/office/officeart/2008/layout/BendingPictureSemiTransparentText"/>
    <dgm:cxn modelId="{80942DAE-BFBA-49E8-BE0F-C4A99099B6DF}" type="presParOf" srcId="{CFAAFE5A-BAD8-425F-871D-5F935FAEF40F}" destId="{BFDC7860-EED2-4298-893D-DEDF66DB6CB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9C1BB59-EC06-4D53-AF90-11B9EA837AE0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64FBC018-7531-425D-87BD-1C7FEDF5CCDD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공공기관 </a:t>
          </a:r>
          <a:r>
            <a:rPr lang="ko-KR" altLang="en-US" sz="24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채변통</a:t>
          </a:r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 비치</a:t>
          </a:r>
          <a:endParaRPr lang="en-US" altLang="ko-KR" sz="24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C8763688-8852-43C2-891B-7B8EE20A5B6E}" type="par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11C2244A-54D6-4750-B512-4DE26ECCCFC0}" type="sibTrans" cxnId="{36D9BE65-0C9D-4A5A-95D4-D3ADD221D0CE}">
      <dgm:prSet/>
      <dgm:spPr/>
      <dgm:t>
        <a:bodyPr/>
        <a:lstStyle/>
        <a:p>
          <a:pPr latinLnBrk="1"/>
          <a:endParaRPr lang="ko-KR" altLang="en-US"/>
        </a:p>
      </dgm:t>
    </dgm:pt>
    <dgm:pt modelId="{EC8D3D7B-064C-4677-8656-82F8A9558F92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보건소 차량 이용 홍보</a:t>
          </a:r>
          <a:endParaRPr lang="en-US" altLang="ko-KR" sz="24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2D00BE16-62D4-4A64-8446-CC70A892A8DD}" type="par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70B115D7-A8B6-436C-B283-36D69870FEEC}" type="sibTrans" cxnId="{48CA77DD-FD94-4924-B235-71F124ECBDA7}">
      <dgm:prSet/>
      <dgm:spPr/>
      <dgm:t>
        <a:bodyPr/>
        <a:lstStyle/>
        <a:p>
          <a:pPr latinLnBrk="1"/>
          <a:endParaRPr lang="ko-KR" altLang="en-US"/>
        </a:p>
      </dgm:t>
    </dgm:pt>
    <dgm:pt modelId="{6EA4B5AA-F24A-48B6-A5AB-3F4017005244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채변 직접 수거</a:t>
          </a:r>
          <a:endParaRPr lang="en-US" altLang="ko-KR" sz="24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68591B19-ABC7-4E9D-8D71-B11762C4A594}" type="sib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06CF5488-771A-4F3A-970D-4B066E98916B}" type="parTrans" cxnId="{1D747998-2BB6-4134-ACBD-5C196B1177AD}">
      <dgm:prSet/>
      <dgm:spPr/>
      <dgm:t>
        <a:bodyPr/>
        <a:lstStyle/>
        <a:p>
          <a:pPr latinLnBrk="1"/>
          <a:endParaRPr lang="ko-KR" altLang="en-US"/>
        </a:p>
      </dgm:t>
    </dgm:pt>
    <dgm:pt modelId="{DE1A0CF7-A1EA-4667-A027-A255DA66C66B}" type="pres">
      <dgm:prSet presAssocID="{D9C1BB59-EC06-4D53-AF90-11B9EA837AE0}" presName="Name0" presStyleCnt="0">
        <dgm:presLayoutVars>
          <dgm:dir/>
          <dgm:resizeHandles val="exact"/>
        </dgm:presLayoutVars>
      </dgm:prSet>
      <dgm:spPr/>
    </dgm:pt>
    <dgm:pt modelId="{45988B7D-F125-4683-B94B-733F954CAF0F}" type="pres">
      <dgm:prSet presAssocID="{64FBC018-7531-425D-87BD-1C7FEDF5CCDD}" presName="composite" presStyleCnt="0"/>
      <dgm:spPr/>
    </dgm:pt>
    <dgm:pt modelId="{329AF682-33FB-4811-BE6B-7937099B2B3B}" type="pres">
      <dgm:prSet presAssocID="{64FBC018-7531-425D-87BD-1C7FEDF5CCDD}" presName="rect1" presStyleLbl="bgShp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62B9B87C-05C3-4706-AC15-817D35AE3CFE}" type="pres">
      <dgm:prSet presAssocID="{64FBC018-7531-425D-87BD-1C7FEDF5CCDD}" presName="rect2" presStyleLbl="trBgShp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B190AB9-C7E5-4CA0-B983-843AE6A23452}" type="pres">
      <dgm:prSet presAssocID="{11C2244A-54D6-4750-B512-4DE26ECCCFC0}" presName="sibTrans" presStyleCnt="0"/>
      <dgm:spPr/>
    </dgm:pt>
    <dgm:pt modelId="{C3E100C4-6F03-4CB3-A599-E5BCD757A2BC}" type="pres">
      <dgm:prSet presAssocID="{6EA4B5AA-F24A-48B6-A5AB-3F4017005244}" presName="composite" presStyleCnt="0"/>
      <dgm:spPr/>
    </dgm:pt>
    <dgm:pt modelId="{1718617B-8FA8-418B-A425-FC22648B59A4}" type="pres">
      <dgm:prSet presAssocID="{6EA4B5AA-F24A-48B6-A5AB-3F4017005244}" presName="rect1" presStyleLbl="bgShp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5A73B9D1-0AF6-488E-AF01-3F23CA1E458B}" type="pres">
      <dgm:prSet presAssocID="{6EA4B5AA-F24A-48B6-A5AB-3F4017005244}" presName="rect2" presStyleLbl="trBgShp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6127A3-32F1-4866-97FE-E444F5F652CE}" type="pres">
      <dgm:prSet presAssocID="{68591B19-ABC7-4E9D-8D71-B11762C4A594}" presName="sibTrans" presStyleCnt="0"/>
      <dgm:spPr/>
    </dgm:pt>
    <dgm:pt modelId="{5DAB4EF4-A80F-4278-A3C9-848A629CBC87}" type="pres">
      <dgm:prSet presAssocID="{EC8D3D7B-064C-4677-8656-82F8A9558F92}" presName="composite" presStyleCnt="0"/>
      <dgm:spPr/>
    </dgm:pt>
    <dgm:pt modelId="{E6DF0E5B-7478-4EC1-A36B-459A86175DE5}" type="pres">
      <dgm:prSet presAssocID="{EC8D3D7B-064C-4677-8656-82F8A9558F92}" presName="rect1" presStyleLbl="bgShp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AFC0CC62-835D-441F-BDCD-6FD50DCF1707}" type="pres">
      <dgm:prSet presAssocID="{EC8D3D7B-064C-4677-8656-82F8A9558F92}" presName="rect2" presStyleLbl="trBgShp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6D9BE65-0C9D-4A5A-95D4-D3ADD221D0CE}" srcId="{D9C1BB59-EC06-4D53-AF90-11B9EA837AE0}" destId="{64FBC018-7531-425D-87BD-1C7FEDF5CCDD}" srcOrd="0" destOrd="0" parTransId="{C8763688-8852-43C2-891B-7B8EE20A5B6E}" sibTransId="{11C2244A-54D6-4750-B512-4DE26ECCCFC0}"/>
    <dgm:cxn modelId="{27A33149-2043-4CAC-B5D8-FD011C590CD4}" type="presOf" srcId="{EC8D3D7B-064C-4677-8656-82F8A9558F92}" destId="{AFC0CC62-835D-441F-BDCD-6FD50DCF1707}" srcOrd="0" destOrd="0" presId="urn:microsoft.com/office/officeart/2008/layout/BendingPictureSemiTransparentText"/>
    <dgm:cxn modelId="{48CA77DD-FD94-4924-B235-71F124ECBDA7}" srcId="{D9C1BB59-EC06-4D53-AF90-11B9EA837AE0}" destId="{EC8D3D7B-064C-4677-8656-82F8A9558F92}" srcOrd="2" destOrd="0" parTransId="{2D00BE16-62D4-4A64-8446-CC70A892A8DD}" sibTransId="{70B115D7-A8B6-436C-B283-36D69870FEEC}"/>
    <dgm:cxn modelId="{1EA4D261-84C8-462F-85F6-88588306D9B7}" type="presOf" srcId="{D9C1BB59-EC06-4D53-AF90-11B9EA837AE0}" destId="{DE1A0CF7-A1EA-4667-A027-A255DA66C66B}" srcOrd="0" destOrd="0" presId="urn:microsoft.com/office/officeart/2008/layout/BendingPictureSemiTransparentText"/>
    <dgm:cxn modelId="{C758233C-A735-4DA8-93F7-D25237DA5CD9}" type="presOf" srcId="{6EA4B5AA-F24A-48B6-A5AB-3F4017005244}" destId="{5A73B9D1-0AF6-488E-AF01-3F23CA1E458B}" srcOrd="0" destOrd="0" presId="urn:microsoft.com/office/officeart/2008/layout/BendingPictureSemiTransparentText"/>
    <dgm:cxn modelId="{1D747998-2BB6-4134-ACBD-5C196B1177AD}" srcId="{D9C1BB59-EC06-4D53-AF90-11B9EA837AE0}" destId="{6EA4B5AA-F24A-48B6-A5AB-3F4017005244}" srcOrd="1" destOrd="0" parTransId="{06CF5488-771A-4F3A-970D-4B066E98916B}" sibTransId="{68591B19-ABC7-4E9D-8D71-B11762C4A594}"/>
    <dgm:cxn modelId="{C5AECE54-4DAB-4F13-88CD-D169D9200BF2}" type="presOf" srcId="{64FBC018-7531-425D-87BD-1C7FEDF5CCDD}" destId="{62B9B87C-05C3-4706-AC15-817D35AE3CFE}" srcOrd="0" destOrd="0" presId="urn:microsoft.com/office/officeart/2008/layout/BendingPictureSemiTransparentText"/>
    <dgm:cxn modelId="{6F76D726-D4D0-4490-9402-65661FE0E549}" type="presParOf" srcId="{DE1A0CF7-A1EA-4667-A027-A255DA66C66B}" destId="{45988B7D-F125-4683-B94B-733F954CAF0F}" srcOrd="0" destOrd="0" presId="urn:microsoft.com/office/officeart/2008/layout/BendingPictureSemiTransparentText"/>
    <dgm:cxn modelId="{1AB42BDE-3B69-4BB4-861F-3A296498EC57}" type="presParOf" srcId="{45988B7D-F125-4683-B94B-733F954CAF0F}" destId="{329AF682-33FB-4811-BE6B-7937099B2B3B}" srcOrd="0" destOrd="0" presId="urn:microsoft.com/office/officeart/2008/layout/BendingPictureSemiTransparentText"/>
    <dgm:cxn modelId="{3595477B-E517-476D-871F-BB46AFB72035}" type="presParOf" srcId="{45988B7D-F125-4683-B94B-733F954CAF0F}" destId="{62B9B87C-05C3-4706-AC15-817D35AE3CFE}" srcOrd="1" destOrd="0" presId="urn:microsoft.com/office/officeart/2008/layout/BendingPictureSemiTransparentText"/>
    <dgm:cxn modelId="{5A8BCF63-A36F-42AC-81B4-2DD6EA701AFE}" type="presParOf" srcId="{DE1A0CF7-A1EA-4667-A027-A255DA66C66B}" destId="{BB190AB9-C7E5-4CA0-B983-843AE6A23452}" srcOrd="1" destOrd="0" presId="urn:microsoft.com/office/officeart/2008/layout/BendingPictureSemiTransparentText"/>
    <dgm:cxn modelId="{79E11181-A451-4AA1-A322-7C716F875E72}" type="presParOf" srcId="{DE1A0CF7-A1EA-4667-A027-A255DA66C66B}" destId="{C3E100C4-6F03-4CB3-A599-E5BCD757A2BC}" srcOrd="2" destOrd="0" presId="urn:microsoft.com/office/officeart/2008/layout/BendingPictureSemiTransparentText"/>
    <dgm:cxn modelId="{B665BB80-74C9-4C73-83ED-FA0002BF7B14}" type="presParOf" srcId="{C3E100C4-6F03-4CB3-A599-E5BCD757A2BC}" destId="{1718617B-8FA8-418B-A425-FC22648B59A4}" srcOrd="0" destOrd="0" presId="urn:microsoft.com/office/officeart/2008/layout/BendingPictureSemiTransparentText"/>
    <dgm:cxn modelId="{CDCF83AF-C6EA-4E2C-841D-50F539F7AD0A}" type="presParOf" srcId="{C3E100C4-6F03-4CB3-A599-E5BCD757A2BC}" destId="{5A73B9D1-0AF6-488E-AF01-3F23CA1E458B}" srcOrd="1" destOrd="0" presId="urn:microsoft.com/office/officeart/2008/layout/BendingPictureSemiTransparentText"/>
    <dgm:cxn modelId="{F5D6AA04-F7E6-4B13-8A5A-E97F77D90654}" type="presParOf" srcId="{DE1A0CF7-A1EA-4667-A027-A255DA66C66B}" destId="{D46127A3-32F1-4866-97FE-E444F5F652CE}" srcOrd="3" destOrd="0" presId="urn:microsoft.com/office/officeart/2008/layout/BendingPictureSemiTransparentText"/>
    <dgm:cxn modelId="{F5A9935A-6D5D-403C-B58D-404C805416CE}" type="presParOf" srcId="{DE1A0CF7-A1EA-4667-A027-A255DA66C66B}" destId="{5DAB4EF4-A80F-4278-A3C9-848A629CBC87}" srcOrd="4" destOrd="0" presId="urn:microsoft.com/office/officeart/2008/layout/BendingPictureSemiTransparentText"/>
    <dgm:cxn modelId="{6C979EDA-E758-47FF-A5A2-DA8303D788E0}" type="presParOf" srcId="{5DAB4EF4-A80F-4278-A3C9-848A629CBC87}" destId="{E6DF0E5B-7478-4EC1-A36B-459A86175DE5}" srcOrd="0" destOrd="0" presId="urn:microsoft.com/office/officeart/2008/layout/BendingPictureSemiTransparentText"/>
    <dgm:cxn modelId="{BFC021DD-D596-4FA5-BC2F-7E38435F97C4}" type="presParOf" srcId="{5DAB4EF4-A80F-4278-A3C9-848A629CBC87}" destId="{AFC0CC62-835D-441F-BDCD-6FD50DCF1707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109177-5358-4D3E-B049-306E637F4E6A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pPr latinLnBrk="1"/>
          <a:endParaRPr lang="ko-KR" altLang="en-US"/>
        </a:p>
      </dgm:t>
    </dgm:pt>
    <dgm:pt modelId="{21F8A454-AEE5-4245-B68F-DDDA15D8D8FE}">
      <dgm:prSet phldrT="[텍스트]" custT="1"/>
      <dgm:spPr/>
      <dgm:t>
        <a:bodyPr/>
        <a:lstStyle/>
        <a:p>
          <a:pPr latinLnBrk="1"/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인구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3,975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명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(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노인인구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30.64%)</a:t>
          </a:r>
        </a:p>
      </dgm:t>
    </dgm:pt>
    <dgm:pt modelId="{C57650B0-646C-4C8A-A61B-D11A97D5CA8D}" type="parTrans" cxnId="{6F40D581-2363-4DA3-9FAF-E6ACAFAA1163}">
      <dgm:prSet/>
      <dgm:spPr/>
      <dgm:t>
        <a:bodyPr/>
        <a:lstStyle/>
        <a:p>
          <a:pPr latinLnBrk="1"/>
          <a:endParaRPr lang="ko-KR" altLang="en-US"/>
        </a:p>
      </dgm:t>
    </dgm:pt>
    <dgm:pt modelId="{2AD22B5C-886A-48C0-960A-B5EF9B6E5074}" type="sibTrans" cxnId="{6F40D581-2363-4DA3-9FAF-E6ACAFAA1163}">
      <dgm:prSet/>
      <dgm:spPr/>
      <dgm:t>
        <a:bodyPr/>
        <a:lstStyle/>
        <a:p>
          <a:pPr latinLnBrk="1"/>
          <a:endParaRPr lang="ko-KR" altLang="en-US"/>
        </a:p>
      </dgm:t>
    </dgm:pt>
    <dgm:pt modelId="{2FB5C676-5900-4995-9E04-48AF4C0CC7F0}">
      <dgm:prSet phldrT="[텍스트]" custT="1"/>
      <dgm:spPr/>
      <dgm:t>
        <a:bodyPr/>
        <a:lstStyle/>
        <a:p>
          <a:pPr latinLnBrk="1"/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행정구역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1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읍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10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면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292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마을</a:t>
          </a:r>
          <a:endParaRPr lang="ko-KR" altLang="en-US" sz="2400" b="1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61D91743-5282-4E30-ADAF-530040F9BDED}" type="parTrans" cxnId="{6F89B7A0-2DF3-4E7F-ACE6-1CECC03E5F94}">
      <dgm:prSet/>
      <dgm:spPr/>
      <dgm:t>
        <a:bodyPr/>
        <a:lstStyle/>
        <a:p>
          <a:pPr latinLnBrk="1"/>
          <a:endParaRPr lang="ko-KR" altLang="en-US"/>
        </a:p>
      </dgm:t>
    </dgm:pt>
    <dgm:pt modelId="{E75825F7-9C79-43BE-A8B8-2DCA85FD57CD}" type="sibTrans" cxnId="{6F89B7A0-2DF3-4E7F-ACE6-1CECC03E5F94}">
      <dgm:prSet/>
      <dgm:spPr/>
      <dgm:t>
        <a:bodyPr/>
        <a:lstStyle/>
        <a:p>
          <a:pPr latinLnBrk="1"/>
          <a:endParaRPr lang="ko-KR" altLang="en-US"/>
        </a:p>
      </dgm:t>
    </dgm:pt>
    <dgm:pt modelId="{88BBDD9D-0BB6-4401-ADB6-72B69E1084A8}">
      <dgm:prSet phldrT="[텍스트]" custT="1"/>
      <dgm:spPr/>
      <dgm:t>
        <a:bodyPr/>
        <a:lstStyle/>
        <a:p>
          <a:pPr latinLnBrk="1"/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보건기관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보건소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1,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보건지소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10,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보건진료소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7</a:t>
          </a:r>
          <a:endParaRPr lang="ko-KR" altLang="en-US" sz="2400" b="1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ECD479F1-B243-4B13-8276-9F2FDFC39727}" type="parTrans" cxnId="{DE77DD12-EC06-4701-B4F9-64D4CB4EA89D}">
      <dgm:prSet/>
      <dgm:spPr/>
      <dgm:t>
        <a:bodyPr/>
        <a:lstStyle/>
        <a:p>
          <a:pPr latinLnBrk="1"/>
          <a:endParaRPr lang="ko-KR" altLang="en-US"/>
        </a:p>
      </dgm:t>
    </dgm:pt>
    <dgm:pt modelId="{76FDF123-DF93-4D97-BE74-57EEF6E432DD}" type="sibTrans" cxnId="{DE77DD12-EC06-4701-B4F9-64D4CB4EA89D}">
      <dgm:prSet/>
      <dgm:spPr/>
      <dgm:t>
        <a:bodyPr/>
        <a:lstStyle/>
        <a:p>
          <a:pPr latinLnBrk="1"/>
          <a:endParaRPr lang="ko-KR" altLang="en-US"/>
        </a:p>
      </dgm:t>
    </dgm:pt>
    <dgm:pt modelId="{27AD155E-A9F5-4F53-A738-4A43A9739BC8}">
      <dgm:prSet phldrT="[텍스트]" custT="1"/>
      <dgm:spPr/>
      <dgm:t>
        <a:bodyPr/>
        <a:lstStyle/>
        <a:p>
          <a:pPr latinLnBrk="1"/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의료기관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병원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4, 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의원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19, 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치과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6, 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한의원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6</a:t>
          </a:r>
          <a:endParaRPr lang="ko-KR" altLang="en-US" sz="2400" b="1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57533721-6CFE-4F23-A6EA-B84804E60ABE}" type="parTrans" cxnId="{7E7AE896-1B8F-4CE9-AC05-12FC24574F12}">
      <dgm:prSet/>
      <dgm:spPr/>
      <dgm:t>
        <a:bodyPr/>
        <a:lstStyle/>
        <a:p>
          <a:pPr latinLnBrk="1"/>
          <a:endParaRPr lang="ko-KR" altLang="en-US"/>
        </a:p>
      </dgm:t>
    </dgm:pt>
    <dgm:pt modelId="{BEBC520F-F8B7-4DD2-9420-5F3234C468C3}" type="sibTrans" cxnId="{7E7AE896-1B8F-4CE9-AC05-12FC24574F12}">
      <dgm:prSet/>
      <dgm:spPr/>
      <dgm:t>
        <a:bodyPr/>
        <a:lstStyle/>
        <a:p>
          <a:pPr latinLnBrk="1"/>
          <a:endParaRPr lang="ko-KR" altLang="en-US"/>
        </a:p>
      </dgm:t>
    </dgm:pt>
    <dgm:pt modelId="{CB9AC904-D367-43FA-A734-ED0D8204FBCA}">
      <dgm:prSet phldrT="[텍스트]" custT="1"/>
      <dgm:spPr/>
      <dgm:t>
        <a:bodyPr/>
        <a:lstStyle/>
        <a:p>
          <a:pPr latinLnBrk="1"/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사망률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위 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악성 </a:t>
          </a:r>
          <a:r>
            <a:rPr lang="ko-KR" altLang="en-US" sz="2400" b="1" dirty="0" err="1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신생물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(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암</a:t>
          </a:r>
          <a:r>
            <a:rPr lang="en-US" altLang="ko-KR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)</a:t>
          </a:r>
          <a:r>
            <a:rPr lang="ko-KR" altLang="en-US" sz="2400" b="1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endParaRPr lang="ko-KR" altLang="en-US" sz="2400" b="1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EF988E1E-1429-4CE6-AF9D-650A98B4A4AD}" type="parTrans" cxnId="{13A9EBA7-FEC4-4256-81C4-7B9317DFF7DB}">
      <dgm:prSet/>
      <dgm:spPr/>
      <dgm:t>
        <a:bodyPr/>
        <a:lstStyle/>
        <a:p>
          <a:pPr latinLnBrk="1"/>
          <a:endParaRPr lang="ko-KR" altLang="en-US"/>
        </a:p>
      </dgm:t>
    </dgm:pt>
    <dgm:pt modelId="{2E9C1F98-9247-4581-BBAB-123E7C41123D}" type="sibTrans" cxnId="{13A9EBA7-FEC4-4256-81C4-7B9317DFF7DB}">
      <dgm:prSet/>
      <dgm:spPr/>
      <dgm:t>
        <a:bodyPr/>
        <a:lstStyle/>
        <a:p>
          <a:pPr latinLnBrk="1"/>
          <a:endParaRPr lang="ko-KR" altLang="en-US"/>
        </a:p>
      </dgm:t>
    </dgm:pt>
    <dgm:pt modelId="{623B3D23-A700-4716-B8CD-C9EB5A7E7EE4}" type="pres">
      <dgm:prSet presAssocID="{D5109177-5358-4D3E-B049-306E637F4E6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302EEBE-0EBD-4D7C-B675-BD8046D376B7}" type="pres">
      <dgm:prSet presAssocID="{D5109177-5358-4D3E-B049-306E637F4E6A}" presName="Name1" presStyleCnt="0"/>
      <dgm:spPr/>
      <dgm:t>
        <a:bodyPr/>
        <a:lstStyle/>
        <a:p>
          <a:pPr latinLnBrk="1"/>
          <a:endParaRPr lang="ko-KR" altLang="en-US"/>
        </a:p>
      </dgm:t>
    </dgm:pt>
    <dgm:pt modelId="{502C107E-36C8-42E7-8DEF-4D120154CB92}" type="pres">
      <dgm:prSet presAssocID="{D5109177-5358-4D3E-B049-306E637F4E6A}" presName="cycle" presStyleCnt="0"/>
      <dgm:spPr/>
      <dgm:t>
        <a:bodyPr/>
        <a:lstStyle/>
        <a:p>
          <a:pPr latinLnBrk="1"/>
          <a:endParaRPr lang="ko-KR" altLang="en-US"/>
        </a:p>
      </dgm:t>
    </dgm:pt>
    <dgm:pt modelId="{364901B1-DBA3-4DB9-8107-57160C38E338}" type="pres">
      <dgm:prSet presAssocID="{D5109177-5358-4D3E-B049-306E637F4E6A}" presName="src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D66C4259-48A8-4503-BC8C-D4B99174E0BC}" type="pres">
      <dgm:prSet presAssocID="{D5109177-5358-4D3E-B049-306E637F4E6A}" presName="conn" presStyleLbl="parChTrans1D2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28060A92-047F-4EBA-AF8C-9A012A7722A0}" type="pres">
      <dgm:prSet presAssocID="{D5109177-5358-4D3E-B049-306E637F4E6A}" presName="extra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128C1149-E69A-42A2-B017-8F9C2F4A3EC2}" type="pres">
      <dgm:prSet presAssocID="{D5109177-5358-4D3E-B049-306E637F4E6A}" presName="dstNode" presStyleLbl="node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4159575D-CD9C-4455-A612-036E20F9224C}" type="pres">
      <dgm:prSet presAssocID="{21F8A454-AEE5-4245-B68F-DDDA15D8D8FE}" presName="text_1" presStyleLbl="node1" presStyleIdx="0" presStyleCnt="5" custScaleX="98190" custScaleY="111139" custLinFactNeighborX="626" custLinFactNeighborY="-75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D46857C-BDC4-43AE-866F-18466D2B9031}" type="pres">
      <dgm:prSet presAssocID="{21F8A454-AEE5-4245-B68F-DDDA15D8D8FE}" presName="accent_1" presStyleCnt="0"/>
      <dgm:spPr/>
      <dgm:t>
        <a:bodyPr/>
        <a:lstStyle/>
        <a:p>
          <a:pPr latinLnBrk="1"/>
          <a:endParaRPr lang="ko-KR" altLang="en-US"/>
        </a:p>
      </dgm:t>
    </dgm:pt>
    <dgm:pt modelId="{BF162B7E-20DE-4119-92CC-DFD42825BDC3}" type="pres">
      <dgm:prSet presAssocID="{21F8A454-AEE5-4245-B68F-DDDA15D8D8FE}" presName="accentRepeatNode" presStyleLbl="solidFgAcc1" presStyleIdx="0" presStyleCnt="5" custLinFactNeighborX="-1551" custLinFactNeighborY="-6060"/>
      <dgm:spPr/>
      <dgm:t>
        <a:bodyPr/>
        <a:lstStyle/>
        <a:p>
          <a:pPr latinLnBrk="1"/>
          <a:endParaRPr lang="ko-KR" altLang="en-US"/>
        </a:p>
      </dgm:t>
    </dgm:pt>
    <dgm:pt modelId="{8E39737C-AA12-4FDC-AA29-49019F91F9D5}" type="pres">
      <dgm:prSet presAssocID="{2FB5C676-5900-4995-9E04-48AF4C0CC7F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1B05EB-BB56-411C-839F-45C3D681D443}" type="pres">
      <dgm:prSet presAssocID="{2FB5C676-5900-4995-9E04-48AF4C0CC7F0}" presName="accent_2" presStyleCnt="0"/>
      <dgm:spPr/>
      <dgm:t>
        <a:bodyPr/>
        <a:lstStyle/>
        <a:p>
          <a:pPr latinLnBrk="1"/>
          <a:endParaRPr lang="ko-KR" altLang="en-US"/>
        </a:p>
      </dgm:t>
    </dgm:pt>
    <dgm:pt modelId="{785E6A89-9935-446A-A294-77853EFCF559}" type="pres">
      <dgm:prSet presAssocID="{2FB5C676-5900-4995-9E04-48AF4C0CC7F0}" presName="accentRepeatNode" presStyleLbl="solidFgAcc1" presStyleIdx="1" presStyleCnt="5" custLinFactNeighborX="-1562" custLinFactNeighborY="3175"/>
      <dgm:spPr/>
      <dgm:t>
        <a:bodyPr/>
        <a:lstStyle/>
        <a:p>
          <a:pPr latinLnBrk="1"/>
          <a:endParaRPr lang="ko-KR" altLang="en-US"/>
        </a:p>
      </dgm:t>
    </dgm:pt>
    <dgm:pt modelId="{E24C38F8-D062-4D29-9A0D-6A2025807AA5}" type="pres">
      <dgm:prSet presAssocID="{88BBDD9D-0BB6-4401-ADB6-72B69E1084A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01FC802-ED8C-4115-BD1A-C43D45295542}" type="pres">
      <dgm:prSet presAssocID="{88BBDD9D-0BB6-4401-ADB6-72B69E1084A8}" presName="accent_3" presStyleCnt="0"/>
      <dgm:spPr/>
      <dgm:t>
        <a:bodyPr/>
        <a:lstStyle/>
        <a:p>
          <a:pPr latinLnBrk="1"/>
          <a:endParaRPr lang="ko-KR" altLang="en-US"/>
        </a:p>
      </dgm:t>
    </dgm:pt>
    <dgm:pt modelId="{2D2EC948-5885-4B16-8EC9-CEB874AFEAE0}" type="pres">
      <dgm:prSet presAssocID="{88BBDD9D-0BB6-4401-ADB6-72B69E1084A8}" presName="accentRepeatNode" presStyleLbl="solidFgAcc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32FE19B9-4A95-47CE-B90D-BFFE7781F62F}" type="pres">
      <dgm:prSet presAssocID="{27AD155E-A9F5-4F53-A738-4A43A9739BC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63C05DB-EF08-431F-9E9A-6D1ADCD6B323}" type="pres">
      <dgm:prSet presAssocID="{27AD155E-A9F5-4F53-A738-4A43A9739BC8}" presName="accent_4" presStyleCnt="0"/>
      <dgm:spPr/>
      <dgm:t>
        <a:bodyPr/>
        <a:lstStyle/>
        <a:p>
          <a:pPr latinLnBrk="1"/>
          <a:endParaRPr lang="ko-KR" altLang="en-US"/>
        </a:p>
      </dgm:t>
    </dgm:pt>
    <dgm:pt modelId="{F137A224-8F3B-4B4F-8D09-E3DB06A09194}" type="pres">
      <dgm:prSet presAssocID="{27AD155E-A9F5-4F53-A738-4A43A9739BC8}" presName="accentRepeatNode" presStyleLbl="solidFgAcc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DA9C2009-305A-4F43-9262-B8D5B803A5E8}" type="pres">
      <dgm:prSet presAssocID="{CB9AC904-D367-43FA-A734-ED0D8204FBC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815CFA1-C3B6-452C-9FAA-3AA7635E05C8}" type="pres">
      <dgm:prSet presAssocID="{CB9AC904-D367-43FA-A734-ED0D8204FBCA}" presName="accent_5" presStyleCnt="0"/>
      <dgm:spPr/>
      <dgm:t>
        <a:bodyPr/>
        <a:lstStyle/>
        <a:p>
          <a:pPr latinLnBrk="1"/>
          <a:endParaRPr lang="ko-KR" altLang="en-US"/>
        </a:p>
      </dgm:t>
    </dgm:pt>
    <dgm:pt modelId="{7DEEB092-7103-4028-8DAC-08BEDDCA5A15}" type="pres">
      <dgm:prSet presAssocID="{CB9AC904-D367-43FA-A734-ED0D8204FBCA}" presName="accentRepeatNode" presStyleLbl="solidFgAcc1" presStyleIdx="4" presStyleCnt="5"/>
      <dgm:spPr/>
      <dgm:t>
        <a:bodyPr/>
        <a:lstStyle/>
        <a:p>
          <a:pPr latinLnBrk="1"/>
          <a:endParaRPr lang="ko-KR" altLang="en-US"/>
        </a:p>
      </dgm:t>
    </dgm:pt>
  </dgm:ptLst>
  <dgm:cxnLst>
    <dgm:cxn modelId="{13A9EBA7-FEC4-4256-81C4-7B9317DFF7DB}" srcId="{D5109177-5358-4D3E-B049-306E637F4E6A}" destId="{CB9AC904-D367-43FA-A734-ED0D8204FBCA}" srcOrd="4" destOrd="0" parTransId="{EF988E1E-1429-4CE6-AF9D-650A98B4A4AD}" sibTransId="{2E9C1F98-9247-4581-BBAB-123E7C41123D}"/>
    <dgm:cxn modelId="{AFA16E7C-8D05-4D4B-BF2E-159BA967FFEA}" type="presOf" srcId="{CB9AC904-D367-43FA-A734-ED0D8204FBCA}" destId="{DA9C2009-305A-4F43-9262-B8D5B803A5E8}" srcOrd="0" destOrd="0" presId="urn:microsoft.com/office/officeart/2008/layout/VerticalCurvedList"/>
    <dgm:cxn modelId="{6F89B7A0-2DF3-4E7F-ACE6-1CECC03E5F94}" srcId="{D5109177-5358-4D3E-B049-306E637F4E6A}" destId="{2FB5C676-5900-4995-9E04-48AF4C0CC7F0}" srcOrd="1" destOrd="0" parTransId="{61D91743-5282-4E30-ADAF-530040F9BDED}" sibTransId="{E75825F7-9C79-43BE-A8B8-2DCA85FD57CD}"/>
    <dgm:cxn modelId="{D7B53A33-CBF5-4817-8335-C802953B6B76}" type="presOf" srcId="{88BBDD9D-0BB6-4401-ADB6-72B69E1084A8}" destId="{E24C38F8-D062-4D29-9A0D-6A2025807AA5}" srcOrd="0" destOrd="0" presId="urn:microsoft.com/office/officeart/2008/layout/VerticalCurvedList"/>
    <dgm:cxn modelId="{6F40D581-2363-4DA3-9FAF-E6ACAFAA1163}" srcId="{D5109177-5358-4D3E-B049-306E637F4E6A}" destId="{21F8A454-AEE5-4245-B68F-DDDA15D8D8FE}" srcOrd="0" destOrd="0" parTransId="{C57650B0-646C-4C8A-A61B-D11A97D5CA8D}" sibTransId="{2AD22B5C-886A-48C0-960A-B5EF9B6E5074}"/>
    <dgm:cxn modelId="{7E7AE896-1B8F-4CE9-AC05-12FC24574F12}" srcId="{D5109177-5358-4D3E-B049-306E637F4E6A}" destId="{27AD155E-A9F5-4F53-A738-4A43A9739BC8}" srcOrd="3" destOrd="0" parTransId="{57533721-6CFE-4F23-A6EA-B84804E60ABE}" sibTransId="{BEBC520F-F8B7-4DD2-9420-5F3234C468C3}"/>
    <dgm:cxn modelId="{7D1A4C58-1A2C-4501-AB83-5E016C84D019}" type="presOf" srcId="{2FB5C676-5900-4995-9E04-48AF4C0CC7F0}" destId="{8E39737C-AA12-4FDC-AA29-49019F91F9D5}" srcOrd="0" destOrd="0" presId="urn:microsoft.com/office/officeart/2008/layout/VerticalCurvedList"/>
    <dgm:cxn modelId="{9F78C288-A022-447F-B4FD-293A1115C077}" type="presOf" srcId="{27AD155E-A9F5-4F53-A738-4A43A9739BC8}" destId="{32FE19B9-4A95-47CE-B90D-BFFE7781F62F}" srcOrd="0" destOrd="0" presId="urn:microsoft.com/office/officeart/2008/layout/VerticalCurvedList"/>
    <dgm:cxn modelId="{EF367C04-84D2-4FAE-8F51-0B27F87CD165}" type="presOf" srcId="{21F8A454-AEE5-4245-B68F-DDDA15D8D8FE}" destId="{4159575D-CD9C-4455-A612-036E20F9224C}" srcOrd="0" destOrd="0" presId="urn:microsoft.com/office/officeart/2008/layout/VerticalCurvedList"/>
    <dgm:cxn modelId="{3754F116-8666-4AD8-A920-45D271062D82}" type="presOf" srcId="{D5109177-5358-4D3E-B049-306E637F4E6A}" destId="{623B3D23-A700-4716-B8CD-C9EB5A7E7EE4}" srcOrd="0" destOrd="0" presId="urn:microsoft.com/office/officeart/2008/layout/VerticalCurvedList"/>
    <dgm:cxn modelId="{DE77DD12-EC06-4701-B4F9-64D4CB4EA89D}" srcId="{D5109177-5358-4D3E-B049-306E637F4E6A}" destId="{88BBDD9D-0BB6-4401-ADB6-72B69E1084A8}" srcOrd="2" destOrd="0" parTransId="{ECD479F1-B243-4B13-8276-9F2FDFC39727}" sibTransId="{76FDF123-DF93-4D97-BE74-57EEF6E432DD}"/>
    <dgm:cxn modelId="{077131AD-A965-440A-942E-C33F85166124}" type="presOf" srcId="{2AD22B5C-886A-48C0-960A-B5EF9B6E5074}" destId="{D66C4259-48A8-4503-BC8C-D4B99174E0BC}" srcOrd="0" destOrd="0" presId="urn:microsoft.com/office/officeart/2008/layout/VerticalCurvedList"/>
    <dgm:cxn modelId="{C33EDE2A-0D55-43AF-A26C-86F2D6C6D149}" type="presParOf" srcId="{623B3D23-A700-4716-B8CD-C9EB5A7E7EE4}" destId="{7302EEBE-0EBD-4D7C-B675-BD8046D376B7}" srcOrd="0" destOrd="0" presId="urn:microsoft.com/office/officeart/2008/layout/VerticalCurvedList"/>
    <dgm:cxn modelId="{FDBE22D2-070D-41C5-AD5F-825ED61DF922}" type="presParOf" srcId="{7302EEBE-0EBD-4D7C-B675-BD8046D376B7}" destId="{502C107E-36C8-42E7-8DEF-4D120154CB92}" srcOrd="0" destOrd="0" presId="urn:microsoft.com/office/officeart/2008/layout/VerticalCurvedList"/>
    <dgm:cxn modelId="{E802845A-70A5-40F0-8788-16F83EA5EDAF}" type="presParOf" srcId="{502C107E-36C8-42E7-8DEF-4D120154CB92}" destId="{364901B1-DBA3-4DB9-8107-57160C38E338}" srcOrd="0" destOrd="0" presId="urn:microsoft.com/office/officeart/2008/layout/VerticalCurvedList"/>
    <dgm:cxn modelId="{91748E87-ACC9-4EC6-9CE8-AE6E7B72BD69}" type="presParOf" srcId="{502C107E-36C8-42E7-8DEF-4D120154CB92}" destId="{D66C4259-48A8-4503-BC8C-D4B99174E0BC}" srcOrd="1" destOrd="0" presId="urn:microsoft.com/office/officeart/2008/layout/VerticalCurvedList"/>
    <dgm:cxn modelId="{F2BC8E02-94A3-43D2-B424-E26BB3791927}" type="presParOf" srcId="{502C107E-36C8-42E7-8DEF-4D120154CB92}" destId="{28060A92-047F-4EBA-AF8C-9A012A7722A0}" srcOrd="2" destOrd="0" presId="urn:microsoft.com/office/officeart/2008/layout/VerticalCurvedList"/>
    <dgm:cxn modelId="{38E67770-B2B2-4DD2-AC31-B20DDC87851C}" type="presParOf" srcId="{502C107E-36C8-42E7-8DEF-4D120154CB92}" destId="{128C1149-E69A-42A2-B017-8F9C2F4A3EC2}" srcOrd="3" destOrd="0" presId="urn:microsoft.com/office/officeart/2008/layout/VerticalCurvedList"/>
    <dgm:cxn modelId="{D871D50A-EC5D-413A-8104-D67FD5BFB5FB}" type="presParOf" srcId="{7302EEBE-0EBD-4D7C-B675-BD8046D376B7}" destId="{4159575D-CD9C-4455-A612-036E20F9224C}" srcOrd="1" destOrd="0" presId="urn:microsoft.com/office/officeart/2008/layout/VerticalCurvedList"/>
    <dgm:cxn modelId="{DB20F63C-D01A-4A31-BAE0-533821639791}" type="presParOf" srcId="{7302EEBE-0EBD-4D7C-B675-BD8046D376B7}" destId="{7D46857C-BDC4-43AE-866F-18466D2B9031}" srcOrd="2" destOrd="0" presId="urn:microsoft.com/office/officeart/2008/layout/VerticalCurvedList"/>
    <dgm:cxn modelId="{18BF9038-B650-4AA9-BE8B-CD3222EA8D59}" type="presParOf" srcId="{7D46857C-BDC4-43AE-866F-18466D2B9031}" destId="{BF162B7E-20DE-4119-92CC-DFD42825BDC3}" srcOrd="0" destOrd="0" presId="urn:microsoft.com/office/officeart/2008/layout/VerticalCurvedList"/>
    <dgm:cxn modelId="{097D5650-B9C0-47E0-892F-950B792B097D}" type="presParOf" srcId="{7302EEBE-0EBD-4D7C-B675-BD8046D376B7}" destId="{8E39737C-AA12-4FDC-AA29-49019F91F9D5}" srcOrd="3" destOrd="0" presId="urn:microsoft.com/office/officeart/2008/layout/VerticalCurvedList"/>
    <dgm:cxn modelId="{71100C4B-5187-402E-8BF4-A6C4A26301A6}" type="presParOf" srcId="{7302EEBE-0EBD-4D7C-B675-BD8046D376B7}" destId="{431B05EB-BB56-411C-839F-45C3D681D443}" srcOrd="4" destOrd="0" presId="urn:microsoft.com/office/officeart/2008/layout/VerticalCurvedList"/>
    <dgm:cxn modelId="{5D118541-CDE6-4DD0-92E2-163EE20B0EE3}" type="presParOf" srcId="{431B05EB-BB56-411C-839F-45C3D681D443}" destId="{785E6A89-9935-446A-A294-77853EFCF559}" srcOrd="0" destOrd="0" presId="urn:microsoft.com/office/officeart/2008/layout/VerticalCurvedList"/>
    <dgm:cxn modelId="{C73F6463-1FAD-440D-83A7-411589D0F8DC}" type="presParOf" srcId="{7302EEBE-0EBD-4D7C-B675-BD8046D376B7}" destId="{E24C38F8-D062-4D29-9A0D-6A2025807AA5}" srcOrd="5" destOrd="0" presId="urn:microsoft.com/office/officeart/2008/layout/VerticalCurvedList"/>
    <dgm:cxn modelId="{2583D792-44D2-49DE-B8A9-93967AEFF377}" type="presParOf" srcId="{7302EEBE-0EBD-4D7C-B675-BD8046D376B7}" destId="{001FC802-ED8C-4115-BD1A-C43D45295542}" srcOrd="6" destOrd="0" presId="urn:microsoft.com/office/officeart/2008/layout/VerticalCurvedList"/>
    <dgm:cxn modelId="{3A896F39-FB14-4CCF-B770-0DC2CE2B285C}" type="presParOf" srcId="{001FC802-ED8C-4115-BD1A-C43D45295542}" destId="{2D2EC948-5885-4B16-8EC9-CEB874AFEAE0}" srcOrd="0" destOrd="0" presId="urn:microsoft.com/office/officeart/2008/layout/VerticalCurvedList"/>
    <dgm:cxn modelId="{36A78F51-E1E5-4DF1-8430-B7A267F8646B}" type="presParOf" srcId="{7302EEBE-0EBD-4D7C-B675-BD8046D376B7}" destId="{32FE19B9-4A95-47CE-B90D-BFFE7781F62F}" srcOrd="7" destOrd="0" presId="urn:microsoft.com/office/officeart/2008/layout/VerticalCurvedList"/>
    <dgm:cxn modelId="{93017F19-3498-4ECF-BF8B-564816EFFCEC}" type="presParOf" srcId="{7302EEBE-0EBD-4D7C-B675-BD8046D376B7}" destId="{E63C05DB-EF08-431F-9E9A-6D1ADCD6B323}" srcOrd="8" destOrd="0" presId="urn:microsoft.com/office/officeart/2008/layout/VerticalCurvedList"/>
    <dgm:cxn modelId="{F912F48C-6252-43BB-92B6-03A9FE15FBBB}" type="presParOf" srcId="{E63C05DB-EF08-431F-9E9A-6D1ADCD6B323}" destId="{F137A224-8F3B-4B4F-8D09-E3DB06A09194}" srcOrd="0" destOrd="0" presId="urn:microsoft.com/office/officeart/2008/layout/VerticalCurvedList"/>
    <dgm:cxn modelId="{D18BF849-C3C4-46E8-AE6B-3532DFE1D7DC}" type="presParOf" srcId="{7302EEBE-0EBD-4D7C-B675-BD8046D376B7}" destId="{DA9C2009-305A-4F43-9262-B8D5B803A5E8}" srcOrd="9" destOrd="0" presId="urn:microsoft.com/office/officeart/2008/layout/VerticalCurvedList"/>
    <dgm:cxn modelId="{7A88FD5C-2AE9-4568-BB37-948544BADF4F}" type="presParOf" srcId="{7302EEBE-0EBD-4D7C-B675-BD8046D376B7}" destId="{F815CFA1-C3B6-452C-9FAA-3AA7635E05C8}" srcOrd="10" destOrd="0" presId="urn:microsoft.com/office/officeart/2008/layout/VerticalCurvedList"/>
    <dgm:cxn modelId="{25D9AC10-7F4E-4637-AB7E-FC953B83BB5F}" type="presParOf" srcId="{F815CFA1-C3B6-452C-9FAA-3AA7635E05C8}" destId="{7DEEB092-7103-4028-8DAC-08BEDDCA5A1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F95616-B68B-4C99-9B55-21BA7CF5C66E}" type="doc">
      <dgm:prSet loTypeId="urn:microsoft.com/office/officeart/2005/8/layout/vList6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pPr latinLnBrk="1"/>
          <a:endParaRPr lang="ko-KR" altLang="en-US"/>
        </a:p>
      </dgm:t>
    </dgm:pt>
    <dgm:pt modelId="{D0F2E045-3252-4F85-8E21-C6E8DA2B07B2}">
      <dgm:prSet phldrT="[텍스트]" custT="1"/>
      <dgm:spPr/>
      <dgm:t>
        <a:bodyPr/>
        <a:lstStyle/>
        <a:p>
          <a:pPr algn="l" latinLnBrk="1"/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en-US" altLang="ko-KR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*</a:t>
          </a:r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초고령 사회</a:t>
          </a:r>
          <a:endParaRPr lang="en-US" altLang="ko-KR" sz="1800" b="0" smtClean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  <a:p>
          <a:pPr algn="l" latinLnBrk="1"/>
          <a:r>
            <a:rPr lang="ko-KR" altLang="en-US" sz="1800" b="0" i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 </a:t>
          </a:r>
          <a:r>
            <a:rPr lang="en-US" altLang="ko-KR" sz="1800" b="0" i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- </a:t>
          </a:r>
          <a:r>
            <a:rPr lang="ko-KR" altLang="en-US" sz="1800" b="0" i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사망률 </a:t>
          </a:r>
          <a:r>
            <a:rPr lang="en-US" altLang="ko-KR" sz="1800" b="0" i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</a:t>
          </a:r>
          <a:r>
            <a:rPr lang="ko-KR" altLang="en-US" sz="1800" b="0" i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위 암</a:t>
          </a:r>
          <a:endParaRPr lang="en-US" altLang="ko-KR" sz="1800" b="0" i="0" dirty="0" smtClean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A25D0DD7-E7EB-411D-999D-FAB1AEC6665E}" type="parTrans" cxnId="{0EB00071-E419-41ED-A34A-7D3E25407AAE}">
      <dgm:prSet/>
      <dgm:spPr/>
      <dgm:t>
        <a:bodyPr/>
        <a:lstStyle/>
        <a:p>
          <a:pPr latinLnBrk="1"/>
          <a:endParaRPr lang="ko-KR" altLang="en-US"/>
        </a:p>
      </dgm:t>
    </dgm:pt>
    <dgm:pt modelId="{C6ACF2BA-4B3A-4FDC-9A92-BFCE28AE958D}" type="sibTrans" cxnId="{0EB00071-E419-41ED-A34A-7D3E25407AAE}">
      <dgm:prSet/>
      <dgm:spPr/>
      <dgm:t>
        <a:bodyPr/>
        <a:lstStyle/>
        <a:p>
          <a:pPr latinLnBrk="1"/>
          <a:endParaRPr lang="ko-KR" altLang="en-US"/>
        </a:p>
      </dgm:t>
    </dgm:pt>
    <dgm:pt modelId="{C3C706EA-E202-487C-B4D8-E1867769BB9D}">
      <dgm:prSet phldrT="[텍스트]" custT="1"/>
      <dgm:spPr/>
      <dgm:t>
        <a:bodyPr/>
        <a:lstStyle/>
        <a:p>
          <a:pPr algn="l" latinLnBrk="1"/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en-US" altLang="ko-KR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*</a:t>
          </a:r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높은 대장암 발생률</a:t>
          </a:r>
          <a:endParaRPr lang="ko-KR" altLang="en-US" sz="1800" b="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989EACA9-3C28-478F-B689-35AD1DCBAF18}" type="parTrans" cxnId="{E505274B-3F93-4800-B40F-AD4E98A3E997}">
      <dgm:prSet/>
      <dgm:spPr/>
      <dgm:t>
        <a:bodyPr/>
        <a:lstStyle/>
        <a:p>
          <a:pPr latinLnBrk="1"/>
          <a:endParaRPr lang="ko-KR" altLang="en-US"/>
        </a:p>
      </dgm:t>
    </dgm:pt>
    <dgm:pt modelId="{761BB73D-C746-4659-89AD-C10D54625AAC}" type="sibTrans" cxnId="{E505274B-3F93-4800-B40F-AD4E98A3E997}">
      <dgm:prSet/>
      <dgm:spPr/>
      <dgm:t>
        <a:bodyPr/>
        <a:lstStyle/>
        <a:p>
          <a:pPr latinLnBrk="1"/>
          <a:endParaRPr lang="ko-KR" altLang="en-US"/>
        </a:p>
      </dgm:t>
    </dgm:pt>
    <dgm:pt modelId="{3F5376ED-2FA8-4805-86B2-1F17922A7E35}">
      <dgm:prSet phldrT="[텍스트]" custT="1"/>
      <dgm:spPr/>
      <dgm:t>
        <a:bodyPr/>
        <a:lstStyle/>
        <a:p>
          <a:pPr algn="l" latinLnBrk="1"/>
          <a:r>
            <a:rPr lang="en-US" altLang="ko-KR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*</a:t>
          </a:r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읍에 밀집한 지역 병원 </a:t>
          </a:r>
          <a:endParaRPr lang="en-US" altLang="ko-KR" sz="1800" b="0" smtClean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  <a:p>
          <a:pPr algn="l" latinLnBrk="1"/>
          <a:r>
            <a:rPr lang="en-US" altLang="ko-KR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*</a:t>
          </a:r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대다수 농업 기반</a:t>
          </a:r>
          <a:endParaRPr lang="ko-KR" altLang="en-US" sz="1800" b="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76B61A87-0AA2-4DFC-99F9-9B285C5B606D}" type="parTrans" cxnId="{9952CB6C-0B93-4F0E-8598-24D2321AF00F}">
      <dgm:prSet/>
      <dgm:spPr/>
      <dgm:t>
        <a:bodyPr/>
        <a:lstStyle/>
        <a:p>
          <a:pPr latinLnBrk="1"/>
          <a:endParaRPr lang="ko-KR" altLang="en-US"/>
        </a:p>
      </dgm:t>
    </dgm:pt>
    <dgm:pt modelId="{AA6F1279-5DDA-484B-8902-76EF355ED60B}" type="sibTrans" cxnId="{9952CB6C-0B93-4F0E-8598-24D2321AF00F}">
      <dgm:prSet/>
      <dgm:spPr/>
      <dgm:t>
        <a:bodyPr/>
        <a:lstStyle/>
        <a:p>
          <a:pPr latinLnBrk="1"/>
          <a:endParaRPr lang="ko-KR" altLang="en-US"/>
        </a:p>
      </dgm:t>
    </dgm:pt>
    <dgm:pt modelId="{5AB05D50-BF23-4693-931C-F5243E4580A1}">
      <dgm:prSet phldrT="[텍스트]" custT="1"/>
      <dgm:spPr/>
      <dgm:t>
        <a:bodyPr/>
        <a:lstStyle/>
        <a:p>
          <a:pPr algn="l" latinLnBrk="1"/>
          <a:r>
            <a:rPr lang="en-US" altLang="ko-KR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*</a:t>
          </a:r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검진대상자 </a:t>
          </a:r>
          <a:r>
            <a:rPr lang="en-US" altLang="ko-KR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10,070</a:t>
          </a:r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명</a:t>
          </a:r>
          <a:endParaRPr lang="en-US" altLang="ko-KR" sz="1800" b="0" smtClean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  <a:p>
          <a:pPr algn="l" latinLnBrk="1"/>
          <a:r>
            <a:rPr lang="en-US" altLang="ko-KR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 - </a:t>
          </a:r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외국인 </a:t>
          </a:r>
          <a:r>
            <a:rPr lang="en-US" altLang="ko-KR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411</a:t>
          </a:r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명</a:t>
          </a:r>
          <a:r>
            <a:rPr lang="en-US" altLang="ko-KR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(4%)</a:t>
          </a:r>
          <a:r>
            <a:rPr lang="ko-KR" altLang="en-US" sz="1800" b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endParaRPr lang="ko-KR" altLang="en-US" sz="1800" b="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F9699F80-A8CC-4C34-9218-6744C039DAA0}" type="parTrans" cxnId="{250492ED-491E-4E53-BE01-5F7D1888541D}">
      <dgm:prSet/>
      <dgm:spPr/>
      <dgm:t>
        <a:bodyPr/>
        <a:lstStyle/>
        <a:p>
          <a:pPr latinLnBrk="1"/>
          <a:endParaRPr lang="ko-KR" altLang="en-US"/>
        </a:p>
      </dgm:t>
    </dgm:pt>
    <dgm:pt modelId="{40B6256C-24FB-43E7-AF71-3B68965C3F1A}" type="sibTrans" cxnId="{250492ED-491E-4E53-BE01-5F7D1888541D}">
      <dgm:prSet/>
      <dgm:spPr/>
      <dgm:t>
        <a:bodyPr/>
        <a:lstStyle/>
        <a:p>
          <a:pPr latinLnBrk="1"/>
          <a:endParaRPr lang="ko-KR" altLang="en-US"/>
        </a:p>
      </dgm:t>
    </dgm:pt>
    <dgm:pt modelId="{756FF9F8-31A5-41E4-93A4-432694271F49}" type="pres">
      <dgm:prSet presAssocID="{08F95616-B68B-4C99-9B55-21BA7CF5C66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75B4D3E-39FC-4367-8A01-19DC2319A0EC}" type="pres">
      <dgm:prSet presAssocID="{D0F2E045-3252-4F85-8E21-C6E8DA2B07B2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4B22E2B0-0663-4C30-91FC-32491ABCFB53}" type="pres">
      <dgm:prSet presAssocID="{D0F2E045-3252-4F85-8E21-C6E8DA2B07B2}" presName="parentShp" presStyleLbl="node1" presStyleIdx="0" presStyleCnt="4" custScaleX="50236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2A5DA7A-A1AD-4D04-B9C4-B80951928C03}" type="pres">
      <dgm:prSet presAssocID="{D0F2E045-3252-4F85-8E21-C6E8DA2B07B2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042C9F7-B408-4DDE-AC2B-56CC7A94A110}" type="pres">
      <dgm:prSet presAssocID="{C6ACF2BA-4B3A-4FDC-9A92-BFCE28AE958D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A653C80F-72D6-401E-9617-1941DAC3E278}" type="pres">
      <dgm:prSet presAssocID="{C3C706EA-E202-487C-B4D8-E1867769BB9D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3454766B-4BAB-4063-9A1A-44E3D1BA483E}" type="pres">
      <dgm:prSet presAssocID="{C3C706EA-E202-487C-B4D8-E1867769BB9D}" presName="parentShp" presStyleLbl="node1" presStyleIdx="1" presStyleCnt="4" custScaleX="50236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3A60224-8D76-4698-BC10-9D1347CB02C7}" type="pres">
      <dgm:prSet presAssocID="{C3C706EA-E202-487C-B4D8-E1867769BB9D}" presName="childShp" presStyleLbl="bgAccFollowNode1" presStyleIdx="1" presStyleCnt="4" custLinFactNeighborX="3217" custLinFactNeighborY="-425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2C3ED29-DC0D-4C83-AC25-F759F962D6C9}" type="pres">
      <dgm:prSet presAssocID="{761BB73D-C746-4659-89AD-C10D54625AAC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C50DCD52-D31A-4597-8225-DA15C224B95A}" type="pres">
      <dgm:prSet presAssocID="{3F5376ED-2FA8-4805-86B2-1F17922A7E35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853B5EA3-A885-480B-9ED6-34CB9FDB93D1}" type="pres">
      <dgm:prSet presAssocID="{3F5376ED-2FA8-4805-86B2-1F17922A7E35}" presName="parentShp" presStyleLbl="node1" presStyleIdx="2" presStyleCnt="4" custScaleX="50236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F873FA6-B4F4-491F-8844-ED696FD87EF5}" type="pres">
      <dgm:prSet presAssocID="{3F5376ED-2FA8-4805-86B2-1F17922A7E35}" presName="childShp" presStyleLbl="bgAccFollowNode1" presStyleIdx="2" presStyleCnt="4" custLinFactNeighborX="3216" custLinFactNeighborY="110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EBDC086-7636-42F5-B5E1-F335B7E8547F}" type="pres">
      <dgm:prSet presAssocID="{AA6F1279-5DDA-484B-8902-76EF355ED60B}" presName="spacing" presStyleCnt="0"/>
      <dgm:spPr/>
      <dgm:t>
        <a:bodyPr/>
        <a:lstStyle/>
        <a:p>
          <a:pPr latinLnBrk="1"/>
          <a:endParaRPr lang="ko-KR" altLang="en-US"/>
        </a:p>
      </dgm:t>
    </dgm:pt>
    <dgm:pt modelId="{6695E3C9-9882-4178-986E-66D6B57B0105}" type="pres">
      <dgm:prSet presAssocID="{5AB05D50-BF23-4693-931C-F5243E4580A1}" presName="linNode" presStyleCnt="0"/>
      <dgm:spPr/>
      <dgm:t>
        <a:bodyPr/>
        <a:lstStyle/>
        <a:p>
          <a:pPr latinLnBrk="1"/>
          <a:endParaRPr lang="ko-KR" altLang="en-US"/>
        </a:p>
      </dgm:t>
    </dgm:pt>
    <dgm:pt modelId="{FF5FF656-81EA-486E-83B9-FC52E037FEE1}" type="pres">
      <dgm:prSet presAssocID="{5AB05D50-BF23-4693-931C-F5243E4580A1}" presName="parentShp" presStyleLbl="node1" presStyleIdx="3" presStyleCnt="4" custScaleX="50236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9C8569A-5B9B-4813-A54A-76CA87C2879A}" type="pres">
      <dgm:prSet presAssocID="{5AB05D50-BF23-4693-931C-F5243E4580A1}" presName="childShp" presStyleLbl="bgAccFollowNode1" presStyleIdx="3" presStyleCnt="4" custLinFactNeighborX="3216" custLinFactNeighborY="12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505274B-3F93-4800-B40F-AD4E98A3E997}" srcId="{08F95616-B68B-4C99-9B55-21BA7CF5C66E}" destId="{C3C706EA-E202-487C-B4D8-E1867769BB9D}" srcOrd="1" destOrd="0" parTransId="{989EACA9-3C28-478F-B689-35AD1DCBAF18}" sibTransId="{761BB73D-C746-4659-89AD-C10D54625AAC}"/>
    <dgm:cxn modelId="{291BB1A9-B87A-41A1-A2A1-ABB034531C3C}" type="presOf" srcId="{C3C706EA-E202-487C-B4D8-E1867769BB9D}" destId="{3454766B-4BAB-4063-9A1A-44E3D1BA483E}" srcOrd="0" destOrd="0" presId="urn:microsoft.com/office/officeart/2005/8/layout/vList6"/>
    <dgm:cxn modelId="{9952CB6C-0B93-4F0E-8598-24D2321AF00F}" srcId="{08F95616-B68B-4C99-9B55-21BA7CF5C66E}" destId="{3F5376ED-2FA8-4805-86B2-1F17922A7E35}" srcOrd="2" destOrd="0" parTransId="{76B61A87-0AA2-4DFC-99F9-9B285C5B606D}" sibTransId="{AA6F1279-5DDA-484B-8902-76EF355ED60B}"/>
    <dgm:cxn modelId="{0EB00071-E419-41ED-A34A-7D3E25407AAE}" srcId="{08F95616-B68B-4C99-9B55-21BA7CF5C66E}" destId="{D0F2E045-3252-4F85-8E21-C6E8DA2B07B2}" srcOrd="0" destOrd="0" parTransId="{A25D0DD7-E7EB-411D-999D-FAB1AEC6665E}" sibTransId="{C6ACF2BA-4B3A-4FDC-9A92-BFCE28AE958D}"/>
    <dgm:cxn modelId="{857EF208-1675-42FA-8CE2-880DFF89967D}" type="presOf" srcId="{3F5376ED-2FA8-4805-86B2-1F17922A7E35}" destId="{853B5EA3-A885-480B-9ED6-34CB9FDB93D1}" srcOrd="0" destOrd="0" presId="urn:microsoft.com/office/officeart/2005/8/layout/vList6"/>
    <dgm:cxn modelId="{C18DAA5D-DE13-4B47-9AF4-7EAFE7429047}" type="presOf" srcId="{5AB05D50-BF23-4693-931C-F5243E4580A1}" destId="{FF5FF656-81EA-486E-83B9-FC52E037FEE1}" srcOrd="0" destOrd="0" presId="urn:microsoft.com/office/officeart/2005/8/layout/vList6"/>
    <dgm:cxn modelId="{298181F3-3451-499A-9030-BD911DD1F75E}" type="presOf" srcId="{08F95616-B68B-4C99-9B55-21BA7CF5C66E}" destId="{756FF9F8-31A5-41E4-93A4-432694271F49}" srcOrd="0" destOrd="0" presId="urn:microsoft.com/office/officeart/2005/8/layout/vList6"/>
    <dgm:cxn modelId="{250492ED-491E-4E53-BE01-5F7D1888541D}" srcId="{08F95616-B68B-4C99-9B55-21BA7CF5C66E}" destId="{5AB05D50-BF23-4693-931C-F5243E4580A1}" srcOrd="3" destOrd="0" parTransId="{F9699F80-A8CC-4C34-9218-6744C039DAA0}" sibTransId="{40B6256C-24FB-43E7-AF71-3B68965C3F1A}"/>
    <dgm:cxn modelId="{6CC356C5-E0D2-48C9-90CD-28D3A05DB8DE}" type="presOf" srcId="{D0F2E045-3252-4F85-8E21-C6E8DA2B07B2}" destId="{4B22E2B0-0663-4C30-91FC-32491ABCFB53}" srcOrd="0" destOrd="0" presId="urn:microsoft.com/office/officeart/2005/8/layout/vList6"/>
    <dgm:cxn modelId="{31ED52AB-1DFA-4BDA-82A1-1E37FC6F1C8F}" type="presParOf" srcId="{756FF9F8-31A5-41E4-93A4-432694271F49}" destId="{A75B4D3E-39FC-4367-8A01-19DC2319A0EC}" srcOrd="0" destOrd="0" presId="urn:microsoft.com/office/officeart/2005/8/layout/vList6"/>
    <dgm:cxn modelId="{51960F99-FBEB-4608-ACBC-4AEC345966E6}" type="presParOf" srcId="{A75B4D3E-39FC-4367-8A01-19DC2319A0EC}" destId="{4B22E2B0-0663-4C30-91FC-32491ABCFB53}" srcOrd="0" destOrd="0" presId="urn:microsoft.com/office/officeart/2005/8/layout/vList6"/>
    <dgm:cxn modelId="{AEF68985-8BF5-495F-93BB-87510B4F9ABA}" type="presParOf" srcId="{A75B4D3E-39FC-4367-8A01-19DC2319A0EC}" destId="{32A5DA7A-A1AD-4D04-B9C4-B80951928C03}" srcOrd="1" destOrd="0" presId="urn:microsoft.com/office/officeart/2005/8/layout/vList6"/>
    <dgm:cxn modelId="{5E9B4C65-C5D7-4638-A989-8CA27A331B50}" type="presParOf" srcId="{756FF9F8-31A5-41E4-93A4-432694271F49}" destId="{3042C9F7-B408-4DDE-AC2B-56CC7A94A110}" srcOrd="1" destOrd="0" presId="urn:microsoft.com/office/officeart/2005/8/layout/vList6"/>
    <dgm:cxn modelId="{36D6856C-63B3-4F72-961B-5422531A8EF3}" type="presParOf" srcId="{756FF9F8-31A5-41E4-93A4-432694271F49}" destId="{A653C80F-72D6-401E-9617-1941DAC3E278}" srcOrd="2" destOrd="0" presId="urn:microsoft.com/office/officeart/2005/8/layout/vList6"/>
    <dgm:cxn modelId="{CFA684B2-D42C-4D89-8B6A-1CD5F19C7866}" type="presParOf" srcId="{A653C80F-72D6-401E-9617-1941DAC3E278}" destId="{3454766B-4BAB-4063-9A1A-44E3D1BA483E}" srcOrd="0" destOrd="0" presId="urn:microsoft.com/office/officeart/2005/8/layout/vList6"/>
    <dgm:cxn modelId="{FD517F4E-6E1A-4F2C-8DFB-8AC6EEBD2BEA}" type="presParOf" srcId="{A653C80F-72D6-401E-9617-1941DAC3E278}" destId="{33A60224-8D76-4698-BC10-9D1347CB02C7}" srcOrd="1" destOrd="0" presId="urn:microsoft.com/office/officeart/2005/8/layout/vList6"/>
    <dgm:cxn modelId="{A864A15F-C114-4D94-948F-54156ED96D04}" type="presParOf" srcId="{756FF9F8-31A5-41E4-93A4-432694271F49}" destId="{92C3ED29-DC0D-4C83-AC25-F759F962D6C9}" srcOrd="3" destOrd="0" presId="urn:microsoft.com/office/officeart/2005/8/layout/vList6"/>
    <dgm:cxn modelId="{8F301D94-E58B-471B-82D6-2EE2793B8452}" type="presParOf" srcId="{756FF9F8-31A5-41E4-93A4-432694271F49}" destId="{C50DCD52-D31A-4597-8225-DA15C224B95A}" srcOrd="4" destOrd="0" presId="urn:microsoft.com/office/officeart/2005/8/layout/vList6"/>
    <dgm:cxn modelId="{83847003-F962-4E77-AE3F-F747722C2D85}" type="presParOf" srcId="{C50DCD52-D31A-4597-8225-DA15C224B95A}" destId="{853B5EA3-A885-480B-9ED6-34CB9FDB93D1}" srcOrd="0" destOrd="0" presId="urn:microsoft.com/office/officeart/2005/8/layout/vList6"/>
    <dgm:cxn modelId="{BEF8A6FE-CB79-42A8-B4DD-A48746FB93D7}" type="presParOf" srcId="{C50DCD52-D31A-4597-8225-DA15C224B95A}" destId="{EF873FA6-B4F4-491F-8844-ED696FD87EF5}" srcOrd="1" destOrd="0" presId="urn:microsoft.com/office/officeart/2005/8/layout/vList6"/>
    <dgm:cxn modelId="{039FB49F-F17B-481F-89A1-839A091D2919}" type="presParOf" srcId="{756FF9F8-31A5-41E4-93A4-432694271F49}" destId="{BEBDC086-7636-42F5-B5E1-F335B7E8547F}" srcOrd="5" destOrd="0" presId="urn:microsoft.com/office/officeart/2005/8/layout/vList6"/>
    <dgm:cxn modelId="{4BB79188-E128-42C7-B7CA-D00A2682C8F9}" type="presParOf" srcId="{756FF9F8-31A5-41E4-93A4-432694271F49}" destId="{6695E3C9-9882-4178-986E-66D6B57B0105}" srcOrd="6" destOrd="0" presId="urn:microsoft.com/office/officeart/2005/8/layout/vList6"/>
    <dgm:cxn modelId="{2A4B8238-7DAA-4077-813E-2386FF47B8ED}" type="presParOf" srcId="{6695E3C9-9882-4178-986E-66D6B57B0105}" destId="{FF5FF656-81EA-486E-83B9-FC52E037FEE1}" srcOrd="0" destOrd="0" presId="urn:microsoft.com/office/officeart/2005/8/layout/vList6"/>
    <dgm:cxn modelId="{D3E33E58-0846-479E-92E5-417EDE4D8ECB}" type="presParOf" srcId="{6695E3C9-9882-4178-986E-66D6B57B0105}" destId="{59C8569A-5B9B-4813-A54A-76CA87C2879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402114-A249-4E42-AC82-46094266ECA9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</dgm:pt>
    <dgm:pt modelId="{B9055CEC-FE56-402F-A540-04E6EA2C021C}">
      <dgm:prSet phldrT="[텍스트]" custT="1"/>
      <dgm:spPr/>
      <dgm:t>
        <a:bodyPr/>
        <a:lstStyle/>
        <a:p>
          <a:pPr latinLnBrk="1"/>
          <a:r>
            <a:rPr lang="en-US" altLang="ko-KR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 2</a:t>
          </a:r>
          <a:r>
            <a:rPr lang="en-US" altLang="ko-KR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) </a:t>
          </a:r>
          <a:r>
            <a:rPr lang="ko-KR" altLang="en-US" sz="3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취약계층 맞춤 </a:t>
          </a:r>
          <a:r>
            <a:rPr lang="ko-KR" altLang="en-US" sz="3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예방</a:t>
          </a:r>
          <a:r>
            <a:rPr lang="ko-KR" altLang="en-US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을 </a:t>
          </a:r>
          <a:r>
            <a:rPr lang="ko-KR" altLang="en-US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통한 암 발생률 감소 </a:t>
          </a:r>
          <a:endParaRPr lang="ko-KR" altLang="en-US" sz="32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gm:t>
    </dgm:pt>
    <dgm:pt modelId="{69B7EC35-E49E-44E0-8704-DD9C3282DB37}" type="parTrans" cxnId="{00D5B2C4-4E21-45B0-9E9F-AAC4951796B6}">
      <dgm:prSet/>
      <dgm:spPr/>
      <dgm:t>
        <a:bodyPr/>
        <a:lstStyle/>
        <a:p>
          <a:pPr latinLnBrk="1"/>
          <a:endParaRPr lang="ko-KR" altLang="en-US"/>
        </a:p>
      </dgm:t>
    </dgm:pt>
    <dgm:pt modelId="{CC5C46A4-392D-4A5A-9F37-FD4244452197}" type="sibTrans" cxnId="{00D5B2C4-4E21-45B0-9E9F-AAC4951796B6}">
      <dgm:prSet/>
      <dgm:spPr/>
      <dgm:t>
        <a:bodyPr/>
        <a:lstStyle/>
        <a:p>
          <a:pPr latinLnBrk="1"/>
          <a:endParaRPr lang="ko-KR" altLang="en-US"/>
        </a:p>
      </dgm:t>
    </dgm:pt>
    <dgm:pt modelId="{CB55E8DC-4FF1-4EEE-A537-D78BAF74CD60}">
      <dgm:prSet phldrT="[텍스트]" custT="1"/>
      <dgm:spPr/>
      <dgm:t>
        <a:bodyPr/>
        <a:lstStyle/>
        <a:p>
          <a:pPr latinLnBrk="1"/>
          <a:r>
            <a:rPr lang="en-US" altLang="ko-KR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 </a:t>
          </a:r>
          <a:r>
            <a:rPr lang="en-US" altLang="ko-KR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3</a:t>
          </a:r>
          <a:r>
            <a:rPr lang="en-US" altLang="ko-KR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) </a:t>
          </a:r>
          <a:r>
            <a:rPr lang="ko-KR" altLang="en-US" sz="3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대장암 생애 </a:t>
          </a:r>
          <a:r>
            <a:rPr lang="ko-KR" altLang="en-US" sz="3200" dirty="0" err="1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맞춤별</a:t>
          </a:r>
          <a:r>
            <a:rPr lang="ko-KR" altLang="en-US" sz="3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 </a:t>
          </a:r>
          <a:r>
            <a:rPr lang="ko-KR" altLang="en-US" sz="3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예방</a:t>
          </a:r>
          <a:r>
            <a:rPr lang="ko-KR" altLang="en-US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으로 </a:t>
          </a:r>
          <a:r>
            <a:rPr lang="ko-KR" altLang="en-US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암 발생률 감소</a:t>
          </a:r>
          <a:endParaRPr lang="ko-KR" altLang="en-US" sz="32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gm:t>
    </dgm:pt>
    <dgm:pt modelId="{C5F4064F-8134-4F1A-9A8C-9B99CF8C3B17}" type="parTrans" cxnId="{578DF1BC-B5DE-4AFC-B1C0-67C2494B6DB2}">
      <dgm:prSet/>
      <dgm:spPr/>
      <dgm:t>
        <a:bodyPr/>
        <a:lstStyle/>
        <a:p>
          <a:pPr latinLnBrk="1"/>
          <a:endParaRPr lang="ko-KR" altLang="en-US"/>
        </a:p>
      </dgm:t>
    </dgm:pt>
    <dgm:pt modelId="{0ACB97F5-A029-49FB-B5B7-7C06E938001A}" type="sibTrans" cxnId="{578DF1BC-B5DE-4AFC-B1C0-67C2494B6DB2}">
      <dgm:prSet/>
      <dgm:spPr/>
      <dgm:t>
        <a:bodyPr/>
        <a:lstStyle/>
        <a:p>
          <a:pPr latinLnBrk="1"/>
          <a:endParaRPr lang="ko-KR" altLang="en-US"/>
        </a:p>
      </dgm:t>
    </dgm:pt>
    <dgm:pt modelId="{188B81E5-F816-4B75-A1A0-06756CB7073D}">
      <dgm:prSet phldrT="[텍스트]" custT="1"/>
      <dgm:spPr/>
      <dgm:t>
        <a:bodyPr/>
        <a:lstStyle/>
        <a:p>
          <a:pPr algn="l" latinLnBrk="1"/>
          <a:r>
            <a:rPr lang="en-US" altLang="ko-KR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 1</a:t>
          </a:r>
          <a:r>
            <a:rPr lang="en-US" altLang="ko-KR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) </a:t>
          </a:r>
          <a:r>
            <a:rPr lang="ko-KR" altLang="en-US" sz="3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생애 맞춤 </a:t>
          </a:r>
          <a:r>
            <a:rPr lang="ko-KR" altLang="en-US" sz="3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예방</a:t>
          </a:r>
          <a:r>
            <a:rPr lang="ko-KR" altLang="en-US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을 </a:t>
          </a:r>
          <a:r>
            <a:rPr lang="ko-KR" altLang="en-US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통한 암 발생률 </a:t>
          </a:r>
          <a:r>
            <a:rPr lang="ko-KR" altLang="en-US" sz="3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감소</a:t>
          </a:r>
          <a:endParaRPr lang="ko-KR" altLang="en-US" sz="32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gm:t>
    </dgm:pt>
    <dgm:pt modelId="{98A5879C-607A-4234-A05E-586AC55CA469}" type="sibTrans" cxnId="{9D92FEAD-4519-4675-AF48-CCE8B599D6A8}">
      <dgm:prSet/>
      <dgm:spPr/>
      <dgm:t>
        <a:bodyPr/>
        <a:lstStyle/>
        <a:p>
          <a:pPr latinLnBrk="1"/>
          <a:endParaRPr lang="ko-KR" altLang="en-US"/>
        </a:p>
      </dgm:t>
    </dgm:pt>
    <dgm:pt modelId="{756FD103-4E43-4DDB-B553-591A317A457B}" type="parTrans" cxnId="{9D92FEAD-4519-4675-AF48-CCE8B599D6A8}">
      <dgm:prSet/>
      <dgm:spPr/>
      <dgm:t>
        <a:bodyPr/>
        <a:lstStyle/>
        <a:p>
          <a:pPr latinLnBrk="1"/>
          <a:endParaRPr lang="ko-KR" altLang="en-US"/>
        </a:p>
      </dgm:t>
    </dgm:pt>
    <dgm:pt modelId="{22D5456B-B8F4-421F-BDC2-9DFC31D6AA6C}" type="pres">
      <dgm:prSet presAssocID="{F3402114-A249-4E42-AC82-46094266ECA9}" presName="linear" presStyleCnt="0">
        <dgm:presLayoutVars>
          <dgm:animLvl val="lvl"/>
          <dgm:resizeHandles val="exact"/>
        </dgm:presLayoutVars>
      </dgm:prSet>
      <dgm:spPr/>
    </dgm:pt>
    <dgm:pt modelId="{75E0EA6A-3FA2-4D87-B609-F8878AF5BEC1}" type="pres">
      <dgm:prSet presAssocID="{188B81E5-F816-4B75-A1A0-06756CB7073D}" presName="parentText" presStyleLbl="node1" presStyleIdx="0" presStyleCnt="3" custScaleY="7743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EDF52D6-ECD2-474A-929C-C717BD5BB7B5}" type="pres">
      <dgm:prSet presAssocID="{98A5879C-607A-4234-A05E-586AC55CA469}" presName="spacer" presStyleCnt="0"/>
      <dgm:spPr/>
    </dgm:pt>
    <dgm:pt modelId="{E63ABCA0-7EC6-4F4F-B694-AD0744897CF9}" type="pres">
      <dgm:prSet presAssocID="{B9055CEC-FE56-402F-A540-04E6EA2C021C}" presName="parentText" presStyleLbl="node1" presStyleIdx="1" presStyleCnt="3" custScaleY="7781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F705FD4-13F7-4A95-9DD1-A835A33B7DD3}" type="pres">
      <dgm:prSet presAssocID="{CC5C46A4-392D-4A5A-9F37-FD4244452197}" presName="spacer" presStyleCnt="0"/>
      <dgm:spPr/>
    </dgm:pt>
    <dgm:pt modelId="{7FFBBF38-F5B4-4F27-B105-2396DDA23150}" type="pres">
      <dgm:prSet presAssocID="{CB55E8DC-4FF1-4EEE-A537-D78BAF74CD60}" presName="parentText" presStyleLbl="node1" presStyleIdx="2" presStyleCnt="3" custScaleY="82488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80F494A-D6DE-4273-91DC-A9CDC504372D}" type="presOf" srcId="{CB55E8DC-4FF1-4EEE-A537-D78BAF74CD60}" destId="{7FFBBF38-F5B4-4F27-B105-2396DDA23150}" srcOrd="0" destOrd="0" presId="urn:microsoft.com/office/officeart/2005/8/layout/vList2"/>
    <dgm:cxn modelId="{CC5A88BD-FFD8-4357-84B6-A93EE817516A}" type="presOf" srcId="{188B81E5-F816-4B75-A1A0-06756CB7073D}" destId="{75E0EA6A-3FA2-4D87-B609-F8878AF5BEC1}" srcOrd="0" destOrd="0" presId="urn:microsoft.com/office/officeart/2005/8/layout/vList2"/>
    <dgm:cxn modelId="{00D5B2C4-4E21-45B0-9E9F-AAC4951796B6}" srcId="{F3402114-A249-4E42-AC82-46094266ECA9}" destId="{B9055CEC-FE56-402F-A540-04E6EA2C021C}" srcOrd="1" destOrd="0" parTransId="{69B7EC35-E49E-44E0-8704-DD9C3282DB37}" sibTransId="{CC5C46A4-392D-4A5A-9F37-FD4244452197}"/>
    <dgm:cxn modelId="{4FBDC331-A855-4C51-9FF3-B7ADE81C695A}" type="presOf" srcId="{F3402114-A249-4E42-AC82-46094266ECA9}" destId="{22D5456B-B8F4-421F-BDC2-9DFC31D6AA6C}" srcOrd="0" destOrd="0" presId="urn:microsoft.com/office/officeart/2005/8/layout/vList2"/>
    <dgm:cxn modelId="{578DF1BC-B5DE-4AFC-B1C0-67C2494B6DB2}" srcId="{F3402114-A249-4E42-AC82-46094266ECA9}" destId="{CB55E8DC-4FF1-4EEE-A537-D78BAF74CD60}" srcOrd="2" destOrd="0" parTransId="{C5F4064F-8134-4F1A-9A8C-9B99CF8C3B17}" sibTransId="{0ACB97F5-A029-49FB-B5B7-7C06E938001A}"/>
    <dgm:cxn modelId="{58FF50F3-1B1D-447C-AB87-CEE7628F7744}" type="presOf" srcId="{B9055CEC-FE56-402F-A540-04E6EA2C021C}" destId="{E63ABCA0-7EC6-4F4F-B694-AD0744897CF9}" srcOrd="0" destOrd="0" presId="urn:microsoft.com/office/officeart/2005/8/layout/vList2"/>
    <dgm:cxn modelId="{9D92FEAD-4519-4675-AF48-CCE8B599D6A8}" srcId="{F3402114-A249-4E42-AC82-46094266ECA9}" destId="{188B81E5-F816-4B75-A1A0-06756CB7073D}" srcOrd="0" destOrd="0" parTransId="{756FD103-4E43-4DDB-B553-591A317A457B}" sibTransId="{98A5879C-607A-4234-A05E-586AC55CA469}"/>
    <dgm:cxn modelId="{C84D726F-0457-400B-9AB3-ECEA5607E6A2}" type="presParOf" srcId="{22D5456B-B8F4-421F-BDC2-9DFC31D6AA6C}" destId="{75E0EA6A-3FA2-4D87-B609-F8878AF5BEC1}" srcOrd="0" destOrd="0" presId="urn:microsoft.com/office/officeart/2005/8/layout/vList2"/>
    <dgm:cxn modelId="{ECA47CA4-66E5-47DA-AB40-69F7EA45999A}" type="presParOf" srcId="{22D5456B-B8F4-421F-BDC2-9DFC31D6AA6C}" destId="{4EDF52D6-ECD2-474A-929C-C717BD5BB7B5}" srcOrd="1" destOrd="0" presId="urn:microsoft.com/office/officeart/2005/8/layout/vList2"/>
    <dgm:cxn modelId="{5D8B5A70-138A-4CC0-882F-537633926700}" type="presParOf" srcId="{22D5456B-B8F4-421F-BDC2-9DFC31D6AA6C}" destId="{E63ABCA0-7EC6-4F4F-B694-AD0744897CF9}" srcOrd="2" destOrd="0" presId="urn:microsoft.com/office/officeart/2005/8/layout/vList2"/>
    <dgm:cxn modelId="{B5AA9017-4721-4D7A-BFC7-BF4FDC2DB8EB}" type="presParOf" srcId="{22D5456B-B8F4-421F-BDC2-9DFC31D6AA6C}" destId="{EF705FD4-13F7-4A95-9DD1-A835A33B7DD3}" srcOrd="3" destOrd="0" presId="urn:microsoft.com/office/officeart/2005/8/layout/vList2"/>
    <dgm:cxn modelId="{66033516-D15C-42C4-81A8-9EB56BA0F303}" type="presParOf" srcId="{22D5456B-B8F4-421F-BDC2-9DFC31D6AA6C}" destId="{7FFBBF38-F5B4-4F27-B105-2396DDA231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5F7620-5F1F-4EC2-A9E8-FE1246360B96}" type="doc">
      <dgm:prSet loTypeId="urn:microsoft.com/office/officeart/2005/8/layout/arrow3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F1C2643D-A03F-4ECD-822D-86290F5881E6}">
      <dgm:prSet phldrT="[텍스트]" custT="1"/>
      <dgm:spPr/>
      <dgm:t>
        <a:bodyPr/>
        <a:lstStyle/>
        <a:p>
          <a:pPr latinLnBrk="1"/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정보 부족</a:t>
          </a:r>
          <a:endParaRPr lang="ko-KR" altLang="en-US" sz="2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46E16D86-F44A-40BF-826F-D22B0B0AE82E}" type="parTrans" cxnId="{55AE85CD-E8D1-49FB-B9D5-F27D935B498E}">
      <dgm:prSet/>
      <dgm:spPr/>
      <dgm:t>
        <a:bodyPr/>
        <a:lstStyle/>
        <a:p>
          <a:pPr latinLnBrk="1"/>
          <a:endParaRPr lang="ko-KR" altLang="en-US"/>
        </a:p>
      </dgm:t>
    </dgm:pt>
    <dgm:pt modelId="{1843A867-DF29-49A9-8815-0358487292CB}" type="sibTrans" cxnId="{55AE85CD-E8D1-49FB-B9D5-F27D935B498E}">
      <dgm:prSet/>
      <dgm:spPr/>
      <dgm:t>
        <a:bodyPr/>
        <a:lstStyle/>
        <a:p>
          <a:pPr latinLnBrk="1"/>
          <a:endParaRPr lang="ko-KR" altLang="en-US"/>
        </a:p>
      </dgm:t>
    </dgm:pt>
    <dgm:pt modelId="{B6105154-FFE0-419B-BFDF-521D396FA4DB}">
      <dgm:prSet phldrT="[텍스트]" custT="1"/>
      <dgm:spPr/>
      <dgm:t>
        <a:bodyPr/>
        <a:lstStyle/>
        <a:p>
          <a:pPr algn="l" latinLnBrk="1"/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정보습득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빠름</a:t>
          </a:r>
          <a:endParaRPr lang="en-US" altLang="ko-KR" sz="28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algn="l" latinLnBrk="1"/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가족단위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예방효과</a:t>
          </a:r>
          <a:endParaRPr lang="ko-KR" altLang="en-US" sz="2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0F97B5C1-F4C0-461F-96B4-612F4DD9B2E4}" type="parTrans" cxnId="{4E6DCA10-C825-4155-A950-C90F10BACA18}">
      <dgm:prSet/>
      <dgm:spPr/>
      <dgm:t>
        <a:bodyPr/>
        <a:lstStyle/>
        <a:p>
          <a:pPr latinLnBrk="1"/>
          <a:endParaRPr lang="ko-KR" altLang="en-US"/>
        </a:p>
      </dgm:t>
    </dgm:pt>
    <dgm:pt modelId="{88B2F1F9-B3CC-490A-8F17-A53983EF3F9C}" type="sibTrans" cxnId="{4E6DCA10-C825-4155-A950-C90F10BACA18}">
      <dgm:prSet/>
      <dgm:spPr/>
      <dgm:t>
        <a:bodyPr/>
        <a:lstStyle/>
        <a:p>
          <a:pPr latinLnBrk="1"/>
          <a:endParaRPr lang="ko-KR" altLang="en-US"/>
        </a:p>
      </dgm:t>
    </dgm:pt>
    <dgm:pt modelId="{DE72A88E-1DF4-422E-907C-C1D3C1ABB9CC}" type="pres">
      <dgm:prSet presAssocID="{0E5F7620-5F1F-4EC2-A9E8-FE1246360B9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2B9E53-8531-403D-917F-5122283D500B}" type="pres">
      <dgm:prSet presAssocID="{0E5F7620-5F1F-4EC2-A9E8-FE1246360B96}" presName="divider" presStyleLbl="fgShp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FFC24AE-F03E-4E2A-9517-1C3438E0A915}" type="pres">
      <dgm:prSet presAssocID="{F1C2643D-A03F-4ECD-822D-86290F5881E6}" presName="downArrow" presStyleLbl="node1" presStyleIdx="0" presStyleCnt="2" custLinFactNeighborX="13523" custLinFactNeighborY="2293"/>
      <dgm:spPr/>
      <dgm:t>
        <a:bodyPr/>
        <a:lstStyle/>
        <a:p>
          <a:pPr latinLnBrk="1"/>
          <a:endParaRPr lang="ko-KR" altLang="en-US"/>
        </a:p>
      </dgm:t>
    </dgm:pt>
    <dgm:pt modelId="{619F8B1F-C37E-4674-BF0C-72C4E3C82AFA}" type="pres">
      <dgm:prSet presAssocID="{F1C2643D-A03F-4ECD-822D-86290F5881E6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F306E5-F1CE-451B-A62F-CDA8478719B0}" type="pres">
      <dgm:prSet presAssocID="{B6105154-FFE0-419B-BFDF-521D396FA4DB}" presName="upArrow" presStyleLbl="node1" presStyleIdx="1" presStyleCnt="2" custLinFactNeighborX="-1598" custLinFactNeighborY="2677"/>
      <dgm:spPr/>
      <dgm:t>
        <a:bodyPr/>
        <a:lstStyle/>
        <a:p>
          <a:pPr latinLnBrk="1"/>
          <a:endParaRPr lang="ko-KR" altLang="en-US"/>
        </a:p>
      </dgm:t>
    </dgm:pt>
    <dgm:pt modelId="{9DB0EE92-4CCE-4BDC-9CE1-952C1338C98F}" type="pres">
      <dgm:prSet presAssocID="{B6105154-FFE0-419B-BFDF-521D396FA4DB}" presName="upArrowText" presStyleLbl="revTx" presStyleIdx="1" presStyleCnt="2" custScaleX="185993" custLinFactNeighborX="21617" custLinFactNeighborY="229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B2A5E30-D9B6-4E77-8E89-67BE565C88F4}" type="presOf" srcId="{B6105154-FFE0-419B-BFDF-521D396FA4DB}" destId="{9DB0EE92-4CCE-4BDC-9CE1-952C1338C98F}" srcOrd="0" destOrd="0" presId="urn:microsoft.com/office/officeart/2005/8/layout/arrow3"/>
    <dgm:cxn modelId="{55AE85CD-E8D1-49FB-B9D5-F27D935B498E}" srcId="{0E5F7620-5F1F-4EC2-A9E8-FE1246360B96}" destId="{F1C2643D-A03F-4ECD-822D-86290F5881E6}" srcOrd="0" destOrd="0" parTransId="{46E16D86-F44A-40BF-826F-D22B0B0AE82E}" sibTransId="{1843A867-DF29-49A9-8815-0358487292CB}"/>
    <dgm:cxn modelId="{46111FF2-D1A9-4838-BADC-489A1C12FBFF}" type="presOf" srcId="{F1C2643D-A03F-4ECD-822D-86290F5881E6}" destId="{619F8B1F-C37E-4674-BF0C-72C4E3C82AFA}" srcOrd="0" destOrd="0" presId="urn:microsoft.com/office/officeart/2005/8/layout/arrow3"/>
    <dgm:cxn modelId="{4E6DCA10-C825-4155-A950-C90F10BACA18}" srcId="{0E5F7620-5F1F-4EC2-A9E8-FE1246360B96}" destId="{B6105154-FFE0-419B-BFDF-521D396FA4DB}" srcOrd="1" destOrd="0" parTransId="{0F97B5C1-F4C0-461F-96B4-612F4DD9B2E4}" sibTransId="{88B2F1F9-B3CC-490A-8F17-A53983EF3F9C}"/>
    <dgm:cxn modelId="{DA99F8F5-32B6-4482-BA9A-757B7870E7B0}" type="presOf" srcId="{0E5F7620-5F1F-4EC2-A9E8-FE1246360B96}" destId="{DE72A88E-1DF4-422E-907C-C1D3C1ABB9CC}" srcOrd="0" destOrd="0" presId="urn:microsoft.com/office/officeart/2005/8/layout/arrow3"/>
    <dgm:cxn modelId="{36C53DB2-5E5C-42DA-BE4F-67794E1F3FFF}" type="presParOf" srcId="{DE72A88E-1DF4-422E-907C-C1D3C1ABB9CC}" destId="{262B9E53-8531-403D-917F-5122283D500B}" srcOrd="0" destOrd="0" presId="urn:microsoft.com/office/officeart/2005/8/layout/arrow3"/>
    <dgm:cxn modelId="{B4A3DD18-442C-4EAA-B796-58B312A6CA1C}" type="presParOf" srcId="{DE72A88E-1DF4-422E-907C-C1D3C1ABB9CC}" destId="{0FFC24AE-F03E-4E2A-9517-1C3438E0A915}" srcOrd="1" destOrd="0" presId="urn:microsoft.com/office/officeart/2005/8/layout/arrow3"/>
    <dgm:cxn modelId="{47C79885-A045-4E75-8A7D-96FD2A66C22A}" type="presParOf" srcId="{DE72A88E-1DF4-422E-907C-C1D3C1ABB9CC}" destId="{619F8B1F-C37E-4674-BF0C-72C4E3C82AFA}" srcOrd="2" destOrd="0" presId="urn:microsoft.com/office/officeart/2005/8/layout/arrow3"/>
    <dgm:cxn modelId="{F236C7DE-AC7F-421A-A651-911E3F48376D}" type="presParOf" srcId="{DE72A88E-1DF4-422E-907C-C1D3C1ABB9CC}" destId="{F7F306E5-F1CE-451B-A62F-CDA8478719B0}" srcOrd="3" destOrd="0" presId="urn:microsoft.com/office/officeart/2005/8/layout/arrow3"/>
    <dgm:cxn modelId="{D629D20F-650A-475E-8CAE-F63D3E1061A0}" type="presParOf" srcId="{DE72A88E-1DF4-422E-907C-C1D3C1ABB9CC}" destId="{9DB0EE92-4CCE-4BDC-9CE1-952C1338C98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5F7620-5F1F-4EC2-A9E8-FE1246360B96}" type="doc">
      <dgm:prSet loTypeId="urn:microsoft.com/office/officeart/2005/8/layout/arrow3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F1C2643D-A03F-4ECD-822D-86290F5881E6}">
      <dgm:prSet phldrT="[텍스트]" custT="1"/>
      <dgm:spPr/>
      <dgm:t>
        <a:bodyPr/>
        <a:lstStyle/>
        <a:p>
          <a:pPr latinLnBrk="1"/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무관심</a:t>
          </a:r>
          <a:endParaRPr lang="ko-KR" altLang="en-US" sz="2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46E16D86-F44A-40BF-826F-D22B0B0AE82E}" type="parTrans" cxnId="{55AE85CD-E8D1-49FB-B9D5-F27D935B498E}">
      <dgm:prSet/>
      <dgm:spPr/>
      <dgm:t>
        <a:bodyPr/>
        <a:lstStyle/>
        <a:p>
          <a:pPr latinLnBrk="1"/>
          <a:endParaRPr lang="ko-KR" altLang="en-US"/>
        </a:p>
      </dgm:t>
    </dgm:pt>
    <dgm:pt modelId="{1843A867-DF29-49A9-8815-0358487292CB}" type="sibTrans" cxnId="{55AE85CD-E8D1-49FB-B9D5-F27D935B498E}">
      <dgm:prSet/>
      <dgm:spPr/>
      <dgm:t>
        <a:bodyPr/>
        <a:lstStyle/>
        <a:p>
          <a:pPr latinLnBrk="1"/>
          <a:endParaRPr lang="ko-KR" altLang="en-US"/>
        </a:p>
      </dgm:t>
    </dgm:pt>
    <dgm:pt modelId="{B6105154-FFE0-419B-BFDF-521D396FA4DB}">
      <dgm:prSet phldrT="[텍스트]" custT="1"/>
      <dgm:spPr/>
      <dgm:t>
        <a:bodyPr/>
        <a:lstStyle/>
        <a:p>
          <a:pPr latinLnBrk="1"/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스마트폰 사용</a:t>
          </a:r>
          <a:endParaRPr lang="en-US" altLang="ko-KR" sz="28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atinLnBrk="1"/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정보습득 빠름</a:t>
          </a:r>
          <a:endParaRPr lang="ko-KR" altLang="en-US" sz="2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0F97B5C1-F4C0-461F-96B4-612F4DD9B2E4}" type="parTrans" cxnId="{4E6DCA10-C825-4155-A950-C90F10BACA18}">
      <dgm:prSet/>
      <dgm:spPr/>
      <dgm:t>
        <a:bodyPr/>
        <a:lstStyle/>
        <a:p>
          <a:pPr latinLnBrk="1"/>
          <a:endParaRPr lang="ko-KR" altLang="en-US"/>
        </a:p>
      </dgm:t>
    </dgm:pt>
    <dgm:pt modelId="{88B2F1F9-B3CC-490A-8F17-A53983EF3F9C}" type="sibTrans" cxnId="{4E6DCA10-C825-4155-A950-C90F10BACA18}">
      <dgm:prSet/>
      <dgm:spPr/>
      <dgm:t>
        <a:bodyPr/>
        <a:lstStyle/>
        <a:p>
          <a:pPr latinLnBrk="1"/>
          <a:endParaRPr lang="ko-KR" altLang="en-US"/>
        </a:p>
      </dgm:t>
    </dgm:pt>
    <dgm:pt modelId="{DE72A88E-1DF4-422E-907C-C1D3C1ABB9CC}" type="pres">
      <dgm:prSet presAssocID="{0E5F7620-5F1F-4EC2-A9E8-FE1246360B9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2B9E53-8531-403D-917F-5122283D500B}" type="pres">
      <dgm:prSet presAssocID="{0E5F7620-5F1F-4EC2-A9E8-FE1246360B96}" presName="divider" presStyleLbl="fgShp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FFC24AE-F03E-4E2A-9517-1C3438E0A915}" type="pres">
      <dgm:prSet presAssocID="{F1C2643D-A03F-4ECD-822D-86290F5881E6}" presName="downArrow" presStyleLbl="node1" presStyleIdx="0" presStyleCnt="2" custLinFactNeighborX="13523" custLinFactNeighborY="2293"/>
      <dgm:spPr/>
      <dgm:t>
        <a:bodyPr/>
        <a:lstStyle/>
        <a:p>
          <a:pPr latinLnBrk="1"/>
          <a:endParaRPr lang="ko-KR" altLang="en-US"/>
        </a:p>
      </dgm:t>
    </dgm:pt>
    <dgm:pt modelId="{619F8B1F-C37E-4674-BF0C-72C4E3C82AFA}" type="pres">
      <dgm:prSet presAssocID="{F1C2643D-A03F-4ECD-822D-86290F5881E6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F306E5-F1CE-451B-A62F-CDA8478719B0}" type="pres">
      <dgm:prSet presAssocID="{B6105154-FFE0-419B-BFDF-521D396FA4DB}" presName="upArrow" presStyleLbl="node1" presStyleIdx="1" presStyleCnt="2" custLinFactNeighborX="-1598" custLinFactNeighborY="2677"/>
      <dgm:spPr/>
      <dgm:t>
        <a:bodyPr/>
        <a:lstStyle/>
        <a:p>
          <a:pPr latinLnBrk="1"/>
          <a:endParaRPr lang="ko-KR" altLang="en-US"/>
        </a:p>
      </dgm:t>
    </dgm:pt>
    <dgm:pt modelId="{9DB0EE92-4CCE-4BDC-9CE1-952C1338C98F}" type="pres">
      <dgm:prSet presAssocID="{B6105154-FFE0-419B-BFDF-521D396FA4DB}" presName="upArrowText" presStyleLbl="revTx" presStyleIdx="1" presStyleCnt="2" custScaleX="19156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E6DCA10-C825-4155-A950-C90F10BACA18}" srcId="{0E5F7620-5F1F-4EC2-A9E8-FE1246360B96}" destId="{B6105154-FFE0-419B-BFDF-521D396FA4DB}" srcOrd="1" destOrd="0" parTransId="{0F97B5C1-F4C0-461F-96B4-612F4DD9B2E4}" sibTransId="{88B2F1F9-B3CC-490A-8F17-A53983EF3F9C}"/>
    <dgm:cxn modelId="{55AE85CD-E8D1-49FB-B9D5-F27D935B498E}" srcId="{0E5F7620-5F1F-4EC2-A9E8-FE1246360B96}" destId="{F1C2643D-A03F-4ECD-822D-86290F5881E6}" srcOrd="0" destOrd="0" parTransId="{46E16D86-F44A-40BF-826F-D22B0B0AE82E}" sibTransId="{1843A867-DF29-49A9-8815-0358487292CB}"/>
    <dgm:cxn modelId="{46111FF2-D1A9-4838-BADC-489A1C12FBFF}" type="presOf" srcId="{F1C2643D-A03F-4ECD-822D-86290F5881E6}" destId="{619F8B1F-C37E-4674-BF0C-72C4E3C82AFA}" srcOrd="0" destOrd="0" presId="urn:microsoft.com/office/officeart/2005/8/layout/arrow3"/>
    <dgm:cxn modelId="{8B2A5E30-D9B6-4E77-8E89-67BE565C88F4}" type="presOf" srcId="{B6105154-FFE0-419B-BFDF-521D396FA4DB}" destId="{9DB0EE92-4CCE-4BDC-9CE1-952C1338C98F}" srcOrd="0" destOrd="0" presId="urn:microsoft.com/office/officeart/2005/8/layout/arrow3"/>
    <dgm:cxn modelId="{DA99F8F5-32B6-4482-BA9A-757B7870E7B0}" type="presOf" srcId="{0E5F7620-5F1F-4EC2-A9E8-FE1246360B96}" destId="{DE72A88E-1DF4-422E-907C-C1D3C1ABB9CC}" srcOrd="0" destOrd="0" presId="urn:microsoft.com/office/officeart/2005/8/layout/arrow3"/>
    <dgm:cxn modelId="{36C53DB2-5E5C-42DA-BE4F-67794E1F3FFF}" type="presParOf" srcId="{DE72A88E-1DF4-422E-907C-C1D3C1ABB9CC}" destId="{262B9E53-8531-403D-917F-5122283D500B}" srcOrd="0" destOrd="0" presId="urn:microsoft.com/office/officeart/2005/8/layout/arrow3"/>
    <dgm:cxn modelId="{B4A3DD18-442C-4EAA-B796-58B312A6CA1C}" type="presParOf" srcId="{DE72A88E-1DF4-422E-907C-C1D3C1ABB9CC}" destId="{0FFC24AE-F03E-4E2A-9517-1C3438E0A915}" srcOrd="1" destOrd="0" presId="urn:microsoft.com/office/officeart/2005/8/layout/arrow3"/>
    <dgm:cxn modelId="{47C79885-A045-4E75-8A7D-96FD2A66C22A}" type="presParOf" srcId="{DE72A88E-1DF4-422E-907C-C1D3C1ABB9CC}" destId="{619F8B1F-C37E-4674-BF0C-72C4E3C82AFA}" srcOrd="2" destOrd="0" presId="urn:microsoft.com/office/officeart/2005/8/layout/arrow3"/>
    <dgm:cxn modelId="{F236C7DE-AC7F-421A-A651-911E3F48376D}" type="presParOf" srcId="{DE72A88E-1DF4-422E-907C-C1D3C1ABB9CC}" destId="{F7F306E5-F1CE-451B-A62F-CDA8478719B0}" srcOrd="3" destOrd="0" presId="urn:microsoft.com/office/officeart/2005/8/layout/arrow3"/>
    <dgm:cxn modelId="{D629D20F-650A-475E-8CAE-F63D3E1061A0}" type="presParOf" srcId="{DE72A88E-1DF4-422E-907C-C1D3C1ABB9CC}" destId="{9DB0EE92-4CCE-4BDC-9CE1-952C1338C98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5F7620-5F1F-4EC2-A9E8-FE1246360B96}" type="doc">
      <dgm:prSet loTypeId="urn:microsoft.com/office/officeart/2005/8/layout/arrow3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F1C2643D-A03F-4ECD-822D-86290F5881E6}">
      <dgm:prSet phldrT="[텍스트]" custT="1"/>
      <dgm:spPr/>
      <dgm:t>
        <a:bodyPr/>
        <a:lstStyle/>
        <a:p>
          <a:pPr latinLnBrk="1"/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경제활동</a:t>
          </a:r>
          <a:endParaRPr lang="en-US" altLang="ko-KR" sz="28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atinLnBrk="1"/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정보부족</a:t>
          </a:r>
          <a:endParaRPr lang="ko-KR" altLang="en-US" sz="2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46E16D86-F44A-40BF-826F-D22B0B0AE82E}" type="parTrans" cxnId="{55AE85CD-E8D1-49FB-B9D5-F27D935B498E}">
      <dgm:prSet/>
      <dgm:spPr/>
      <dgm:t>
        <a:bodyPr/>
        <a:lstStyle/>
        <a:p>
          <a:pPr latinLnBrk="1"/>
          <a:endParaRPr lang="ko-KR" altLang="en-US"/>
        </a:p>
      </dgm:t>
    </dgm:pt>
    <dgm:pt modelId="{1843A867-DF29-49A9-8815-0358487292CB}" type="sibTrans" cxnId="{55AE85CD-E8D1-49FB-B9D5-F27D935B498E}">
      <dgm:prSet/>
      <dgm:spPr/>
      <dgm:t>
        <a:bodyPr/>
        <a:lstStyle/>
        <a:p>
          <a:pPr latinLnBrk="1"/>
          <a:endParaRPr lang="ko-KR" altLang="en-US"/>
        </a:p>
      </dgm:t>
    </dgm:pt>
    <dgm:pt modelId="{B6105154-FFE0-419B-BFDF-521D396FA4DB}">
      <dgm:prSet phldrT="[텍스트]" custT="1"/>
      <dgm:spPr/>
      <dgm:t>
        <a:bodyPr/>
        <a:lstStyle/>
        <a:p>
          <a:pPr latinLnBrk="1">
            <a:lnSpc>
              <a:spcPct val="100000"/>
            </a:lnSpc>
          </a:pPr>
          <a:endParaRPr lang="en-US" altLang="ko-KR" sz="28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atinLnBrk="1">
            <a:lnSpc>
              <a:spcPct val="100000"/>
            </a:lnSpc>
          </a:pPr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경제력 </a:t>
          </a:r>
          <a:endParaRPr lang="en-US" altLang="ko-KR" sz="28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atinLnBrk="1">
            <a:lnSpc>
              <a:spcPct val="100000"/>
            </a:lnSpc>
          </a:pPr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기동력</a:t>
          </a:r>
          <a:endParaRPr lang="en-US" altLang="ko-KR" sz="28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atinLnBrk="1">
            <a:lnSpc>
              <a:spcPct val="100000"/>
            </a:lnSpc>
          </a:pPr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건강관심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 높음</a:t>
          </a:r>
          <a:endParaRPr lang="ko-KR" altLang="en-US" sz="2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0F97B5C1-F4C0-461F-96B4-612F4DD9B2E4}" type="parTrans" cxnId="{4E6DCA10-C825-4155-A950-C90F10BACA18}">
      <dgm:prSet/>
      <dgm:spPr/>
      <dgm:t>
        <a:bodyPr/>
        <a:lstStyle/>
        <a:p>
          <a:pPr latinLnBrk="1"/>
          <a:endParaRPr lang="ko-KR" altLang="en-US"/>
        </a:p>
      </dgm:t>
    </dgm:pt>
    <dgm:pt modelId="{88B2F1F9-B3CC-490A-8F17-A53983EF3F9C}" type="sibTrans" cxnId="{4E6DCA10-C825-4155-A950-C90F10BACA18}">
      <dgm:prSet/>
      <dgm:spPr/>
      <dgm:t>
        <a:bodyPr/>
        <a:lstStyle/>
        <a:p>
          <a:pPr latinLnBrk="1"/>
          <a:endParaRPr lang="ko-KR" altLang="en-US"/>
        </a:p>
      </dgm:t>
    </dgm:pt>
    <dgm:pt modelId="{DE72A88E-1DF4-422E-907C-C1D3C1ABB9CC}" type="pres">
      <dgm:prSet presAssocID="{0E5F7620-5F1F-4EC2-A9E8-FE1246360B9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2B9E53-8531-403D-917F-5122283D500B}" type="pres">
      <dgm:prSet presAssocID="{0E5F7620-5F1F-4EC2-A9E8-FE1246360B96}" presName="divider" presStyleLbl="fgShp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FFC24AE-F03E-4E2A-9517-1C3438E0A915}" type="pres">
      <dgm:prSet presAssocID="{F1C2643D-A03F-4ECD-822D-86290F5881E6}" presName="downArrow" presStyleLbl="node1" presStyleIdx="0" presStyleCnt="2" custLinFactNeighborX="13523" custLinFactNeighborY="2293"/>
      <dgm:spPr/>
      <dgm:t>
        <a:bodyPr/>
        <a:lstStyle/>
        <a:p>
          <a:pPr latinLnBrk="1"/>
          <a:endParaRPr lang="ko-KR" altLang="en-US"/>
        </a:p>
      </dgm:t>
    </dgm:pt>
    <dgm:pt modelId="{619F8B1F-C37E-4674-BF0C-72C4E3C82AFA}" type="pres">
      <dgm:prSet presAssocID="{F1C2643D-A03F-4ECD-822D-86290F5881E6}" presName="downArrowText" presStyleLbl="revTx" presStyleIdx="0" presStyleCnt="2" custScaleX="127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F306E5-F1CE-451B-A62F-CDA8478719B0}" type="pres">
      <dgm:prSet presAssocID="{B6105154-FFE0-419B-BFDF-521D396FA4DB}" presName="upArrow" presStyleLbl="node1" presStyleIdx="1" presStyleCnt="2" custLinFactNeighborX="-1598" custLinFactNeighborY="2677"/>
      <dgm:spPr/>
      <dgm:t>
        <a:bodyPr/>
        <a:lstStyle/>
        <a:p>
          <a:pPr latinLnBrk="1"/>
          <a:endParaRPr lang="ko-KR" altLang="en-US"/>
        </a:p>
      </dgm:t>
    </dgm:pt>
    <dgm:pt modelId="{9DB0EE92-4CCE-4BDC-9CE1-952C1338C98F}" type="pres">
      <dgm:prSet presAssocID="{B6105154-FFE0-419B-BFDF-521D396FA4DB}" presName="upArrowText" presStyleLbl="revTx" presStyleIdx="1" presStyleCnt="2" custScaleX="191561" custScaleY="1236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E6DCA10-C825-4155-A950-C90F10BACA18}" srcId="{0E5F7620-5F1F-4EC2-A9E8-FE1246360B96}" destId="{B6105154-FFE0-419B-BFDF-521D396FA4DB}" srcOrd="1" destOrd="0" parTransId="{0F97B5C1-F4C0-461F-96B4-612F4DD9B2E4}" sibTransId="{88B2F1F9-B3CC-490A-8F17-A53983EF3F9C}"/>
    <dgm:cxn modelId="{55AE85CD-E8D1-49FB-B9D5-F27D935B498E}" srcId="{0E5F7620-5F1F-4EC2-A9E8-FE1246360B96}" destId="{F1C2643D-A03F-4ECD-822D-86290F5881E6}" srcOrd="0" destOrd="0" parTransId="{46E16D86-F44A-40BF-826F-D22B0B0AE82E}" sibTransId="{1843A867-DF29-49A9-8815-0358487292CB}"/>
    <dgm:cxn modelId="{46111FF2-D1A9-4838-BADC-489A1C12FBFF}" type="presOf" srcId="{F1C2643D-A03F-4ECD-822D-86290F5881E6}" destId="{619F8B1F-C37E-4674-BF0C-72C4E3C82AFA}" srcOrd="0" destOrd="0" presId="urn:microsoft.com/office/officeart/2005/8/layout/arrow3"/>
    <dgm:cxn modelId="{8B2A5E30-D9B6-4E77-8E89-67BE565C88F4}" type="presOf" srcId="{B6105154-FFE0-419B-BFDF-521D396FA4DB}" destId="{9DB0EE92-4CCE-4BDC-9CE1-952C1338C98F}" srcOrd="0" destOrd="0" presId="urn:microsoft.com/office/officeart/2005/8/layout/arrow3"/>
    <dgm:cxn modelId="{DA99F8F5-32B6-4482-BA9A-757B7870E7B0}" type="presOf" srcId="{0E5F7620-5F1F-4EC2-A9E8-FE1246360B96}" destId="{DE72A88E-1DF4-422E-907C-C1D3C1ABB9CC}" srcOrd="0" destOrd="0" presId="urn:microsoft.com/office/officeart/2005/8/layout/arrow3"/>
    <dgm:cxn modelId="{36C53DB2-5E5C-42DA-BE4F-67794E1F3FFF}" type="presParOf" srcId="{DE72A88E-1DF4-422E-907C-C1D3C1ABB9CC}" destId="{262B9E53-8531-403D-917F-5122283D500B}" srcOrd="0" destOrd="0" presId="urn:microsoft.com/office/officeart/2005/8/layout/arrow3"/>
    <dgm:cxn modelId="{B4A3DD18-442C-4EAA-B796-58B312A6CA1C}" type="presParOf" srcId="{DE72A88E-1DF4-422E-907C-C1D3C1ABB9CC}" destId="{0FFC24AE-F03E-4E2A-9517-1C3438E0A915}" srcOrd="1" destOrd="0" presId="urn:microsoft.com/office/officeart/2005/8/layout/arrow3"/>
    <dgm:cxn modelId="{47C79885-A045-4E75-8A7D-96FD2A66C22A}" type="presParOf" srcId="{DE72A88E-1DF4-422E-907C-C1D3C1ABB9CC}" destId="{619F8B1F-C37E-4674-BF0C-72C4E3C82AFA}" srcOrd="2" destOrd="0" presId="urn:microsoft.com/office/officeart/2005/8/layout/arrow3"/>
    <dgm:cxn modelId="{F236C7DE-AC7F-421A-A651-911E3F48376D}" type="presParOf" srcId="{DE72A88E-1DF4-422E-907C-C1D3C1ABB9CC}" destId="{F7F306E5-F1CE-451B-A62F-CDA8478719B0}" srcOrd="3" destOrd="0" presId="urn:microsoft.com/office/officeart/2005/8/layout/arrow3"/>
    <dgm:cxn modelId="{D629D20F-650A-475E-8CAE-F63D3E1061A0}" type="presParOf" srcId="{DE72A88E-1DF4-422E-907C-C1D3C1ABB9CC}" destId="{9DB0EE92-4CCE-4BDC-9CE1-952C1338C98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5F7620-5F1F-4EC2-A9E8-FE1246360B96}" type="doc">
      <dgm:prSet loTypeId="urn:microsoft.com/office/officeart/2005/8/layout/arrow3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F1C2643D-A03F-4ECD-822D-86290F5881E6}">
      <dgm:prSet phldrT="[텍스트]" custT="1"/>
      <dgm:spPr/>
      <dgm:t>
        <a:bodyPr/>
        <a:lstStyle/>
        <a:p>
          <a:pPr latinLnBrk="1"/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경제력 낮음</a:t>
          </a:r>
          <a:endParaRPr lang="en-US" altLang="ko-KR" sz="28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atinLnBrk="1"/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기동력 낮음</a:t>
          </a:r>
          <a:endParaRPr lang="ko-KR" altLang="en-US" sz="28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46E16D86-F44A-40BF-826F-D22B0B0AE82E}" type="parTrans" cxnId="{55AE85CD-E8D1-49FB-B9D5-F27D935B498E}">
      <dgm:prSet/>
      <dgm:spPr/>
      <dgm:t>
        <a:bodyPr/>
        <a:lstStyle/>
        <a:p>
          <a:pPr latinLnBrk="1"/>
          <a:endParaRPr lang="ko-KR" altLang="en-US"/>
        </a:p>
      </dgm:t>
    </dgm:pt>
    <dgm:pt modelId="{1843A867-DF29-49A9-8815-0358487292CB}" type="sibTrans" cxnId="{55AE85CD-E8D1-49FB-B9D5-F27D935B498E}">
      <dgm:prSet/>
      <dgm:spPr/>
      <dgm:t>
        <a:bodyPr/>
        <a:lstStyle/>
        <a:p>
          <a:pPr latinLnBrk="1"/>
          <a:endParaRPr lang="ko-KR" altLang="en-US"/>
        </a:p>
      </dgm:t>
    </dgm:pt>
    <dgm:pt modelId="{B6105154-FFE0-419B-BFDF-521D396FA4DB}">
      <dgm:prSet phldrT="[텍스트]" custT="1"/>
      <dgm:spPr/>
      <dgm:t>
        <a:bodyPr/>
        <a:lstStyle/>
        <a:p>
          <a:pPr latinLnBrk="1"/>
          <a:r>
            <a:rPr lang="en-US" altLang="ko-KR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dirty="0" smtClean="0">
              <a:latin typeface="고도 M" panose="02000503000000020004" pitchFamily="2" charset="-127"/>
              <a:ea typeface="고도 M" panose="02000503000000020004" pitchFamily="2" charset="-127"/>
            </a:rPr>
            <a:t>건강 관심 높음</a:t>
          </a:r>
          <a:endParaRPr lang="en-US" altLang="ko-KR" sz="28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0F97B5C1-F4C0-461F-96B4-612F4DD9B2E4}" type="parTrans" cxnId="{4E6DCA10-C825-4155-A950-C90F10BACA18}">
      <dgm:prSet/>
      <dgm:spPr/>
      <dgm:t>
        <a:bodyPr/>
        <a:lstStyle/>
        <a:p>
          <a:pPr latinLnBrk="1"/>
          <a:endParaRPr lang="ko-KR" altLang="en-US"/>
        </a:p>
      </dgm:t>
    </dgm:pt>
    <dgm:pt modelId="{88B2F1F9-B3CC-490A-8F17-A53983EF3F9C}" type="sibTrans" cxnId="{4E6DCA10-C825-4155-A950-C90F10BACA18}">
      <dgm:prSet/>
      <dgm:spPr/>
      <dgm:t>
        <a:bodyPr/>
        <a:lstStyle/>
        <a:p>
          <a:pPr latinLnBrk="1"/>
          <a:endParaRPr lang="ko-KR" altLang="en-US"/>
        </a:p>
      </dgm:t>
    </dgm:pt>
    <dgm:pt modelId="{DE72A88E-1DF4-422E-907C-C1D3C1ABB9CC}" type="pres">
      <dgm:prSet presAssocID="{0E5F7620-5F1F-4EC2-A9E8-FE1246360B9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2B9E53-8531-403D-917F-5122283D500B}" type="pres">
      <dgm:prSet presAssocID="{0E5F7620-5F1F-4EC2-A9E8-FE1246360B96}" presName="divider" presStyleLbl="fgShp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0FFC24AE-F03E-4E2A-9517-1C3438E0A915}" type="pres">
      <dgm:prSet presAssocID="{F1C2643D-A03F-4ECD-822D-86290F5881E6}" presName="downArrow" presStyleLbl="node1" presStyleIdx="0" presStyleCnt="2" custLinFactNeighborX="13523" custLinFactNeighborY="2293"/>
      <dgm:spPr/>
      <dgm:t>
        <a:bodyPr/>
        <a:lstStyle/>
        <a:p>
          <a:pPr latinLnBrk="1"/>
          <a:endParaRPr lang="ko-KR" altLang="en-US"/>
        </a:p>
      </dgm:t>
    </dgm:pt>
    <dgm:pt modelId="{619F8B1F-C37E-4674-BF0C-72C4E3C82AFA}" type="pres">
      <dgm:prSet presAssocID="{F1C2643D-A03F-4ECD-822D-86290F5881E6}" presName="downArrowText" presStyleLbl="revTx" presStyleIdx="0" presStyleCnt="2" custScaleX="16880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7F306E5-F1CE-451B-A62F-CDA8478719B0}" type="pres">
      <dgm:prSet presAssocID="{B6105154-FFE0-419B-BFDF-521D396FA4DB}" presName="upArrow" presStyleLbl="node1" presStyleIdx="1" presStyleCnt="2" custLinFactNeighborX="-1598" custLinFactNeighborY="2677"/>
      <dgm:spPr/>
      <dgm:t>
        <a:bodyPr/>
        <a:lstStyle/>
        <a:p>
          <a:pPr latinLnBrk="1"/>
          <a:endParaRPr lang="ko-KR" altLang="en-US"/>
        </a:p>
      </dgm:t>
    </dgm:pt>
    <dgm:pt modelId="{9DB0EE92-4CCE-4BDC-9CE1-952C1338C98F}" type="pres">
      <dgm:prSet presAssocID="{B6105154-FFE0-419B-BFDF-521D396FA4DB}" presName="upArrowText" presStyleLbl="revTx" presStyleIdx="1" presStyleCnt="2" custScaleX="19156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E6DCA10-C825-4155-A950-C90F10BACA18}" srcId="{0E5F7620-5F1F-4EC2-A9E8-FE1246360B96}" destId="{B6105154-FFE0-419B-BFDF-521D396FA4DB}" srcOrd="1" destOrd="0" parTransId="{0F97B5C1-F4C0-461F-96B4-612F4DD9B2E4}" sibTransId="{88B2F1F9-B3CC-490A-8F17-A53983EF3F9C}"/>
    <dgm:cxn modelId="{55AE85CD-E8D1-49FB-B9D5-F27D935B498E}" srcId="{0E5F7620-5F1F-4EC2-A9E8-FE1246360B96}" destId="{F1C2643D-A03F-4ECD-822D-86290F5881E6}" srcOrd="0" destOrd="0" parTransId="{46E16D86-F44A-40BF-826F-D22B0B0AE82E}" sibTransId="{1843A867-DF29-49A9-8815-0358487292CB}"/>
    <dgm:cxn modelId="{46111FF2-D1A9-4838-BADC-489A1C12FBFF}" type="presOf" srcId="{F1C2643D-A03F-4ECD-822D-86290F5881E6}" destId="{619F8B1F-C37E-4674-BF0C-72C4E3C82AFA}" srcOrd="0" destOrd="0" presId="urn:microsoft.com/office/officeart/2005/8/layout/arrow3"/>
    <dgm:cxn modelId="{8B2A5E30-D9B6-4E77-8E89-67BE565C88F4}" type="presOf" srcId="{B6105154-FFE0-419B-BFDF-521D396FA4DB}" destId="{9DB0EE92-4CCE-4BDC-9CE1-952C1338C98F}" srcOrd="0" destOrd="0" presId="urn:microsoft.com/office/officeart/2005/8/layout/arrow3"/>
    <dgm:cxn modelId="{DA99F8F5-32B6-4482-BA9A-757B7870E7B0}" type="presOf" srcId="{0E5F7620-5F1F-4EC2-A9E8-FE1246360B96}" destId="{DE72A88E-1DF4-422E-907C-C1D3C1ABB9CC}" srcOrd="0" destOrd="0" presId="urn:microsoft.com/office/officeart/2005/8/layout/arrow3"/>
    <dgm:cxn modelId="{36C53DB2-5E5C-42DA-BE4F-67794E1F3FFF}" type="presParOf" srcId="{DE72A88E-1DF4-422E-907C-C1D3C1ABB9CC}" destId="{262B9E53-8531-403D-917F-5122283D500B}" srcOrd="0" destOrd="0" presId="urn:microsoft.com/office/officeart/2005/8/layout/arrow3"/>
    <dgm:cxn modelId="{B4A3DD18-442C-4EAA-B796-58B312A6CA1C}" type="presParOf" srcId="{DE72A88E-1DF4-422E-907C-C1D3C1ABB9CC}" destId="{0FFC24AE-F03E-4E2A-9517-1C3438E0A915}" srcOrd="1" destOrd="0" presId="urn:microsoft.com/office/officeart/2005/8/layout/arrow3"/>
    <dgm:cxn modelId="{47C79885-A045-4E75-8A7D-96FD2A66C22A}" type="presParOf" srcId="{DE72A88E-1DF4-422E-907C-C1D3C1ABB9CC}" destId="{619F8B1F-C37E-4674-BF0C-72C4E3C82AFA}" srcOrd="2" destOrd="0" presId="urn:microsoft.com/office/officeart/2005/8/layout/arrow3"/>
    <dgm:cxn modelId="{F236C7DE-AC7F-421A-A651-911E3F48376D}" type="presParOf" srcId="{DE72A88E-1DF4-422E-907C-C1D3C1ABB9CC}" destId="{F7F306E5-F1CE-451B-A62F-CDA8478719B0}" srcOrd="3" destOrd="0" presId="urn:microsoft.com/office/officeart/2005/8/layout/arrow3"/>
    <dgm:cxn modelId="{D629D20F-650A-475E-8CAE-F63D3E1061A0}" type="presParOf" srcId="{DE72A88E-1DF4-422E-907C-C1D3C1ABB9CC}" destId="{9DB0EE92-4CCE-4BDC-9CE1-952C1338C98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0ED5CA6-E52A-4031-A378-14271FFCBE3D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F5A85EBA-E84A-4EAF-83B3-6553AB28EE31}">
      <dgm:prSet phldrT="[텍스트]" custT="1"/>
      <dgm:spPr/>
      <dgm:t>
        <a:bodyPr/>
        <a:lstStyle/>
        <a:p>
          <a:pPr latinLnBrk="1"/>
          <a:r>
            <a:rPr lang="ko-KR" altLang="en-US" sz="2400" dirty="0" err="1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외국인층</a:t>
          </a:r>
          <a:endParaRPr lang="ko-KR" altLang="en-US" sz="24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gm:t>
    </dgm:pt>
    <dgm:pt modelId="{F1EF0193-E92B-46C7-A9CD-9646AA9A816D}" type="parTrans" cxnId="{F69A986C-0A25-49B9-87A7-4ADDA2B3E9B9}">
      <dgm:prSet/>
      <dgm:spPr/>
      <dgm:t>
        <a:bodyPr/>
        <a:lstStyle/>
        <a:p>
          <a:pPr latinLnBrk="1"/>
          <a:endParaRPr lang="ko-KR" altLang="en-US"/>
        </a:p>
      </dgm:t>
    </dgm:pt>
    <dgm:pt modelId="{46CA1737-855C-494B-99DB-E491C3A23E32}" type="sibTrans" cxnId="{F69A986C-0A25-49B9-87A7-4ADDA2B3E9B9}">
      <dgm:prSet/>
      <dgm:spPr/>
      <dgm:t>
        <a:bodyPr/>
        <a:lstStyle/>
        <a:p>
          <a:pPr latinLnBrk="1"/>
          <a:endParaRPr lang="ko-KR" altLang="en-US"/>
        </a:p>
      </dgm:t>
    </dgm:pt>
    <dgm:pt modelId="{603A2383-CB9F-4FF0-BE82-BE971AEF7F20}">
      <dgm:prSet phldrT="[텍스트]" custT="1"/>
      <dgm:spPr/>
      <dgm:t>
        <a:bodyPr/>
        <a:lstStyle/>
        <a:p>
          <a:pPr algn="l" latinLnBrk="1"/>
          <a:r>
            <a:rPr lang="en-US" altLang="ko-KR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&lt;</a:t>
          </a:r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약점</a:t>
          </a:r>
          <a:r>
            <a:rPr lang="en-US" altLang="ko-KR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&gt;</a:t>
          </a:r>
        </a:p>
        <a:p>
          <a:pPr algn="l" latinLnBrk="1"/>
          <a:r>
            <a:rPr lang="en-US" altLang="ko-KR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한글 잘 모름</a:t>
          </a:r>
          <a:r>
            <a:rPr lang="en-US" altLang="ko-KR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/>
          </a:r>
          <a:br>
            <a:rPr lang="en-US" altLang="ko-KR" sz="2400" dirty="0" smtClean="0">
              <a:latin typeface="고도 M" panose="02000503000000020004" pitchFamily="2" charset="-127"/>
              <a:ea typeface="고도 M" panose="02000503000000020004" pitchFamily="2" charset="-127"/>
            </a:rPr>
          </a:br>
          <a:r>
            <a:rPr lang="en-US" altLang="ko-KR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4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정보습득이</a:t>
          </a:r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 어려움</a:t>
          </a:r>
          <a:endParaRPr lang="ko-KR" altLang="en-US" sz="24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FC0D8D36-C73E-4716-830C-BDE8BB1CF32B}" type="parTrans" cxnId="{1A0696C0-F745-41B2-9B86-B5DFDA1246FB}">
      <dgm:prSet/>
      <dgm:spPr/>
      <dgm:t>
        <a:bodyPr/>
        <a:lstStyle/>
        <a:p>
          <a:pPr latinLnBrk="1"/>
          <a:endParaRPr lang="ko-KR" altLang="en-US"/>
        </a:p>
      </dgm:t>
    </dgm:pt>
    <dgm:pt modelId="{6A4DC21F-FF2B-4DC9-89DC-10C9A640599D}" type="sibTrans" cxnId="{1A0696C0-F745-41B2-9B86-B5DFDA1246FB}">
      <dgm:prSet/>
      <dgm:spPr/>
      <dgm:t>
        <a:bodyPr/>
        <a:lstStyle/>
        <a:p>
          <a:pPr latinLnBrk="1"/>
          <a:endParaRPr lang="ko-KR" altLang="en-US"/>
        </a:p>
      </dgm:t>
    </dgm:pt>
    <dgm:pt modelId="{F85FF7E7-FB3B-47DF-A0CB-8FF852794792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저소득층</a:t>
          </a:r>
          <a:endParaRPr lang="ko-KR" altLang="en-US" sz="24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gm:t>
    </dgm:pt>
    <dgm:pt modelId="{8B29A17A-3531-4872-9CA3-873F61885F4C}" type="parTrans" cxnId="{A7F30814-4BB0-4887-94C6-5B4403D72C6F}">
      <dgm:prSet/>
      <dgm:spPr/>
      <dgm:t>
        <a:bodyPr/>
        <a:lstStyle/>
        <a:p>
          <a:pPr latinLnBrk="1"/>
          <a:endParaRPr lang="ko-KR" altLang="en-US"/>
        </a:p>
      </dgm:t>
    </dgm:pt>
    <dgm:pt modelId="{5C7E96B2-4613-4DD0-BC84-5F6FBBCDA701}" type="sibTrans" cxnId="{A7F30814-4BB0-4887-94C6-5B4403D72C6F}">
      <dgm:prSet/>
      <dgm:spPr/>
      <dgm:t>
        <a:bodyPr/>
        <a:lstStyle/>
        <a:p>
          <a:pPr latinLnBrk="1"/>
          <a:endParaRPr lang="ko-KR" altLang="en-US"/>
        </a:p>
      </dgm:t>
    </dgm:pt>
    <dgm:pt modelId="{48636B18-D4E8-4072-B761-355F3AFB7475}">
      <dgm:prSet phldrT="[텍스트]" custT="1"/>
      <dgm:spPr/>
      <dgm:t>
        <a:bodyPr/>
        <a:lstStyle/>
        <a:p>
          <a:pPr algn="l" latinLnBrk="1">
            <a:lnSpc>
              <a:spcPct val="100000"/>
            </a:lnSpc>
          </a:pPr>
          <a:r>
            <a:rPr lang="en-US" altLang="ko-KR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&lt;</a:t>
          </a:r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약점</a:t>
          </a:r>
          <a:r>
            <a:rPr lang="en-US" altLang="ko-KR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&gt;</a:t>
          </a:r>
          <a:endParaRPr lang="en-US" altLang="ko-KR" sz="24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algn="l" latinLnBrk="1">
            <a:lnSpc>
              <a:spcPct val="100000"/>
            </a:lnSpc>
          </a:pPr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경제력 </a:t>
          </a:r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낮음</a:t>
          </a:r>
          <a:endParaRPr lang="en-US" altLang="ko-KR" sz="24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algn="l" latinLnBrk="1">
            <a:lnSpc>
              <a:spcPct val="100000"/>
            </a:lnSpc>
          </a:pPr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기동력 낮음</a:t>
          </a:r>
          <a:endParaRPr lang="en-US" altLang="ko-KR" sz="24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algn="l" latinLnBrk="1">
            <a:lnSpc>
              <a:spcPct val="100000"/>
            </a:lnSpc>
          </a:pPr>
          <a:r>
            <a:rPr lang="ko-KR" altLang="en-US" sz="2400" dirty="0" smtClean="0">
              <a:latin typeface="고도 M" panose="02000503000000020004" pitchFamily="2" charset="-127"/>
              <a:ea typeface="고도 M" panose="02000503000000020004" pitchFamily="2" charset="-127"/>
            </a:rPr>
            <a:t>건강 관심 낮음 </a:t>
          </a:r>
          <a:endParaRPr lang="ko-KR" altLang="en-US" sz="2400" dirty="0">
            <a:latin typeface="고도 M" panose="02000503000000020004" pitchFamily="2" charset="-127"/>
            <a:ea typeface="고도 M" panose="02000503000000020004" pitchFamily="2" charset="-127"/>
          </a:endParaRPr>
        </a:p>
      </dgm:t>
    </dgm:pt>
    <dgm:pt modelId="{66037406-5054-462F-B44D-DDE68EC38FCC}" type="parTrans" cxnId="{B68030B7-34B4-4E92-8E20-BD3890F517AF}">
      <dgm:prSet/>
      <dgm:spPr/>
      <dgm:t>
        <a:bodyPr/>
        <a:lstStyle/>
        <a:p>
          <a:pPr latinLnBrk="1"/>
          <a:endParaRPr lang="ko-KR" altLang="en-US"/>
        </a:p>
      </dgm:t>
    </dgm:pt>
    <dgm:pt modelId="{B789DCA4-E090-488A-A797-C9D3908B5630}" type="sibTrans" cxnId="{B68030B7-34B4-4E92-8E20-BD3890F517AF}">
      <dgm:prSet/>
      <dgm:spPr/>
      <dgm:t>
        <a:bodyPr/>
        <a:lstStyle/>
        <a:p>
          <a:pPr latinLnBrk="1"/>
          <a:endParaRPr lang="ko-KR" altLang="en-US"/>
        </a:p>
      </dgm:t>
    </dgm:pt>
    <dgm:pt modelId="{675C7501-A37F-4C10-95AA-58188003AE4A}" type="pres">
      <dgm:prSet presAssocID="{50ED5CA6-E52A-4031-A378-14271FFCBE3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B5D1D38-13B6-46E4-8000-EDCF7560219E}" type="pres">
      <dgm:prSet presAssocID="{F5A85EBA-E84A-4EAF-83B3-6553AB28EE31}" presName="linNode" presStyleCnt="0"/>
      <dgm:spPr/>
    </dgm:pt>
    <dgm:pt modelId="{5AF4B285-1C87-4F29-BE31-A8195FDE761A}" type="pres">
      <dgm:prSet presAssocID="{F5A85EBA-E84A-4EAF-83B3-6553AB28EE3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143139B-E7F2-4322-AAF7-4E03B86E95D9}" type="pres">
      <dgm:prSet presAssocID="{F5A85EBA-E84A-4EAF-83B3-6553AB28EE31}" presName="childShp" presStyleLbl="bgAccFollowNode1" presStyleIdx="0" presStyleCnt="2" custScaleX="12121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ECF5DFB-CC90-4611-9E23-61BE6D94F905}" type="pres">
      <dgm:prSet presAssocID="{46CA1737-855C-494B-99DB-E491C3A23E32}" presName="spacing" presStyleCnt="0"/>
      <dgm:spPr/>
    </dgm:pt>
    <dgm:pt modelId="{9AE2E906-0C6B-420C-902F-B44BF374681B}" type="pres">
      <dgm:prSet presAssocID="{F85FF7E7-FB3B-47DF-A0CB-8FF852794792}" presName="linNode" presStyleCnt="0"/>
      <dgm:spPr/>
    </dgm:pt>
    <dgm:pt modelId="{A833438C-F3FD-4E9D-BF3E-B71CF48DDBEA}" type="pres">
      <dgm:prSet presAssocID="{F85FF7E7-FB3B-47DF-A0CB-8FF852794792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89BB3DD-DD68-479C-957F-EC97DD297B81}" type="pres">
      <dgm:prSet presAssocID="{F85FF7E7-FB3B-47DF-A0CB-8FF852794792}" presName="childShp" presStyleLbl="bgAccFollowNode1" presStyleIdx="1" presStyleCnt="2" custScaleX="124758" custScaleY="12668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A7F30814-4BB0-4887-94C6-5B4403D72C6F}" srcId="{50ED5CA6-E52A-4031-A378-14271FFCBE3D}" destId="{F85FF7E7-FB3B-47DF-A0CB-8FF852794792}" srcOrd="1" destOrd="0" parTransId="{8B29A17A-3531-4872-9CA3-873F61885F4C}" sibTransId="{5C7E96B2-4613-4DD0-BC84-5F6FBBCDA701}"/>
    <dgm:cxn modelId="{F69A986C-0A25-49B9-87A7-4ADDA2B3E9B9}" srcId="{50ED5CA6-E52A-4031-A378-14271FFCBE3D}" destId="{F5A85EBA-E84A-4EAF-83B3-6553AB28EE31}" srcOrd="0" destOrd="0" parTransId="{F1EF0193-E92B-46C7-A9CD-9646AA9A816D}" sibTransId="{46CA1737-855C-494B-99DB-E491C3A23E32}"/>
    <dgm:cxn modelId="{1A0696C0-F745-41B2-9B86-B5DFDA1246FB}" srcId="{F5A85EBA-E84A-4EAF-83B3-6553AB28EE31}" destId="{603A2383-CB9F-4FF0-BE82-BE971AEF7F20}" srcOrd="0" destOrd="0" parTransId="{FC0D8D36-C73E-4716-830C-BDE8BB1CF32B}" sibTransId="{6A4DC21F-FF2B-4DC9-89DC-10C9A640599D}"/>
    <dgm:cxn modelId="{53641D62-13B7-472D-9A72-F911224CFA9F}" type="presOf" srcId="{603A2383-CB9F-4FF0-BE82-BE971AEF7F20}" destId="{A143139B-E7F2-4322-AAF7-4E03B86E95D9}" srcOrd="0" destOrd="0" presId="urn:microsoft.com/office/officeart/2005/8/layout/vList6"/>
    <dgm:cxn modelId="{DECC7623-CF67-4B7E-B10E-EBC7B3CA07B8}" type="presOf" srcId="{50ED5CA6-E52A-4031-A378-14271FFCBE3D}" destId="{675C7501-A37F-4C10-95AA-58188003AE4A}" srcOrd="0" destOrd="0" presId="urn:microsoft.com/office/officeart/2005/8/layout/vList6"/>
    <dgm:cxn modelId="{0F3C5E14-6AF0-4E76-BF13-E705709195B2}" type="presOf" srcId="{F5A85EBA-E84A-4EAF-83B3-6553AB28EE31}" destId="{5AF4B285-1C87-4F29-BE31-A8195FDE761A}" srcOrd="0" destOrd="0" presId="urn:microsoft.com/office/officeart/2005/8/layout/vList6"/>
    <dgm:cxn modelId="{A10C974F-4F77-4919-9ADE-4287B392F41D}" type="presOf" srcId="{48636B18-D4E8-4072-B761-355F3AFB7475}" destId="{789BB3DD-DD68-479C-957F-EC97DD297B81}" srcOrd="0" destOrd="0" presId="urn:microsoft.com/office/officeart/2005/8/layout/vList6"/>
    <dgm:cxn modelId="{B68030B7-34B4-4E92-8E20-BD3890F517AF}" srcId="{F85FF7E7-FB3B-47DF-A0CB-8FF852794792}" destId="{48636B18-D4E8-4072-B761-355F3AFB7475}" srcOrd="0" destOrd="0" parTransId="{66037406-5054-462F-B44D-DDE68EC38FCC}" sibTransId="{B789DCA4-E090-488A-A797-C9D3908B5630}"/>
    <dgm:cxn modelId="{5F8BF977-C3D5-496E-BC3C-DCDA45DB1F0B}" type="presOf" srcId="{F85FF7E7-FB3B-47DF-A0CB-8FF852794792}" destId="{A833438C-F3FD-4E9D-BF3E-B71CF48DDBEA}" srcOrd="0" destOrd="0" presId="urn:microsoft.com/office/officeart/2005/8/layout/vList6"/>
    <dgm:cxn modelId="{6FA0B4AB-38A0-412F-8278-1E4185393676}" type="presParOf" srcId="{675C7501-A37F-4C10-95AA-58188003AE4A}" destId="{4B5D1D38-13B6-46E4-8000-EDCF7560219E}" srcOrd="0" destOrd="0" presId="urn:microsoft.com/office/officeart/2005/8/layout/vList6"/>
    <dgm:cxn modelId="{85A973CE-DE39-4A76-B52B-F68AB2F8A23E}" type="presParOf" srcId="{4B5D1D38-13B6-46E4-8000-EDCF7560219E}" destId="{5AF4B285-1C87-4F29-BE31-A8195FDE761A}" srcOrd="0" destOrd="0" presId="urn:microsoft.com/office/officeart/2005/8/layout/vList6"/>
    <dgm:cxn modelId="{6E97C7DD-CFFA-4F9A-A556-80D865D8F1E7}" type="presParOf" srcId="{4B5D1D38-13B6-46E4-8000-EDCF7560219E}" destId="{A143139B-E7F2-4322-AAF7-4E03B86E95D9}" srcOrd="1" destOrd="0" presId="urn:microsoft.com/office/officeart/2005/8/layout/vList6"/>
    <dgm:cxn modelId="{C0DE2DCE-701F-464D-8695-AE9C00B4A910}" type="presParOf" srcId="{675C7501-A37F-4C10-95AA-58188003AE4A}" destId="{3ECF5DFB-CC90-4611-9E23-61BE6D94F905}" srcOrd="1" destOrd="0" presId="urn:microsoft.com/office/officeart/2005/8/layout/vList6"/>
    <dgm:cxn modelId="{A2915EDF-7A7B-4903-BC9D-01E426050125}" type="presParOf" srcId="{675C7501-A37F-4C10-95AA-58188003AE4A}" destId="{9AE2E906-0C6B-420C-902F-B44BF374681B}" srcOrd="2" destOrd="0" presId="urn:microsoft.com/office/officeart/2005/8/layout/vList6"/>
    <dgm:cxn modelId="{2CF89CF3-23FD-4260-8FA4-1E0F78164D33}" type="presParOf" srcId="{9AE2E906-0C6B-420C-902F-B44BF374681B}" destId="{A833438C-F3FD-4E9D-BF3E-B71CF48DDBEA}" srcOrd="0" destOrd="0" presId="urn:microsoft.com/office/officeart/2005/8/layout/vList6"/>
    <dgm:cxn modelId="{AEC067DE-623C-4B0D-9BDA-60CA5C2A6748}" type="presParOf" srcId="{9AE2E906-0C6B-420C-902F-B44BF374681B}" destId="{789BB3DD-DD68-479C-957F-EC97DD297B8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7C9E6-5074-43F9-B959-ED893BC3A8DC}">
      <dsp:nvSpPr>
        <dsp:cNvPr id="0" name=""/>
        <dsp:cNvSpPr/>
      </dsp:nvSpPr>
      <dsp:spPr>
        <a:xfrm rot="5400000">
          <a:off x="4315516" y="-2319401"/>
          <a:ext cx="643255" cy="5446551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600" b="1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지 역</a:t>
          </a:r>
          <a:r>
            <a:rPr lang="en-US" altLang="ko-KR" sz="3600" b="1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	</a:t>
          </a:r>
          <a:r>
            <a:rPr lang="ko-KR" altLang="en-US" sz="3600" b="1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현 황</a:t>
          </a:r>
          <a:endParaRPr lang="ko-KR" altLang="en-US" sz="3600" b="1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 rot="-5400000">
        <a:off x="1913869" y="113647"/>
        <a:ext cx="5415150" cy="580453"/>
      </dsp:txXfrm>
    </dsp:sp>
    <dsp:sp modelId="{47ED0E2B-524A-40E1-8733-B9038B18C23E}">
      <dsp:nvSpPr>
        <dsp:cNvPr id="0" name=""/>
        <dsp:cNvSpPr/>
      </dsp:nvSpPr>
      <dsp:spPr>
        <a:xfrm>
          <a:off x="1149816" y="1839"/>
          <a:ext cx="764052" cy="8040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b="1" kern="1200" dirty="0" smtClean="0">
              <a:latin typeface="+mj-ea"/>
              <a:ea typeface="+mj-ea"/>
            </a:rPr>
            <a:t>1</a:t>
          </a:r>
          <a:endParaRPr lang="ko-KR" altLang="en-US" sz="2800" b="1" kern="1200" dirty="0">
            <a:latin typeface="+mj-ea"/>
            <a:ea typeface="+mj-ea"/>
          </a:endParaRPr>
        </a:p>
      </dsp:txBody>
      <dsp:txXfrm>
        <a:off x="1187114" y="39137"/>
        <a:ext cx="689456" cy="729473"/>
      </dsp:txXfrm>
    </dsp:sp>
    <dsp:sp modelId="{0CA450F8-952C-4E8E-9CFF-FE54B002B70D}">
      <dsp:nvSpPr>
        <dsp:cNvPr id="0" name=""/>
        <dsp:cNvSpPr/>
      </dsp:nvSpPr>
      <dsp:spPr>
        <a:xfrm rot="5400000">
          <a:off x="4315516" y="-1475128"/>
          <a:ext cx="643255" cy="5446551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600" b="1" kern="1200" smtClean="0">
              <a:latin typeface="고도 M" panose="02000503000000020004" pitchFamily="2" charset="-127"/>
              <a:ea typeface="고도 M" panose="02000503000000020004" pitchFamily="2" charset="-127"/>
            </a:rPr>
            <a:t>사 업 의  필 요 성 </a:t>
          </a:r>
          <a:r>
            <a:rPr lang="en-US" altLang="ko-KR" sz="3600" kern="1200" smtClean="0">
              <a:latin typeface="고도 M" panose="02000503000000020004" pitchFamily="2" charset="-127"/>
              <a:ea typeface="고도 M" panose="02000503000000020004" pitchFamily="2" charset="-127"/>
            </a:rPr>
            <a:t>	</a:t>
          </a:r>
          <a:endParaRPr lang="ko-KR" altLang="en-US" sz="36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 rot="-5400000">
        <a:off x="1913869" y="957920"/>
        <a:ext cx="5415150" cy="580453"/>
      </dsp:txXfrm>
    </dsp:sp>
    <dsp:sp modelId="{93CFBC48-9FD2-4E0E-A708-F462B9792A4D}">
      <dsp:nvSpPr>
        <dsp:cNvPr id="0" name=""/>
        <dsp:cNvSpPr/>
      </dsp:nvSpPr>
      <dsp:spPr>
        <a:xfrm>
          <a:off x="1149816" y="846112"/>
          <a:ext cx="764052" cy="8040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b="1" kern="1200" dirty="0" smtClean="0">
              <a:latin typeface="+mj-ea"/>
              <a:ea typeface="+mj-ea"/>
            </a:rPr>
            <a:t>2</a:t>
          </a:r>
          <a:endParaRPr lang="ko-KR" altLang="en-US" sz="2800" b="1" kern="1200" dirty="0">
            <a:latin typeface="+mj-ea"/>
            <a:ea typeface="+mj-ea"/>
          </a:endParaRPr>
        </a:p>
      </dsp:txBody>
      <dsp:txXfrm>
        <a:off x="1187114" y="883410"/>
        <a:ext cx="689456" cy="729473"/>
      </dsp:txXfrm>
    </dsp:sp>
    <dsp:sp modelId="{191E017F-9A7C-48B7-9AE8-0027CD894381}">
      <dsp:nvSpPr>
        <dsp:cNvPr id="0" name=""/>
        <dsp:cNvSpPr/>
      </dsp:nvSpPr>
      <dsp:spPr>
        <a:xfrm rot="5400000">
          <a:off x="4315516" y="-630854"/>
          <a:ext cx="643255" cy="5446551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600" b="1" kern="1200" smtClean="0">
              <a:latin typeface="고도 M" panose="02000503000000020004" pitchFamily="2" charset="-127"/>
              <a:ea typeface="고도 M" panose="02000503000000020004" pitchFamily="2" charset="-127"/>
            </a:rPr>
            <a:t>추 진 내 용</a:t>
          </a:r>
          <a:endParaRPr lang="ko-KR" altLang="en-US" sz="3600" b="1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 rot="-5400000">
        <a:off x="1913869" y="1802194"/>
        <a:ext cx="5415150" cy="580453"/>
      </dsp:txXfrm>
    </dsp:sp>
    <dsp:sp modelId="{F556CB58-E1AB-4FDC-BD29-517249E83ADD}">
      <dsp:nvSpPr>
        <dsp:cNvPr id="0" name=""/>
        <dsp:cNvSpPr/>
      </dsp:nvSpPr>
      <dsp:spPr>
        <a:xfrm>
          <a:off x="1149816" y="1690386"/>
          <a:ext cx="764052" cy="8040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b="1" kern="1200" dirty="0" smtClean="0">
              <a:latin typeface="+mj-ea"/>
              <a:ea typeface="+mj-ea"/>
            </a:rPr>
            <a:t>3</a:t>
          </a:r>
          <a:endParaRPr lang="ko-KR" altLang="en-US" sz="2800" b="1" kern="1200" dirty="0">
            <a:latin typeface="+mj-ea"/>
            <a:ea typeface="+mj-ea"/>
          </a:endParaRPr>
        </a:p>
      </dsp:txBody>
      <dsp:txXfrm>
        <a:off x="1187114" y="1727684"/>
        <a:ext cx="689456" cy="729473"/>
      </dsp:txXfrm>
    </dsp:sp>
    <dsp:sp modelId="{8CAC5656-462E-435A-B79D-44C4ED46F810}">
      <dsp:nvSpPr>
        <dsp:cNvPr id="0" name=""/>
        <dsp:cNvSpPr/>
      </dsp:nvSpPr>
      <dsp:spPr>
        <a:xfrm rot="5400000">
          <a:off x="4315516" y="213418"/>
          <a:ext cx="643255" cy="5446551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600" b="1" kern="1200" smtClean="0">
              <a:latin typeface="고도 M" panose="02000503000000020004" pitchFamily="2" charset="-127"/>
              <a:ea typeface="고도 M" panose="02000503000000020004" pitchFamily="2" charset="-127"/>
            </a:rPr>
            <a:t>추 진 결 과</a:t>
          </a:r>
          <a:endParaRPr lang="ko-KR" altLang="en-US" sz="3600" b="1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 rot="-5400000">
        <a:off x="1913869" y="2646467"/>
        <a:ext cx="5415150" cy="580453"/>
      </dsp:txXfrm>
    </dsp:sp>
    <dsp:sp modelId="{785407ED-A6D1-4570-BE65-4CB343B914EB}">
      <dsp:nvSpPr>
        <dsp:cNvPr id="0" name=""/>
        <dsp:cNvSpPr/>
      </dsp:nvSpPr>
      <dsp:spPr>
        <a:xfrm>
          <a:off x="1149816" y="2534659"/>
          <a:ext cx="764052" cy="8040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b="1" kern="1200" dirty="0" smtClean="0">
              <a:latin typeface="+mj-ea"/>
              <a:ea typeface="+mj-ea"/>
            </a:rPr>
            <a:t>4</a:t>
          </a:r>
          <a:endParaRPr lang="ko-KR" altLang="en-US" sz="2800" b="1" kern="1200" dirty="0">
            <a:latin typeface="+mj-ea"/>
            <a:ea typeface="+mj-ea"/>
          </a:endParaRPr>
        </a:p>
      </dsp:txBody>
      <dsp:txXfrm>
        <a:off x="1187114" y="2571957"/>
        <a:ext cx="689456" cy="729473"/>
      </dsp:txXfrm>
    </dsp:sp>
    <dsp:sp modelId="{B00E94F9-313C-49AA-A652-79BBBD71D1FF}">
      <dsp:nvSpPr>
        <dsp:cNvPr id="0" name=""/>
        <dsp:cNvSpPr/>
      </dsp:nvSpPr>
      <dsp:spPr>
        <a:xfrm rot="5400000">
          <a:off x="4315516" y="1057692"/>
          <a:ext cx="643255" cy="5446551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3600" b="1" kern="1200" smtClean="0">
              <a:latin typeface="고도 M" panose="02000503000000020004" pitchFamily="2" charset="-127"/>
              <a:ea typeface="고도 M" panose="02000503000000020004" pitchFamily="2" charset="-127"/>
            </a:rPr>
            <a:t>향 후 계 획</a:t>
          </a:r>
          <a:endParaRPr lang="ko-KR" altLang="en-US" sz="3600" b="1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 rot="-5400000">
        <a:off x="1913869" y="3490741"/>
        <a:ext cx="5415150" cy="580453"/>
      </dsp:txXfrm>
    </dsp:sp>
    <dsp:sp modelId="{D156BBE5-8700-41F2-921A-424B3F662678}">
      <dsp:nvSpPr>
        <dsp:cNvPr id="0" name=""/>
        <dsp:cNvSpPr/>
      </dsp:nvSpPr>
      <dsp:spPr>
        <a:xfrm>
          <a:off x="1149816" y="3378932"/>
          <a:ext cx="764052" cy="8040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b="1" kern="1200" dirty="0" smtClean="0">
              <a:latin typeface="+mj-ea"/>
              <a:ea typeface="+mj-ea"/>
            </a:rPr>
            <a:t>5</a:t>
          </a:r>
          <a:endParaRPr lang="ko-KR" altLang="en-US" sz="2800" b="1" kern="1200" dirty="0">
            <a:latin typeface="+mj-ea"/>
            <a:ea typeface="+mj-ea"/>
          </a:endParaRPr>
        </a:p>
      </dsp:txBody>
      <dsp:txXfrm>
        <a:off x="1187114" y="3416230"/>
        <a:ext cx="689456" cy="7294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CB99D-E210-48B3-8ABA-748EFE21393D}">
      <dsp:nvSpPr>
        <dsp:cNvPr id="0" name=""/>
        <dsp:cNvSpPr/>
      </dsp:nvSpPr>
      <dsp:spPr>
        <a:xfrm>
          <a:off x="36215" y="660841"/>
          <a:ext cx="2406110" cy="9624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10</a:t>
          </a:r>
          <a:r>
            <a:rPr lang="ko-KR" altLang="en-US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endParaRPr lang="ko-KR" altLang="en-US" sz="2800" kern="1200" dirty="0">
            <a:solidFill>
              <a:schemeClr val="bg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sp:txBody>
      <dsp:txXfrm>
        <a:off x="36215" y="660841"/>
        <a:ext cx="2406110" cy="962444"/>
      </dsp:txXfrm>
    </dsp:sp>
    <dsp:sp modelId="{4C61F3B1-08D8-45F5-ABBE-0A56F47E4B83}">
      <dsp:nvSpPr>
        <dsp:cNvPr id="0" name=""/>
        <dsp:cNvSpPr/>
      </dsp:nvSpPr>
      <dsp:spPr>
        <a:xfrm>
          <a:off x="40402" y="1633668"/>
          <a:ext cx="2406110" cy="229710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비만관리 중요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교육을 통한 생활 </a:t>
          </a:r>
          <a:r>
            <a:rPr lang="en-US" altLang="ko-KR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/>
          </a:r>
          <a:br>
            <a:rPr lang="en-US" altLang="ko-KR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</a:br>
          <a:r>
            <a:rPr lang="en-US" altLang="ko-KR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ko-KR" altLang="en-US" sz="1800" kern="12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습관교정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0402" y="1633668"/>
        <a:ext cx="2406110" cy="2297108"/>
      </dsp:txXfrm>
    </dsp:sp>
    <dsp:sp modelId="{B9D5BBD5-A012-4F98-899C-75763532BF01}">
      <dsp:nvSpPr>
        <dsp:cNvPr id="0" name=""/>
        <dsp:cNvSpPr/>
      </dsp:nvSpPr>
      <dsp:spPr>
        <a:xfrm>
          <a:off x="2755312" y="646000"/>
          <a:ext cx="2406110" cy="962444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1905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20</a:t>
          </a:r>
          <a:r>
            <a:rPr lang="ko-KR" altLang="en-US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r>
            <a:rPr lang="en-US" altLang="ko-KR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~30</a:t>
          </a:r>
          <a:r>
            <a:rPr lang="ko-KR" altLang="en-US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endParaRPr lang="ko-KR" altLang="en-US" sz="2800" kern="1200" dirty="0">
            <a:solidFill>
              <a:schemeClr val="bg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sp:txBody>
      <dsp:txXfrm>
        <a:off x="2755312" y="646000"/>
        <a:ext cx="2406110" cy="962444"/>
      </dsp:txXfrm>
    </dsp:sp>
    <dsp:sp modelId="{E982F8F9-36FB-4DB9-9D83-A3445501B79B}">
      <dsp:nvSpPr>
        <dsp:cNvPr id="0" name=""/>
        <dsp:cNvSpPr/>
      </dsp:nvSpPr>
      <dsp:spPr>
        <a:xfrm>
          <a:off x="2757959" y="1623285"/>
          <a:ext cx="2406110" cy="2297108"/>
        </a:xfrm>
        <a:prstGeom prst="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자가 관리 </a:t>
          </a: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필요성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교육을 통한 </a:t>
          </a: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생활</a:t>
          </a:r>
          <a:r>
            <a:rPr lang="en-US" altLang="ko-KR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/>
          </a:r>
          <a:br>
            <a:rPr lang="en-US" altLang="ko-KR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</a:br>
          <a:r>
            <a:rPr lang="en-US" altLang="ko-KR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습관 </a:t>
          </a: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교정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2757959" y="1623285"/>
        <a:ext cx="2406110" cy="2297108"/>
      </dsp:txXfrm>
    </dsp:sp>
    <dsp:sp modelId="{4F618768-408A-4E8D-9333-A285399FC4A2}">
      <dsp:nvSpPr>
        <dsp:cNvPr id="0" name=""/>
        <dsp:cNvSpPr/>
      </dsp:nvSpPr>
      <dsp:spPr>
        <a:xfrm>
          <a:off x="5499962" y="635625"/>
          <a:ext cx="2446003" cy="962444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1905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40</a:t>
          </a:r>
          <a:r>
            <a:rPr lang="ko-KR" altLang="en-US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r>
            <a:rPr lang="en-US" altLang="ko-KR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~60</a:t>
          </a:r>
          <a:r>
            <a:rPr lang="ko-KR" altLang="en-US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</a:t>
          </a:r>
          <a:endParaRPr lang="ko-KR" altLang="en-US" sz="2800" kern="1200" dirty="0">
            <a:solidFill>
              <a:schemeClr val="bg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sp:txBody>
      <dsp:txXfrm>
        <a:off x="5499962" y="635625"/>
        <a:ext cx="2446003" cy="962444"/>
      </dsp:txXfrm>
    </dsp:sp>
    <dsp:sp modelId="{448C4199-FA8E-47FD-B209-40AA8A7B8630}">
      <dsp:nvSpPr>
        <dsp:cNvPr id="0" name=""/>
        <dsp:cNvSpPr/>
      </dsp:nvSpPr>
      <dsp:spPr>
        <a:xfrm>
          <a:off x="5503788" y="1606586"/>
          <a:ext cx="2442201" cy="2297108"/>
        </a:xfrm>
        <a:prstGeom prst="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조기검진 중요성 홍보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171450" lvl="1" indent="-171450" algn="l" defTabSz="8001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보도자료를 이용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171450" lvl="1" indent="-171450" algn="l" defTabSz="8001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주민자치대학 이용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171450" lvl="1" indent="-171450" algn="l" defTabSz="8001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다중이용시설 암 예방 홍보물 부착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5503788" y="1606586"/>
        <a:ext cx="2442201" cy="2297108"/>
      </dsp:txXfrm>
    </dsp:sp>
    <dsp:sp modelId="{F73251E2-8170-4E19-B297-1915C24FE089}">
      <dsp:nvSpPr>
        <dsp:cNvPr id="0" name=""/>
        <dsp:cNvSpPr/>
      </dsp:nvSpPr>
      <dsp:spPr>
        <a:xfrm>
          <a:off x="8271492" y="624432"/>
          <a:ext cx="2406110" cy="962444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905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60</a:t>
          </a:r>
          <a:r>
            <a:rPr lang="ko-KR" altLang="en-US" sz="2800" kern="1200" dirty="0" smtClean="0"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 이상</a:t>
          </a:r>
          <a:endParaRPr lang="ko-KR" altLang="en-US" sz="2800" kern="1200" dirty="0">
            <a:solidFill>
              <a:schemeClr val="bg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sp:txBody>
      <dsp:txXfrm>
        <a:off x="8271492" y="624432"/>
        <a:ext cx="2406110" cy="962444"/>
      </dsp:txXfrm>
    </dsp:sp>
    <dsp:sp modelId="{4477A803-D91B-448B-8017-7462C1F053CF}">
      <dsp:nvSpPr>
        <dsp:cNvPr id="0" name=""/>
        <dsp:cNvSpPr/>
      </dsp:nvSpPr>
      <dsp:spPr>
        <a:xfrm>
          <a:off x="8271492" y="1597328"/>
          <a:ext cx="2406110" cy="2297108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ctr" anchorCtr="0">
          <a:noAutofit/>
        </a:bodyPr>
        <a:lstStyle/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조기검진이 중요성 </a:t>
          </a: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홍보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보건소 연계사업을 통한 암 예방 교육</a:t>
          </a:r>
          <a:endParaRPr lang="ko-KR" altLang="en-US" sz="1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8271492" y="1597328"/>
        <a:ext cx="2406110" cy="22971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18D18-07C0-42B3-82D9-E1AA15BFF260}">
      <dsp:nvSpPr>
        <dsp:cNvPr id="0" name=""/>
        <dsp:cNvSpPr/>
      </dsp:nvSpPr>
      <dsp:spPr>
        <a:xfrm>
          <a:off x="0" y="275091"/>
          <a:ext cx="81736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6C5E7-A54B-471F-B55E-B7392C76DD7C}">
      <dsp:nvSpPr>
        <dsp:cNvPr id="0" name=""/>
        <dsp:cNvSpPr/>
      </dsp:nvSpPr>
      <dsp:spPr>
        <a:xfrm>
          <a:off x="408682" y="9411"/>
          <a:ext cx="572156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61" tIns="0" rIns="216261" bIns="0" numCol="1" spcCol="1270" anchor="ctr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1) </a:t>
          </a:r>
          <a:r>
            <a:rPr lang="ko-KR" altLang="en-US" sz="32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생애 </a:t>
          </a:r>
          <a:r>
            <a:rPr lang="ko-KR" altLang="en-US" sz="3200" kern="12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주기별</a:t>
          </a:r>
          <a:r>
            <a:rPr lang="ko-KR" altLang="en-US" sz="32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맞춤 예방</a:t>
          </a:r>
          <a:r>
            <a:rPr lang="en-US" altLang="ko-KR" sz="32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endParaRPr lang="ko-KR" altLang="en-US" sz="32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34621" y="35350"/>
        <a:ext cx="5669682" cy="479482"/>
      </dsp:txXfrm>
    </dsp:sp>
    <dsp:sp modelId="{3E393CD2-F68C-42F4-828E-ABCAE8CC28BC}">
      <dsp:nvSpPr>
        <dsp:cNvPr id="0" name=""/>
        <dsp:cNvSpPr/>
      </dsp:nvSpPr>
      <dsp:spPr>
        <a:xfrm>
          <a:off x="0" y="1091571"/>
          <a:ext cx="81736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5006D-1B85-4C4B-B137-89EE04ED4B8F}">
      <dsp:nvSpPr>
        <dsp:cNvPr id="0" name=""/>
        <dsp:cNvSpPr/>
      </dsp:nvSpPr>
      <dsp:spPr>
        <a:xfrm>
          <a:off x="408682" y="825891"/>
          <a:ext cx="572156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61" tIns="0" rIns="216261" bIns="0" numCol="1" spcCol="1270" anchor="ctr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2) </a:t>
          </a:r>
          <a:r>
            <a:rPr lang="ko-KR" altLang="en-US" sz="32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취약 계층 맞춤 예방</a:t>
          </a:r>
          <a:endParaRPr lang="ko-KR" altLang="en-US" sz="32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34621" y="851830"/>
        <a:ext cx="5669682" cy="479482"/>
      </dsp:txXfrm>
    </dsp:sp>
    <dsp:sp modelId="{CF1185B7-7DAC-4E62-881A-26E6AD46DCD6}">
      <dsp:nvSpPr>
        <dsp:cNvPr id="0" name=""/>
        <dsp:cNvSpPr/>
      </dsp:nvSpPr>
      <dsp:spPr>
        <a:xfrm>
          <a:off x="0" y="1908051"/>
          <a:ext cx="81736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47DB3-76E3-407F-9334-44EA27B9149C}">
      <dsp:nvSpPr>
        <dsp:cNvPr id="0" name=""/>
        <dsp:cNvSpPr/>
      </dsp:nvSpPr>
      <dsp:spPr>
        <a:xfrm>
          <a:off x="408682" y="1642371"/>
          <a:ext cx="572156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61" tIns="0" rIns="216261" bIns="0" numCol="1" spcCol="1270" anchor="ctr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3) </a:t>
          </a:r>
          <a:r>
            <a:rPr lang="ko-KR" altLang="en-US" sz="32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대장암 생애 맞춤 예방</a:t>
          </a:r>
          <a:endParaRPr lang="ko-KR" altLang="en-US" sz="32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34621" y="1668310"/>
        <a:ext cx="5669682" cy="479482"/>
      </dsp:txXfrm>
    </dsp:sp>
    <dsp:sp modelId="{26845DBA-33DF-4C7A-B2EC-EAE0FC59E476}">
      <dsp:nvSpPr>
        <dsp:cNvPr id="0" name=""/>
        <dsp:cNvSpPr/>
      </dsp:nvSpPr>
      <dsp:spPr>
        <a:xfrm>
          <a:off x="0" y="2724531"/>
          <a:ext cx="81736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D68C3-0089-49CF-B4FD-0D37331BDEF8}">
      <dsp:nvSpPr>
        <dsp:cNvPr id="0" name=""/>
        <dsp:cNvSpPr/>
      </dsp:nvSpPr>
      <dsp:spPr>
        <a:xfrm>
          <a:off x="408682" y="2458851"/>
          <a:ext cx="572156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61" tIns="0" rIns="216261" bIns="0" numCol="1" spcCol="1270" anchor="ctr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smtClean="0">
              <a:latin typeface="고도 M" panose="02000503000000020004" pitchFamily="2" charset="-127"/>
              <a:ea typeface="고도 M" panose="02000503000000020004" pitchFamily="2" charset="-127"/>
            </a:rPr>
            <a:t> 4) </a:t>
          </a:r>
          <a:r>
            <a:rPr lang="ko-KR" altLang="en-US" sz="3200" kern="1200" smtClean="0">
              <a:latin typeface="고도 M" panose="02000503000000020004" pitchFamily="2" charset="-127"/>
              <a:ea typeface="고도 M" panose="02000503000000020004" pitchFamily="2" charset="-127"/>
            </a:rPr>
            <a:t>지역사회 자원 활용</a:t>
          </a:r>
          <a:endParaRPr lang="ko-KR" altLang="en-US" sz="32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34621" y="2484790"/>
        <a:ext cx="5669682" cy="479482"/>
      </dsp:txXfrm>
    </dsp:sp>
    <dsp:sp modelId="{033ACED4-B7A9-49C9-A869-F2E1C5FF4E9C}">
      <dsp:nvSpPr>
        <dsp:cNvPr id="0" name=""/>
        <dsp:cNvSpPr/>
      </dsp:nvSpPr>
      <dsp:spPr>
        <a:xfrm>
          <a:off x="0" y="3541011"/>
          <a:ext cx="81736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0B62C-957B-41A0-AA4B-6525C07897CC}">
      <dsp:nvSpPr>
        <dsp:cNvPr id="0" name=""/>
        <dsp:cNvSpPr/>
      </dsp:nvSpPr>
      <dsp:spPr>
        <a:xfrm>
          <a:off x="408682" y="3275331"/>
          <a:ext cx="572156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61" tIns="0" rIns="216261" bIns="0" numCol="1" spcCol="1270" anchor="ctr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smtClean="0">
              <a:latin typeface="고도 M" panose="02000503000000020004" pitchFamily="2" charset="-127"/>
              <a:ea typeface="고도 M" panose="02000503000000020004" pitchFamily="2" charset="-127"/>
            </a:rPr>
            <a:t> 5) </a:t>
          </a:r>
          <a:r>
            <a:rPr lang="ko-KR" altLang="en-US" sz="3200" kern="1200" smtClean="0">
              <a:latin typeface="고도 M" panose="02000503000000020004" pitchFamily="2" charset="-127"/>
              <a:ea typeface="고도 M" panose="02000503000000020004" pitchFamily="2" charset="-127"/>
            </a:rPr>
            <a:t>연계사업</a:t>
          </a:r>
          <a:endParaRPr lang="ko-KR" altLang="en-US" sz="32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34621" y="3301270"/>
        <a:ext cx="5669682" cy="479482"/>
      </dsp:txXfrm>
    </dsp:sp>
    <dsp:sp modelId="{B43D666F-2717-4411-BA19-AE819295380D}">
      <dsp:nvSpPr>
        <dsp:cNvPr id="0" name=""/>
        <dsp:cNvSpPr/>
      </dsp:nvSpPr>
      <dsp:spPr>
        <a:xfrm>
          <a:off x="0" y="4357491"/>
          <a:ext cx="817365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53C59-ED2A-4738-AA06-CF895AA9AC40}">
      <dsp:nvSpPr>
        <dsp:cNvPr id="0" name=""/>
        <dsp:cNvSpPr/>
      </dsp:nvSpPr>
      <dsp:spPr>
        <a:xfrm>
          <a:off x="408682" y="4091811"/>
          <a:ext cx="572156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61" tIns="0" rIns="216261" bIns="0" numCol="1" spcCol="1270" anchor="ctr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smtClean="0">
              <a:latin typeface="고도 M" panose="02000503000000020004" pitchFamily="2" charset="-127"/>
              <a:ea typeface="고도 M" panose="02000503000000020004" pitchFamily="2" charset="-127"/>
            </a:rPr>
            <a:t> 6) </a:t>
          </a:r>
          <a:r>
            <a:rPr lang="ko-KR" altLang="en-US" sz="3200" kern="1200" smtClean="0">
              <a:latin typeface="고도 M" panose="02000503000000020004" pitchFamily="2" charset="-127"/>
              <a:ea typeface="고도 M" panose="02000503000000020004" pitchFamily="2" charset="-127"/>
            </a:rPr>
            <a:t>기타 추진사항</a:t>
          </a:r>
          <a:endParaRPr lang="ko-KR" altLang="en-US" sz="32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34621" y="4117750"/>
        <a:ext cx="5669682" cy="4794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3389C-5DE0-445F-BBC0-630495ECDFD8}">
      <dsp:nvSpPr>
        <dsp:cNvPr id="0" name=""/>
        <dsp:cNvSpPr/>
      </dsp:nvSpPr>
      <dsp:spPr>
        <a:xfrm>
          <a:off x="1453" y="98284"/>
          <a:ext cx="2443500" cy="22966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EE7B8-27A0-49BA-87A0-8B20AA20283E}">
      <dsp:nvSpPr>
        <dsp:cNvPr id="0" name=""/>
        <dsp:cNvSpPr/>
      </dsp:nvSpPr>
      <dsp:spPr>
        <a:xfrm>
          <a:off x="1453" y="0"/>
          <a:ext cx="2443500" cy="624969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b="1" kern="1200" dirty="0" smtClean="0">
              <a:solidFill>
                <a:schemeClr val="tx1"/>
              </a:solidFill>
            </a:rPr>
            <a:t>10</a:t>
          </a:r>
          <a:r>
            <a:rPr lang="ko-KR" altLang="en-US" sz="1400" b="1" kern="1200" dirty="0" smtClean="0">
              <a:solidFill>
                <a:schemeClr val="tx1"/>
              </a:solidFill>
            </a:rPr>
            <a:t>대</a:t>
          </a:r>
          <a:endParaRPr lang="en-US" altLang="ko-KR" sz="1400" b="1" kern="1200" dirty="0" smtClean="0">
            <a:solidFill>
              <a:schemeClr val="tx1"/>
            </a:solidFill>
          </a:endParaRP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dirty="0" smtClean="0"/>
            <a:t>비만 예방 및 식이 교육</a:t>
          </a:r>
          <a:endParaRPr lang="ko-KR" altLang="en-US" sz="1400" b="1" kern="1200" dirty="0"/>
        </a:p>
      </dsp:txBody>
      <dsp:txXfrm>
        <a:off x="1453" y="0"/>
        <a:ext cx="2443500" cy="624969"/>
      </dsp:txXfrm>
    </dsp:sp>
    <dsp:sp modelId="{7AD415CC-DB14-434E-B9A0-C4D2F631A969}">
      <dsp:nvSpPr>
        <dsp:cNvPr id="0" name=""/>
        <dsp:cNvSpPr/>
      </dsp:nvSpPr>
      <dsp:spPr>
        <a:xfrm>
          <a:off x="2757267" y="98284"/>
          <a:ext cx="2443500" cy="229661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3ACB3-898E-43D4-AE35-AB1F459C64BF}">
      <dsp:nvSpPr>
        <dsp:cNvPr id="0" name=""/>
        <dsp:cNvSpPr/>
      </dsp:nvSpPr>
      <dsp:spPr>
        <a:xfrm>
          <a:off x="2757267" y="0"/>
          <a:ext cx="2443500" cy="6249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b="1" kern="1200" dirty="0" smtClean="0">
              <a:solidFill>
                <a:schemeClr val="tx1"/>
              </a:solidFill>
            </a:rPr>
            <a:t>20</a:t>
          </a:r>
          <a:r>
            <a:rPr lang="ko-KR" altLang="en-US" sz="1400" b="1" kern="1200" dirty="0" smtClean="0">
              <a:solidFill>
                <a:schemeClr val="tx1"/>
              </a:solidFill>
            </a:rPr>
            <a:t>대</a:t>
          </a:r>
          <a:r>
            <a:rPr lang="en-US" altLang="ko-KR" sz="1400" b="1" kern="1200" dirty="0" smtClean="0">
              <a:solidFill>
                <a:schemeClr val="tx1"/>
              </a:solidFill>
            </a:rPr>
            <a:t>~30</a:t>
          </a:r>
          <a:r>
            <a:rPr lang="ko-KR" altLang="en-US" sz="1400" b="1" kern="1200" dirty="0" smtClean="0">
              <a:solidFill>
                <a:schemeClr val="tx1"/>
              </a:solidFill>
            </a:rPr>
            <a:t>대</a:t>
          </a:r>
          <a:endParaRPr lang="en-US" altLang="ko-KR" sz="1400" b="1" kern="1200" dirty="0" smtClean="0">
            <a:solidFill>
              <a:schemeClr val="tx1"/>
            </a:solidFill>
          </a:endParaRP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dirty="0" smtClean="0"/>
            <a:t>릴레이 </a:t>
          </a:r>
          <a:r>
            <a:rPr lang="en-US" altLang="ko-KR" sz="1400" b="1" kern="1200" dirty="0" smtClean="0"/>
            <a:t>SNS </a:t>
          </a:r>
          <a:r>
            <a:rPr lang="ko-KR" altLang="en-US" sz="1400" b="1" kern="1200" dirty="0" smtClean="0"/>
            <a:t>홍보</a:t>
          </a:r>
          <a:endParaRPr lang="ko-KR" altLang="en-US" sz="1400" b="1" kern="1200" dirty="0"/>
        </a:p>
      </dsp:txBody>
      <dsp:txXfrm>
        <a:off x="2757267" y="0"/>
        <a:ext cx="2443500" cy="624969"/>
      </dsp:txXfrm>
    </dsp:sp>
    <dsp:sp modelId="{5BE5E639-69B7-4800-9372-B866150D6399}">
      <dsp:nvSpPr>
        <dsp:cNvPr id="0" name=""/>
        <dsp:cNvSpPr/>
      </dsp:nvSpPr>
      <dsp:spPr>
        <a:xfrm>
          <a:off x="5513080" y="98284"/>
          <a:ext cx="2443500" cy="22966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947C7-6772-4DAF-99FC-292B74DF9182}">
      <dsp:nvSpPr>
        <dsp:cNvPr id="0" name=""/>
        <dsp:cNvSpPr/>
      </dsp:nvSpPr>
      <dsp:spPr>
        <a:xfrm>
          <a:off x="5513080" y="0"/>
          <a:ext cx="2443500" cy="624969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dirty="0" smtClean="0"/>
            <a:t>문자를 </a:t>
          </a:r>
          <a:r>
            <a:rPr lang="ko-KR" altLang="en-US" sz="1400" b="1" kern="1200" dirty="0" smtClean="0"/>
            <a:t>통한 </a:t>
          </a:r>
          <a:r>
            <a:rPr lang="ko-KR" altLang="en-US" sz="1400" b="1" kern="1200" dirty="0" err="1" smtClean="0"/>
            <a:t>검진홍보</a:t>
          </a:r>
          <a:endParaRPr lang="ko-KR" altLang="en-US" sz="1400" b="1" kern="1200" dirty="0"/>
        </a:p>
      </dsp:txBody>
      <dsp:txXfrm>
        <a:off x="5513080" y="0"/>
        <a:ext cx="2443500" cy="624969"/>
      </dsp:txXfrm>
    </dsp:sp>
    <dsp:sp modelId="{C469A838-4A67-4B84-87D9-41B2249ADB83}">
      <dsp:nvSpPr>
        <dsp:cNvPr id="0" name=""/>
        <dsp:cNvSpPr/>
      </dsp:nvSpPr>
      <dsp:spPr>
        <a:xfrm>
          <a:off x="8268894" y="98284"/>
          <a:ext cx="2443500" cy="229661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3C008-9B42-4FE1-A195-DC997B55D1C3}">
      <dsp:nvSpPr>
        <dsp:cNvPr id="0" name=""/>
        <dsp:cNvSpPr/>
      </dsp:nvSpPr>
      <dsp:spPr>
        <a:xfrm>
          <a:off x="8268894" y="0"/>
          <a:ext cx="2443500" cy="624969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b="1" kern="1200" dirty="0" smtClean="0">
              <a:solidFill>
                <a:schemeClr val="tx1"/>
              </a:solidFill>
            </a:rPr>
            <a:t>40</a:t>
          </a:r>
          <a:r>
            <a:rPr lang="ko-KR" altLang="en-US" sz="1400" b="1" kern="1200" dirty="0" smtClean="0">
              <a:solidFill>
                <a:schemeClr val="tx1"/>
              </a:solidFill>
            </a:rPr>
            <a:t>대</a:t>
          </a:r>
          <a:r>
            <a:rPr lang="en-US" altLang="ko-KR" sz="1400" b="1" kern="1200" dirty="0" smtClean="0">
              <a:solidFill>
                <a:schemeClr val="tx1"/>
              </a:solidFill>
            </a:rPr>
            <a:t>~60</a:t>
          </a:r>
          <a:r>
            <a:rPr lang="ko-KR" altLang="en-US" sz="1400" b="1" kern="1200" dirty="0" smtClean="0">
              <a:solidFill>
                <a:schemeClr val="tx1"/>
              </a:solidFill>
            </a:rPr>
            <a:t>대</a:t>
          </a:r>
          <a:endParaRPr lang="en-US" altLang="ko-KR" sz="1400" b="1" kern="1200" dirty="0" smtClean="0">
            <a:solidFill>
              <a:schemeClr val="tx1"/>
            </a:solidFill>
          </a:endParaRPr>
        </a:p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dirty="0" smtClean="0"/>
            <a:t>군민 </a:t>
          </a:r>
          <a:r>
            <a:rPr lang="ko-KR" altLang="en-US" sz="1400" b="1" kern="1200" dirty="0" err="1" smtClean="0"/>
            <a:t>자치대학</a:t>
          </a:r>
          <a:r>
            <a:rPr lang="ko-KR" altLang="en-US" sz="1400" b="1" kern="1200" dirty="0" smtClean="0"/>
            <a:t> </a:t>
          </a:r>
          <a:r>
            <a:rPr lang="ko-KR" altLang="en-US" sz="1400" b="1" kern="1200" dirty="0" err="1" smtClean="0"/>
            <a:t>야간동아리</a:t>
          </a:r>
          <a:endParaRPr lang="ko-KR" altLang="en-US" sz="1400" b="1" kern="1200" dirty="0"/>
        </a:p>
      </dsp:txBody>
      <dsp:txXfrm>
        <a:off x="8268894" y="0"/>
        <a:ext cx="2443500" cy="624969"/>
      </dsp:txXfrm>
    </dsp:sp>
    <dsp:sp modelId="{C328EC4E-87CE-4A69-A55B-A2CDFAE5D711}">
      <dsp:nvSpPr>
        <dsp:cNvPr id="0" name=""/>
        <dsp:cNvSpPr/>
      </dsp:nvSpPr>
      <dsp:spPr>
        <a:xfrm>
          <a:off x="1453" y="2586537"/>
          <a:ext cx="2443500" cy="229661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96407-1AC0-409F-8326-504DC2244978}">
      <dsp:nvSpPr>
        <dsp:cNvPr id="0" name=""/>
        <dsp:cNvSpPr/>
      </dsp:nvSpPr>
      <dsp:spPr>
        <a:xfrm>
          <a:off x="1453" y="2500964"/>
          <a:ext cx="2443500" cy="59724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dirty="0" smtClean="0"/>
            <a:t>암 예방 올바른 </a:t>
          </a:r>
          <a:r>
            <a:rPr lang="ko-KR" altLang="en-US" sz="1400" b="1" kern="1200" dirty="0" err="1" smtClean="0"/>
            <a:t>식단시식회</a:t>
          </a:r>
          <a:endParaRPr lang="ko-KR" altLang="en-US" sz="1400" b="1" kern="1200" dirty="0"/>
        </a:p>
      </dsp:txBody>
      <dsp:txXfrm>
        <a:off x="1453" y="2500964"/>
        <a:ext cx="2443500" cy="597242"/>
      </dsp:txXfrm>
    </dsp:sp>
    <dsp:sp modelId="{422858F5-4D6E-43DC-9D07-D07486F8B056}">
      <dsp:nvSpPr>
        <dsp:cNvPr id="0" name=""/>
        <dsp:cNvSpPr/>
      </dsp:nvSpPr>
      <dsp:spPr>
        <a:xfrm>
          <a:off x="2757267" y="2586537"/>
          <a:ext cx="2443500" cy="2296611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DB30D-301D-4B55-83CB-12DA9B11F554}">
      <dsp:nvSpPr>
        <dsp:cNvPr id="0" name=""/>
        <dsp:cNvSpPr/>
      </dsp:nvSpPr>
      <dsp:spPr>
        <a:xfrm>
          <a:off x="2757267" y="2500964"/>
          <a:ext cx="2443500" cy="597242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dirty="0" smtClean="0"/>
            <a:t>지방신문 기고</a:t>
          </a:r>
          <a:endParaRPr lang="ko-KR" altLang="en-US" sz="1400" b="1" kern="1200" dirty="0"/>
        </a:p>
      </dsp:txBody>
      <dsp:txXfrm>
        <a:off x="2757267" y="2500964"/>
        <a:ext cx="2443500" cy="597242"/>
      </dsp:txXfrm>
    </dsp:sp>
    <dsp:sp modelId="{16B3C707-8251-4F1D-A130-4D16EDAB3DF6}">
      <dsp:nvSpPr>
        <dsp:cNvPr id="0" name=""/>
        <dsp:cNvSpPr/>
      </dsp:nvSpPr>
      <dsp:spPr>
        <a:xfrm>
          <a:off x="5513080" y="2586537"/>
          <a:ext cx="2443500" cy="2296611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60582-571E-4446-8A01-4ED71F3F4F40}">
      <dsp:nvSpPr>
        <dsp:cNvPr id="0" name=""/>
        <dsp:cNvSpPr/>
      </dsp:nvSpPr>
      <dsp:spPr>
        <a:xfrm>
          <a:off x="5513080" y="2500964"/>
          <a:ext cx="2443500" cy="597242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b="1" kern="1200" dirty="0" smtClean="0">
              <a:solidFill>
                <a:schemeClr val="tx1"/>
              </a:solidFill>
            </a:rPr>
            <a:t>60</a:t>
          </a:r>
          <a:r>
            <a:rPr lang="ko-KR" altLang="en-US" sz="1400" b="1" kern="1200" dirty="0" smtClean="0">
              <a:solidFill>
                <a:schemeClr val="tx1"/>
              </a:solidFill>
            </a:rPr>
            <a:t>대 이상</a:t>
          </a:r>
          <a:r>
            <a:rPr lang="en-US" altLang="ko-KR" sz="1400" b="1" kern="1200" dirty="0" smtClean="0"/>
            <a:t/>
          </a:r>
          <a:br>
            <a:rPr lang="en-US" altLang="ko-KR" sz="1400" b="1" kern="1200" dirty="0" smtClean="0"/>
          </a:br>
          <a:r>
            <a:rPr lang="ko-KR" altLang="en-US" sz="1400" b="1" kern="1200" dirty="0" smtClean="0"/>
            <a:t>경로당 복지회관 </a:t>
          </a:r>
          <a:r>
            <a:rPr lang="ko-KR" altLang="en-US" sz="1400" b="1" kern="1200" dirty="0" err="1" smtClean="0"/>
            <a:t>암예방교육</a:t>
          </a:r>
          <a:endParaRPr lang="ko-KR" altLang="en-US" sz="1400" b="1" kern="1200" dirty="0"/>
        </a:p>
      </dsp:txBody>
      <dsp:txXfrm>
        <a:off x="5513080" y="2500964"/>
        <a:ext cx="2443500" cy="597242"/>
      </dsp:txXfrm>
    </dsp:sp>
    <dsp:sp modelId="{56F05961-8BB9-4C97-B0B4-DF2B807157CA}">
      <dsp:nvSpPr>
        <dsp:cNvPr id="0" name=""/>
        <dsp:cNvSpPr/>
      </dsp:nvSpPr>
      <dsp:spPr>
        <a:xfrm>
          <a:off x="8268894" y="2586537"/>
          <a:ext cx="2443500" cy="229661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0C96A-E391-43E9-862B-E26E4650668C}">
      <dsp:nvSpPr>
        <dsp:cNvPr id="0" name=""/>
        <dsp:cNvSpPr/>
      </dsp:nvSpPr>
      <dsp:spPr>
        <a:xfrm>
          <a:off x="8271095" y="2498855"/>
          <a:ext cx="2439099" cy="6014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b="1" kern="1200" dirty="0" smtClean="0"/>
            <a:t>노인 </a:t>
          </a:r>
          <a:r>
            <a:rPr lang="ko-KR" altLang="en-US" sz="1400" b="1" kern="1200" dirty="0" smtClean="0"/>
            <a:t>성교육을 통한 암 예방</a:t>
          </a:r>
          <a:endParaRPr lang="ko-KR" altLang="en-US" sz="1400" b="1" kern="1200" dirty="0"/>
        </a:p>
      </dsp:txBody>
      <dsp:txXfrm>
        <a:off x="8271095" y="2498855"/>
        <a:ext cx="2439099" cy="6014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5F6DA-6BE0-4F65-8D85-A30B5ACF4DE5}">
      <dsp:nvSpPr>
        <dsp:cNvPr id="0" name=""/>
        <dsp:cNvSpPr/>
      </dsp:nvSpPr>
      <dsp:spPr>
        <a:xfrm>
          <a:off x="2212088" y="259298"/>
          <a:ext cx="2510203" cy="21112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F367F-E8D9-4384-81E6-5D9DD762CDE5}">
      <dsp:nvSpPr>
        <dsp:cNvPr id="0" name=""/>
        <dsp:cNvSpPr/>
      </dsp:nvSpPr>
      <dsp:spPr>
        <a:xfrm>
          <a:off x="1331544" y="1151057"/>
          <a:ext cx="1360440" cy="1360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solidFill>
                <a:schemeClr val="tx1"/>
              </a:solidFill>
              <a:latin typeface="+mj-ea"/>
              <a:ea typeface="+mj-ea"/>
            </a:rPr>
            <a:t>&lt;</a:t>
          </a:r>
          <a:r>
            <a:rPr lang="ko-KR" altLang="en-US" sz="1600" b="1" kern="1200" dirty="0" smtClean="0">
              <a:solidFill>
                <a:schemeClr val="tx1"/>
              </a:solidFill>
              <a:latin typeface="+mj-ea"/>
              <a:ea typeface="+mj-ea"/>
            </a:rPr>
            <a:t>외국인</a:t>
          </a:r>
          <a:r>
            <a:rPr lang="en-US" altLang="ko-KR" sz="1600" b="1" kern="1200" dirty="0" smtClean="0">
              <a:solidFill>
                <a:schemeClr val="tx1"/>
              </a:solidFill>
              <a:latin typeface="+mj-ea"/>
              <a:ea typeface="+mj-ea"/>
            </a:rPr>
            <a:t>&gt;</a:t>
          </a:r>
          <a:endParaRPr lang="en-US" altLang="ko-KR" sz="1600" b="1" kern="1200" dirty="0" smtClean="0">
            <a:solidFill>
              <a:schemeClr val="tx1"/>
            </a:solidFill>
            <a:latin typeface="+mj-ea"/>
            <a:ea typeface="+mj-ea"/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err="1" smtClean="0">
              <a:latin typeface="+mj-ea"/>
              <a:ea typeface="+mj-ea"/>
            </a:rPr>
            <a:t>해당언어</a:t>
          </a:r>
          <a:r>
            <a:rPr lang="ko-KR" altLang="en-US" sz="1600" b="1" kern="1200" dirty="0" smtClean="0">
              <a:latin typeface="+mj-ea"/>
              <a:ea typeface="+mj-ea"/>
            </a:rPr>
            <a:t> </a:t>
          </a:r>
          <a:r>
            <a:rPr lang="en-US" altLang="ko-KR" sz="1600" b="1" kern="1200" dirty="0" smtClean="0">
              <a:latin typeface="+mj-ea"/>
              <a:ea typeface="+mj-ea"/>
            </a:rPr>
            <a:t/>
          </a:r>
          <a:br>
            <a:rPr lang="en-US" altLang="ko-KR" sz="1600" b="1" kern="1200" dirty="0" smtClean="0">
              <a:latin typeface="+mj-ea"/>
              <a:ea typeface="+mj-ea"/>
            </a:rPr>
          </a:br>
          <a:r>
            <a:rPr lang="ko-KR" altLang="en-US" sz="1600" b="1" kern="1200" dirty="0" err="1" smtClean="0">
              <a:latin typeface="+mj-ea"/>
              <a:ea typeface="+mj-ea"/>
            </a:rPr>
            <a:t>문진표</a:t>
          </a:r>
          <a:r>
            <a:rPr lang="ko-KR" altLang="en-US" sz="1600" b="1" kern="1200" dirty="0" smtClean="0">
              <a:latin typeface="+mj-ea"/>
              <a:ea typeface="+mj-ea"/>
            </a:rPr>
            <a:t> </a:t>
          </a:r>
          <a:r>
            <a:rPr lang="ko-KR" altLang="en-US" sz="1600" b="1" kern="1200" dirty="0" smtClean="0">
              <a:latin typeface="+mj-ea"/>
              <a:ea typeface="+mj-ea"/>
            </a:rPr>
            <a:t>발송</a:t>
          </a:r>
          <a:endParaRPr lang="ko-KR" altLang="en-US" sz="1600" b="1" kern="1200" dirty="0">
            <a:latin typeface="+mj-ea"/>
            <a:ea typeface="+mj-ea"/>
          </a:endParaRPr>
        </a:p>
      </dsp:txBody>
      <dsp:txXfrm>
        <a:off x="1331544" y="1151057"/>
        <a:ext cx="1360440" cy="1360440"/>
      </dsp:txXfrm>
    </dsp:sp>
    <dsp:sp modelId="{0F735A3E-770F-4BA2-A36F-A85174FCEE09}">
      <dsp:nvSpPr>
        <dsp:cNvPr id="0" name=""/>
        <dsp:cNvSpPr/>
      </dsp:nvSpPr>
      <dsp:spPr>
        <a:xfrm>
          <a:off x="6152939" y="263521"/>
          <a:ext cx="2510203" cy="211126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05B86-F61C-4968-A24A-7F868B6BB241}">
      <dsp:nvSpPr>
        <dsp:cNvPr id="0" name=""/>
        <dsp:cNvSpPr/>
      </dsp:nvSpPr>
      <dsp:spPr>
        <a:xfrm>
          <a:off x="5217798" y="1151057"/>
          <a:ext cx="1360440" cy="13604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solidFill>
                <a:schemeClr val="tx1"/>
              </a:solidFill>
              <a:latin typeface="+mj-ea"/>
              <a:ea typeface="+mj-ea"/>
            </a:rPr>
            <a:t>&lt;</a:t>
          </a:r>
          <a:r>
            <a:rPr lang="ko-KR" altLang="en-US" sz="1600" b="1" kern="1200" dirty="0" smtClean="0">
              <a:solidFill>
                <a:schemeClr val="tx1"/>
              </a:solidFill>
              <a:latin typeface="+mj-ea"/>
              <a:ea typeface="+mj-ea"/>
            </a:rPr>
            <a:t>외국인</a:t>
          </a:r>
          <a:r>
            <a:rPr lang="en-US" altLang="ko-KR" sz="1600" b="1" kern="1200" dirty="0" smtClean="0">
              <a:solidFill>
                <a:schemeClr val="tx1"/>
              </a:solidFill>
              <a:latin typeface="+mj-ea"/>
              <a:ea typeface="+mj-ea"/>
            </a:rPr>
            <a:t>&gt;</a:t>
          </a: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latin typeface="+mj-ea"/>
              <a:ea typeface="+mj-ea"/>
            </a:rPr>
            <a:t>다문화가정 </a:t>
          </a:r>
          <a:r>
            <a:rPr lang="en-US" altLang="ko-KR" sz="1600" b="1" kern="1200" dirty="0" smtClean="0">
              <a:latin typeface="+mj-ea"/>
              <a:ea typeface="+mj-ea"/>
            </a:rPr>
            <a:t/>
          </a:r>
          <a:br>
            <a:rPr lang="en-US" altLang="ko-KR" sz="1600" b="1" kern="1200" dirty="0" smtClean="0">
              <a:latin typeface="+mj-ea"/>
              <a:ea typeface="+mj-ea"/>
            </a:rPr>
          </a:br>
          <a:r>
            <a:rPr lang="ko-KR" altLang="en-US" sz="1600" b="1" kern="1200" dirty="0" smtClean="0">
              <a:latin typeface="+mj-ea"/>
              <a:ea typeface="+mj-ea"/>
            </a:rPr>
            <a:t>건강검진</a:t>
          </a:r>
          <a:endParaRPr lang="ko-KR" altLang="en-US" sz="1600" b="1" kern="1200" dirty="0">
            <a:latin typeface="+mj-ea"/>
            <a:ea typeface="+mj-ea"/>
          </a:endParaRPr>
        </a:p>
      </dsp:txBody>
      <dsp:txXfrm>
        <a:off x="5217798" y="1151057"/>
        <a:ext cx="1360440" cy="1360440"/>
      </dsp:txXfrm>
    </dsp:sp>
    <dsp:sp modelId="{7D18E14F-DEB6-4A2A-BFC6-29B536DBB981}">
      <dsp:nvSpPr>
        <dsp:cNvPr id="0" name=""/>
        <dsp:cNvSpPr/>
      </dsp:nvSpPr>
      <dsp:spPr>
        <a:xfrm>
          <a:off x="2266684" y="2891773"/>
          <a:ext cx="2510203" cy="21112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A58EB-04C7-4878-B45A-6FD99C51F08C}">
      <dsp:nvSpPr>
        <dsp:cNvPr id="0" name=""/>
        <dsp:cNvSpPr/>
      </dsp:nvSpPr>
      <dsp:spPr>
        <a:xfrm>
          <a:off x="1331544" y="3779310"/>
          <a:ext cx="1360440" cy="13604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solidFill>
                <a:schemeClr val="tx1"/>
              </a:solidFill>
              <a:latin typeface="+mj-ea"/>
              <a:ea typeface="+mj-ea"/>
            </a:rPr>
            <a:t>&lt;</a:t>
          </a:r>
          <a:r>
            <a:rPr lang="ko-KR" altLang="en-US" sz="1600" b="1" kern="1200" dirty="0" smtClean="0">
              <a:solidFill>
                <a:schemeClr val="tx1"/>
              </a:solidFill>
              <a:latin typeface="+mj-ea"/>
              <a:ea typeface="+mj-ea"/>
            </a:rPr>
            <a:t>저소득층</a:t>
          </a:r>
          <a:r>
            <a:rPr lang="en-US" altLang="ko-KR" sz="1600" b="1" kern="1200" dirty="0" smtClean="0">
              <a:solidFill>
                <a:schemeClr val="tx1"/>
              </a:solidFill>
              <a:latin typeface="+mj-ea"/>
              <a:ea typeface="+mj-ea"/>
            </a:rPr>
            <a:t>&gt;</a:t>
          </a:r>
          <a:endParaRPr lang="en-US" altLang="ko-KR" sz="1600" b="1" kern="1200" dirty="0" smtClean="0">
            <a:solidFill>
              <a:schemeClr val="tx1"/>
            </a:solidFill>
            <a:latin typeface="+mj-ea"/>
            <a:ea typeface="+mj-ea"/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latin typeface="+mj-ea"/>
              <a:ea typeface="+mj-ea"/>
            </a:rPr>
            <a:t>방문간호사 방문 및 교육</a:t>
          </a:r>
          <a:endParaRPr lang="ko-KR" altLang="en-US" sz="1600" b="1" kern="1200" dirty="0">
            <a:latin typeface="+mj-ea"/>
            <a:ea typeface="+mj-ea"/>
          </a:endParaRPr>
        </a:p>
      </dsp:txBody>
      <dsp:txXfrm>
        <a:off x="1331544" y="3779310"/>
        <a:ext cx="1360440" cy="1360440"/>
      </dsp:txXfrm>
    </dsp:sp>
    <dsp:sp modelId="{4DE7108E-8983-4647-A178-4F4BE8015C63}">
      <dsp:nvSpPr>
        <dsp:cNvPr id="0" name=""/>
        <dsp:cNvSpPr/>
      </dsp:nvSpPr>
      <dsp:spPr>
        <a:xfrm>
          <a:off x="6152939" y="2891773"/>
          <a:ext cx="2510203" cy="211126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000" r="-12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5D06E-4BA7-4CB5-A693-58E6EDCD8EFE}">
      <dsp:nvSpPr>
        <dsp:cNvPr id="0" name=""/>
        <dsp:cNvSpPr/>
      </dsp:nvSpPr>
      <dsp:spPr>
        <a:xfrm>
          <a:off x="5217798" y="3779310"/>
          <a:ext cx="1360440" cy="1360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600" b="1" kern="1200" dirty="0" smtClean="0">
              <a:solidFill>
                <a:schemeClr val="tx1"/>
              </a:solidFill>
              <a:latin typeface="+mj-ea"/>
              <a:ea typeface="+mj-ea"/>
            </a:rPr>
            <a:t>&lt;</a:t>
          </a:r>
          <a:r>
            <a:rPr lang="ko-KR" altLang="en-US" sz="1600" b="1" kern="1200" dirty="0" smtClean="0">
              <a:solidFill>
                <a:schemeClr val="tx1"/>
              </a:solidFill>
              <a:latin typeface="+mj-ea"/>
              <a:ea typeface="+mj-ea"/>
            </a:rPr>
            <a:t>저소득층</a:t>
          </a:r>
          <a:r>
            <a:rPr lang="en-US" altLang="ko-KR" sz="1600" b="1" kern="1200" dirty="0" smtClean="0">
              <a:solidFill>
                <a:schemeClr val="tx1"/>
              </a:solidFill>
              <a:latin typeface="+mj-ea"/>
              <a:ea typeface="+mj-ea"/>
            </a:rPr>
            <a:t>&gt;</a:t>
          </a:r>
          <a:endParaRPr lang="en-US" altLang="ko-KR" sz="1600" b="1" kern="1200" dirty="0" smtClean="0">
            <a:latin typeface="+mj-ea"/>
            <a:ea typeface="+mj-ea"/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latin typeface="+mj-ea"/>
              <a:ea typeface="+mj-ea"/>
            </a:rPr>
            <a:t>건강검진 </a:t>
          </a:r>
          <a:r>
            <a:rPr lang="en-US" altLang="ko-KR" sz="1600" b="1" kern="1200" dirty="0" smtClean="0">
              <a:latin typeface="+mj-ea"/>
              <a:ea typeface="+mj-ea"/>
            </a:rPr>
            <a:t/>
          </a:r>
          <a:br>
            <a:rPr lang="en-US" altLang="ko-KR" sz="1600" b="1" kern="1200" dirty="0" smtClean="0">
              <a:latin typeface="+mj-ea"/>
              <a:ea typeface="+mj-ea"/>
            </a:rPr>
          </a:br>
          <a:r>
            <a:rPr lang="ko-KR" altLang="en-US" sz="1600" b="1" kern="1200" dirty="0" smtClean="0">
              <a:latin typeface="+mj-ea"/>
              <a:ea typeface="+mj-ea"/>
            </a:rPr>
            <a:t>실시</a:t>
          </a:r>
          <a:endParaRPr lang="en-US" altLang="ko-KR" sz="1600" b="1" kern="1200" dirty="0" smtClean="0">
            <a:latin typeface="+mj-ea"/>
            <a:ea typeface="+mj-ea"/>
          </a:endParaRPr>
        </a:p>
      </dsp:txBody>
      <dsp:txXfrm>
        <a:off x="5217798" y="3779310"/>
        <a:ext cx="1360440" cy="13604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FAB65-74A3-4492-8535-0D30186C1DE3}">
      <dsp:nvSpPr>
        <dsp:cNvPr id="0" name=""/>
        <dsp:cNvSpPr/>
      </dsp:nvSpPr>
      <dsp:spPr>
        <a:xfrm>
          <a:off x="1744864" y="263521"/>
          <a:ext cx="2510203" cy="21112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F7B2C-FE50-42E9-B3E7-BB3D812EA0A3}">
      <dsp:nvSpPr>
        <dsp:cNvPr id="0" name=""/>
        <dsp:cNvSpPr/>
      </dsp:nvSpPr>
      <dsp:spPr>
        <a:xfrm>
          <a:off x="809724" y="1151057"/>
          <a:ext cx="1360440" cy="1360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1" kern="1200" dirty="0" smtClean="0">
              <a:solidFill>
                <a:schemeClr val="tx1"/>
              </a:solidFill>
            </a:rPr>
            <a:t>10</a:t>
          </a:r>
          <a:r>
            <a:rPr lang="ko-KR" altLang="en-US" sz="1800" b="1" kern="1200" dirty="0" smtClean="0">
              <a:solidFill>
                <a:schemeClr val="tx1"/>
              </a:solidFill>
            </a:rPr>
            <a:t>대</a:t>
          </a:r>
          <a:endParaRPr lang="en-US" altLang="ko-KR" sz="1800" b="1" kern="1200" dirty="0" smtClean="0">
            <a:solidFill>
              <a:schemeClr val="tx1"/>
            </a:solidFill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/>
            <a:t>비만 및 </a:t>
          </a:r>
          <a:r>
            <a:rPr lang="en-US" altLang="ko-KR" sz="1800" b="1" kern="1200" dirty="0" smtClean="0"/>
            <a:t/>
          </a:r>
          <a:br>
            <a:rPr lang="en-US" altLang="ko-KR" sz="1800" b="1" kern="1200" dirty="0" smtClean="0"/>
          </a:br>
          <a:r>
            <a:rPr lang="ko-KR" altLang="en-US" sz="1800" b="1" kern="1200" dirty="0" err="1" smtClean="0"/>
            <a:t>식이교육</a:t>
          </a:r>
          <a:endParaRPr lang="ko-KR" altLang="en-US" sz="1800" b="1" kern="1200" dirty="0"/>
        </a:p>
      </dsp:txBody>
      <dsp:txXfrm>
        <a:off x="809724" y="1151057"/>
        <a:ext cx="1360440" cy="1360440"/>
      </dsp:txXfrm>
    </dsp:sp>
    <dsp:sp modelId="{56288BD3-84D0-47D2-8134-87E7403F23F3}">
      <dsp:nvSpPr>
        <dsp:cNvPr id="0" name=""/>
        <dsp:cNvSpPr/>
      </dsp:nvSpPr>
      <dsp:spPr>
        <a:xfrm>
          <a:off x="5631118" y="263521"/>
          <a:ext cx="2510203" cy="211126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9D745-C6AD-40BB-8B08-0B1700523216}">
      <dsp:nvSpPr>
        <dsp:cNvPr id="0" name=""/>
        <dsp:cNvSpPr/>
      </dsp:nvSpPr>
      <dsp:spPr>
        <a:xfrm>
          <a:off x="4695978" y="1151057"/>
          <a:ext cx="1360440" cy="13604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1" kern="1200" dirty="0" smtClean="0">
              <a:solidFill>
                <a:schemeClr val="tx1"/>
              </a:solidFill>
            </a:rPr>
            <a:t>20</a:t>
          </a:r>
          <a:r>
            <a:rPr lang="ko-KR" altLang="en-US" sz="1800" b="1" kern="1200" dirty="0" smtClean="0">
              <a:solidFill>
                <a:schemeClr val="tx1"/>
              </a:solidFill>
            </a:rPr>
            <a:t>대</a:t>
          </a:r>
          <a:r>
            <a:rPr lang="en-US" altLang="ko-KR" sz="1800" b="1" kern="1200" dirty="0" smtClean="0">
              <a:solidFill>
                <a:schemeClr val="tx1"/>
              </a:solidFill>
            </a:rPr>
            <a:t>~30</a:t>
          </a:r>
          <a:r>
            <a:rPr lang="ko-KR" altLang="en-US" sz="1800" b="1" kern="1200" dirty="0" smtClean="0">
              <a:solidFill>
                <a:schemeClr val="tx1"/>
              </a:solidFill>
            </a:rPr>
            <a:t>대</a:t>
          </a:r>
          <a:endParaRPr lang="en-US" altLang="ko-KR" sz="1800" b="1" kern="1200" dirty="0" smtClean="0">
            <a:solidFill>
              <a:schemeClr val="tx1"/>
            </a:solidFill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/>
            <a:t>암 예방 </a:t>
          </a:r>
          <a:r>
            <a:rPr lang="en-US" altLang="ko-KR" sz="1800" b="1" kern="1200" dirty="0" smtClean="0"/>
            <a:t/>
          </a:r>
          <a:br>
            <a:rPr lang="en-US" altLang="ko-KR" sz="1800" b="1" kern="1200" dirty="0" smtClean="0"/>
          </a:br>
          <a:r>
            <a:rPr lang="ko-KR" altLang="en-US" sz="1800" b="1" kern="1200" dirty="0" smtClean="0"/>
            <a:t>캠페인 </a:t>
          </a:r>
          <a:r>
            <a:rPr lang="ko-KR" altLang="en-US" sz="1800" b="1" kern="1200" dirty="0" smtClean="0"/>
            <a:t>실시</a:t>
          </a:r>
          <a:endParaRPr lang="ko-KR" altLang="en-US" sz="1800" b="1" kern="1200" dirty="0"/>
        </a:p>
      </dsp:txBody>
      <dsp:txXfrm>
        <a:off x="4695978" y="1151057"/>
        <a:ext cx="1360440" cy="1360440"/>
      </dsp:txXfrm>
    </dsp:sp>
    <dsp:sp modelId="{9DBD6B13-8D5A-408F-BC46-621DC6F22A40}">
      <dsp:nvSpPr>
        <dsp:cNvPr id="0" name=""/>
        <dsp:cNvSpPr/>
      </dsp:nvSpPr>
      <dsp:spPr>
        <a:xfrm>
          <a:off x="1744864" y="2891773"/>
          <a:ext cx="2510203" cy="21112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250B5-4646-4E54-A866-6DADBB0B0311}">
      <dsp:nvSpPr>
        <dsp:cNvPr id="0" name=""/>
        <dsp:cNvSpPr/>
      </dsp:nvSpPr>
      <dsp:spPr>
        <a:xfrm>
          <a:off x="809724" y="3779310"/>
          <a:ext cx="1360440" cy="13604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1" kern="1200" dirty="0" smtClean="0">
              <a:solidFill>
                <a:schemeClr val="tx1"/>
              </a:solidFill>
            </a:rPr>
            <a:t>40</a:t>
          </a:r>
          <a:r>
            <a:rPr lang="ko-KR" altLang="en-US" sz="1800" b="1" kern="1200" dirty="0" smtClean="0">
              <a:solidFill>
                <a:schemeClr val="tx1"/>
              </a:solidFill>
            </a:rPr>
            <a:t>대</a:t>
          </a:r>
          <a:r>
            <a:rPr lang="en-US" altLang="ko-KR" sz="1800" b="1" kern="1200" dirty="0" smtClean="0">
              <a:solidFill>
                <a:schemeClr val="tx1"/>
              </a:solidFill>
            </a:rPr>
            <a:t>~60</a:t>
          </a:r>
          <a:r>
            <a:rPr lang="ko-KR" altLang="en-US" sz="1800" b="1" kern="1200" dirty="0" smtClean="0">
              <a:solidFill>
                <a:schemeClr val="tx1"/>
              </a:solidFill>
            </a:rPr>
            <a:t>대</a:t>
          </a:r>
          <a:endParaRPr lang="en-US" altLang="ko-KR" sz="1800" b="1" kern="1200" dirty="0" smtClean="0">
            <a:solidFill>
              <a:schemeClr val="tx1"/>
            </a:solidFill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/>
            <a:t>건강생활</a:t>
          </a:r>
          <a:r>
            <a:rPr lang="en-US" altLang="ko-KR" sz="1800" b="1" kern="1200" dirty="0" smtClean="0"/>
            <a:t/>
          </a:r>
          <a:br>
            <a:rPr lang="en-US" altLang="ko-KR" sz="1800" b="1" kern="1200" dirty="0" smtClean="0"/>
          </a:br>
          <a:r>
            <a:rPr lang="ko-KR" altLang="en-US" sz="1800" b="1" kern="1200" dirty="0" smtClean="0"/>
            <a:t>실천 </a:t>
          </a:r>
          <a:r>
            <a:rPr lang="ko-KR" altLang="en-US" sz="1800" b="1" kern="1200" dirty="0" smtClean="0"/>
            <a:t>연계 </a:t>
          </a:r>
          <a:endParaRPr lang="ko-KR" altLang="en-US" sz="1800" b="1" kern="1200" dirty="0"/>
        </a:p>
      </dsp:txBody>
      <dsp:txXfrm>
        <a:off x="809724" y="3779310"/>
        <a:ext cx="1360440" cy="1360440"/>
      </dsp:txXfrm>
    </dsp:sp>
    <dsp:sp modelId="{5F3DB3EA-7418-4EDF-A715-1C1422069FC1}">
      <dsp:nvSpPr>
        <dsp:cNvPr id="0" name=""/>
        <dsp:cNvSpPr/>
      </dsp:nvSpPr>
      <dsp:spPr>
        <a:xfrm>
          <a:off x="5631118" y="2891773"/>
          <a:ext cx="2510203" cy="211126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CB777-300F-4873-8A60-D5B66F85E9BF}">
      <dsp:nvSpPr>
        <dsp:cNvPr id="0" name=""/>
        <dsp:cNvSpPr/>
      </dsp:nvSpPr>
      <dsp:spPr>
        <a:xfrm>
          <a:off x="4695978" y="3779310"/>
          <a:ext cx="1360440" cy="1360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1" kern="1200" dirty="0" smtClean="0">
              <a:solidFill>
                <a:schemeClr val="tx1"/>
              </a:solidFill>
            </a:rPr>
            <a:t>60</a:t>
          </a:r>
          <a:r>
            <a:rPr lang="ko-KR" altLang="en-US" sz="1800" b="1" kern="1200" dirty="0" smtClean="0">
              <a:solidFill>
                <a:schemeClr val="tx1"/>
              </a:solidFill>
            </a:rPr>
            <a:t>대 이상</a:t>
          </a:r>
          <a:endParaRPr lang="en-US" altLang="ko-KR" sz="1800" b="1" kern="1200" dirty="0" smtClean="0">
            <a:solidFill>
              <a:schemeClr val="tx1"/>
            </a:solidFill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err="1" smtClean="0"/>
            <a:t>채변통</a:t>
          </a:r>
          <a:r>
            <a:rPr lang="ko-KR" altLang="en-US" sz="1800" b="1" kern="1200" dirty="0" smtClean="0"/>
            <a:t> 배부 및 수거</a:t>
          </a:r>
          <a:endParaRPr lang="en-US" altLang="ko-KR" sz="1800" b="1" kern="1200" dirty="0" smtClean="0"/>
        </a:p>
      </dsp:txBody>
      <dsp:txXfrm>
        <a:off x="4695978" y="3779310"/>
        <a:ext cx="1360440" cy="136044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0B9D0-16D3-4E2E-B904-73E521864C69}">
      <dsp:nvSpPr>
        <dsp:cNvPr id="0" name=""/>
        <dsp:cNvSpPr/>
      </dsp:nvSpPr>
      <dsp:spPr>
        <a:xfrm>
          <a:off x="1764127" y="242947"/>
          <a:ext cx="2314228" cy="19464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24DA2-8646-4AD6-9C4B-D0FFE4F7C419}">
      <dsp:nvSpPr>
        <dsp:cNvPr id="0" name=""/>
        <dsp:cNvSpPr/>
      </dsp:nvSpPr>
      <dsp:spPr>
        <a:xfrm>
          <a:off x="773962" y="1061192"/>
          <a:ext cx="1510292" cy="12542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/>
            <a:t>전광판 </a:t>
          </a:r>
          <a:r>
            <a:rPr lang="en-US" altLang="ko-KR" sz="2000" b="1" kern="1200" dirty="0" smtClean="0"/>
            <a:t/>
          </a:r>
          <a:br>
            <a:rPr lang="en-US" altLang="ko-KR" sz="2000" b="1" kern="1200" dirty="0" smtClean="0"/>
          </a:br>
          <a:r>
            <a:rPr lang="ko-KR" altLang="en-US" sz="2000" b="1" kern="1200" dirty="0" smtClean="0"/>
            <a:t>이용 </a:t>
          </a:r>
          <a:r>
            <a:rPr lang="ko-KR" altLang="en-US" sz="2000" b="1" kern="1200" dirty="0" smtClean="0"/>
            <a:t>홍보</a:t>
          </a:r>
          <a:endParaRPr lang="en-US" altLang="ko-KR" sz="2000" b="1" kern="1200" dirty="0" smtClean="0"/>
        </a:p>
      </dsp:txBody>
      <dsp:txXfrm>
        <a:off x="773962" y="1061192"/>
        <a:ext cx="1510292" cy="1254229"/>
      </dsp:txXfrm>
    </dsp:sp>
    <dsp:sp modelId="{34A04EE1-5F10-4839-ADC2-74B33EFA5274}">
      <dsp:nvSpPr>
        <dsp:cNvPr id="0" name=""/>
        <dsp:cNvSpPr/>
      </dsp:nvSpPr>
      <dsp:spPr>
        <a:xfrm>
          <a:off x="5346976" y="242947"/>
          <a:ext cx="2314228" cy="19464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1DF55-ECF6-4C33-AAB3-65F50C730C16}">
      <dsp:nvSpPr>
        <dsp:cNvPr id="0" name=""/>
        <dsp:cNvSpPr/>
      </dsp:nvSpPr>
      <dsp:spPr>
        <a:xfrm>
          <a:off x="4484843" y="1061192"/>
          <a:ext cx="1254229" cy="12542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/>
            <a:t>주민 </a:t>
          </a:r>
          <a:r>
            <a:rPr lang="en-US" altLang="ko-KR" sz="2000" b="1" kern="1200" dirty="0" smtClean="0"/>
            <a:t/>
          </a:r>
          <a:br>
            <a:rPr lang="en-US" altLang="ko-KR" sz="2000" b="1" kern="1200" dirty="0" smtClean="0"/>
          </a:br>
          <a:r>
            <a:rPr lang="ko-KR" altLang="en-US" sz="2000" b="1" kern="1200" dirty="0" smtClean="0"/>
            <a:t>부녀회</a:t>
          </a:r>
          <a:endParaRPr lang="en-US" altLang="ko-KR" sz="2000" b="1" kern="1200" dirty="0" smtClean="0"/>
        </a:p>
      </dsp:txBody>
      <dsp:txXfrm>
        <a:off x="4484843" y="1061192"/>
        <a:ext cx="1254229" cy="1254229"/>
      </dsp:txXfrm>
    </dsp:sp>
    <dsp:sp modelId="{A50BC02F-5276-47B4-8537-B2F1BE034E90}">
      <dsp:nvSpPr>
        <dsp:cNvPr id="0" name=""/>
        <dsp:cNvSpPr/>
      </dsp:nvSpPr>
      <dsp:spPr>
        <a:xfrm>
          <a:off x="1766726" y="2666009"/>
          <a:ext cx="2314228" cy="19464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38E425-4A3A-486C-BCA4-843AD7933606}">
      <dsp:nvSpPr>
        <dsp:cNvPr id="0" name=""/>
        <dsp:cNvSpPr/>
      </dsp:nvSpPr>
      <dsp:spPr>
        <a:xfrm>
          <a:off x="771363" y="3484254"/>
          <a:ext cx="1520690" cy="12542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/>
            <a:t>유관기관 </a:t>
          </a:r>
          <a:r>
            <a:rPr lang="en-US" altLang="ko-KR" sz="2000" b="1" kern="1200" dirty="0" smtClean="0"/>
            <a:t/>
          </a:r>
          <a:br>
            <a:rPr lang="en-US" altLang="ko-KR" sz="2000" b="1" kern="1200" dirty="0" smtClean="0"/>
          </a:br>
          <a:r>
            <a:rPr lang="ko-KR" altLang="en-US" sz="2000" b="1" kern="1200" dirty="0" smtClean="0"/>
            <a:t>간담회 </a:t>
          </a:r>
          <a:r>
            <a:rPr lang="ko-KR" altLang="en-US" sz="2000" b="1" kern="1200" dirty="0" smtClean="0"/>
            <a:t>개최</a:t>
          </a:r>
          <a:endParaRPr lang="en-US" altLang="ko-KR" sz="2000" b="1" kern="1200" dirty="0" smtClean="0"/>
        </a:p>
      </dsp:txBody>
      <dsp:txXfrm>
        <a:off x="771363" y="3484254"/>
        <a:ext cx="1520690" cy="1254229"/>
      </dsp:txXfrm>
    </dsp:sp>
    <dsp:sp modelId="{4A8C1E64-5213-4631-994E-5B0222B43F62}">
      <dsp:nvSpPr>
        <dsp:cNvPr id="0" name=""/>
        <dsp:cNvSpPr/>
      </dsp:nvSpPr>
      <dsp:spPr>
        <a:xfrm>
          <a:off x="5349576" y="2666009"/>
          <a:ext cx="2314228" cy="19464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000" r="-11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311EB-1432-43E8-B2F3-19BB6E433980}">
      <dsp:nvSpPr>
        <dsp:cNvPr id="0" name=""/>
        <dsp:cNvSpPr/>
      </dsp:nvSpPr>
      <dsp:spPr>
        <a:xfrm>
          <a:off x="4487443" y="3484254"/>
          <a:ext cx="1254229" cy="12542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/>
            <a:t>다중이용시설</a:t>
          </a:r>
          <a:endParaRPr lang="en-US" altLang="ko-KR" sz="2000" b="1" kern="1200" dirty="0" smtClean="0"/>
        </a:p>
      </dsp:txBody>
      <dsp:txXfrm>
        <a:off x="4487443" y="3484254"/>
        <a:ext cx="1254229" cy="125422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4A645-50DE-4858-88CF-D0A8B2F148E3}">
      <dsp:nvSpPr>
        <dsp:cNvPr id="0" name=""/>
        <dsp:cNvSpPr/>
      </dsp:nvSpPr>
      <dsp:spPr>
        <a:xfrm>
          <a:off x="8110" y="1077041"/>
          <a:ext cx="3402889" cy="29166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45D8EC-D162-47B0-A74E-2DD947E435FA}">
      <dsp:nvSpPr>
        <dsp:cNvPr id="0" name=""/>
        <dsp:cNvSpPr/>
      </dsp:nvSpPr>
      <dsp:spPr>
        <a:xfrm>
          <a:off x="8110" y="3118717"/>
          <a:ext cx="3402889" cy="70000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재가 암환자 관리</a:t>
          </a:r>
          <a:endParaRPr lang="en-US" altLang="ko-KR" sz="2400" b="1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8110" y="3118717"/>
        <a:ext cx="3402889" cy="700002"/>
      </dsp:txXfrm>
    </dsp:sp>
    <dsp:sp modelId="{A2C4126B-E5DA-4A7A-8B4F-D68365D939F6}">
      <dsp:nvSpPr>
        <dsp:cNvPr id="0" name=""/>
        <dsp:cNvSpPr/>
      </dsp:nvSpPr>
      <dsp:spPr>
        <a:xfrm>
          <a:off x="3758085" y="1077041"/>
          <a:ext cx="3402889" cy="291667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1000" r="-81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3BF37C-B842-4E74-B7BD-5CAF6C92593E}">
      <dsp:nvSpPr>
        <dsp:cNvPr id="0" name=""/>
        <dsp:cNvSpPr/>
      </dsp:nvSpPr>
      <dsp:spPr>
        <a:xfrm>
          <a:off x="3758085" y="3118717"/>
          <a:ext cx="3402889" cy="70000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암환자 자조모임</a:t>
          </a:r>
          <a:endParaRPr lang="en-US" altLang="ko-KR" sz="2400" b="1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3758085" y="3118717"/>
        <a:ext cx="3402889" cy="700002"/>
      </dsp:txXfrm>
    </dsp:sp>
    <dsp:sp modelId="{46662E59-3EFF-46C3-8596-98FA54A01A36}">
      <dsp:nvSpPr>
        <dsp:cNvPr id="0" name=""/>
        <dsp:cNvSpPr/>
      </dsp:nvSpPr>
      <dsp:spPr>
        <a:xfrm>
          <a:off x="7508059" y="1077041"/>
          <a:ext cx="3402889" cy="29166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DC7860-EED2-4298-893D-DEDF66DB6CB8}">
      <dsp:nvSpPr>
        <dsp:cNvPr id="0" name=""/>
        <dsp:cNvSpPr/>
      </dsp:nvSpPr>
      <dsp:spPr>
        <a:xfrm>
          <a:off x="7508059" y="3118717"/>
          <a:ext cx="3402889" cy="70000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금연사업</a:t>
          </a:r>
          <a:r>
            <a:rPr lang="ko-KR" altLang="en-US" sz="2400" b="1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연계 </a:t>
          </a:r>
          <a:r>
            <a:rPr lang="ko-KR" altLang="en-US" sz="2400" b="1" kern="12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폐암교육</a:t>
          </a:r>
          <a:endParaRPr lang="en-US" altLang="ko-KR" sz="2400" b="1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7508059" y="3118717"/>
        <a:ext cx="3402889" cy="70000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AF682-33FB-4811-BE6B-7937099B2B3B}">
      <dsp:nvSpPr>
        <dsp:cNvPr id="0" name=""/>
        <dsp:cNvSpPr/>
      </dsp:nvSpPr>
      <dsp:spPr>
        <a:xfrm>
          <a:off x="5898" y="1086210"/>
          <a:ext cx="3297780" cy="28265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9B87C-05C3-4706-AC15-817D35AE3CFE}">
      <dsp:nvSpPr>
        <dsp:cNvPr id="0" name=""/>
        <dsp:cNvSpPr/>
      </dsp:nvSpPr>
      <dsp:spPr>
        <a:xfrm>
          <a:off x="5898" y="3064822"/>
          <a:ext cx="3297780" cy="67838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공공기관 </a:t>
          </a:r>
          <a:r>
            <a:rPr lang="ko-KR" altLang="en-US" sz="2400" kern="12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채변통</a:t>
          </a: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비치</a:t>
          </a:r>
          <a:endParaRPr lang="en-US" altLang="ko-KR" sz="24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5898" y="3064822"/>
        <a:ext cx="3297780" cy="678381"/>
      </dsp:txXfrm>
    </dsp:sp>
    <dsp:sp modelId="{1718617B-8FA8-418B-A425-FC22648B59A4}">
      <dsp:nvSpPr>
        <dsp:cNvPr id="0" name=""/>
        <dsp:cNvSpPr/>
      </dsp:nvSpPr>
      <dsp:spPr>
        <a:xfrm>
          <a:off x="3640042" y="1086210"/>
          <a:ext cx="3297780" cy="282658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3B9D1-0AF6-488E-AF01-3F23CA1E458B}">
      <dsp:nvSpPr>
        <dsp:cNvPr id="0" name=""/>
        <dsp:cNvSpPr/>
      </dsp:nvSpPr>
      <dsp:spPr>
        <a:xfrm>
          <a:off x="3640042" y="3064822"/>
          <a:ext cx="3297780" cy="67838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채변 직접 수거</a:t>
          </a:r>
          <a:endParaRPr lang="en-US" altLang="ko-KR" sz="24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3640042" y="3064822"/>
        <a:ext cx="3297780" cy="678381"/>
      </dsp:txXfrm>
    </dsp:sp>
    <dsp:sp modelId="{E6DF0E5B-7478-4EC1-A36B-459A86175DE5}">
      <dsp:nvSpPr>
        <dsp:cNvPr id="0" name=""/>
        <dsp:cNvSpPr/>
      </dsp:nvSpPr>
      <dsp:spPr>
        <a:xfrm>
          <a:off x="7274186" y="1086210"/>
          <a:ext cx="3297780" cy="28265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0CC62-835D-441F-BDCD-6FD50DCF1707}">
      <dsp:nvSpPr>
        <dsp:cNvPr id="0" name=""/>
        <dsp:cNvSpPr/>
      </dsp:nvSpPr>
      <dsp:spPr>
        <a:xfrm>
          <a:off x="7274186" y="3064822"/>
          <a:ext cx="3297780" cy="67838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보건소 차량 이용 홍보</a:t>
          </a:r>
          <a:endParaRPr lang="en-US" altLang="ko-KR" sz="24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7274186" y="3064822"/>
        <a:ext cx="3297780" cy="678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C4259-48A8-4503-BC8C-D4B99174E0BC}">
      <dsp:nvSpPr>
        <dsp:cNvPr id="0" name=""/>
        <dsp:cNvSpPr/>
      </dsp:nvSpPr>
      <dsp:spPr>
        <a:xfrm>
          <a:off x="-5811743" y="-889486"/>
          <a:ext cx="6919008" cy="6919008"/>
        </a:xfrm>
        <a:prstGeom prst="blockArc">
          <a:avLst>
            <a:gd name="adj1" fmla="val 18900000"/>
            <a:gd name="adj2" fmla="val 2700000"/>
            <a:gd name="adj3" fmla="val 312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9575D-CD9C-4455-A612-036E20F9224C}">
      <dsp:nvSpPr>
        <dsp:cNvPr id="0" name=""/>
        <dsp:cNvSpPr/>
      </dsp:nvSpPr>
      <dsp:spPr>
        <a:xfrm>
          <a:off x="592802" y="236668"/>
          <a:ext cx="6979914" cy="71430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51" tIns="60960" rIns="60960" bIns="6096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인구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3,975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명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(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노인인구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30.64%)</a:t>
          </a:r>
        </a:p>
      </dsp:txBody>
      <dsp:txXfrm>
        <a:off x="592802" y="236668"/>
        <a:ext cx="6979914" cy="714301"/>
      </dsp:txXfrm>
    </dsp:sp>
    <dsp:sp modelId="{BF162B7E-20DE-4119-92CC-DFD42825BDC3}">
      <dsp:nvSpPr>
        <dsp:cNvPr id="0" name=""/>
        <dsp:cNvSpPr/>
      </dsp:nvSpPr>
      <dsp:spPr>
        <a:xfrm>
          <a:off x="69816" y="192125"/>
          <a:ext cx="803387" cy="8033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9737C-AA12-4FDC-AA29-49019F91F9D5}">
      <dsp:nvSpPr>
        <dsp:cNvPr id="0" name=""/>
        <dsp:cNvSpPr/>
      </dsp:nvSpPr>
      <dsp:spPr>
        <a:xfrm>
          <a:off x="944517" y="1284906"/>
          <a:ext cx="6648032" cy="6427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51" tIns="60960" rIns="60960" bIns="6096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행정구역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1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읍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10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면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292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마을</a:t>
          </a:r>
          <a:endParaRPr lang="ko-KR" altLang="en-US" sz="2400" b="1" kern="120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944517" y="1284906"/>
        <a:ext cx="6648032" cy="642710"/>
      </dsp:txXfrm>
    </dsp:sp>
    <dsp:sp modelId="{785E6A89-9935-446A-A294-77853EFCF559}">
      <dsp:nvSpPr>
        <dsp:cNvPr id="0" name=""/>
        <dsp:cNvSpPr/>
      </dsp:nvSpPr>
      <dsp:spPr>
        <a:xfrm>
          <a:off x="530274" y="1230074"/>
          <a:ext cx="803387" cy="8033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C38F8-D062-4D29-9A0D-6A2025807AA5}">
      <dsp:nvSpPr>
        <dsp:cNvPr id="0" name=""/>
        <dsp:cNvSpPr/>
      </dsp:nvSpPr>
      <dsp:spPr>
        <a:xfrm>
          <a:off x="1085868" y="2248662"/>
          <a:ext cx="6506681" cy="6427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51" tIns="60960" rIns="60960" bIns="6096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보건기관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보건소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1,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보건지소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10,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보건진료소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7</a:t>
          </a:r>
          <a:endParaRPr lang="ko-KR" altLang="en-US" sz="2400" b="1" kern="120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1085868" y="2248662"/>
        <a:ext cx="6506681" cy="642710"/>
      </dsp:txXfrm>
    </dsp:sp>
    <dsp:sp modelId="{2D2EC948-5885-4B16-8EC9-CEB874AFEAE0}">
      <dsp:nvSpPr>
        <dsp:cNvPr id="0" name=""/>
        <dsp:cNvSpPr/>
      </dsp:nvSpPr>
      <dsp:spPr>
        <a:xfrm>
          <a:off x="684174" y="2168324"/>
          <a:ext cx="803387" cy="8033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E19B9-4A95-47CE-B90D-BFFE7781F62F}">
      <dsp:nvSpPr>
        <dsp:cNvPr id="0" name=""/>
        <dsp:cNvSpPr/>
      </dsp:nvSpPr>
      <dsp:spPr>
        <a:xfrm>
          <a:off x="944517" y="3212419"/>
          <a:ext cx="6648032" cy="6427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51" tIns="60960" rIns="60960" bIns="6096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의료기관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병원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4, 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의원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19, 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치과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6, 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한의원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6</a:t>
          </a:r>
          <a:endParaRPr lang="ko-KR" altLang="en-US" sz="2400" b="1" kern="120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944517" y="3212419"/>
        <a:ext cx="6648032" cy="642710"/>
      </dsp:txXfrm>
    </dsp:sp>
    <dsp:sp modelId="{F137A224-8F3B-4B4F-8D09-E3DB06A09194}">
      <dsp:nvSpPr>
        <dsp:cNvPr id="0" name=""/>
        <dsp:cNvSpPr/>
      </dsp:nvSpPr>
      <dsp:spPr>
        <a:xfrm>
          <a:off x="542823" y="3132080"/>
          <a:ext cx="803387" cy="8033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C2009-305A-4F43-9262-B8D5B803A5E8}">
      <dsp:nvSpPr>
        <dsp:cNvPr id="0" name=""/>
        <dsp:cNvSpPr/>
      </dsp:nvSpPr>
      <dsp:spPr>
        <a:xfrm>
          <a:off x="483970" y="4176176"/>
          <a:ext cx="7108580" cy="64271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0151" tIns="60960" rIns="60960" bIns="6096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사망률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위 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악성 </a:t>
          </a:r>
          <a:r>
            <a:rPr lang="ko-KR" altLang="en-US" sz="2400" b="1" kern="1200" dirty="0" err="1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신생물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(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암</a:t>
          </a:r>
          <a:r>
            <a:rPr lang="en-US" altLang="ko-KR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)</a:t>
          </a:r>
          <a:r>
            <a:rPr lang="ko-KR" altLang="en-US" sz="2400" b="1" kern="1200" dirty="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endParaRPr lang="ko-KR" altLang="en-US" sz="2400" b="1" kern="120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83970" y="4176176"/>
        <a:ext cx="7108580" cy="642710"/>
      </dsp:txXfrm>
    </dsp:sp>
    <dsp:sp modelId="{7DEEB092-7103-4028-8DAC-08BEDDCA5A15}">
      <dsp:nvSpPr>
        <dsp:cNvPr id="0" name=""/>
        <dsp:cNvSpPr/>
      </dsp:nvSpPr>
      <dsp:spPr>
        <a:xfrm>
          <a:off x="82276" y="4095837"/>
          <a:ext cx="803387" cy="8033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5DA7A-A1AD-4D04-B9C4-B80951928C03}">
      <dsp:nvSpPr>
        <dsp:cNvPr id="0" name=""/>
        <dsp:cNvSpPr/>
      </dsp:nvSpPr>
      <dsp:spPr>
        <a:xfrm>
          <a:off x="2709471" y="1143"/>
          <a:ext cx="808455" cy="90736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22E2B0-0663-4C30-91FC-32491ABCFB53}">
      <dsp:nvSpPr>
        <dsp:cNvPr id="0" name=""/>
        <dsp:cNvSpPr/>
      </dsp:nvSpPr>
      <dsp:spPr>
        <a:xfrm>
          <a:off x="1878" y="1143"/>
          <a:ext cx="2707592" cy="9073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en-US" altLang="ko-KR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*</a:t>
          </a: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초고령 사회</a:t>
          </a:r>
          <a:endParaRPr lang="en-US" altLang="ko-KR" sz="1800" b="0" kern="1200" smtClean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0" i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 </a:t>
          </a:r>
          <a:r>
            <a:rPr lang="en-US" altLang="ko-KR" sz="1800" b="0" i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- </a:t>
          </a:r>
          <a:r>
            <a:rPr lang="ko-KR" altLang="en-US" sz="1800" b="0" i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사망률 </a:t>
          </a:r>
          <a:r>
            <a:rPr lang="en-US" altLang="ko-KR" sz="1800" b="0" i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1</a:t>
          </a:r>
          <a:r>
            <a:rPr lang="ko-KR" altLang="en-US" sz="1800" b="0" i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위 암</a:t>
          </a:r>
          <a:endParaRPr lang="en-US" altLang="ko-KR" sz="1800" b="0" i="0" kern="1200" dirty="0" smtClean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6172" y="45437"/>
        <a:ext cx="2619004" cy="818781"/>
      </dsp:txXfrm>
    </dsp:sp>
    <dsp:sp modelId="{33A60224-8D76-4698-BC10-9D1347CB02C7}">
      <dsp:nvSpPr>
        <dsp:cNvPr id="0" name=""/>
        <dsp:cNvSpPr/>
      </dsp:nvSpPr>
      <dsp:spPr>
        <a:xfrm>
          <a:off x="2711350" y="960623"/>
          <a:ext cx="808455" cy="90736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4766B-4BAB-4063-9A1A-44E3D1BA483E}">
      <dsp:nvSpPr>
        <dsp:cNvPr id="0" name=""/>
        <dsp:cNvSpPr/>
      </dsp:nvSpPr>
      <dsp:spPr>
        <a:xfrm>
          <a:off x="1878" y="999250"/>
          <a:ext cx="2707592" cy="9073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r>
            <a:rPr lang="en-US" altLang="ko-KR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*</a:t>
          </a: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높은 대장암 발생률</a:t>
          </a:r>
          <a:endParaRPr lang="ko-KR" altLang="en-US" sz="1800" b="0" kern="120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6172" y="1043544"/>
        <a:ext cx="2619004" cy="818781"/>
      </dsp:txXfrm>
    </dsp:sp>
    <dsp:sp modelId="{EF873FA6-B4F4-491F-8844-ED696FD87EF5}">
      <dsp:nvSpPr>
        <dsp:cNvPr id="0" name=""/>
        <dsp:cNvSpPr/>
      </dsp:nvSpPr>
      <dsp:spPr>
        <a:xfrm>
          <a:off x="2711350" y="2007402"/>
          <a:ext cx="808455" cy="90736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B5EA3-A885-480B-9ED6-34CB9FDB93D1}">
      <dsp:nvSpPr>
        <dsp:cNvPr id="0" name=""/>
        <dsp:cNvSpPr/>
      </dsp:nvSpPr>
      <dsp:spPr>
        <a:xfrm>
          <a:off x="1878" y="1997357"/>
          <a:ext cx="2707592" cy="9073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*</a:t>
          </a: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읍에 밀집한 지역 병원 </a:t>
          </a:r>
          <a:endParaRPr lang="en-US" altLang="ko-KR" sz="1800" b="0" kern="1200" smtClean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*</a:t>
          </a: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대다수 농업 기반</a:t>
          </a:r>
          <a:endParaRPr lang="ko-KR" altLang="en-US" sz="1800" b="0" kern="120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6172" y="2041651"/>
        <a:ext cx="2619004" cy="818781"/>
      </dsp:txXfrm>
    </dsp:sp>
    <dsp:sp modelId="{59C8569A-5B9B-4813-A54A-76CA87C2879A}">
      <dsp:nvSpPr>
        <dsp:cNvPr id="0" name=""/>
        <dsp:cNvSpPr/>
      </dsp:nvSpPr>
      <dsp:spPr>
        <a:xfrm>
          <a:off x="2711350" y="2996607"/>
          <a:ext cx="808455" cy="907369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FF656-81EA-486E-83B9-FC52E037FEE1}">
      <dsp:nvSpPr>
        <dsp:cNvPr id="0" name=""/>
        <dsp:cNvSpPr/>
      </dsp:nvSpPr>
      <dsp:spPr>
        <a:xfrm>
          <a:off x="1878" y="2995464"/>
          <a:ext cx="2707592" cy="9073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*</a:t>
          </a: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검진대상자 </a:t>
          </a:r>
          <a:r>
            <a:rPr lang="en-US" altLang="ko-KR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10,070</a:t>
          </a: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명</a:t>
          </a:r>
          <a:endParaRPr lang="en-US" altLang="ko-KR" sz="1800" b="0" kern="1200" smtClean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 - </a:t>
          </a: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외국인 </a:t>
          </a:r>
          <a:r>
            <a:rPr lang="en-US" altLang="ko-KR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: 411</a:t>
          </a: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명</a:t>
          </a:r>
          <a:r>
            <a:rPr lang="en-US" altLang="ko-KR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(4%)</a:t>
          </a:r>
          <a:r>
            <a:rPr lang="ko-KR" altLang="en-US" sz="1800" b="0" kern="1200" smtClean="0">
              <a:solidFill>
                <a:schemeClr val="tx1"/>
              </a:solidFill>
              <a:latin typeface="고도 M" panose="02000503000000020004" pitchFamily="2" charset="-127"/>
              <a:ea typeface="고도 M" panose="02000503000000020004" pitchFamily="2" charset="-127"/>
            </a:rPr>
            <a:t> </a:t>
          </a:r>
          <a:endParaRPr lang="ko-KR" altLang="en-US" sz="1800" b="0" kern="1200" dirty="0">
            <a:solidFill>
              <a:schemeClr val="tx1"/>
            </a:solidFill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6172" y="3039758"/>
        <a:ext cx="2619004" cy="8187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0EA6A-3FA2-4D87-B609-F8878AF5BEC1}">
      <dsp:nvSpPr>
        <dsp:cNvPr id="0" name=""/>
        <dsp:cNvSpPr/>
      </dsp:nvSpPr>
      <dsp:spPr>
        <a:xfrm>
          <a:off x="0" y="307120"/>
          <a:ext cx="8922580" cy="94222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hade val="100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hade val="100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 1</a:t>
          </a:r>
          <a:r>
            <a:rPr lang="en-US" altLang="ko-KR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) </a:t>
          </a:r>
          <a:r>
            <a:rPr lang="ko-KR" altLang="en-US" sz="3200" kern="1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생애 맞춤 </a:t>
          </a:r>
          <a:r>
            <a:rPr lang="ko-KR" altLang="en-US" sz="3200" kern="1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예방</a:t>
          </a:r>
          <a:r>
            <a:rPr lang="ko-KR" altLang="en-US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을 </a:t>
          </a:r>
          <a:r>
            <a:rPr lang="ko-KR" altLang="en-US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통한 암 발생률 </a:t>
          </a:r>
          <a:r>
            <a:rPr lang="ko-KR" altLang="en-US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감소</a:t>
          </a:r>
          <a:endParaRPr lang="ko-KR" altLang="en-US" sz="3200" kern="12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sp:txBody>
      <dsp:txXfrm>
        <a:off x="45996" y="353116"/>
        <a:ext cx="8830588" cy="850237"/>
      </dsp:txXfrm>
    </dsp:sp>
    <dsp:sp modelId="{E63ABCA0-7EC6-4F4F-B694-AD0744897CF9}">
      <dsp:nvSpPr>
        <dsp:cNvPr id="0" name=""/>
        <dsp:cNvSpPr/>
      </dsp:nvSpPr>
      <dsp:spPr>
        <a:xfrm>
          <a:off x="0" y="1436549"/>
          <a:ext cx="8922580" cy="9468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hade val="100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hade val="100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 2</a:t>
          </a:r>
          <a:r>
            <a:rPr lang="en-US" altLang="ko-KR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) </a:t>
          </a:r>
          <a:r>
            <a:rPr lang="ko-KR" altLang="en-US" sz="3200" kern="1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취약계층 맞춤 </a:t>
          </a:r>
          <a:r>
            <a:rPr lang="ko-KR" altLang="en-US" sz="3200" kern="1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예방</a:t>
          </a:r>
          <a:r>
            <a:rPr lang="ko-KR" altLang="en-US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을 </a:t>
          </a:r>
          <a:r>
            <a:rPr lang="ko-KR" altLang="en-US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통한 암 발생률 감소 </a:t>
          </a:r>
          <a:endParaRPr lang="ko-KR" altLang="en-US" sz="3200" kern="12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sp:txBody>
      <dsp:txXfrm>
        <a:off x="46222" y="1482771"/>
        <a:ext cx="8830136" cy="854408"/>
      </dsp:txXfrm>
    </dsp:sp>
    <dsp:sp modelId="{7FFBBF38-F5B4-4F27-B105-2396DDA23150}">
      <dsp:nvSpPr>
        <dsp:cNvPr id="0" name=""/>
        <dsp:cNvSpPr/>
      </dsp:nvSpPr>
      <dsp:spPr>
        <a:xfrm>
          <a:off x="0" y="2570602"/>
          <a:ext cx="8922580" cy="100371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hade val="100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hade val="100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 </a:t>
          </a:r>
          <a:r>
            <a:rPr lang="en-US" altLang="ko-KR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3</a:t>
          </a:r>
          <a:r>
            <a:rPr lang="en-US" altLang="ko-KR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) </a:t>
          </a:r>
          <a:r>
            <a:rPr lang="ko-KR" altLang="en-US" sz="3200" kern="1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대장암 생애 </a:t>
          </a:r>
          <a:r>
            <a:rPr lang="ko-KR" altLang="en-US" sz="3200" kern="1200" dirty="0" err="1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맞춤별</a:t>
          </a:r>
          <a:r>
            <a:rPr lang="ko-KR" altLang="en-US" sz="3200" kern="1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 </a:t>
          </a:r>
          <a:r>
            <a:rPr lang="ko-KR" altLang="en-US" sz="3200" kern="1200" dirty="0" smtClean="0">
              <a:solidFill>
                <a:srgbClr val="FF0000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예방</a:t>
          </a:r>
          <a:r>
            <a:rPr lang="ko-KR" altLang="en-US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으로 </a:t>
          </a:r>
          <a:r>
            <a:rPr lang="ko-KR" altLang="en-US" sz="32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암 발생률 감소</a:t>
          </a:r>
          <a:endParaRPr lang="ko-KR" altLang="en-US" sz="3200" kern="12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sp:txBody>
      <dsp:txXfrm>
        <a:off x="48997" y="2619599"/>
        <a:ext cx="8824586" cy="9057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B9E53-8531-403D-917F-5122283D500B}">
      <dsp:nvSpPr>
        <dsp:cNvPr id="0" name=""/>
        <dsp:cNvSpPr/>
      </dsp:nvSpPr>
      <dsp:spPr>
        <a:xfrm rot="21300000">
          <a:off x="18541" y="1596687"/>
          <a:ext cx="6005038" cy="687667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FC24AE-F03E-4E2A-9517-1C3438E0A915}">
      <dsp:nvSpPr>
        <dsp:cNvPr id="0" name=""/>
        <dsp:cNvSpPr/>
      </dsp:nvSpPr>
      <dsp:spPr>
        <a:xfrm>
          <a:off x="970177" y="229649"/>
          <a:ext cx="1812636" cy="1552416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9F8B1F-C37E-4674-BF0C-72C4E3C82AFA}">
      <dsp:nvSpPr>
        <dsp:cNvPr id="0" name=""/>
        <dsp:cNvSpPr/>
      </dsp:nvSpPr>
      <dsp:spPr>
        <a:xfrm>
          <a:off x="3202324" y="0"/>
          <a:ext cx="1933479" cy="16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정보 부족</a:t>
          </a:r>
          <a:endParaRPr lang="ko-KR" altLang="en-US" sz="2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3202324" y="0"/>
        <a:ext cx="1933479" cy="1630037"/>
      </dsp:txXfrm>
    </dsp:sp>
    <dsp:sp modelId="{F7F306E5-F1CE-451B-A62F-CDA8478719B0}">
      <dsp:nvSpPr>
        <dsp:cNvPr id="0" name=""/>
        <dsp:cNvSpPr/>
      </dsp:nvSpPr>
      <dsp:spPr>
        <a:xfrm>
          <a:off x="3475464" y="2176131"/>
          <a:ext cx="1812636" cy="1552416"/>
        </a:xfrm>
        <a:prstGeom prst="upArrow">
          <a:avLst/>
        </a:prstGeom>
        <a:solidFill>
          <a:schemeClr val="accent5">
            <a:hueOff val="-18757824"/>
            <a:satOff val="54691"/>
            <a:lumOff val="4705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B0EE92-4CCE-4BDC-9CE1-952C1338C98F}">
      <dsp:nvSpPr>
        <dsp:cNvPr id="0" name=""/>
        <dsp:cNvSpPr/>
      </dsp:nvSpPr>
      <dsp:spPr>
        <a:xfrm>
          <a:off x="492950" y="2251004"/>
          <a:ext cx="3596135" cy="16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정보습득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빠름</a:t>
          </a:r>
          <a:endParaRPr lang="en-US" altLang="ko-KR" sz="28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가족단위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예방효과</a:t>
          </a:r>
          <a:endParaRPr lang="ko-KR" altLang="en-US" sz="2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492950" y="2251004"/>
        <a:ext cx="3596135" cy="16300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B9E53-8531-403D-917F-5122283D500B}">
      <dsp:nvSpPr>
        <dsp:cNvPr id="0" name=""/>
        <dsp:cNvSpPr/>
      </dsp:nvSpPr>
      <dsp:spPr>
        <a:xfrm rot="21300000">
          <a:off x="18541" y="1596687"/>
          <a:ext cx="6005038" cy="687667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FC24AE-F03E-4E2A-9517-1C3438E0A915}">
      <dsp:nvSpPr>
        <dsp:cNvPr id="0" name=""/>
        <dsp:cNvSpPr/>
      </dsp:nvSpPr>
      <dsp:spPr>
        <a:xfrm>
          <a:off x="970177" y="229649"/>
          <a:ext cx="1812636" cy="1552416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9F8B1F-C37E-4674-BF0C-72C4E3C82AFA}">
      <dsp:nvSpPr>
        <dsp:cNvPr id="0" name=""/>
        <dsp:cNvSpPr/>
      </dsp:nvSpPr>
      <dsp:spPr>
        <a:xfrm>
          <a:off x="3202324" y="0"/>
          <a:ext cx="1933479" cy="16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무관심</a:t>
          </a:r>
          <a:endParaRPr lang="ko-KR" altLang="en-US" sz="2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3202324" y="0"/>
        <a:ext cx="1933479" cy="1630037"/>
      </dsp:txXfrm>
    </dsp:sp>
    <dsp:sp modelId="{F7F306E5-F1CE-451B-A62F-CDA8478719B0}">
      <dsp:nvSpPr>
        <dsp:cNvPr id="0" name=""/>
        <dsp:cNvSpPr/>
      </dsp:nvSpPr>
      <dsp:spPr>
        <a:xfrm>
          <a:off x="3475464" y="2176131"/>
          <a:ext cx="1812636" cy="1552416"/>
        </a:xfrm>
        <a:prstGeom prst="upArrow">
          <a:avLst/>
        </a:prstGeom>
        <a:solidFill>
          <a:schemeClr val="accent5">
            <a:hueOff val="-18757824"/>
            <a:satOff val="54691"/>
            <a:lumOff val="4705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B0EE92-4CCE-4BDC-9CE1-952C1338C98F}">
      <dsp:nvSpPr>
        <dsp:cNvPr id="0" name=""/>
        <dsp:cNvSpPr/>
      </dsp:nvSpPr>
      <dsp:spPr>
        <a:xfrm>
          <a:off x="21161" y="2251004"/>
          <a:ext cx="3703791" cy="16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스마트폰 사용</a:t>
          </a:r>
          <a:endParaRPr lang="en-US" altLang="ko-KR" sz="28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정보습득 빠름</a:t>
          </a:r>
          <a:endParaRPr lang="ko-KR" altLang="en-US" sz="2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21161" y="2251004"/>
        <a:ext cx="3703791" cy="16300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B9E53-8531-403D-917F-5122283D500B}">
      <dsp:nvSpPr>
        <dsp:cNvPr id="0" name=""/>
        <dsp:cNvSpPr/>
      </dsp:nvSpPr>
      <dsp:spPr>
        <a:xfrm rot="21300000">
          <a:off x="18541" y="1596687"/>
          <a:ext cx="6005038" cy="687667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FC24AE-F03E-4E2A-9517-1C3438E0A915}">
      <dsp:nvSpPr>
        <dsp:cNvPr id="0" name=""/>
        <dsp:cNvSpPr/>
      </dsp:nvSpPr>
      <dsp:spPr>
        <a:xfrm>
          <a:off x="970177" y="229649"/>
          <a:ext cx="1812636" cy="1552416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9F8B1F-C37E-4674-BF0C-72C4E3C82AFA}">
      <dsp:nvSpPr>
        <dsp:cNvPr id="0" name=""/>
        <dsp:cNvSpPr/>
      </dsp:nvSpPr>
      <dsp:spPr>
        <a:xfrm>
          <a:off x="2939671" y="0"/>
          <a:ext cx="2458785" cy="16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경제활동</a:t>
          </a:r>
          <a:endParaRPr lang="en-US" altLang="ko-KR" sz="28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정보부족</a:t>
          </a:r>
          <a:endParaRPr lang="ko-KR" altLang="en-US" sz="2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2939671" y="0"/>
        <a:ext cx="2458785" cy="1630037"/>
      </dsp:txXfrm>
    </dsp:sp>
    <dsp:sp modelId="{F7F306E5-F1CE-451B-A62F-CDA8478719B0}">
      <dsp:nvSpPr>
        <dsp:cNvPr id="0" name=""/>
        <dsp:cNvSpPr/>
      </dsp:nvSpPr>
      <dsp:spPr>
        <a:xfrm>
          <a:off x="3475464" y="2176131"/>
          <a:ext cx="1812636" cy="1552416"/>
        </a:xfrm>
        <a:prstGeom prst="upArrow">
          <a:avLst/>
        </a:prstGeom>
        <a:solidFill>
          <a:schemeClr val="accent5">
            <a:hueOff val="-18757824"/>
            <a:satOff val="54691"/>
            <a:lumOff val="4705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B0EE92-4CCE-4BDC-9CE1-952C1338C98F}">
      <dsp:nvSpPr>
        <dsp:cNvPr id="0" name=""/>
        <dsp:cNvSpPr/>
      </dsp:nvSpPr>
      <dsp:spPr>
        <a:xfrm>
          <a:off x="21161" y="2058472"/>
          <a:ext cx="3703791" cy="2015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ko-KR" sz="28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ctr" defTabSz="12446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경제력 </a:t>
          </a:r>
          <a:endParaRPr lang="en-US" altLang="ko-KR" sz="28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ctr" defTabSz="12446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기동력</a:t>
          </a:r>
          <a:endParaRPr lang="en-US" altLang="ko-KR" sz="28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ctr" defTabSz="12446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건강관심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높음</a:t>
          </a:r>
          <a:endParaRPr lang="ko-KR" altLang="en-US" sz="2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21161" y="2058472"/>
        <a:ext cx="3703791" cy="20151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B9E53-8531-403D-917F-5122283D500B}">
      <dsp:nvSpPr>
        <dsp:cNvPr id="0" name=""/>
        <dsp:cNvSpPr/>
      </dsp:nvSpPr>
      <dsp:spPr>
        <a:xfrm rot="21300000">
          <a:off x="18541" y="1596687"/>
          <a:ext cx="6005038" cy="687667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FC24AE-F03E-4E2A-9517-1C3438E0A915}">
      <dsp:nvSpPr>
        <dsp:cNvPr id="0" name=""/>
        <dsp:cNvSpPr/>
      </dsp:nvSpPr>
      <dsp:spPr>
        <a:xfrm>
          <a:off x="970177" y="229649"/>
          <a:ext cx="1812636" cy="1552416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9F8B1F-C37E-4674-BF0C-72C4E3C82AFA}">
      <dsp:nvSpPr>
        <dsp:cNvPr id="0" name=""/>
        <dsp:cNvSpPr/>
      </dsp:nvSpPr>
      <dsp:spPr>
        <a:xfrm>
          <a:off x="2537120" y="0"/>
          <a:ext cx="3263886" cy="16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경제력 낮음</a:t>
          </a:r>
          <a:endParaRPr lang="en-US" altLang="ko-KR" sz="28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기동력 낮음</a:t>
          </a:r>
          <a:endParaRPr lang="ko-KR" altLang="en-US" sz="28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2537120" y="0"/>
        <a:ext cx="3263886" cy="1630037"/>
      </dsp:txXfrm>
    </dsp:sp>
    <dsp:sp modelId="{F7F306E5-F1CE-451B-A62F-CDA8478719B0}">
      <dsp:nvSpPr>
        <dsp:cNvPr id="0" name=""/>
        <dsp:cNvSpPr/>
      </dsp:nvSpPr>
      <dsp:spPr>
        <a:xfrm>
          <a:off x="3475464" y="2176131"/>
          <a:ext cx="1812636" cy="1552416"/>
        </a:xfrm>
        <a:prstGeom prst="upArrow">
          <a:avLst/>
        </a:prstGeom>
        <a:solidFill>
          <a:schemeClr val="accent5">
            <a:hueOff val="-18757824"/>
            <a:satOff val="54691"/>
            <a:lumOff val="4705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B0EE92-4CCE-4BDC-9CE1-952C1338C98F}">
      <dsp:nvSpPr>
        <dsp:cNvPr id="0" name=""/>
        <dsp:cNvSpPr/>
      </dsp:nvSpPr>
      <dsp:spPr>
        <a:xfrm>
          <a:off x="21161" y="2251004"/>
          <a:ext cx="3703791" cy="1630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8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건강 관심 높음</a:t>
          </a:r>
          <a:endParaRPr lang="en-US" altLang="ko-KR" sz="28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21161" y="2251004"/>
        <a:ext cx="3703791" cy="16300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3139B-E7F2-4322-AAF7-4E03B86E95D9}">
      <dsp:nvSpPr>
        <dsp:cNvPr id="0" name=""/>
        <dsp:cNvSpPr/>
      </dsp:nvSpPr>
      <dsp:spPr>
        <a:xfrm>
          <a:off x="2021150" y="781"/>
          <a:ext cx="3672953" cy="203052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&lt;</a:t>
          </a: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약점</a:t>
          </a:r>
          <a:r>
            <a:rPr lang="en-US" altLang="ko-KR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&gt;</a:t>
          </a:r>
        </a:p>
        <a:p>
          <a:pPr marL="228600" lvl="1" indent="-228600" algn="l" defTabSz="10668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한글 잘 모름</a:t>
          </a:r>
          <a:r>
            <a:rPr lang="en-US" altLang="ko-KR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/>
          </a:r>
          <a:br>
            <a:rPr lang="en-US" altLang="ko-KR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</a:br>
          <a:r>
            <a:rPr lang="en-US" altLang="ko-KR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* </a:t>
          </a:r>
          <a:r>
            <a:rPr lang="ko-KR" altLang="en-US" sz="2400" kern="1200" dirty="0" err="1" smtClean="0">
              <a:latin typeface="고도 M" panose="02000503000000020004" pitchFamily="2" charset="-127"/>
              <a:ea typeface="고도 M" panose="02000503000000020004" pitchFamily="2" charset="-127"/>
            </a:rPr>
            <a:t>정보습득이</a:t>
          </a: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 어려움</a:t>
          </a:r>
          <a:endParaRPr lang="ko-KR" altLang="en-US" sz="24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2021150" y="254596"/>
        <a:ext cx="2911507" cy="1522892"/>
      </dsp:txXfrm>
    </dsp:sp>
    <dsp:sp modelId="{5AF4B285-1C87-4F29-BE31-A8195FDE761A}">
      <dsp:nvSpPr>
        <dsp:cNvPr id="0" name=""/>
        <dsp:cNvSpPr/>
      </dsp:nvSpPr>
      <dsp:spPr>
        <a:xfrm>
          <a:off x="1124" y="781"/>
          <a:ext cx="2020026" cy="20305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err="1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외국인층</a:t>
          </a:r>
          <a:endParaRPr lang="ko-KR" altLang="en-US" sz="2400" kern="12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sp:txBody>
      <dsp:txXfrm>
        <a:off x="99734" y="99391"/>
        <a:ext cx="1822806" cy="1833302"/>
      </dsp:txXfrm>
    </dsp:sp>
    <dsp:sp modelId="{789BB3DD-DD68-479C-957F-EC97DD297B81}">
      <dsp:nvSpPr>
        <dsp:cNvPr id="0" name=""/>
        <dsp:cNvSpPr/>
      </dsp:nvSpPr>
      <dsp:spPr>
        <a:xfrm>
          <a:off x="1983996" y="2234356"/>
          <a:ext cx="3709441" cy="25723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&lt;</a:t>
          </a: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약점</a:t>
          </a:r>
          <a:r>
            <a:rPr lang="en-US" altLang="ko-KR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&gt;</a:t>
          </a:r>
          <a:endParaRPr lang="en-US" altLang="ko-KR" sz="24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228600" lvl="1" indent="-228600" algn="l" defTabSz="10668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경제력 </a:t>
          </a: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낮음</a:t>
          </a:r>
          <a:endParaRPr lang="en-US" altLang="ko-KR" sz="24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228600" lvl="1" indent="-228600" algn="l" defTabSz="10668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기동력 낮음</a:t>
          </a:r>
          <a:endParaRPr lang="en-US" altLang="ko-KR" sz="2400" kern="1200" dirty="0" smtClean="0">
            <a:latin typeface="고도 M" panose="02000503000000020004" pitchFamily="2" charset="-127"/>
            <a:ea typeface="고도 M" panose="02000503000000020004" pitchFamily="2" charset="-127"/>
          </a:endParaRPr>
        </a:p>
        <a:p>
          <a:pPr marL="228600" lvl="1" indent="-228600" algn="l" defTabSz="1066800" latinLnBrk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400" kern="1200" dirty="0" smtClean="0">
              <a:latin typeface="고도 M" panose="02000503000000020004" pitchFamily="2" charset="-127"/>
              <a:ea typeface="고도 M" panose="02000503000000020004" pitchFamily="2" charset="-127"/>
            </a:rPr>
            <a:t>건강 관심 낮음 </a:t>
          </a:r>
          <a:endParaRPr lang="ko-KR" altLang="en-US" sz="2400" kern="1200" dirty="0">
            <a:latin typeface="고도 M" panose="02000503000000020004" pitchFamily="2" charset="-127"/>
            <a:ea typeface="고도 M" panose="02000503000000020004" pitchFamily="2" charset="-127"/>
          </a:endParaRPr>
        </a:p>
      </dsp:txBody>
      <dsp:txXfrm>
        <a:off x="1983996" y="2555905"/>
        <a:ext cx="2744796" cy="1929291"/>
      </dsp:txXfrm>
    </dsp:sp>
    <dsp:sp modelId="{A833438C-F3FD-4E9D-BF3E-B71CF48DDBEA}">
      <dsp:nvSpPr>
        <dsp:cNvPr id="0" name=""/>
        <dsp:cNvSpPr/>
      </dsp:nvSpPr>
      <dsp:spPr>
        <a:xfrm>
          <a:off x="1790" y="2505289"/>
          <a:ext cx="1982206" cy="20305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solidFill>
                <a:schemeClr val="tx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rPr>
            <a:t>저소득층</a:t>
          </a:r>
          <a:endParaRPr lang="ko-KR" altLang="en-US" sz="2400" kern="1200" dirty="0">
            <a:solidFill>
              <a:schemeClr val="tx1"/>
            </a:solidFill>
            <a:latin typeface="배달의민족 도현" panose="020B0600000101010101" pitchFamily="50" charset="-127"/>
            <a:ea typeface="배달의민족 도현" panose="020B0600000101010101" pitchFamily="50" charset="-127"/>
          </a:endParaRPr>
        </a:p>
      </dsp:txBody>
      <dsp:txXfrm>
        <a:off x="98553" y="2602052"/>
        <a:ext cx="1788680" cy="1836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429E8-51F0-40FE-89EE-C95CD93FC219}" type="datetimeFigureOut">
              <a:rPr lang="ko-KR" altLang="en-US" smtClean="0"/>
              <a:t>2016-11-27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CEEDE-6246-4E3F-99A4-B65FB06F17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731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478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7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5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85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3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42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18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97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8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75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8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28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17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38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45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832" y="3118105"/>
            <a:ext cx="10375392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10948416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81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21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728" y="3044952"/>
            <a:ext cx="6254496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3813048"/>
            <a:ext cx="10363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31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44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1627632"/>
            <a:ext cx="5386917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860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193368" y="1627632"/>
            <a:ext cx="5389033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860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02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0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 bwMode="gray">
          <a:xfrm>
            <a:off x="11789664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3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21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48640"/>
            <a:ext cx="10265664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7936" y="1645920"/>
            <a:ext cx="3755136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645920"/>
            <a:ext cx="6400800" cy="44805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72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824" y="658368"/>
            <a:ext cx="73152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2389632" y="1618488"/>
            <a:ext cx="73152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32" y="5413248"/>
            <a:ext cx="73152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3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257432" cy="45259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94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7182612" y="2048256"/>
            <a:ext cx="6519672" cy="2414016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8737600" y="6135624"/>
            <a:ext cx="1316736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11474908" y="1379355"/>
            <a:ext cx="719328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11472672" y="0"/>
            <a:ext cx="719328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1536" y="274637"/>
            <a:ext cx="2231136" cy="585216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436864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58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6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68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7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5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2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9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1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0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115824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10887456" y="996696"/>
            <a:ext cx="1304544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2377440" y="0"/>
            <a:ext cx="2596896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243072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9496"/>
            <a:ext cx="109728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27264" y="6537960"/>
            <a:ext cx="3860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9536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7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62390" y="2101377"/>
            <a:ext cx="9816451" cy="1360280"/>
          </a:xfrm>
        </p:spPr>
        <p:txBody>
          <a:bodyPr>
            <a:noAutofit/>
          </a:bodyPr>
          <a:lstStyle/>
          <a:p>
            <a:r>
              <a:rPr lang="ko-KR" altLang="en-US" sz="6000" dirty="0" smtClean="0">
                <a:solidFill>
                  <a:schemeClr val="tx1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강진군 </a:t>
            </a:r>
            <a:r>
              <a:rPr lang="ko-KR" altLang="en-US" sz="6000" dirty="0" smtClean="0">
                <a:solidFill>
                  <a:schemeClr val="accent2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맞춤형 암 </a:t>
            </a:r>
            <a:r>
              <a:rPr lang="ko-KR" altLang="en-US" sz="6000" dirty="0" smtClean="0">
                <a:solidFill>
                  <a:schemeClr val="accent2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예방 </a:t>
            </a:r>
            <a:r>
              <a:rPr lang="ko-KR" altLang="en-US" sz="6000" dirty="0" smtClean="0">
                <a:solidFill>
                  <a:schemeClr val="tx1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사업</a:t>
            </a:r>
            <a:endParaRPr lang="ko-KR" altLang="en-US" sz="6000" dirty="0">
              <a:solidFill>
                <a:schemeClr val="tx1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826846" y="2101377"/>
            <a:ext cx="3750394" cy="592467"/>
          </a:xfrm>
        </p:spPr>
        <p:txBody>
          <a:bodyPr>
            <a:normAutofit/>
          </a:bodyPr>
          <a:lstStyle/>
          <a:p>
            <a:r>
              <a:rPr lang="ko-KR" altLang="en-US" sz="2400" dirty="0" smtClean="0">
                <a:latin typeface="빙그레체" panose="02030503000000000000" pitchFamily="18" charset="-127"/>
                <a:ea typeface="빙그레체" panose="02030503000000000000" pitchFamily="18" charset="-127"/>
              </a:rPr>
              <a:t>건강은 가족의 행복입니다</a:t>
            </a:r>
            <a:endParaRPr lang="en-US" altLang="ko-KR" sz="2400" dirty="0" smtClean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endParaRPr lang="ko-KR" altLang="en-US" sz="3200" dirty="0"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6214" y="5850578"/>
            <a:ext cx="320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강진군 보건소 김혜연</a:t>
            </a:r>
            <a:endParaRPr lang="ko-KR" altLang="en-US" sz="2400" dirty="0"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13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6575713" y="4278999"/>
            <a:ext cx="4375727" cy="1985026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6575713" y="2147117"/>
            <a:ext cx="4336473" cy="126526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9" name="내용 개체 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005900"/>
              </p:ext>
            </p:extLst>
          </p:nvPr>
        </p:nvGraphicFramePr>
        <p:xfrm>
          <a:off x="677864" y="1745673"/>
          <a:ext cx="5695228" cy="480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735618" y="2357091"/>
            <a:ext cx="401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/>
            <a:r>
              <a:rPr lang="ko-KR" altLang="en-US" sz="2400" dirty="0">
                <a:latin typeface="고도 M" panose="02000503000000020004" pitchFamily="2" charset="-127"/>
                <a:ea typeface="고도 M" panose="02000503000000020004" pitchFamily="2" charset="-127"/>
              </a:rPr>
              <a:t>해당 국적 언어로 된 </a:t>
            </a:r>
            <a:r>
              <a:rPr lang="ko-KR" altLang="en-US" sz="2400" dirty="0" err="1">
                <a:latin typeface="고도 M" panose="02000503000000020004" pitchFamily="2" charset="-127"/>
                <a:ea typeface="고도 M" panose="02000503000000020004" pitchFamily="2" charset="-127"/>
              </a:rPr>
              <a:t>문진표</a:t>
            </a:r>
            <a:r>
              <a:rPr lang="ko-KR" altLang="en-US" sz="2400" dirty="0">
                <a:latin typeface="고도 M" panose="02000503000000020004" pitchFamily="2" charset="-127"/>
                <a:ea typeface="고도 M" panose="02000503000000020004" pitchFamily="2" charset="-127"/>
              </a:rPr>
              <a:t> </a:t>
            </a:r>
            <a:r>
              <a:rPr lang="ko-KR" altLang="en-US" sz="24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및 </a:t>
            </a:r>
            <a:r>
              <a:rPr lang="ko-KR" altLang="en-US" sz="2400" dirty="0">
                <a:latin typeface="고도 M" panose="02000503000000020004" pitchFamily="2" charset="-127"/>
                <a:ea typeface="고도 M" panose="02000503000000020004" pitchFamily="2" charset="-127"/>
              </a:rPr>
              <a:t>암 검진 안내문 발송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5618" y="4118236"/>
            <a:ext cx="43861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1">
              <a:lnSpc>
                <a:spcPct val="150000"/>
              </a:lnSpc>
            </a:pPr>
            <a:endParaRPr lang="en-US" altLang="ko-KR" sz="2400" dirty="0" smtClean="0">
              <a:latin typeface="고도 M" panose="02000503000000020004" pitchFamily="2" charset="-127"/>
              <a:ea typeface="고도 M" panose="02000503000000020004" pitchFamily="2" charset="-127"/>
            </a:endParaRPr>
          </a:p>
          <a:p>
            <a:pPr fontAlgn="base" latinLnBrk="1">
              <a:lnSpc>
                <a:spcPct val="150000"/>
              </a:lnSpc>
            </a:pPr>
            <a:r>
              <a:rPr lang="en-US" altLang="ko-KR" sz="24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* </a:t>
            </a:r>
            <a:r>
              <a:rPr lang="ko-KR" altLang="en-US" sz="24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무료 </a:t>
            </a:r>
            <a:r>
              <a:rPr lang="ko-KR" altLang="en-US" sz="2400" dirty="0" err="1">
                <a:latin typeface="고도 M" panose="02000503000000020004" pitchFamily="2" charset="-127"/>
                <a:ea typeface="고도 M" panose="02000503000000020004" pitchFamily="2" charset="-127"/>
              </a:rPr>
              <a:t>국가암검진</a:t>
            </a:r>
            <a:r>
              <a:rPr lang="ko-KR" altLang="en-US" sz="2400" dirty="0">
                <a:latin typeface="고도 M" panose="02000503000000020004" pitchFamily="2" charset="-127"/>
                <a:ea typeface="고도 M" panose="02000503000000020004" pitchFamily="2" charset="-127"/>
              </a:rPr>
              <a:t> 홍보 </a:t>
            </a:r>
          </a:p>
          <a:p>
            <a:pPr fontAlgn="base" latinLnBrk="1">
              <a:lnSpc>
                <a:spcPct val="150000"/>
              </a:lnSpc>
            </a:pPr>
            <a:r>
              <a:rPr lang="en-US" altLang="ko-KR" sz="24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* </a:t>
            </a:r>
            <a:r>
              <a:rPr lang="ko-KR" altLang="en-US" sz="24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연계사업을 </a:t>
            </a:r>
            <a:r>
              <a:rPr lang="ko-KR" altLang="en-US" sz="2400" dirty="0">
                <a:latin typeface="고도 M" panose="02000503000000020004" pitchFamily="2" charset="-127"/>
                <a:ea typeface="고도 M" panose="02000503000000020004" pitchFamily="2" charset="-127"/>
              </a:rPr>
              <a:t>통한 암 예방 교육</a:t>
            </a:r>
          </a:p>
        </p:txBody>
      </p:sp>
      <p:sp>
        <p:nvSpPr>
          <p:cNvPr id="8" name="제목 4"/>
          <p:cNvSpPr txBox="1">
            <a:spLocks/>
          </p:cNvSpPr>
          <p:nvPr/>
        </p:nvSpPr>
        <p:spPr>
          <a:xfrm>
            <a:off x="251430" y="534557"/>
            <a:ext cx="7862127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3-2)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취약계층 맞춤 예방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55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605091"/>
              </p:ext>
            </p:extLst>
          </p:nvPr>
        </p:nvGraphicFramePr>
        <p:xfrm>
          <a:off x="677334" y="1930400"/>
          <a:ext cx="10677603" cy="4581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3-3)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대장암 생애 맞춤 예방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20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218750"/>
              </p:ext>
            </p:extLst>
          </p:nvPr>
        </p:nvGraphicFramePr>
        <p:xfrm>
          <a:off x="2048515" y="1665027"/>
          <a:ext cx="8173658" cy="482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4.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사업 추진 내용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70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777199"/>
              </p:ext>
            </p:extLst>
          </p:nvPr>
        </p:nvGraphicFramePr>
        <p:xfrm>
          <a:off x="1814946" y="1676399"/>
          <a:ext cx="7722755" cy="4969965"/>
        </p:xfrm>
        <a:graphic>
          <a:graphicData uri="http://schemas.openxmlformats.org/drawingml/2006/table">
            <a:tbl>
              <a:tblPr/>
              <a:tblGrid>
                <a:gridCol w="1443904">
                  <a:extLst>
                    <a:ext uri="{9D8B030D-6E8A-4147-A177-3AD203B41FA5}">
                      <a16:colId xmlns:a16="http://schemas.microsoft.com/office/drawing/2014/main" val="2113346817"/>
                    </a:ext>
                  </a:extLst>
                </a:gridCol>
                <a:gridCol w="4615150">
                  <a:extLst>
                    <a:ext uri="{9D8B030D-6E8A-4147-A177-3AD203B41FA5}">
                      <a16:colId xmlns:a16="http://schemas.microsoft.com/office/drawing/2014/main" val="4128651274"/>
                    </a:ext>
                  </a:extLst>
                </a:gridCol>
                <a:gridCol w="1663701">
                  <a:extLst>
                    <a:ext uri="{9D8B030D-6E8A-4147-A177-3AD203B41FA5}">
                      <a16:colId xmlns:a16="http://schemas.microsoft.com/office/drawing/2014/main" val="3284285240"/>
                    </a:ext>
                  </a:extLst>
                </a:gridCol>
              </a:tblGrid>
              <a:tr h="39231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구</a:t>
                      </a:r>
                      <a:r>
                        <a:rPr lang="ko-KR" altLang="en-US" sz="1800" kern="0" spc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  </a:t>
                      </a: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분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6712" marR="16712" marT="16712" marB="1671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추 </a:t>
                      </a: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 진  내  </a:t>
                      </a:r>
                      <a:r>
                        <a:rPr lang="ko-KR" altLang="en-US" sz="1800" kern="0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용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실  적 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431118"/>
                  </a:ext>
                </a:extLst>
              </a:tr>
              <a:tr h="392319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chemeClr val="bg1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en-US" altLang="ko-KR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10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</a:p>
                  </a:txBody>
                  <a:tcPr marL="16712" marR="16712" marT="16712" marB="1671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en-US" altLang="ko-KR" sz="1400" kern="0" spc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보건소 연계사업 </a:t>
                      </a:r>
                      <a:r>
                        <a:rPr lang="ko-KR" altLang="en-US" sz="1400" kern="0" spc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암예방</a:t>
                      </a:r>
                      <a:r>
                        <a:rPr lang="ko-KR" altLang="en-US" sz="14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교육</a:t>
                      </a:r>
                      <a:r>
                        <a:rPr lang="en-US" altLang="ko-KR" sz="1400" kern="0" spc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, </a:t>
                      </a:r>
                      <a:r>
                        <a:rPr lang="ko-KR" altLang="en-US" sz="14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비만 예방 및 </a:t>
                      </a:r>
                      <a:r>
                        <a:rPr lang="ko-KR" altLang="en-US" sz="1400" kern="0" spc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식이교육</a:t>
                      </a:r>
                      <a:endParaRPr lang="ko-KR" altLang="en-US" sz="1400" kern="0" spc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</a:t>
                      </a:r>
                      <a:r>
                        <a:rPr lang="ko-KR" altLang="en-US" sz="14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4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/130</a:t>
                      </a:r>
                      <a:r>
                        <a:rPr lang="ko-KR" altLang="en-US" sz="14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420054"/>
                  </a:ext>
                </a:extLst>
              </a:tr>
              <a:tr h="341014"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20</a:t>
                      </a:r>
                      <a:r>
                        <a:rPr lang="ko-KR" altLang="en-US" sz="18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  <a:r>
                        <a:rPr lang="en-US" altLang="ko-KR" sz="18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~30</a:t>
                      </a:r>
                      <a:r>
                        <a:rPr lang="ko-KR" altLang="en-US" sz="18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</a:p>
                  </a:txBody>
                  <a:tcPr marL="16712" marR="16712" marT="16712" marB="1671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문자를 </a:t>
                      </a:r>
                      <a:r>
                        <a:rPr lang="ko-KR" altLang="en-US" sz="14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통한 </a:t>
                      </a:r>
                      <a:r>
                        <a:rPr lang="ko-KR" altLang="en-US" sz="1400" kern="0" spc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검진홍보</a:t>
                      </a:r>
                      <a:endParaRPr lang="ko-KR" altLang="en-US" sz="1400" kern="0" spc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6</a:t>
                      </a:r>
                      <a:r>
                        <a:rPr lang="ko-KR" altLang="en-US" sz="14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265642"/>
                  </a:ext>
                </a:extLst>
              </a:tr>
              <a:tr h="3410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릴레이 </a:t>
                      </a:r>
                      <a:r>
                        <a:rPr lang="en-US" altLang="ko-KR" sz="1400" kern="0" spc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sns</a:t>
                      </a:r>
                      <a:r>
                        <a:rPr lang="en-US" altLang="ko-KR" sz="14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400" kern="0" spc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암예방</a:t>
                      </a:r>
                      <a:r>
                        <a:rPr lang="ko-KR" altLang="en-US" sz="14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홍보</a:t>
                      </a:r>
                      <a:r>
                        <a:rPr lang="en-US" altLang="ko-KR" sz="14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보건소 내</a:t>
                      </a:r>
                      <a:r>
                        <a:rPr lang="en-US" altLang="ko-KR" sz="14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40</a:t>
                      </a:r>
                      <a:r>
                        <a:rPr lang="ko-KR" altLang="en-US" sz="14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119206"/>
                  </a:ext>
                </a:extLst>
              </a:tr>
              <a:tr h="341014">
                <a:tc rowSpan="5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40</a:t>
                      </a:r>
                      <a:r>
                        <a:rPr lang="ko-KR" altLang="en-US" sz="18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  <a:r>
                        <a:rPr lang="en-US" altLang="ko-KR" sz="18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~60</a:t>
                      </a:r>
                      <a:r>
                        <a:rPr lang="ko-KR" altLang="en-US" sz="18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</a:p>
                  </a:txBody>
                  <a:tcPr marL="16712" marR="16712" marT="16712" marB="1671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en-US" altLang="ko-KR" sz="140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군민자치대학 </a:t>
                      </a:r>
                      <a:r>
                        <a:rPr lang="ko-KR" altLang="en-US" sz="1400" kern="0" spc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야간동아리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예방교육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3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회*</a:t>
                      </a:r>
                      <a:r>
                        <a:rPr lang="en-US" altLang="ko-KR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40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총 </a:t>
                      </a:r>
                      <a:r>
                        <a:rPr lang="en-US" altLang="ko-KR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120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472416"/>
                  </a:ext>
                </a:extLst>
              </a:tr>
              <a:tr h="3410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en-US" altLang="ko-KR" sz="140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4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분기별 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지방신문 보도자료 기고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3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706618"/>
                  </a:ext>
                </a:extLst>
              </a:tr>
              <a:tr h="3410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시장 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및 사업체 건강검진 홍보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3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총 </a:t>
                      </a:r>
                      <a:r>
                        <a:rPr lang="en-US" altLang="ko-KR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750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634741"/>
                  </a:ext>
                </a:extLst>
              </a:tr>
              <a:tr h="3410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공공장소</a:t>
                      </a:r>
                      <a:r>
                        <a:rPr lang="en-US" altLang="ko-KR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카페 등</a:t>
                      </a:r>
                      <a:r>
                        <a:rPr lang="en-US" altLang="ko-KR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 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홍보물 부착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24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건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743315"/>
                  </a:ext>
                </a:extLst>
              </a:tr>
              <a:tr h="3410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4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-4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암예방</a:t>
                      </a:r>
                      <a:r>
                        <a:rPr lang="ko-KR" altLang="en-US" sz="1400" kern="0" spc="-4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400" kern="0" spc="-4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관련 올바른 주민 </a:t>
                      </a:r>
                      <a:r>
                        <a:rPr lang="ko-KR" altLang="en-US" sz="1400" kern="0" spc="-4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식단시식회</a:t>
                      </a:r>
                      <a:endParaRPr lang="ko-KR" altLang="en-US" sz="1400" kern="0" spc="-4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1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/53</a:t>
                      </a:r>
                      <a:r>
                        <a:rPr lang="ko-KR" altLang="en-US" sz="14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06620"/>
                  </a:ext>
                </a:extLst>
              </a:tr>
              <a:tr h="341014">
                <a:tc rowSpan="5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60</a:t>
                      </a:r>
                      <a:r>
                        <a:rPr lang="ko-KR" altLang="en-US" sz="18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 이상</a:t>
                      </a:r>
                    </a:p>
                  </a:txBody>
                  <a:tcPr marL="16712" marR="16712" marT="16712" marB="16712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경로당 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및 복지회관 </a:t>
                      </a:r>
                      <a:r>
                        <a:rPr lang="ko-KR" altLang="en-US" sz="1400" kern="0" spc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암예방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교육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22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(1,340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177656"/>
                  </a:ext>
                </a:extLst>
              </a:tr>
              <a:tr h="3410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4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-4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생활관리사</a:t>
                      </a:r>
                      <a:r>
                        <a:rPr lang="ko-KR" altLang="en-US" sz="1400" kern="0" spc="-4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400" kern="0" spc="-4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교육을 통한 </a:t>
                      </a:r>
                      <a:r>
                        <a:rPr lang="ko-KR" altLang="en-US" sz="1400" kern="0" spc="-4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암검진</a:t>
                      </a:r>
                      <a:r>
                        <a:rPr lang="ko-KR" altLang="en-US" sz="1400" kern="0" spc="-4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독려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(80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</a:t>
                      </a:r>
                      <a:endParaRPr lang="ko-KR" altLang="en-US" sz="1400" kern="0" spc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062284"/>
                  </a:ext>
                </a:extLst>
              </a:tr>
              <a:tr h="3410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이장단을</a:t>
                      </a:r>
                      <a:r>
                        <a:rPr lang="ko-KR" altLang="en-US" sz="14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통한 </a:t>
                      </a:r>
                      <a:r>
                        <a:rPr lang="ko-KR" altLang="en-US" sz="1400" kern="0" spc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마을방송</a:t>
                      </a:r>
                      <a:endParaRPr lang="ko-KR" altLang="en-US" sz="1400" kern="0" spc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292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마을 매달 </a:t>
                      </a:r>
                      <a:r>
                        <a:rPr lang="en-US" altLang="ko-KR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1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406950"/>
                  </a:ext>
                </a:extLst>
              </a:tr>
              <a:tr h="3410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출장검진 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차량과 연계한 수검 독려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50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13824"/>
                  </a:ext>
                </a:extLst>
              </a:tr>
              <a:tr h="3410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4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400" kern="0" spc="-4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노인 </a:t>
                      </a:r>
                      <a:r>
                        <a:rPr lang="ko-KR" altLang="en-US" sz="1400" kern="0" spc="-4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성교육실시</a:t>
                      </a:r>
                      <a:r>
                        <a:rPr lang="ko-KR" altLang="en-US" sz="1400" kern="0" spc="-4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및 </a:t>
                      </a:r>
                      <a:r>
                        <a:rPr lang="ko-KR" altLang="en-US" sz="1400" kern="0" spc="-4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자궁경부암</a:t>
                      </a:r>
                      <a:r>
                        <a:rPr lang="ko-KR" altLang="en-US" sz="1400" kern="0" spc="-4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예방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560</a:t>
                      </a:r>
                      <a:r>
                        <a:rPr lang="ko-KR" altLang="en-US" sz="14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6712" marR="16712" marT="16712" marB="1671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77583"/>
                  </a:ext>
                </a:extLst>
              </a:tr>
            </a:tbl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4-1)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생애 </a:t>
            </a:r>
            <a:r>
              <a:rPr lang="ko-KR" altLang="en-US" b="1" dirty="0" err="1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주기별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 맞춤 예방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10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4-1)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생애 </a:t>
            </a:r>
            <a:r>
              <a:rPr lang="ko-KR" altLang="en-US" b="1" dirty="0" err="1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주기별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 맞춤 예방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  <p:graphicFrame>
        <p:nvGraphicFramePr>
          <p:cNvPr id="8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208600"/>
              </p:ext>
            </p:extLst>
          </p:nvPr>
        </p:nvGraphicFramePr>
        <p:xfrm>
          <a:off x="504609" y="1624084"/>
          <a:ext cx="10713849" cy="4981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89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254473"/>
              </p:ext>
            </p:extLst>
          </p:nvPr>
        </p:nvGraphicFramePr>
        <p:xfrm>
          <a:off x="1879601" y="2019298"/>
          <a:ext cx="7965901" cy="4135843"/>
        </p:xfrm>
        <a:graphic>
          <a:graphicData uri="http://schemas.openxmlformats.org/drawingml/2006/table">
            <a:tbl>
              <a:tblPr/>
              <a:tblGrid>
                <a:gridCol w="1723408">
                  <a:extLst>
                    <a:ext uri="{9D8B030D-6E8A-4147-A177-3AD203B41FA5}">
                      <a16:colId xmlns:a16="http://schemas.microsoft.com/office/drawing/2014/main" val="3983518615"/>
                    </a:ext>
                  </a:extLst>
                </a:gridCol>
                <a:gridCol w="4504255">
                  <a:extLst>
                    <a:ext uri="{9D8B030D-6E8A-4147-A177-3AD203B41FA5}">
                      <a16:colId xmlns:a16="http://schemas.microsoft.com/office/drawing/2014/main" val="213262662"/>
                    </a:ext>
                  </a:extLst>
                </a:gridCol>
                <a:gridCol w="1738238">
                  <a:extLst>
                    <a:ext uri="{9D8B030D-6E8A-4147-A177-3AD203B41FA5}">
                      <a16:colId xmlns:a16="http://schemas.microsoft.com/office/drawing/2014/main" val="762012909"/>
                    </a:ext>
                  </a:extLst>
                </a:gridCol>
              </a:tblGrid>
              <a:tr h="47194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구</a:t>
                      </a:r>
                      <a:r>
                        <a:rPr lang="ko-KR" altLang="en-US" sz="180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  </a:t>
                      </a: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분</a:t>
                      </a:r>
                      <a:endParaRPr lang="ko-KR" altLang="en-US" sz="1800" kern="0" spc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추  진  내  용</a:t>
                      </a:r>
                      <a:endParaRPr lang="ko-KR" altLang="en-US" sz="1800" kern="0" spc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실  적</a:t>
                      </a:r>
                      <a:endParaRPr lang="ko-KR" altLang="en-US" sz="1800" kern="0" spc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214519"/>
                  </a:ext>
                </a:extLst>
              </a:tr>
              <a:tr h="614438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외  국  인</a:t>
                      </a:r>
                      <a:endParaRPr lang="ko-KR" altLang="en-US" sz="1800" kern="0" spc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3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-3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문진표</a:t>
                      </a:r>
                      <a:r>
                        <a:rPr lang="ko-KR" altLang="en-US" sz="1600" kern="0" spc="-3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-3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및 </a:t>
                      </a:r>
                      <a:r>
                        <a:rPr lang="ko-KR" altLang="en-US" sz="1600" kern="0" spc="-3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알림문</a:t>
                      </a:r>
                      <a:r>
                        <a:rPr lang="ko-KR" altLang="en-US" sz="1600" kern="0" spc="-3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우편발송</a:t>
                      </a:r>
                      <a:r>
                        <a:rPr lang="en-US" altLang="ko-KR" sz="1600" kern="0" spc="-3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</a:t>
                      </a:r>
                      <a:r>
                        <a:rPr lang="ko-KR" altLang="en-US" sz="1600" kern="0" spc="-3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해당언어</a:t>
                      </a:r>
                      <a:r>
                        <a:rPr lang="en-US" altLang="ko-KR" sz="1600" kern="0" spc="-3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</a:t>
                      </a:r>
                      <a:endParaRPr lang="ko-KR" altLang="en-US" sz="1600" kern="0" spc="-3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411</a:t>
                      </a:r>
                      <a:r>
                        <a:rPr lang="ko-KR" altLang="en-US" sz="16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명*</a:t>
                      </a:r>
                      <a:r>
                        <a:rPr lang="en-US" altLang="ko-KR" sz="16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2</a:t>
                      </a:r>
                      <a:r>
                        <a:rPr lang="ko-KR" altLang="en-US" sz="16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564064"/>
                  </a:ext>
                </a:extLst>
              </a:tr>
              <a:tr h="614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다문화가족 </a:t>
                      </a:r>
                      <a:r>
                        <a:rPr lang="ko-KR" altLang="en-US" sz="16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건강검진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123</a:t>
                      </a:r>
                      <a:r>
                        <a:rPr lang="ko-KR" altLang="en-US" sz="16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31536"/>
                  </a:ext>
                </a:extLst>
              </a:tr>
              <a:tr h="614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마을별</a:t>
                      </a:r>
                      <a:r>
                        <a:rPr lang="ko-KR" altLang="en-US" sz="16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이장을 통한 홍보물 배부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411</a:t>
                      </a:r>
                      <a:r>
                        <a:rPr lang="ko-KR" altLang="en-US" sz="16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건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105054"/>
                  </a:ext>
                </a:extLst>
              </a:tr>
              <a:tr h="516098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저소득층</a:t>
                      </a:r>
                      <a:endParaRPr lang="ko-KR" altLang="en-US" sz="1800" kern="0" spc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국가암검진</a:t>
                      </a:r>
                      <a:r>
                        <a:rPr lang="ko-KR" altLang="en-US" sz="16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통한 </a:t>
                      </a:r>
                      <a:r>
                        <a:rPr lang="ko-KR" altLang="en-US" sz="1600" kern="0" spc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진단시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암치료비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지원 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홍보 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822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747588"/>
                  </a:ext>
                </a:extLst>
              </a:tr>
              <a:tr h="6900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방문간호사 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방문 및 검진기관 이송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23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208442"/>
                  </a:ext>
                </a:extLst>
              </a:tr>
              <a:tr h="614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건강검진 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실시</a:t>
                      </a:r>
                      <a:r>
                        <a:rPr lang="en-US" altLang="ko-KR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갑상선 및 전립선</a:t>
                      </a:r>
                      <a:r>
                        <a:rPr lang="en-US" altLang="ko-KR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879</a:t>
                      </a:r>
                      <a:r>
                        <a:rPr lang="ko-KR" altLang="en-US" sz="16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913526"/>
                  </a:ext>
                </a:extLst>
              </a:tr>
            </a:tbl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4-2)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취약 계층 맞춤 예방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5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385953"/>
              </p:ext>
            </p:extLst>
          </p:nvPr>
        </p:nvGraphicFramePr>
        <p:xfrm>
          <a:off x="677862" y="1454728"/>
          <a:ext cx="9994687" cy="540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4-2)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취약계층 맞춤 예방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58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006312"/>
              </p:ext>
            </p:extLst>
          </p:nvPr>
        </p:nvGraphicFramePr>
        <p:xfrm>
          <a:off x="1910686" y="1859881"/>
          <a:ext cx="8379726" cy="4622244"/>
        </p:xfrm>
        <a:graphic>
          <a:graphicData uri="http://schemas.openxmlformats.org/drawingml/2006/table">
            <a:tbl>
              <a:tblPr/>
              <a:tblGrid>
                <a:gridCol w="1665028">
                  <a:extLst>
                    <a:ext uri="{9D8B030D-6E8A-4147-A177-3AD203B41FA5}">
                      <a16:colId xmlns:a16="http://schemas.microsoft.com/office/drawing/2014/main" val="3928017163"/>
                    </a:ext>
                  </a:extLst>
                </a:gridCol>
                <a:gridCol w="4025876">
                  <a:extLst>
                    <a:ext uri="{9D8B030D-6E8A-4147-A177-3AD203B41FA5}">
                      <a16:colId xmlns:a16="http://schemas.microsoft.com/office/drawing/2014/main" val="1117044681"/>
                    </a:ext>
                  </a:extLst>
                </a:gridCol>
                <a:gridCol w="2688822">
                  <a:extLst>
                    <a:ext uri="{9D8B030D-6E8A-4147-A177-3AD203B41FA5}">
                      <a16:colId xmlns:a16="http://schemas.microsoft.com/office/drawing/2014/main" val="3098854081"/>
                    </a:ext>
                  </a:extLst>
                </a:gridCol>
              </a:tblGrid>
              <a:tr h="45976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구  분</a:t>
                      </a:r>
                      <a:endParaRPr lang="ko-KR" altLang="en-US" sz="1800" kern="0" spc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추  진  내  용</a:t>
                      </a:r>
                      <a:endParaRPr lang="ko-KR" altLang="en-US" sz="1800" kern="0" spc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실  적</a:t>
                      </a:r>
                      <a:endParaRPr lang="ko-KR" altLang="en-US" sz="1800" kern="0" spc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918326"/>
                  </a:ext>
                </a:extLst>
              </a:tr>
              <a:tr h="459764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10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b="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비만 </a:t>
                      </a:r>
                      <a:r>
                        <a:rPr lang="ko-KR" altLang="en-US" sz="1600" b="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예방 및 </a:t>
                      </a:r>
                      <a:r>
                        <a:rPr lang="ko-KR" altLang="en-US" sz="1600" b="0" kern="0" spc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식이교육</a:t>
                      </a:r>
                      <a:r>
                        <a:rPr lang="ko-KR" altLang="en-US" sz="1600" b="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실시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</a:t>
                      </a:r>
                      <a:r>
                        <a:rPr lang="ko-KR" altLang="en-US" sz="1600" b="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600" b="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/130</a:t>
                      </a:r>
                      <a:r>
                        <a:rPr lang="ko-KR" altLang="en-US" sz="1600" b="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379408"/>
                  </a:ext>
                </a:extLst>
              </a:tr>
              <a:tr h="412360"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20</a:t>
                      </a:r>
                      <a:r>
                        <a:rPr lang="ko-KR" altLang="en-US" sz="18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  <a:r>
                        <a:rPr lang="en-US" altLang="ko-KR" sz="18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~30</a:t>
                      </a:r>
                      <a:r>
                        <a:rPr lang="ko-KR" altLang="en-US" sz="180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en-US" altLang="ko-KR" sz="1600" b="0" kern="0" spc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en-US" altLang="ko-KR" sz="1600" b="0" kern="0" spc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sns</a:t>
                      </a:r>
                      <a:r>
                        <a:rPr lang="en-US" altLang="ko-KR" sz="1600" b="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b="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대장암 예방 릴레이 홍보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40</a:t>
                      </a:r>
                      <a:r>
                        <a:rPr lang="ko-KR" altLang="en-US" sz="1600" b="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22173"/>
                  </a:ext>
                </a:extLst>
              </a:tr>
              <a:tr h="4123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b="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 </a:t>
                      </a:r>
                      <a:r>
                        <a:rPr lang="ko-KR" altLang="en-US" sz="1600" b="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예방 캠페인 실시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</a:t>
                      </a:r>
                      <a:r>
                        <a:rPr lang="ko-KR" altLang="en-US" sz="1600" b="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600" b="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/1,503</a:t>
                      </a:r>
                      <a:r>
                        <a:rPr lang="ko-KR" altLang="en-US" sz="1600" b="0" kern="0" spc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042478"/>
                  </a:ext>
                </a:extLst>
              </a:tr>
              <a:tr h="412360">
                <a:tc rowSpan="5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40</a:t>
                      </a:r>
                      <a:r>
                        <a:rPr lang="ko-KR" altLang="en-US" sz="18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  <a:r>
                        <a:rPr lang="en-US" altLang="ko-KR" sz="18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~60</a:t>
                      </a:r>
                      <a:r>
                        <a:rPr lang="ko-KR" altLang="en-US" sz="180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 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조기 검진 캠페인 실시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/1,503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21904"/>
                  </a:ext>
                </a:extLst>
              </a:tr>
              <a:tr h="4123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지역신문을 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통한 보도자료 기고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789658"/>
                  </a:ext>
                </a:extLst>
              </a:tr>
              <a:tr h="4123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건강생활실천 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연계 </a:t>
                      </a:r>
                      <a:r>
                        <a:rPr lang="ko-KR" altLang="en-US" sz="1600" b="0" kern="0" spc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암예방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운동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8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/320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38735"/>
                  </a:ext>
                </a:extLst>
              </a:tr>
              <a:tr h="4123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다중이용시설 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예방 홍보자료 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24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건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132570"/>
                  </a:ext>
                </a:extLst>
              </a:tr>
              <a:tr h="4123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주민자치대학 </a:t>
                      </a:r>
                      <a:r>
                        <a:rPr lang="ko-KR" altLang="en-US" sz="1600" b="0" kern="0" spc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암예방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교육 실시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3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회*</a:t>
                      </a:r>
                      <a:r>
                        <a:rPr lang="en-US" altLang="ko-KR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40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총 </a:t>
                      </a:r>
                      <a:r>
                        <a:rPr lang="en-US" altLang="ko-KR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120</a:t>
                      </a:r>
                      <a:r>
                        <a:rPr lang="ko-KR" altLang="en-US" sz="1600" b="0" kern="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5121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60</a:t>
                      </a:r>
                      <a:r>
                        <a:rPr lang="ko-KR" altLang="en-US" sz="180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대 이상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b="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 </a:t>
                      </a:r>
                      <a:r>
                        <a:rPr lang="ko-KR" altLang="en-US" sz="1600" b="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예방교육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22</a:t>
                      </a:r>
                      <a:r>
                        <a:rPr lang="ko-KR" altLang="en-US" sz="1600" b="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600" b="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/1,700</a:t>
                      </a:r>
                      <a:r>
                        <a:rPr lang="ko-KR" altLang="en-US" sz="1600" b="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525222"/>
                  </a:ext>
                </a:extLst>
              </a:tr>
              <a:tr h="4123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b="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 </a:t>
                      </a:r>
                      <a:r>
                        <a:rPr lang="ko-KR" altLang="en-US" sz="1600" b="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검진</a:t>
                      </a:r>
                      <a:r>
                        <a:rPr lang="en-US" altLang="ko-KR" sz="1600" b="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</a:t>
                      </a:r>
                      <a:r>
                        <a:rPr lang="ko-KR" altLang="en-US" sz="1600" b="0" kern="0" spc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채변통</a:t>
                      </a:r>
                      <a:r>
                        <a:rPr lang="en-US" altLang="ko-KR" sz="1600" b="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 </a:t>
                      </a:r>
                      <a:r>
                        <a:rPr lang="ko-KR" altLang="en-US" sz="1600" b="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배부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b="0" kern="0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800</a:t>
                      </a:r>
                      <a:r>
                        <a:rPr lang="ko-KR" altLang="en-US" sz="1600" b="0" kern="0" spc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295080"/>
                  </a:ext>
                </a:extLst>
              </a:tr>
            </a:tbl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4-3)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대장암 생애 맞춤 예방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615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087488"/>
              </p:ext>
            </p:extLst>
          </p:nvPr>
        </p:nvGraphicFramePr>
        <p:xfrm>
          <a:off x="1496729" y="1454728"/>
          <a:ext cx="8951046" cy="540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4-3)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대장암 생애 맞춤 예방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51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511148"/>
              </p:ext>
            </p:extLst>
          </p:nvPr>
        </p:nvGraphicFramePr>
        <p:xfrm>
          <a:off x="1764421" y="1762215"/>
          <a:ext cx="8362217" cy="4656836"/>
        </p:xfrm>
        <a:graphic>
          <a:graphicData uri="http://schemas.openxmlformats.org/drawingml/2006/table">
            <a:tbl>
              <a:tblPr/>
              <a:tblGrid>
                <a:gridCol w="2044994">
                  <a:extLst>
                    <a:ext uri="{9D8B030D-6E8A-4147-A177-3AD203B41FA5}">
                      <a16:colId xmlns:a16="http://schemas.microsoft.com/office/drawing/2014/main" val="1914815012"/>
                    </a:ext>
                  </a:extLst>
                </a:gridCol>
                <a:gridCol w="3924224">
                  <a:extLst>
                    <a:ext uri="{9D8B030D-6E8A-4147-A177-3AD203B41FA5}">
                      <a16:colId xmlns:a16="http://schemas.microsoft.com/office/drawing/2014/main" val="1712128871"/>
                    </a:ext>
                  </a:extLst>
                </a:gridCol>
                <a:gridCol w="2392999">
                  <a:extLst>
                    <a:ext uri="{9D8B030D-6E8A-4147-A177-3AD203B41FA5}">
                      <a16:colId xmlns:a16="http://schemas.microsoft.com/office/drawing/2014/main" val="15118243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구  분</a:t>
                      </a:r>
                      <a:endParaRPr lang="ko-KR" altLang="en-US" sz="1800" kern="0" spc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추  진  내  용</a:t>
                      </a:r>
                      <a:endParaRPr lang="ko-KR" altLang="en-US" sz="1800" kern="0" spc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실  적</a:t>
                      </a:r>
                      <a:endParaRPr lang="ko-KR" altLang="en-US" sz="1800" kern="0" spc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061306"/>
                  </a:ext>
                </a:extLst>
              </a:tr>
              <a:tr h="63818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시장 </a:t>
                      </a:r>
                      <a:endParaRPr lang="ko-KR" altLang="en-US" sz="1800" kern="0" spc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암검진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캠페인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보건교육</a:t>
                      </a: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가두행진 및 홍보물 배부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 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/1,503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49668"/>
                  </a:ext>
                </a:extLst>
              </a:tr>
              <a:tr h="608455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관내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검진기관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유관기관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간담회 개최</a:t>
                      </a: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보건기관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,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검진기관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,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공단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572060"/>
                  </a:ext>
                </a:extLst>
              </a:tr>
              <a:tr h="402385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다중이용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시설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목욕탕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,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카페 등 홍보자료 비치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24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건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766218"/>
                  </a:ext>
                </a:extLst>
              </a:tr>
              <a:tr h="34092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지역신문</a:t>
                      </a:r>
                      <a:endParaRPr lang="ko-KR" altLang="en-US" sz="1800" kern="0" spc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지역신문을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통한 보도자료 기고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593916"/>
                  </a:ext>
                </a:extLst>
              </a:tr>
              <a:tr h="34092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반상회보</a:t>
                      </a:r>
                      <a:endParaRPr lang="ko-KR" altLang="en-US" sz="1800" kern="0" spc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매월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반상회보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암검진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홍보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8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138527"/>
                  </a:ext>
                </a:extLst>
              </a:tr>
              <a:tr h="34092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전광판</a:t>
                      </a:r>
                      <a:endParaRPr lang="ko-KR" altLang="en-US" sz="1800" kern="0" spc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보건소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외 전광판 홍보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3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730805"/>
                  </a:ext>
                </a:extLst>
              </a:tr>
              <a:tr h="34092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주민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부녀회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예방 서포터즈 결성 및 교육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/60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013672"/>
                  </a:ext>
                </a:extLst>
              </a:tr>
              <a:tr h="34092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경로당</a:t>
                      </a:r>
                      <a:r>
                        <a:rPr lang="en-US" altLang="ko-KR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․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복지회관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보건교육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및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암예방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교육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/1,700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175747"/>
                  </a:ext>
                </a:extLst>
              </a:tr>
            </a:tbl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4-4)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지역사회 </a:t>
            </a:r>
            <a:r>
              <a:rPr lang="ko-KR" altLang="en-US" b="1" dirty="0" err="1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자원활용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83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다이어그램 28"/>
          <p:cNvGraphicFramePr/>
          <p:nvPr>
            <p:extLst>
              <p:ext uri="{D42A27DB-BD31-4B8C-83A1-F6EECF244321}">
                <p14:modId xmlns:p14="http://schemas.microsoft.com/office/powerpoint/2010/main" val="1742249614"/>
              </p:ext>
            </p:extLst>
          </p:nvPr>
        </p:nvGraphicFramePr>
        <p:xfrm>
          <a:off x="1835545" y="2010514"/>
          <a:ext cx="8510237" cy="418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모서리가 둥근 직사각형 4"/>
          <p:cNvSpPr/>
          <p:nvPr/>
        </p:nvSpPr>
        <p:spPr bwMode="auto">
          <a:xfrm>
            <a:off x="4533600" y="976780"/>
            <a:ext cx="3114126" cy="745885"/>
          </a:xfrm>
          <a:prstGeom prst="roundRect">
            <a:avLst>
              <a:gd name="adj" fmla="val 34445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auto" latin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고도 B" panose="02000503000000020004" pitchFamily="2" charset="-127"/>
                <a:ea typeface="고도 B" panose="02000503000000020004" pitchFamily="2" charset="-127"/>
              </a:rPr>
              <a:t>목   차</a:t>
            </a:r>
            <a:r>
              <a:rPr lang="ko-KR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고도 B" panose="02000503000000020004" pitchFamily="2" charset="-127"/>
                <a:ea typeface="고도 B" panose="02000503000000020004" pitchFamily="2" charset="-127"/>
              </a:rPr>
              <a:t> </a:t>
            </a:r>
            <a:endParaRPr kumimoji="0" lang="en-US" altLang="ko-KR" sz="28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3621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115003"/>
              </p:ext>
            </p:extLst>
          </p:nvPr>
        </p:nvGraphicFramePr>
        <p:xfrm>
          <a:off x="1909837" y="1624085"/>
          <a:ext cx="8435168" cy="4981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4-4)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지역사회 </a:t>
            </a:r>
            <a:r>
              <a:rPr lang="ko-KR" altLang="en-US" b="1" dirty="0" err="1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자원활용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73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9488927"/>
              </p:ext>
            </p:extLst>
          </p:nvPr>
        </p:nvGraphicFramePr>
        <p:xfrm>
          <a:off x="2227119" y="2083627"/>
          <a:ext cx="7776690" cy="4075869"/>
        </p:xfrm>
        <a:graphic>
          <a:graphicData uri="http://schemas.openxmlformats.org/drawingml/2006/table">
            <a:tbl>
              <a:tblPr/>
              <a:tblGrid>
                <a:gridCol w="2168767">
                  <a:extLst>
                    <a:ext uri="{9D8B030D-6E8A-4147-A177-3AD203B41FA5}">
                      <a16:colId xmlns:a16="http://schemas.microsoft.com/office/drawing/2014/main" val="659456400"/>
                    </a:ext>
                  </a:extLst>
                </a:gridCol>
                <a:gridCol w="3516608">
                  <a:extLst>
                    <a:ext uri="{9D8B030D-6E8A-4147-A177-3AD203B41FA5}">
                      <a16:colId xmlns:a16="http://schemas.microsoft.com/office/drawing/2014/main" val="395314188"/>
                    </a:ext>
                  </a:extLst>
                </a:gridCol>
                <a:gridCol w="2091315">
                  <a:extLst>
                    <a:ext uri="{9D8B030D-6E8A-4147-A177-3AD203B41FA5}">
                      <a16:colId xmlns:a16="http://schemas.microsoft.com/office/drawing/2014/main" val="361903364"/>
                    </a:ext>
                  </a:extLst>
                </a:gridCol>
              </a:tblGrid>
              <a:tr h="22284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구  분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추  진  내  용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실  적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504607"/>
                  </a:ext>
                </a:extLst>
              </a:tr>
              <a:tr h="1161139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암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치료비 지원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암치료비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지원 외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긴급의료비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,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중증질환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치료비 사업 연계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82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477264"/>
                  </a:ext>
                </a:extLst>
              </a:tr>
              <a:tr h="62028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800" kern="0" spc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재가암</a:t>
                      </a: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환자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방문재활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프로그램 실시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210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204169"/>
                  </a:ext>
                </a:extLst>
              </a:tr>
              <a:tr h="620288">
                <a:tc rowSpan="2"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저소득층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검진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갑상선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․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전립선암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건강검진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1,002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515582"/>
                  </a:ext>
                </a:extLst>
              </a:tr>
              <a:tr h="62028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폐암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․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간염 검사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인구보건협회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798720"/>
                  </a:ext>
                </a:extLst>
              </a:tr>
              <a:tr h="620288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금연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사업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암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검진 홍보 및 폐암 교육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440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8639800"/>
                  </a:ext>
                </a:extLst>
              </a:tr>
            </a:tbl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4-5)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연 계 사 업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55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377057"/>
              </p:ext>
            </p:extLst>
          </p:nvPr>
        </p:nvGraphicFramePr>
        <p:xfrm>
          <a:off x="681537" y="1565564"/>
          <a:ext cx="10919060" cy="507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4-5)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연 계 사 업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36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962210"/>
              </p:ext>
            </p:extLst>
          </p:nvPr>
        </p:nvGraphicFramePr>
        <p:xfrm>
          <a:off x="1619242" y="2269571"/>
          <a:ext cx="8337148" cy="3873688"/>
        </p:xfrm>
        <a:graphic>
          <a:graphicData uri="http://schemas.openxmlformats.org/drawingml/2006/table">
            <a:tbl>
              <a:tblPr/>
              <a:tblGrid>
                <a:gridCol w="2055976">
                  <a:extLst>
                    <a:ext uri="{9D8B030D-6E8A-4147-A177-3AD203B41FA5}">
                      <a16:colId xmlns:a16="http://schemas.microsoft.com/office/drawing/2014/main" val="3580303351"/>
                    </a:ext>
                  </a:extLst>
                </a:gridCol>
                <a:gridCol w="4015272">
                  <a:extLst>
                    <a:ext uri="{9D8B030D-6E8A-4147-A177-3AD203B41FA5}">
                      <a16:colId xmlns:a16="http://schemas.microsoft.com/office/drawing/2014/main" val="1641695113"/>
                    </a:ext>
                  </a:extLst>
                </a:gridCol>
                <a:gridCol w="2265900">
                  <a:extLst>
                    <a:ext uri="{9D8B030D-6E8A-4147-A177-3AD203B41FA5}">
                      <a16:colId xmlns:a16="http://schemas.microsoft.com/office/drawing/2014/main" val="1392404801"/>
                    </a:ext>
                  </a:extLst>
                </a:gridCol>
              </a:tblGrid>
              <a:tr h="61844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구  분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추  진  내  용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실  적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6756"/>
                  </a:ext>
                </a:extLst>
              </a:tr>
              <a:tr h="618447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연락처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현행화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PHIS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내소 민원인 연락처 재조사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4,382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923508"/>
                  </a:ext>
                </a:extLst>
              </a:tr>
              <a:tr h="744812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수검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확인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매달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국민보험공단 사이트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수검확인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9,700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 *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8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회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332008"/>
                  </a:ext>
                </a:extLst>
              </a:tr>
              <a:tr h="73429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800" kern="0" spc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채변통</a:t>
                      </a: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비치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공공기관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채변통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보관함 비치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28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개소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542264"/>
                  </a:ext>
                </a:extLst>
              </a:tr>
              <a:tr h="115769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800" kern="0" spc="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상담방식</a:t>
                      </a: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변화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내소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민원인 검진 조회 및 상담 방식 시도 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4,382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505359"/>
                  </a:ext>
                </a:extLst>
              </a:tr>
            </a:tbl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4-6)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기타 추진사항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716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376890"/>
              </p:ext>
            </p:extLst>
          </p:nvPr>
        </p:nvGraphicFramePr>
        <p:xfrm>
          <a:off x="736127" y="1674747"/>
          <a:ext cx="10577865" cy="4999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4-6)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기타 추진사항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42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709065"/>
              </p:ext>
            </p:extLst>
          </p:nvPr>
        </p:nvGraphicFramePr>
        <p:xfrm>
          <a:off x="823091" y="1782171"/>
          <a:ext cx="10436311" cy="4664915"/>
        </p:xfrm>
        <a:graphic>
          <a:graphicData uri="http://schemas.openxmlformats.org/drawingml/2006/table">
            <a:tbl>
              <a:tblPr/>
              <a:tblGrid>
                <a:gridCol w="2329542">
                  <a:extLst>
                    <a:ext uri="{9D8B030D-6E8A-4147-A177-3AD203B41FA5}">
                      <a16:colId xmlns:a16="http://schemas.microsoft.com/office/drawing/2014/main" val="1133637424"/>
                    </a:ext>
                  </a:extLst>
                </a:gridCol>
                <a:gridCol w="2470245">
                  <a:extLst>
                    <a:ext uri="{9D8B030D-6E8A-4147-A177-3AD203B41FA5}">
                      <a16:colId xmlns:a16="http://schemas.microsoft.com/office/drawing/2014/main" val="4029009455"/>
                    </a:ext>
                  </a:extLst>
                </a:gridCol>
                <a:gridCol w="2593074">
                  <a:extLst>
                    <a:ext uri="{9D8B030D-6E8A-4147-A177-3AD203B41FA5}">
                      <a16:colId xmlns:a16="http://schemas.microsoft.com/office/drawing/2014/main" val="2856007148"/>
                    </a:ext>
                  </a:extLst>
                </a:gridCol>
                <a:gridCol w="3043450">
                  <a:extLst>
                    <a:ext uri="{9D8B030D-6E8A-4147-A177-3AD203B41FA5}">
                      <a16:colId xmlns:a16="http://schemas.microsoft.com/office/drawing/2014/main" val="579854872"/>
                    </a:ext>
                  </a:extLst>
                </a:gridCol>
              </a:tblGrid>
              <a:tr h="55723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성과목표</a:t>
                      </a:r>
                    </a:p>
                  </a:txBody>
                  <a:tcPr marL="16530" marR="16530" marT="16530" marB="1653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성과지표 </a:t>
                      </a: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및 </a:t>
                      </a:r>
                      <a:r>
                        <a:rPr lang="ko-KR" altLang="en-US" sz="1800" kern="0" spc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측정방식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결  과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배달의민족 도현" panose="020B0600000101010101" pitchFamily="50" charset="-127"/>
                          <a:ea typeface="배달의민족 도현" panose="020B0600000101010101" pitchFamily="50" charset="-127"/>
                        </a:rPr>
                        <a:t>비  고</a:t>
                      </a:r>
                      <a:endParaRPr lang="ko-KR" altLang="en-US" sz="1800" kern="0" spc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endParaRP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719131"/>
                  </a:ext>
                </a:extLst>
              </a:tr>
              <a:tr h="1254797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암 </a:t>
                      </a:r>
                      <a:r>
                        <a:rPr lang="ko-KR" altLang="en-US" sz="1800" kern="0" spc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수검률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증가</a:t>
                      </a: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(</a:t>
                      </a:r>
                      <a:r>
                        <a:rPr lang="en-US" altLang="ko-KR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8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월말 기준</a:t>
                      </a:r>
                      <a:r>
                        <a:rPr lang="en-US" altLang="ko-KR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</a:t>
                      </a:r>
                      <a:endParaRPr lang="ko-KR" altLang="en-US" sz="1800" kern="0" spc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530" marR="16530" marT="16530" marB="1653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국민보험공단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산출자료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*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2015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년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8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월말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: 22.24%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*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2016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년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8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월말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: 25.15%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2.91</a:t>
                      </a: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% </a:t>
                      </a: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642187"/>
                  </a:ext>
                </a:extLst>
              </a:tr>
              <a:tr h="1846911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암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예방 교육 </a:t>
                      </a: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만족도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조사</a:t>
                      </a:r>
                    </a:p>
                  </a:txBody>
                  <a:tcPr marL="16530" marR="16530" marT="16530" marB="1653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만족도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조사지</a:t>
                      </a:r>
                    </a:p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-</a:t>
                      </a: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보건교육참석자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250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*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교육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구성</a:t>
                      </a: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  -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만족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: 225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(90%)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  -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불만족 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: 25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(10%)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　　</a:t>
                      </a: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baseline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* </a:t>
                      </a:r>
                      <a:r>
                        <a:rPr lang="ko-KR" altLang="en-US" sz="1600" kern="0" spc="0" dirty="0" err="1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재신청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의사</a:t>
                      </a: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-5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   - </a:t>
                      </a:r>
                      <a:r>
                        <a:rPr lang="ko-KR" altLang="en-US" sz="1600" kern="0" spc="-5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신청 </a:t>
                      </a: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: 232</a:t>
                      </a:r>
                      <a:r>
                        <a:rPr lang="ko-KR" altLang="en-US" sz="1600" kern="0" spc="-5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600" kern="0" spc="-5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(92.8%)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*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불만족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이유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(25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- 1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위 교육시간이 길다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(22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/88%)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- 2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위 아는 </a:t>
                      </a: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내용</a:t>
                      </a: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(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3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/12%) 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0186993"/>
                  </a:ext>
                </a:extLst>
              </a:tr>
              <a:tr h="816794"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건강생활 실천운동</a:t>
                      </a:r>
                      <a:r>
                        <a:rPr lang="en-US" altLang="ko-KR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/>
                      </a:r>
                      <a:br>
                        <a:rPr lang="en-US" altLang="ko-KR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</a:br>
                      <a:r>
                        <a:rPr lang="en-US" altLang="ko-KR" sz="1800" kern="0" spc="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</a:t>
                      </a:r>
                      <a:r>
                        <a:rPr lang="ko-KR" altLang="en-US" sz="1800" kern="0" spc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프로그램 </a:t>
                      </a:r>
                      <a:r>
                        <a:rPr lang="ko-KR" altLang="en-US" sz="1800" kern="0" spc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참석률 증가</a:t>
                      </a:r>
                    </a:p>
                  </a:txBody>
                  <a:tcPr marL="16530" marR="16530" marT="16530" marB="1653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운동프로그램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참석률</a:t>
                      </a: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 smtClean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  87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% 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고도 M" panose="02000503000000020004" pitchFamily="2" charset="-127"/>
                          <a:ea typeface="고도 M" panose="02000503000000020004" pitchFamily="2" charset="-127"/>
                        </a:rPr>
                        <a:t>참석</a:t>
                      </a: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고도 M" panose="02000503000000020004" pitchFamily="2" charset="-127"/>
                        <a:ea typeface="고도 M" panose="02000503000000020004" pitchFamily="2" charset="-127"/>
                      </a:endParaRPr>
                    </a:p>
                  </a:txBody>
                  <a:tcPr marL="16530" marR="16530" marT="16530" marB="1653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911963"/>
                  </a:ext>
                </a:extLst>
              </a:tr>
            </a:tbl>
          </a:graphicData>
        </a:graphic>
      </p:graphicFrame>
      <p:sp>
        <p:nvSpPr>
          <p:cNvPr id="5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5</a:t>
            </a:r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.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사업 추진 결과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01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22" y="1042225"/>
            <a:ext cx="4458003" cy="1302327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597030" y="2723012"/>
            <a:ext cx="71081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감 사 합 </a:t>
            </a:r>
            <a:r>
              <a:rPr lang="ko-KR" altLang="en-US" sz="8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니</a:t>
            </a:r>
            <a:r>
              <a:rPr lang="ko-KR" alt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 다</a:t>
            </a:r>
            <a:endParaRPr lang="en-US" altLang="ko-K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10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2" y="1719695"/>
            <a:ext cx="3627221" cy="4222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78573" y="548640"/>
            <a:ext cx="6842663" cy="712124"/>
          </a:xfrm>
        </p:spPr>
        <p:txBody>
          <a:bodyPr>
            <a:noAutofit/>
          </a:bodyPr>
          <a:lstStyle/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1.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지 역 현 황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789161"/>
              </p:ext>
            </p:extLst>
          </p:nvPr>
        </p:nvGraphicFramePr>
        <p:xfrm>
          <a:off x="3007624" y="1378329"/>
          <a:ext cx="7664732" cy="514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39436" y="3572182"/>
            <a:ext cx="1690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accent3">
                    <a:lumMod val="50000"/>
                  </a:schemeClr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강진군</a:t>
            </a:r>
            <a:endParaRPr lang="ko-KR" altLang="en-US" sz="2800" b="1" dirty="0">
              <a:solidFill>
                <a:schemeClr val="accent3">
                  <a:lumMod val="50000"/>
                </a:schemeClr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17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33278554"/>
              </p:ext>
            </p:extLst>
          </p:nvPr>
        </p:nvGraphicFramePr>
        <p:xfrm>
          <a:off x="568869" y="2050869"/>
          <a:ext cx="3519806" cy="3903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내용 개체 틀 9"/>
          <p:cNvSpPr>
            <a:spLocks noGrp="1"/>
          </p:cNvSpPr>
          <p:nvPr>
            <p:ph sz="quarter" idx="4"/>
          </p:nvPr>
        </p:nvSpPr>
        <p:spPr>
          <a:xfrm>
            <a:off x="4231805" y="2182948"/>
            <a:ext cx="7367451" cy="3771899"/>
          </a:xfrm>
        </p:spPr>
        <p:txBody>
          <a:bodyPr anchor="ctr">
            <a:no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ko-KR" altLang="en-US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생애 </a:t>
            </a:r>
            <a:r>
              <a:rPr lang="ko-KR" altLang="en-US" sz="2800" dirty="0">
                <a:latin typeface="고도 M" panose="02000503000000020004" pitchFamily="2" charset="-127"/>
                <a:ea typeface="고도 M" panose="02000503000000020004" pitchFamily="2" charset="-127"/>
              </a:rPr>
              <a:t>맞춤 예방을 통한 발생률 감소 </a:t>
            </a:r>
            <a:r>
              <a:rPr lang="ko-KR" altLang="en-US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필요</a:t>
            </a:r>
            <a:endParaRPr lang="ko-KR" altLang="en-US" sz="2800" dirty="0">
              <a:latin typeface="고도 M" panose="02000503000000020004" pitchFamily="2" charset="-127"/>
              <a:ea typeface="고도 M" panose="02000503000000020004" pitchFamily="2" charset="-127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ko-KR" altLang="en-US" sz="2800" dirty="0">
                <a:latin typeface="고도 M" panose="02000503000000020004" pitchFamily="2" charset="-127"/>
                <a:ea typeface="고도 M" panose="02000503000000020004" pitchFamily="2" charset="-127"/>
              </a:rPr>
              <a:t>높은 대장암 발병률로 대장암 맞춤 예방 필요</a:t>
            </a: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en-US" altLang="ko-KR" sz="2800" dirty="0" err="1" smtClean="0">
                <a:latin typeface="고도 M" panose="02000503000000020004" pitchFamily="2" charset="-127"/>
                <a:ea typeface="고도 M" panose="02000503000000020004" pitchFamily="2" charset="-127"/>
              </a:rPr>
              <a:t>지역특성을</a:t>
            </a:r>
            <a:r>
              <a:rPr lang="en-US" altLang="ko-KR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 </a:t>
            </a:r>
            <a:r>
              <a:rPr lang="en-US" altLang="ko-KR" sz="2800" dirty="0" err="1">
                <a:latin typeface="고도 M" panose="02000503000000020004" pitchFamily="2" charset="-127"/>
                <a:ea typeface="고도 M" panose="02000503000000020004" pitchFamily="2" charset="-127"/>
              </a:rPr>
              <a:t>고려한</a:t>
            </a:r>
            <a:r>
              <a:rPr lang="en-US" altLang="ko-KR" sz="2800" dirty="0">
                <a:latin typeface="고도 M" panose="02000503000000020004" pitchFamily="2" charset="-127"/>
                <a:ea typeface="고도 M" panose="02000503000000020004" pitchFamily="2" charset="-127"/>
              </a:rPr>
              <a:t> </a:t>
            </a:r>
            <a:r>
              <a:rPr lang="en-US" altLang="ko-KR" sz="2800" dirty="0" err="1">
                <a:latin typeface="고도 M" panose="02000503000000020004" pitchFamily="2" charset="-127"/>
                <a:ea typeface="고도 M" panose="02000503000000020004" pitchFamily="2" charset="-127"/>
              </a:rPr>
              <a:t>맞춤</a:t>
            </a:r>
            <a:r>
              <a:rPr lang="en-US" altLang="ko-KR" sz="2800" dirty="0">
                <a:latin typeface="고도 M" panose="02000503000000020004" pitchFamily="2" charset="-127"/>
                <a:ea typeface="고도 M" panose="02000503000000020004" pitchFamily="2" charset="-127"/>
              </a:rPr>
              <a:t> </a:t>
            </a:r>
            <a:r>
              <a:rPr lang="en-US" altLang="ko-KR" sz="2800" dirty="0" err="1">
                <a:latin typeface="고도 M" panose="02000503000000020004" pitchFamily="2" charset="-127"/>
                <a:ea typeface="고도 M" panose="02000503000000020004" pitchFamily="2" charset="-127"/>
              </a:rPr>
              <a:t>예방</a:t>
            </a:r>
            <a:r>
              <a:rPr lang="en-US" altLang="ko-KR" sz="2800" dirty="0">
                <a:latin typeface="고도 M" panose="02000503000000020004" pitchFamily="2" charset="-127"/>
                <a:ea typeface="고도 M" panose="02000503000000020004" pitchFamily="2" charset="-127"/>
              </a:rPr>
              <a:t> </a:t>
            </a:r>
            <a:r>
              <a:rPr lang="en-US" altLang="ko-KR" sz="2800" dirty="0" err="1">
                <a:latin typeface="고도 M" panose="02000503000000020004" pitchFamily="2" charset="-127"/>
                <a:ea typeface="고도 M" panose="02000503000000020004" pitchFamily="2" charset="-127"/>
              </a:rPr>
              <a:t>전략</a:t>
            </a:r>
            <a:r>
              <a:rPr lang="en-US" altLang="ko-KR" sz="2800" dirty="0">
                <a:latin typeface="고도 M" panose="02000503000000020004" pitchFamily="2" charset="-127"/>
                <a:ea typeface="고도 M" panose="02000503000000020004" pitchFamily="2" charset="-127"/>
              </a:rPr>
              <a:t> </a:t>
            </a:r>
            <a:r>
              <a:rPr lang="en-US" altLang="ko-KR" sz="2800" dirty="0" err="1">
                <a:latin typeface="고도 M" panose="02000503000000020004" pitchFamily="2" charset="-127"/>
                <a:ea typeface="고도 M" panose="02000503000000020004" pitchFamily="2" charset="-127"/>
              </a:rPr>
              <a:t>필요</a:t>
            </a:r>
            <a:endParaRPr lang="en-US" altLang="ko-KR" sz="2800" dirty="0">
              <a:latin typeface="고도 M" panose="02000503000000020004" pitchFamily="2" charset="-127"/>
              <a:ea typeface="고도 M" panose="02000503000000020004" pitchFamily="2" charset="-127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ko-KR" altLang="en-US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취약계층</a:t>
            </a:r>
            <a:r>
              <a:rPr lang="en-US" altLang="ko-KR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 (</a:t>
            </a:r>
            <a:r>
              <a:rPr lang="ko-KR" altLang="en-US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정보부족</a:t>
            </a:r>
            <a:r>
              <a:rPr lang="en-US" altLang="ko-KR" sz="2800" dirty="0">
                <a:latin typeface="고도 M" panose="02000503000000020004" pitchFamily="2" charset="-127"/>
                <a:ea typeface="고도 M" panose="02000503000000020004" pitchFamily="2" charset="-127"/>
              </a:rPr>
              <a:t>, </a:t>
            </a:r>
            <a:r>
              <a:rPr lang="ko-KR" altLang="en-US" sz="2800" dirty="0">
                <a:latin typeface="고도 M" panose="02000503000000020004" pitchFamily="2" charset="-127"/>
                <a:ea typeface="고도 M" panose="02000503000000020004" pitchFamily="2" charset="-127"/>
              </a:rPr>
              <a:t>거동불편</a:t>
            </a:r>
            <a:r>
              <a:rPr lang="en-US" altLang="ko-KR" sz="2800" dirty="0">
                <a:latin typeface="고도 M" panose="02000503000000020004" pitchFamily="2" charset="-127"/>
                <a:ea typeface="고도 M" panose="02000503000000020004" pitchFamily="2" charset="-127"/>
              </a:rPr>
              <a:t>, </a:t>
            </a:r>
            <a:r>
              <a:rPr lang="ko-KR" altLang="en-US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교통 취약성 </a:t>
            </a:r>
            <a:r>
              <a:rPr lang="ko-KR" altLang="en-US" sz="2800" dirty="0">
                <a:latin typeface="고도 M" panose="02000503000000020004" pitchFamily="2" charset="-127"/>
                <a:ea typeface="고도 M" panose="02000503000000020004" pitchFamily="2" charset="-127"/>
              </a:rPr>
              <a:t>등</a:t>
            </a:r>
            <a:r>
              <a:rPr lang="en-US" altLang="ko-KR" sz="2800" dirty="0">
                <a:latin typeface="고도 M" panose="02000503000000020004" pitchFamily="2" charset="-127"/>
                <a:ea typeface="고도 M" panose="02000503000000020004" pitchFamily="2" charset="-127"/>
              </a:rPr>
              <a:t>) </a:t>
            </a:r>
            <a:r>
              <a:rPr lang="en-US" altLang="ko-KR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 </a:t>
            </a:r>
            <a:r>
              <a:rPr lang="ko-KR" altLang="en-US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맞춤 </a:t>
            </a:r>
            <a:r>
              <a:rPr lang="ko-KR" altLang="en-US" sz="2800" dirty="0">
                <a:latin typeface="고도 M" panose="02000503000000020004" pitchFamily="2" charset="-127"/>
                <a:ea typeface="고도 M" panose="02000503000000020004" pitchFamily="2" charset="-127"/>
              </a:rPr>
              <a:t>예방 </a:t>
            </a:r>
            <a:r>
              <a:rPr lang="ko-KR" altLang="en-US" sz="28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필요</a:t>
            </a:r>
            <a:endParaRPr lang="ko-KR" altLang="en-US" sz="2800" dirty="0"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5" name="제목 4"/>
          <p:cNvSpPr txBox="1">
            <a:spLocks/>
          </p:cNvSpPr>
          <p:nvPr/>
        </p:nvSpPr>
        <p:spPr>
          <a:xfrm>
            <a:off x="278573" y="548640"/>
            <a:ext cx="6842663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2.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사업의 필요성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00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내용 개체 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801982"/>
              </p:ext>
            </p:extLst>
          </p:nvPr>
        </p:nvGraphicFramePr>
        <p:xfrm>
          <a:off x="1490662" y="2198688"/>
          <a:ext cx="8922580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제목 4"/>
          <p:cNvSpPr txBox="1">
            <a:spLocks/>
          </p:cNvSpPr>
          <p:nvPr/>
        </p:nvSpPr>
        <p:spPr>
          <a:xfrm>
            <a:off x="278573" y="548640"/>
            <a:ext cx="6842663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3</a:t>
            </a:r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.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사 업 계 획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6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6069723" y="3155419"/>
            <a:ext cx="5055478" cy="10300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8620216"/>
              </p:ext>
            </p:extLst>
          </p:nvPr>
        </p:nvGraphicFramePr>
        <p:xfrm>
          <a:off x="278573" y="1815696"/>
          <a:ext cx="6042122" cy="388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내용 개체 틀 8"/>
          <p:cNvSpPr>
            <a:spLocks noGrp="1"/>
          </p:cNvSpPr>
          <p:nvPr>
            <p:ph sz="quarter" idx="4"/>
          </p:nvPr>
        </p:nvSpPr>
        <p:spPr>
          <a:xfrm>
            <a:off x="6173342" y="3343812"/>
            <a:ext cx="5612255" cy="6532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교육을 통한  생활습관 교정</a:t>
            </a:r>
            <a:endPara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8726" y="2409104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약점</a:t>
            </a:r>
            <a:endParaRPr lang="ko-KR" altLang="en-US" sz="3200" dirty="0"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0645" y="4894118"/>
            <a:ext cx="12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강점</a:t>
            </a:r>
            <a:endParaRPr lang="ko-KR" altLang="en-US" sz="2800" dirty="0"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1" name="제목 4"/>
          <p:cNvSpPr txBox="1">
            <a:spLocks/>
          </p:cNvSpPr>
          <p:nvPr/>
        </p:nvSpPr>
        <p:spPr>
          <a:xfrm>
            <a:off x="251430" y="534557"/>
            <a:ext cx="7862127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3-1)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생애 맞춤 예방 </a:t>
            </a:r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– 10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대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50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6265" y="3194446"/>
            <a:ext cx="1191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약점</a:t>
            </a:r>
            <a:endParaRPr lang="ko-KR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2494" y="5056910"/>
            <a:ext cx="110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+mj-ea"/>
                <a:ea typeface="+mj-ea"/>
              </a:rPr>
              <a:t>강점</a:t>
            </a:r>
            <a:endParaRPr lang="ko-KR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제목 4"/>
          <p:cNvSpPr txBox="1">
            <a:spLocks/>
          </p:cNvSpPr>
          <p:nvPr/>
        </p:nvSpPr>
        <p:spPr>
          <a:xfrm>
            <a:off x="251430" y="534557"/>
            <a:ext cx="7862127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3-1)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생애 맞춤 예방 </a:t>
            </a:r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– 20~30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대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799628" y="2599508"/>
            <a:ext cx="6176472" cy="223631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내용 개체 틀 8"/>
          <p:cNvSpPr txBox="1">
            <a:spLocks/>
          </p:cNvSpPr>
          <p:nvPr/>
        </p:nvSpPr>
        <p:spPr>
          <a:xfrm>
            <a:off x="5945021" y="2755035"/>
            <a:ext cx="5885685" cy="200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 3" pitchFamily="18" charset="2"/>
              <a:buChar char="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3" pitchFamily="18" charset="2"/>
              <a:buChar char="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4"/>
              </a:buClr>
              <a:buSzPct val="90000"/>
              <a:buFont typeface="Wingdings 3" pitchFamily="18" charset="2"/>
              <a:buChar char="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5"/>
              </a:buClr>
              <a:buSzPct val="90000"/>
              <a:buFont typeface="Wingdings 3" pitchFamily="18" charset="2"/>
              <a:buChar char="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3" pitchFamily="18" charset="2"/>
              <a:buNone/>
            </a:pP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* SNS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및 스마트폰 이용</a:t>
            </a:r>
            <a:endPara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endParaRPr>
          </a:p>
          <a:p>
            <a:pPr marL="0" indent="0">
              <a:buFont typeface="Wingdings 3" pitchFamily="18" charset="2"/>
              <a:buNone/>
            </a:pP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* 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비슷한 연령층에서 발생한 질병</a:t>
            </a: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/>
            </a:r>
            <a:b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</a:b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 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  </a:t>
            </a: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(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암</a:t>
            </a: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) 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정보제공</a:t>
            </a:r>
            <a:endPara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graphicFrame>
        <p:nvGraphicFramePr>
          <p:cNvPr id="12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221915"/>
              </p:ext>
            </p:extLst>
          </p:nvPr>
        </p:nvGraphicFramePr>
        <p:xfrm>
          <a:off x="289405" y="1815696"/>
          <a:ext cx="6042122" cy="388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08726" y="2409104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약점</a:t>
            </a:r>
            <a:endParaRPr lang="ko-KR" altLang="en-US" sz="3200" dirty="0"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3345" y="4853604"/>
            <a:ext cx="12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강점</a:t>
            </a:r>
            <a:endParaRPr lang="ko-KR" altLang="en-US" sz="2800" dirty="0"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629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27"/>
          <p:cNvSpPr/>
          <p:nvPr/>
        </p:nvSpPr>
        <p:spPr>
          <a:xfrm>
            <a:off x="5799628" y="2599508"/>
            <a:ext cx="6176472" cy="223631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4"/>
          <p:cNvSpPr txBox="1">
            <a:spLocks/>
          </p:cNvSpPr>
          <p:nvPr/>
        </p:nvSpPr>
        <p:spPr>
          <a:xfrm>
            <a:off x="251430" y="534557"/>
            <a:ext cx="7862127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3-1)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생애 맞춤 예방 </a:t>
            </a:r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– 40~60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대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  <p:graphicFrame>
        <p:nvGraphicFramePr>
          <p:cNvPr id="26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0522"/>
              </p:ext>
            </p:extLst>
          </p:nvPr>
        </p:nvGraphicFramePr>
        <p:xfrm>
          <a:off x="289405" y="1815696"/>
          <a:ext cx="6042122" cy="388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내용 개체 틀 8"/>
          <p:cNvSpPr txBox="1">
            <a:spLocks/>
          </p:cNvSpPr>
          <p:nvPr/>
        </p:nvSpPr>
        <p:spPr>
          <a:xfrm>
            <a:off x="5956065" y="2729184"/>
            <a:ext cx="5885685" cy="1976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 3" pitchFamily="18" charset="2"/>
              <a:buChar char="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3" pitchFamily="18" charset="2"/>
              <a:buChar char="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4"/>
              </a:buClr>
              <a:buSzPct val="90000"/>
              <a:buFont typeface="Wingdings 3" pitchFamily="18" charset="2"/>
              <a:buChar char="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5"/>
              </a:buClr>
              <a:buSzPct val="90000"/>
              <a:buFont typeface="Wingdings 3" pitchFamily="18" charset="2"/>
              <a:buChar char="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3" pitchFamily="18" charset="2"/>
              <a:buNone/>
            </a:pP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* 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암 조기검진을 통한 예방</a:t>
            </a:r>
            <a:endPara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endParaRPr>
          </a:p>
          <a:p>
            <a:pPr marL="0" indent="0">
              <a:buNone/>
            </a:pP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* 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암 예방 홍보</a:t>
            </a: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/>
            </a:r>
            <a:b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</a:b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  (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주민자치대학</a:t>
            </a: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, 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공공이용시설</a:t>
            </a: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)</a:t>
            </a:r>
            <a:endParaRPr lang="ko-KR" altLang="en-US" sz="3200" dirty="0" smtClean="0"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08726" y="2409104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약점</a:t>
            </a:r>
            <a:endParaRPr lang="ko-KR" altLang="en-US" sz="3200" dirty="0"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43319" y="4853604"/>
            <a:ext cx="12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강점</a:t>
            </a:r>
            <a:endParaRPr lang="ko-KR" altLang="en-US" sz="2800" dirty="0"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002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912894" y="3004431"/>
            <a:ext cx="4415834" cy="1668500"/>
          </a:xfrm>
        </p:spPr>
        <p:txBody>
          <a:bodyPr>
            <a:normAutofit fontScale="40000" lnSpcReduction="20000"/>
          </a:bodyPr>
          <a:lstStyle/>
          <a:p>
            <a:pPr marL="0" indent="0" fontAlgn="base">
              <a:buNone/>
            </a:pPr>
            <a:r>
              <a:rPr lang="ko-KR" altLang="en-US" sz="5900" dirty="0">
                <a:solidFill>
                  <a:schemeClr val="bg1"/>
                </a:solidFill>
                <a:latin typeface="+mj-ea"/>
                <a:ea typeface="+mj-ea"/>
              </a:rPr>
              <a:t>암 조기검진을 통한 예방</a:t>
            </a:r>
          </a:p>
          <a:p>
            <a:pPr marL="0" indent="0" fontAlgn="base">
              <a:buNone/>
            </a:pPr>
            <a:endParaRPr lang="en-US" altLang="ko-KR" sz="590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0" indent="0" fontAlgn="base">
              <a:lnSpc>
                <a:spcPct val="120000"/>
              </a:lnSpc>
              <a:buNone/>
            </a:pPr>
            <a:r>
              <a:rPr lang="ko-KR" altLang="en-US" sz="5900" dirty="0" smtClean="0">
                <a:solidFill>
                  <a:schemeClr val="bg1"/>
                </a:solidFill>
                <a:latin typeface="+mj-ea"/>
                <a:ea typeface="+mj-ea"/>
              </a:rPr>
              <a:t>사회복지 </a:t>
            </a:r>
            <a:r>
              <a:rPr lang="ko-KR" altLang="en-US" sz="5900" dirty="0">
                <a:solidFill>
                  <a:schemeClr val="bg1"/>
                </a:solidFill>
                <a:latin typeface="+mj-ea"/>
                <a:ea typeface="+mj-ea"/>
              </a:rPr>
              <a:t>시설을 통한 암 </a:t>
            </a:r>
            <a:r>
              <a:rPr lang="ko-KR" altLang="en-US" sz="5900" dirty="0" smtClean="0">
                <a:solidFill>
                  <a:schemeClr val="bg1"/>
                </a:solidFill>
                <a:latin typeface="+mj-ea"/>
                <a:ea typeface="+mj-ea"/>
              </a:rPr>
              <a:t>예방 </a:t>
            </a:r>
            <a:r>
              <a:rPr lang="ko-KR" altLang="en-US" sz="5900" dirty="0">
                <a:solidFill>
                  <a:schemeClr val="bg1"/>
                </a:solidFill>
                <a:latin typeface="+mj-ea"/>
                <a:ea typeface="+mj-ea"/>
              </a:rPr>
              <a:t>교육 및 생활습관 교정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8011" y="3024649"/>
            <a:ext cx="114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약점</a:t>
            </a:r>
            <a:endParaRPr lang="ko-KR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6255" y="4709285"/>
            <a:ext cx="111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bg1"/>
                </a:solidFill>
                <a:latin typeface="+mj-ea"/>
                <a:ea typeface="+mj-ea"/>
              </a:rPr>
              <a:t>강점</a:t>
            </a:r>
            <a:endParaRPr lang="ko-KR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제목 4"/>
          <p:cNvSpPr txBox="1">
            <a:spLocks/>
          </p:cNvSpPr>
          <p:nvPr/>
        </p:nvSpPr>
        <p:spPr>
          <a:xfrm>
            <a:off x="251430" y="534557"/>
            <a:ext cx="8232170" cy="71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3-1) 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생애 맞춤 예방 </a:t>
            </a:r>
            <a:r>
              <a:rPr lang="en-US" altLang="ko-KR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– 60</a:t>
            </a:r>
            <a:r>
              <a:rPr lang="ko-KR" altLang="en-US" b="1" dirty="0" smtClean="0">
                <a:solidFill>
                  <a:schemeClr val="accent4"/>
                </a:solidFill>
                <a:latin typeface="고도 B" panose="02000503000000020004" pitchFamily="2" charset="-127"/>
                <a:ea typeface="고도 B" panose="02000503000000020004" pitchFamily="2" charset="-127"/>
              </a:rPr>
              <a:t>대 이상</a:t>
            </a:r>
            <a:endParaRPr lang="ko-KR" altLang="en-US" b="1" dirty="0">
              <a:solidFill>
                <a:schemeClr val="accent4"/>
              </a:solidFill>
              <a:latin typeface="고도 B" panose="02000503000000020004" pitchFamily="2" charset="-127"/>
              <a:ea typeface="고도 B" panose="02000503000000020004" pitchFamily="2" charset="-127"/>
            </a:endParaRPr>
          </a:p>
        </p:txBody>
      </p:sp>
      <p:graphicFrame>
        <p:nvGraphicFramePr>
          <p:cNvPr id="11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064303"/>
              </p:ext>
            </p:extLst>
          </p:nvPr>
        </p:nvGraphicFramePr>
        <p:xfrm>
          <a:off x="289405" y="1815696"/>
          <a:ext cx="6042122" cy="388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모서리가 둥근 직사각형 11"/>
          <p:cNvSpPr/>
          <p:nvPr/>
        </p:nvSpPr>
        <p:spPr>
          <a:xfrm>
            <a:off x="5799628" y="2599508"/>
            <a:ext cx="6176472" cy="223631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내용 개체 틀 8"/>
          <p:cNvSpPr txBox="1">
            <a:spLocks/>
          </p:cNvSpPr>
          <p:nvPr/>
        </p:nvSpPr>
        <p:spPr>
          <a:xfrm>
            <a:off x="5920940" y="2722834"/>
            <a:ext cx="5885685" cy="1989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 3" pitchFamily="18" charset="2"/>
              <a:buChar char="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3" pitchFamily="18" charset="2"/>
              <a:buChar char="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accent4"/>
              </a:buClr>
              <a:buSzPct val="90000"/>
              <a:buFont typeface="Wingdings 3" pitchFamily="18" charset="2"/>
              <a:buChar char="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accent5"/>
              </a:buClr>
              <a:buSzPct val="90000"/>
              <a:buFont typeface="Wingdings 3" pitchFamily="18" charset="2"/>
              <a:buChar char="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3" pitchFamily="18" charset="2"/>
              <a:buNone/>
            </a:pP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* 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암 조기검진을 통한 예방</a:t>
            </a:r>
            <a:endPara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endParaRPr>
          </a:p>
          <a:p>
            <a:pPr marL="0" indent="0">
              <a:buNone/>
            </a:pP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* 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사회복지 시설을 통한 암 예방</a:t>
            </a: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/>
            </a:r>
            <a:b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</a:br>
            <a:r>
              <a:rPr lang="en-US" altLang="ko-KR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   </a:t>
            </a:r>
            <a:r>
              <a:rPr lang="ko-KR" altLang="en-US" sz="3200" dirty="0" smtClean="0">
                <a:latin typeface="고도 M" panose="02000503000000020004" pitchFamily="2" charset="-127"/>
                <a:ea typeface="고도 M" panose="02000503000000020004" pitchFamily="2" charset="-127"/>
              </a:rPr>
              <a:t>교육 및 생활습관 교정 </a:t>
            </a:r>
            <a:endParaRPr lang="en-US" altLang="ko-KR" sz="3200" dirty="0" smtClean="0"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8726" y="2409104"/>
            <a:ext cx="97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약점</a:t>
            </a:r>
            <a:endParaRPr lang="ko-KR" altLang="en-US" sz="3200" dirty="0"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3319" y="4853604"/>
            <a:ext cx="12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강점</a:t>
            </a:r>
            <a:endParaRPr lang="ko-KR" altLang="en-US" sz="2800" dirty="0"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62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_Simple01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TM02900722[[fn=이온(회의실)]]</Template>
  <TotalTime>5968</TotalTime>
  <Words>1399</Words>
  <Application>Microsoft Office PowerPoint</Application>
  <PresentationFormat>와이드스크린</PresentationFormat>
  <Paragraphs>328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26</vt:i4>
      </vt:variant>
    </vt:vector>
  </HeadingPairs>
  <TitlesOfParts>
    <vt:vector size="40" baseType="lpstr">
      <vt:lpstr>배달의민족 도현</vt:lpstr>
      <vt:lpstr>빙그레체</vt:lpstr>
      <vt:lpstr>Wingdings 3</vt:lpstr>
      <vt:lpstr>고도 M</vt:lpstr>
      <vt:lpstr>맑은 고딕</vt:lpstr>
      <vt:lpstr>Arial</vt:lpstr>
      <vt:lpstr>Wingdings 2</vt:lpstr>
      <vt:lpstr>Tw Cen MT</vt:lpstr>
      <vt:lpstr>고도 B</vt:lpstr>
      <vt:lpstr>Calibri</vt:lpstr>
      <vt:lpstr>Calibri Light</vt:lpstr>
      <vt:lpstr>HDOfficeLightV0</vt:lpstr>
      <vt:lpstr>1_HDOfficeLightV0</vt:lpstr>
      <vt:lpstr>New_Simple01</vt:lpstr>
      <vt:lpstr>강진군 맞춤형 암 예방 사업</vt:lpstr>
      <vt:lpstr>PowerPoint 프레젠테이션</vt:lpstr>
      <vt:lpstr>1. 지 역 현 황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강진군 맞춤형 암 예방</dc:title>
  <dc:creator>간토기</dc:creator>
  <cp:lastModifiedBy>간토기</cp:lastModifiedBy>
  <cp:revision>136</cp:revision>
  <dcterms:created xsi:type="dcterms:W3CDTF">2016-11-23T00:20:18Z</dcterms:created>
  <dcterms:modified xsi:type="dcterms:W3CDTF">2016-11-28T02:10:31Z</dcterms:modified>
</cp:coreProperties>
</file>