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797675" cy="9926638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>
      <p:cViewPr>
        <p:scale>
          <a:sx n="17" d="100"/>
          <a:sy n="17" d="100"/>
        </p:scale>
        <p:origin x="-1476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50516;&#54872;&#51088;%20&#49345;&#45812;&#49436;&#48708;&#49828;%20&#53685;&#44228;_11.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31681233595800523"/>
          <c:y val="0.23200204141149022"/>
          <c:w val="0.39970866141732281"/>
          <c:h val="0.66618110236220474"/>
        </c:manualLayout>
      </c:layout>
      <c:pieChart>
        <c:varyColors val="1"/>
        <c:ser>
          <c:idx val="0"/>
          <c:order val="0"/>
          <c:tx>
            <c:strRef>
              <c:f>통계!$AA$2</c:f>
              <c:strCache>
                <c:ptCount val="1"/>
                <c:pt idx="0">
                  <c:v>환자의 만족도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3964801841189753"/>
                  <c:y val="-6.25031562149660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098224380297614"/>
                  <c:y val="-3.00661037662481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36805664916885389"/>
                  <c:y val="0.240789224263633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6319553805774279"/>
                  <c:y val="0.474585520559930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ko-K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통계!$Z$3:$Z$7</c:f>
              <c:strCache>
                <c:ptCount val="5"/>
                <c:pt idx="0">
                  <c:v>매우 만족</c:v>
                </c:pt>
                <c:pt idx="1">
                  <c:v>만족</c:v>
                </c:pt>
                <c:pt idx="2">
                  <c:v>보통</c:v>
                </c:pt>
                <c:pt idx="3">
                  <c:v>불만족</c:v>
                </c:pt>
                <c:pt idx="4">
                  <c:v>매우 불만족</c:v>
                </c:pt>
              </c:strCache>
            </c:strRef>
          </c:cat>
          <c:val>
            <c:numRef>
              <c:f>통계!$AB$3:$AB$7</c:f>
              <c:numCache>
                <c:formatCode>0.0_ </c:formatCode>
                <c:ptCount val="5"/>
                <c:pt idx="0">
                  <c:v>56.521739130434781</c:v>
                </c:pt>
                <c:pt idx="1">
                  <c:v>34.782608695652172</c:v>
                </c:pt>
                <c:pt idx="2">
                  <c:v>8.695652173913043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54EC3-F8EE-4435-AE6A-FA1052CCC88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64B2C9-E327-4880-94AB-6ED1A4B7F76D}">
      <dgm:prSet custT="1"/>
      <dgm:spPr/>
      <dgm:t>
        <a:bodyPr lIns="182880" tIns="182880" rIns="91440" bIns="91440" anchor="t" anchorCtr="0"/>
        <a:lstStyle/>
        <a:p>
          <a:pPr rtl="0">
            <a:spcAft>
              <a:spcPts val="800"/>
            </a:spcAft>
          </a:pPr>
          <a:r>
            <a:rPr lang="ko-KR" altLang="en-US" sz="3200" b="1" dirty="0" smtClean="0">
              <a:solidFill>
                <a:schemeClr val="tx1"/>
              </a:solidFill>
            </a:rPr>
            <a:t>암 </a:t>
          </a:r>
          <a:r>
            <a:rPr lang="ko-KR" altLang="en-US" sz="3200" b="1" dirty="0" smtClean="0">
              <a:solidFill>
                <a:schemeClr val="bg1"/>
              </a:solidFill>
            </a:rPr>
            <a:t>치료를 마친 </a:t>
          </a:r>
          <a:r>
            <a:rPr lang="ko-KR" altLang="en-US" sz="3200" b="1" dirty="0" smtClean="0">
              <a:solidFill>
                <a:schemeClr val="tx1"/>
              </a:solidFill>
            </a:rPr>
            <a:t>환자 프로그램</a:t>
          </a:r>
          <a:r>
            <a:rPr lang="en-US" altLang="ko-KR" sz="3200" b="1" dirty="0" smtClean="0">
              <a:solidFill>
                <a:schemeClr val="tx1"/>
              </a:solidFill>
            </a:rPr>
            <a:t>(</a:t>
          </a:r>
          <a:r>
            <a:rPr lang="en-US" altLang="ko-KR" sz="3200" b="1" dirty="0" smtClean="0">
              <a:solidFill>
                <a:schemeClr val="bg1"/>
              </a:solidFill>
            </a:rPr>
            <a:t>A</a:t>
          </a:r>
          <a:r>
            <a:rPr lang="en-US" altLang="ko-KR" sz="3200" b="1" dirty="0" smtClean="0">
              <a:solidFill>
                <a:schemeClr val="tx1"/>
              </a:solidFill>
            </a:rPr>
            <a:t>)</a:t>
          </a:r>
        </a:p>
        <a:p>
          <a:pPr rtl="0">
            <a:spcAft>
              <a:spcPts val="800"/>
            </a:spcAft>
          </a:pPr>
          <a:endParaRPr lang="en-US" sz="2800" dirty="0"/>
        </a:p>
      </dgm:t>
    </dgm:pt>
    <dgm:pt modelId="{4E80213B-A0D4-480B-96E9-BCBFAC6405EC}" type="parTrans" cxnId="{BC4E2C3D-7E20-42B3-9135-38707A8F0CA7}">
      <dgm:prSet/>
      <dgm:spPr/>
      <dgm:t>
        <a:bodyPr/>
        <a:lstStyle/>
        <a:p>
          <a:endParaRPr lang="en-US"/>
        </a:p>
      </dgm:t>
    </dgm:pt>
    <dgm:pt modelId="{4EE6EE90-F5FE-438E-B1D7-A88489AF0043}" type="sibTrans" cxnId="{BC4E2C3D-7E20-42B3-9135-38707A8F0CA7}">
      <dgm:prSet/>
      <dgm:spPr/>
      <dgm:t>
        <a:bodyPr/>
        <a:lstStyle/>
        <a:p>
          <a:endParaRPr lang="en-US"/>
        </a:p>
      </dgm:t>
    </dgm:pt>
    <dgm:pt modelId="{BF4908C2-81A9-4258-BAC4-E3314A5503B5}">
      <dgm:prSet custT="1"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ko-KR" altLang="en-US" sz="3600" b="1" dirty="0" smtClean="0">
              <a:solidFill>
                <a:schemeClr val="tx1"/>
              </a:solidFill>
            </a:rPr>
            <a:t>암 </a:t>
          </a:r>
          <a:r>
            <a:rPr lang="ko-KR" altLang="en-US" sz="3600" b="1" dirty="0" smtClean="0">
              <a:solidFill>
                <a:schemeClr val="bg1"/>
              </a:solidFill>
            </a:rPr>
            <a:t>치료 중</a:t>
          </a:r>
          <a:r>
            <a:rPr lang="ko-KR" altLang="en-US" sz="3600" b="1" dirty="0" smtClean="0">
              <a:solidFill>
                <a:schemeClr val="tx1"/>
              </a:solidFill>
            </a:rPr>
            <a:t>인 환자 프로그램</a:t>
          </a:r>
          <a:r>
            <a:rPr lang="en-US" altLang="ko-KR" sz="3600" b="1" dirty="0" smtClean="0">
              <a:solidFill>
                <a:schemeClr val="tx1"/>
              </a:solidFill>
            </a:rPr>
            <a:t>(</a:t>
          </a:r>
          <a:r>
            <a:rPr lang="en-US" altLang="ko-KR" sz="3600" b="1" dirty="0" smtClean="0">
              <a:solidFill>
                <a:schemeClr val="bg1"/>
              </a:solidFill>
            </a:rPr>
            <a:t>M</a:t>
          </a:r>
          <a:r>
            <a:rPr lang="en-US" altLang="ko-KR" sz="3600" b="1" dirty="0" smtClean="0">
              <a:solidFill>
                <a:schemeClr val="tx1"/>
              </a:solidFill>
            </a:rPr>
            <a:t>)</a:t>
          </a:r>
          <a:endParaRPr lang="en-US" sz="3600" b="1" dirty="0">
            <a:solidFill>
              <a:schemeClr val="tx1"/>
            </a:solidFill>
          </a:endParaRPr>
        </a:p>
      </dgm:t>
    </dgm:pt>
    <dgm:pt modelId="{FA091601-A65C-480C-925B-2B8AAEE5C5D0}" type="parTrans" cxnId="{76215E16-FA1B-4490-A336-E779A2E8C919}">
      <dgm:prSet/>
      <dgm:spPr/>
      <dgm:t>
        <a:bodyPr/>
        <a:lstStyle/>
        <a:p>
          <a:endParaRPr lang="en-US"/>
        </a:p>
      </dgm:t>
    </dgm:pt>
    <dgm:pt modelId="{3276C923-71AD-49BD-A17C-1516FD0BC4A5}" type="sibTrans" cxnId="{76215E16-FA1B-4490-A336-E779A2E8C919}">
      <dgm:prSet/>
      <dgm:spPr/>
      <dgm:t>
        <a:bodyPr/>
        <a:lstStyle/>
        <a:p>
          <a:endParaRPr lang="en-US"/>
        </a:p>
      </dgm:t>
    </dgm:pt>
    <dgm:pt modelId="{53AADB18-D3A8-4454-9C26-9F9881A4F632}">
      <dgm:prSet custT="1"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ko-KR" altLang="en-US" sz="2400" dirty="0" smtClean="0"/>
            <a:t>보건소 </a:t>
          </a:r>
          <a:r>
            <a:rPr lang="en-US" altLang="ko-KR" sz="2400" dirty="0" smtClean="0"/>
            <a:t>Partnership </a:t>
          </a:r>
          <a:r>
            <a:rPr lang="ko-KR" altLang="en-US" sz="2400" dirty="0" smtClean="0"/>
            <a:t>프로그램</a:t>
          </a:r>
          <a:endParaRPr lang="en-US" sz="2400" dirty="0"/>
        </a:p>
      </dgm:t>
    </dgm:pt>
    <dgm:pt modelId="{4CF56DED-5C44-418D-992B-EDC1818CBC52}" type="parTrans" cxnId="{913064AF-7A0D-461C-8964-52BB2BE0D0E7}">
      <dgm:prSet/>
      <dgm:spPr/>
      <dgm:t>
        <a:bodyPr/>
        <a:lstStyle/>
        <a:p>
          <a:endParaRPr lang="en-US"/>
        </a:p>
      </dgm:t>
    </dgm:pt>
    <dgm:pt modelId="{C95C9C46-9E09-4561-B7CF-5095ACAC0141}" type="sibTrans" cxnId="{913064AF-7A0D-461C-8964-52BB2BE0D0E7}">
      <dgm:prSet/>
      <dgm:spPr/>
      <dgm:t>
        <a:bodyPr/>
        <a:lstStyle/>
        <a:p>
          <a:endParaRPr lang="en-US"/>
        </a:p>
      </dgm:t>
    </dgm:pt>
    <dgm:pt modelId="{89723155-4CAC-4340-B4E7-540554A4EFF2}">
      <dgm:prSet custT="1"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ko-KR" altLang="en-US" sz="3200" b="1" dirty="0" err="1" smtClean="0">
              <a:solidFill>
                <a:schemeClr val="bg1"/>
              </a:solidFill>
            </a:rPr>
            <a:t>말기암</a:t>
          </a:r>
          <a:r>
            <a:rPr lang="ko-KR" altLang="en-US" sz="3200" b="1" dirty="0" smtClean="0">
              <a:solidFill>
                <a:schemeClr val="bg1"/>
              </a:solidFill>
            </a:rPr>
            <a:t> 단계</a:t>
          </a:r>
          <a:r>
            <a:rPr lang="ko-KR" altLang="en-US" sz="3200" b="1" dirty="0" smtClean="0">
              <a:solidFill>
                <a:schemeClr val="tx1"/>
              </a:solidFill>
            </a:rPr>
            <a:t>인 환자 프로그램</a:t>
          </a:r>
          <a:r>
            <a:rPr lang="en-US" altLang="ko-KR" sz="3200" b="1" dirty="0" smtClean="0">
              <a:solidFill>
                <a:schemeClr val="tx1"/>
              </a:solidFill>
            </a:rPr>
            <a:t>(</a:t>
          </a:r>
          <a:r>
            <a:rPr lang="en-US" altLang="ko-KR" sz="3200" b="1" dirty="0" smtClean="0">
              <a:solidFill>
                <a:schemeClr val="bg1"/>
              </a:solidFill>
            </a:rPr>
            <a:t>Z</a:t>
          </a:r>
          <a:r>
            <a:rPr lang="en-US" altLang="ko-KR" sz="3200" b="1" dirty="0" smtClean="0">
              <a:solidFill>
                <a:schemeClr val="tx1"/>
              </a:solidFill>
            </a:rPr>
            <a:t>)</a:t>
          </a:r>
          <a:endParaRPr lang="en-US" sz="3200" b="1" dirty="0">
            <a:solidFill>
              <a:schemeClr val="tx1"/>
            </a:solidFill>
          </a:endParaRPr>
        </a:p>
      </dgm:t>
    </dgm:pt>
    <dgm:pt modelId="{DD12BB29-033B-4DE4-9EA6-FAD4D57674C4}" type="parTrans" cxnId="{E62A5CFE-AD45-492C-9D44-CE20A78874A2}">
      <dgm:prSet/>
      <dgm:spPr/>
      <dgm:t>
        <a:bodyPr/>
        <a:lstStyle/>
        <a:p>
          <a:endParaRPr lang="en-US"/>
        </a:p>
      </dgm:t>
    </dgm:pt>
    <dgm:pt modelId="{1B406096-E967-4B4E-9EA1-4C108E151EE0}" type="sibTrans" cxnId="{E62A5CFE-AD45-492C-9D44-CE20A78874A2}">
      <dgm:prSet/>
      <dgm:spPr/>
      <dgm:t>
        <a:bodyPr/>
        <a:lstStyle/>
        <a:p>
          <a:endParaRPr lang="en-US"/>
        </a:p>
      </dgm:t>
    </dgm:pt>
    <dgm:pt modelId="{62D38705-1F43-4594-98E2-3CFFBF62B70C}">
      <dgm:prSet custT="1"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endParaRPr lang="en-US" sz="2400" dirty="0"/>
        </a:p>
      </dgm:t>
    </dgm:pt>
    <dgm:pt modelId="{BF0BFA71-49AF-4693-BA14-724EAC339566}" type="parTrans" cxnId="{0208A007-0A46-4705-802F-792AE53B2892}">
      <dgm:prSet/>
      <dgm:spPr/>
      <dgm:t>
        <a:bodyPr/>
        <a:lstStyle/>
        <a:p>
          <a:endParaRPr lang="en-US"/>
        </a:p>
      </dgm:t>
    </dgm:pt>
    <dgm:pt modelId="{31286406-30DE-4F03-9BBE-2B3B05F100DC}" type="sibTrans" cxnId="{0208A007-0A46-4705-802F-792AE53B2892}">
      <dgm:prSet/>
      <dgm:spPr/>
      <dgm:t>
        <a:bodyPr/>
        <a:lstStyle/>
        <a:p>
          <a:endParaRPr lang="en-US"/>
        </a:p>
      </dgm:t>
    </dgm:pt>
    <dgm:pt modelId="{45916186-32CE-4164-8E1C-DE52FD6DADF8}">
      <dgm:prSet custT="1"/>
      <dgm:spPr/>
      <dgm:t>
        <a:bodyPr/>
        <a:lstStyle/>
        <a:p>
          <a:pPr rtl="0"/>
          <a:r>
            <a:rPr lang="ko-KR" altLang="en-US" sz="2400" dirty="0" smtClean="0"/>
            <a:t>요양기관 맞춤 교육 프로그램</a:t>
          </a:r>
          <a:endParaRPr lang="en-US" sz="2400" dirty="0"/>
        </a:p>
      </dgm:t>
    </dgm:pt>
    <dgm:pt modelId="{A608F8C6-6BDA-4E4F-8026-AFCF5EFB7698}" type="parTrans" cxnId="{B60501AA-C8F5-4FC7-B5B0-505E5F81CA0B}">
      <dgm:prSet/>
      <dgm:spPr/>
      <dgm:t>
        <a:bodyPr/>
        <a:lstStyle/>
        <a:p>
          <a:endParaRPr lang="en-US"/>
        </a:p>
      </dgm:t>
    </dgm:pt>
    <dgm:pt modelId="{DDFEB6EE-710E-4D26-8A0B-66BAFB8E35C7}" type="sibTrans" cxnId="{B60501AA-C8F5-4FC7-B5B0-505E5F81CA0B}">
      <dgm:prSet/>
      <dgm:spPr/>
      <dgm:t>
        <a:bodyPr/>
        <a:lstStyle/>
        <a:p>
          <a:endParaRPr lang="en-US"/>
        </a:p>
      </dgm:t>
    </dgm:pt>
    <dgm:pt modelId="{044C24C6-E7B9-447C-981C-52DEE0BFF86C}">
      <dgm:prSet custT="1"/>
      <dgm:spPr/>
      <dgm:t>
        <a:bodyPr/>
        <a:lstStyle/>
        <a:p>
          <a:pPr rtl="0"/>
          <a:r>
            <a:rPr lang="ko-KR" altLang="en-US" sz="2400" dirty="0" smtClean="0"/>
            <a:t>암 환자 전화 상담 프로그램</a:t>
          </a:r>
          <a:endParaRPr lang="en-US" sz="2400" dirty="0"/>
        </a:p>
      </dgm:t>
    </dgm:pt>
    <dgm:pt modelId="{DE80754C-51BA-4D7F-9CA5-BB12BE34003C}" type="parTrans" cxnId="{8D1F4606-3A2E-4854-AC03-AA60EA379A32}">
      <dgm:prSet/>
      <dgm:spPr/>
      <dgm:t>
        <a:bodyPr/>
        <a:lstStyle/>
        <a:p>
          <a:endParaRPr lang="en-US"/>
        </a:p>
      </dgm:t>
    </dgm:pt>
    <dgm:pt modelId="{6586A2A7-6126-4494-AF51-3BAE1E068456}" type="sibTrans" cxnId="{8D1F4606-3A2E-4854-AC03-AA60EA379A32}">
      <dgm:prSet/>
      <dgm:spPr/>
      <dgm:t>
        <a:bodyPr/>
        <a:lstStyle/>
        <a:p>
          <a:endParaRPr lang="en-US"/>
        </a:p>
      </dgm:t>
    </dgm:pt>
    <dgm:pt modelId="{5951AA73-0E94-445D-8B71-CF90F13965AC}">
      <dgm:prSet custT="1"/>
      <dgm:spPr/>
      <dgm:t>
        <a:bodyPr/>
        <a:lstStyle/>
        <a:p>
          <a:pPr rtl="0"/>
          <a:endParaRPr lang="en-US" sz="2400" dirty="0"/>
        </a:p>
      </dgm:t>
    </dgm:pt>
    <dgm:pt modelId="{CE6A1973-DE09-405C-8DE0-EBC13A5B950F}" type="parTrans" cxnId="{1469397D-50B8-4AF1-8AB2-D69A272AD46B}">
      <dgm:prSet/>
      <dgm:spPr/>
      <dgm:t>
        <a:bodyPr/>
        <a:lstStyle/>
        <a:p>
          <a:pPr latinLnBrk="1"/>
          <a:endParaRPr lang="ko-KR" altLang="en-US"/>
        </a:p>
      </dgm:t>
    </dgm:pt>
    <dgm:pt modelId="{D0046C39-47DF-4F85-A8A0-DF0D5BE26FA1}" type="sibTrans" cxnId="{1469397D-50B8-4AF1-8AB2-D69A272AD46B}">
      <dgm:prSet/>
      <dgm:spPr/>
      <dgm:t>
        <a:bodyPr/>
        <a:lstStyle/>
        <a:p>
          <a:pPr latinLnBrk="1"/>
          <a:endParaRPr lang="ko-KR" altLang="en-US"/>
        </a:p>
      </dgm:t>
    </dgm:pt>
    <dgm:pt modelId="{CEF5629A-7372-4BB4-B2B8-B1CC1205559D}">
      <dgm:prSet custT="1"/>
      <dgm:spPr/>
      <dgm:t>
        <a:bodyPr/>
        <a:lstStyle/>
        <a:p>
          <a:pPr rtl="0" latinLnBrk="1">
            <a:spcAft>
              <a:spcPts val="800"/>
            </a:spcAft>
          </a:pPr>
          <a:r>
            <a:rPr lang="ko-KR" altLang="en-US" sz="2400" dirty="0" smtClean="0"/>
            <a:t>암 생존자</a:t>
          </a:r>
          <a:r>
            <a:rPr lang="en-US" altLang="ko-KR" sz="2400" dirty="0" smtClean="0"/>
            <a:t>/</a:t>
          </a:r>
          <a:r>
            <a:rPr lang="ko-KR" altLang="en-US" sz="2400" dirty="0" smtClean="0"/>
            <a:t>예방 </a:t>
          </a:r>
          <a:r>
            <a:rPr lang="ko-KR" altLang="en-US" sz="2400" dirty="0" err="1" smtClean="0"/>
            <a:t>클리닉</a:t>
          </a:r>
          <a:r>
            <a:rPr lang="en-US" sz="2400" dirty="0" smtClean="0"/>
            <a:t> </a:t>
          </a:r>
          <a:r>
            <a:rPr lang="ko-KR" altLang="en-US" sz="2400" dirty="0" smtClean="0"/>
            <a:t>운영</a:t>
          </a:r>
          <a:endParaRPr lang="en-US" sz="2400" dirty="0"/>
        </a:p>
      </dgm:t>
    </dgm:pt>
    <dgm:pt modelId="{1F825DD2-14BB-4E40-968A-EBF2C437A95E}" type="parTrans" cxnId="{B0BE67B3-D9FF-4F3F-BD13-E2CED61BAB94}">
      <dgm:prSet/>
      <dgm:spPr/>
      <dgm:t>
        <a:bodyPr/>
        <a:lstStyle/>
        <a:p>
          <a:pPr latinLnBrk="1"/>
          <a:endParaRPr lang="ko-KR" altLang="en-US"/>
        </a:p>
      </dgm:t>
    </dgm:pt>
    <dgm:pt modelId="{97BFC34B-22A7-4034-B1A9-F1AF0FDD0B65}" type="sibTrans" cxnId="{B0BE67B3-D9FF-4F3F-BD13-E2CED61BAB94}">
      <dgm:prSet/>
      <dgm:spPr/>
      <dgm:t>
        <a:bodyPr/>
        <a:lstStyle/>
        <a:p>
          <a:pPr latinLnBrk="1"/>
          <a:endParaRPr lang="ko-KR" altLang="en-US"/>
        </a:p>
      </dgm:t>
    </dgm:pt>
    <dgm:pt modelId="{81D0EC61-6A5A-4E44-8EF4-04D777891F39}">
      <dgm:prSet custT="1"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ko-KR" altLang="en-US" sz="2400" dirty="0" smtClean="0"/>
            <a:t>자조 모임을 통한 지지 프로그램</a:t>
          </a:r>
          <a:endParaRPr lang="en-US" sz="2400" dirty="0"/>
        </a:p>
      </dgm:t>
    </dgm:pt>
    <dgm:pt modelId="{D0FF0875-9346-42C0-AC73-A4DC77AB3F04}" type="sibTrans" cxnId="{57B793A5-6A1B-4124-831D-19DE33560F5A}">
      <dgm:prSet/>
      <dgm:spPr/>
      <dgm:t>
        <a:bodyPr/>
        <a:lstStyle/>
        <a:p>
          <a:endParaRPr lang="en-US"/>
        </a:p>
      </dgm:t>
    </dgm:pt>
    <dgm:pt modelId="{944A6A11-D7D1-472F-BBFB-8447CAEFA745}" type="parTrans" cxnId="{57B793A5-6A1B-4124-831D-19DE33560F5A}">
      <dgm:prSet/>
      <dgm:spPr/>
      <dgm:t>
        <a:bodyPr/>
        <a:lstStyle/>
        <a:p>
          <a:endParaRPr lang="en-US"/>
        </a:p>
      </dgm:t>
    </dgm:pt>
    <dgm:pt modelId="{06A4D868-B86D-4A25-86EC-7EEF535EDF81}" type="pres">
      <dgm:prSet presAssocID="{64154EC3-F8EE-4435-AE6A-FA1052CC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812A21-DE0F-4343-AD68-4FBBE696BB22}" type="pres">
      <dgm:prSet presAssocID="{7B64B2C9-E327-4880-94AB-6ED1A4B7F76D}" presName="node" presStyleLbl="node1" presStyleIdx="0" presStyleCnt="3" custScaleX="153760" custScaleY="35770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4833F9-DCE4-4375-8BD7-74D23CB4D461}" type="pres">
      <dgm:prSet presAssocID="{4EE6EE90-F5FE-438E-B1D7-A88489AF0043}" presName="sibTrans" presStyleCnt="0"/>
      <dgm:spPr/>
    </dgm:pt>
    <dgm:pt modelId="{B6831239-612E-424A-A517-7B7A16907680}" type="pres">
      <dgm:prSet presAssocID="{BF4908C2-81A9-4258-BAC4-E3314A5503B5}" presName="node" presStyleLbl="node1" presStyleIdx="1" presStyleCnt="3" custScaleX="213747" custScaleY="357004" custLinFactNeighborX="869" custLinFactNeighborY="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E6188-640C-4072-9A46-9DB5D40CF5AA}" type="pres">
      <dgm:prSet presAssocID="{3276C923-71AD-49BD-A17C-1516FD0BC4A5}" presName="sibTrans" presStyleCnt="0"/>
      <dgm:spPr/>
    </dgm:pt>
    <dgm:pt modelId="{82CC3C90-9074-427A-BFBE-1F5E9D134253}" type="pres">
      <dgm:prSet presAssocID="{89723155-4CAC-4340-B4E7-540554A4EFF2}" presName="node" presStyleLbl="node1" presStyleIdx="2" presStyleCnt="3" custScaleX="145733" custScaleY="366388" custLinFactNeighborX="10618" custLinFactNeighborY="2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93140-85C0-4F53-89BD-165E8C682967}" type="presOf" srcId="{7B64B2C9-E327-4880-94AB-6ED1A4B7F76D}" destId="{43812A21-DE0F-4343-AD68-4FBBE696BB22}" srcOrd="0" destOrd="0" presId="urn:microsoft.com/office/officeart/2005/8/layout/default"/>
    <dgm:cxn modelId="{5F630F35-5856-4287-9B81-0DE3071B6C46}" type="presOf" srcId="{5951AA73-0E94-445D-8B71-CF90F13965AC}" destId="{B6831239-612E-424A-A517-7B7A16907680}" srcOrd="0" destOrd="2" presId="urn:microsoft.com/office/officeart/2005/8/layout/default"/>
    <dgm:cxn modelId="{0208A007-0A46-4705-802F-792AE53B2892}" srcId="{89723155-4CAC-4340-B4E7-540554A4EFF2}" destId="{62D38705-1F43-4594-98E2-3CFFBF62B70C}" srcOrd="0" destOrd="0" parTransId="{BF0BFA71-49AF-4693-BA14-724EAC339566}" sibTransId="{31286406-30DE-4F03-9BBE-2B3B05F100DC}"/>
    <dgm:cxn modelId="{D469A0E2-9A44-4D6B-A4F3-0AD08D6BE8D1}" type="presOf" srcId="{CEF5629A-7372-4BB4-B2B8-B1CC1205559D}" destId="{43812A21-DE0F-4343-AD68-4FBBE696BB22}" srcOrd="0" destOrd="2" presId="urn:microsoft.com/office/officeart/2005/8/layout/default"/>
    <dgm:cxn modelId="{76215E16-FA1B-4490-A336-E779A2E8C919}" srcId="{64154EC3-F8EE-4435-AE6A-FA1052CCC888}" destId="{BF4908C2-81A9-4258-BAC4-E3314A5503B5}" srcOrd="1" destOrd="0" parTransId="{FA091601-A65C-480C-925B-2B8AAEE5C5D0}" sibTransId="{3276C923-71AD-49BD-A17C-1516FD0BC4A5}"/>
    <dgm:cxn modelId="{B0BE67B3-D9FF-4F3F-BD13-E2CED61BAB94}" srcId="{7B64B2C9-E327-4880-94AB-6ED1A4B7F76D}" destId="{CEF5629A-7372-4BB4-B2B8-B1CC1205559D}" srcOrd="1" destOrd="0" parTransId="{1F825DD2-14BB-4E40-968A-EBF2C437A95E}" sibTransId="{97BFC34B-22A7-4034-B1A9-F1AF0FDD0B65}"/>
    <dgm:cxn modelId="{7FF93535-7FC9-4944-A5C5-D45555F3FE68}" type="presOf" srcId="{64154EC3-F8EE-4435-AE6A-FA1052CCC888}" destId="{06A4D868-B86D-4A25-86EC-7EEF535EDF81}" srcOrd="0" destOrd="0" presId="urn:microsoft.com/office/officeart/2005/8/layout/default"/>
    <dgm:cxn modelId="{1469397D-50B8-4AF1-8AB2-D69A272AD46B}" srcId="{BF4908C2-81A9-4258-BAC4-E3314A5503B5}" destId="{5951AA73-0E94-445D-8B71-CF90F13965AC}" srcOrd="1" destOrd="0" parTransId="{CE6A1973-DE09-405C-8DE0-EBC13A5B950F}" sibTransId="{D0046C39-47DF-4F85-A8A0-DF0D5BE26FA1}"/>
    <dgm:cxn modelId="{60F338B7-AF4E-4F5F-B45E-E071F40C23E9}" type="presOf" srcId="{044C24C6-E7B9-447C-981C-52DEE0BFF86C}" destId="{82CC3C90-9074-427A-BFBE-1F5E9D134253}" srcOrd="0" destOrd="2" presId="urn:microsoft.com/office/officeart/2005/8/layout/default"/>
    <dgm:cxn modelId="{CD5EB48D-8DEE-4C9F-9D8C-D710236B6AED}" type="presOf" srcId="{45916186-32CE-4164-8E1C-DE52FD6DADF8}" destId="{B6831239-612E-424A-A517-7B7A16907680}" srcOrd="0" destOrd="3" presId="urn:microsoft.com/office/officeart/2005/8/layout/default"/>
    <dgm:cxn modelId="{B60501AA-C8F5-4FC7-B5B0-505E5F81CA0B}" srcId="{BF4908C2-81A9-4258-BAC4-E3314A5503B5}" destId="{45916186-32CE-4164-8E1C-DE52FD6DADF8}" srcOrd="2" destOrd="0" parTransId="{A608F8C6-6BDA-4E4F-8026-AFCF5EFB7698}" sibTransId="{DDFEB6EE-710E-4D26-8A0B-66BAFB8E35C7}"/>
    <dgm:cxn modelId="{8D1F4606-3A2E-4854-AC03-AA60EA379A32}" srcId="{89723155-4CAC-4340-B4E7-540554A4EFF2}" destId="{044C24C6-E7B9-447C-981C-52DEE0BFF86C}" srcOrd="1" destOrd="0" parTransId="{DE80754C-51BA-4D7F-9CA5-BB12BE34003C}" sibTransId="{6586A2A7-6126-4494-AF51-3BAE1E068456}"/>
    <dgm:cxn modelId="{BC4E2C3D-7E20-42B3-9135-38707A8F0CA7}" srcId="{64154EC3-F8EE-4435-AE6A-FA1052CCC888}" destId="{7B64B2C9-E327-4880-94AB-6ED1A4B7F76D}" srcOrd="0" destOrd="0" parTransId="{4E80213B-A0D4-480B-96E9-BCBFAC6405EC}" sibTransId="{4EE6EE90-F5FE-438E-B1D7-A88489AF0043}"/>
    <dgm:cxn modelId="{0F8BE9E6-8612-4EE0-9CD6-38B1ECE93293}" type="presOf" srcId="{81D0EC61-6A5A-4E44-8EF4-04D777891F39}" destId="{43812A21-DE0F-4343-AD68-4FBBE696BB22}" srcOrd="0" destOrd="1" presId="urn:microsoft.com/office/officeart/2005/8/layout/default"/>
    <dgm:cxn modelId="{E62A5CFE-AD45-492C-9D44-CE20A78874A2}" srcId="{64154EC3-F8EE-4435-AE6A-FA1052CCC888}" destId="{89723155-4CAC-4340-B4E7-540554A4EFF2}" srcOrd="2" destOrd="0" parTransId="{DD12BB29-033B-4DE4-9EA6-FAD4D57674C4}" sibTransId="{1B406096-E967-4B4E-9EA1-4C108E151EE0}"/>
    <dgm:cxn modelId="{A9EDF975-D5E2-4B5D-8C47-A6C9BB9AEB9C}" type="presOf" srcId="{62D38705-1F43-4594-98E2-3CFFBF62B70C}" destId="{82CC3C90-9074-427A-BFBE-1F5E9D134253}" srcOrd="0" destOrd="1" presId="urn:microsoft.com/office/officeart/2005/8/layout/default"/>
    <dgm:cxn modelId="{C9B6135B-3EEC-4550-813B-70CC44B67455}" type="presOf" srcId="{BF4908C2-81A9-4258-BAC4-E3314A5503B5}" destId="{B6831239-612E-424A-A517-7B7A16907680}" srcOrd="0" destOrd="0" presId="urn:microsoft.com/office/officeart/2005/8/layout/default"/>
    <dgm:cxn modelId="{57B793A5-6A1B-4124-831D-19DE33560F5A}" srcId="{7B64B2C9-E327-4880-94AB-6ED1A4B7F76D}" destId="{81D0EC61-6A5A-4E44-8EF4-04D777891F39}" srcOrd="0" destOrd="0" parTransId="{944A6A11-D7D1-472F-BBFB-8447CAEFA745}" sibTransId="{D0FF0875-9346-42C0-AC73-A4DC77AB3F04}"/>
    <dgm:cxn modelId="{4A63FB05-47A9-4145-8A6F-4C29A7510F3D}" type="presOf" srcId="{89723155-4CAC-4340-B4E7-540554A4EFF2}" destId="{82CC3C90-9074-427A-BFBE-1F5E9D134253}" srcOrd="0" destOrd="0" presId="urn:microsoft.com/office/officeart/2005/8/layout/default"/>
    <dgm:cxn modelId="{913064AF-7A0D-461C-8964-52BB2BE0D0E7}" srcId="{BF4908C2-81A9-4258-BAC4-E3314A5503B5}" destId="{53AADB18-D3A8-4454-9C26-9F9881A4F632}" srcOrd="0" destOrd="0" parTransId="{4CF56DED-5C44-418D-992B-EDC1818CBC52}" sibTransId="{C95C9C46-9E09-4561-B7CF-5095ACAC0141}"/>
    <dgm:cxn modelId="{6AD3FF52-E05E-47B6-8D6D-CF8540E84356}" type="presOf" srcId="{53AADB18-D3A8-4454-9C26-9F9881A4F632}" destId="{B6831239-612E-424A-A517-7B7A16907680}" srcOrd="0" destOrd="1" presId="urn:microsoft.com/office/officeart/2005/8/layout/default"/>
    <dgm:cxn modelId="{78B73A7C-4AC3-4778-B911-55965BD5A3B7}" type="presParOf" srcId="{06A4D868-B86D-4A25-86EC-7EEF535EDF81}" destId="{43812A21-DE0F-4343-AD68-4FBBE696BB22}" srcOrd="0" destOrd="0" presId="urn:microsoft.com/office/officeart/2005/8/layout/default"/>
    <dgm:cxn modelId="{47D03C7D-00BA-410E-AFAA-EE1F6B61ADD6}" type="presParOf" srcId="{06A4D868-B86D-4A25-86EC-7EEF535EDF81}" destId="{354833F9-DCE4-4375-8BD7-74D23CB4D461}" srcOrd="1" destOrd="0" presId="urn:microsoft.com/office/officeart/2005/8/layout/default"/>
    <dgm:cxn modelId="{7EB75B6A-2AFD-4088-B424-BDCCEC8B868B}" type="presParOf" srcId="{06A4D868-B86D-4A25-86EC-7EEF535EDF81}" destId="{B6831239-612E-424A-A517-7B7A16907680}" srcOrd="2" destOrd="0" presId="urn:microsoft.com/office/officeart/2005/8/layout/default"/>
    <dgm:cxn modelId="{7354C35B-CE90-460D-AEDE-278119E8A009}" type="presParOf" srcId="{06A4D868-B86D-4A25-86EC-7EEF535EDF81}" destId="{CEDE6188-640C-4072-9A46-9DB5D40CF5AA}" srcOrd="3" destOrd="0" presId="urn:microsoft.com/office/officeart/2005/8/layout/default"/>
    <dgm:cxn modelId="{537D8F9E-665F-4AD0-BE44-6CD52A542938}" type="presParOf" srcId="{06A4D868-B86D-4A25-86EC-7EEF535EDF81}" destId="{82CC3C90-9074-427A-BFBE-1F5E9D13425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66735-4991-40BB-B295-FE6797B544A4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98BA3D0-55B1-4F05-9173-64472DBD99F6}">
      <dgm:prSet phldrT="[텍스트]"/>
      <dgm:spPr/>
      <dgm:t>
        <a:bodyPr/>
        <a:lstStyle/>
        <a:p>
          <a:pPr latinLnBrk="1"/>
          <a:r>
            <a:rPr lang="ko-KR" altLang="en-US" dirty="0" smtClean="0"/>
            <a:t>준비</a:t>
          </a:r>
          <a:endParaRPr lang="ko-KR" altLang="en-US" dirty="0"/>
        </a:p>
      </dgm:t>
    </dgm:pt>
    <dgm:pt modelId="{B8CCFD30-8748-4EAF-A24F-59790D0253C9}" type="parTrans" cxnId="{D92FA25B-3CA9-45F2-AFC6-F7309EA7E0F6}">
      <dgm:prSet/>
      <dgm:spPr/>
      <dgm:t>
        <a:bodyPr/>
        <a:lstStyle/>
        <a:p>
          <a:pPr latinLnBrk="1"/>
          <a:endParaRPr lang="ko-KR" altLang="en-US"/>
        </a:p>
      </dgm:t>
    </dgm:pt>
    <dgm:pt modelId="{4954A19A-0065-428A-A66D-C649ADB50247}" type="sibTrans" cxnId="{D92FA25B-3CA9-45F2-AFC6-F7309EA7E0F6}">
      <dgm:prSet/>
      <dgm:spPr/>
      <dgm:t>
        <a:bodyPr/>
        <a:lstStyle/>
        <a:p>
          <a:pPr latinLnBrk="1"/>
          <a:endParaRPr lang="ko-KR" altLang="en-US"/>
        </a:p>
      </dgm:t>
    </dgm:pt>
    <dgm:pt modelId="{CCB373BB-1D2F-4DFC-A4D8-C78BC180AD14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자조 모임의 필요성과 문제점에 대하여 논의</a:t>
          </a:r>
          <a:endParaRPr lang="ko-KR" altLang="en-US" sz="2400" dirty="0"/>
        </a:p>
      </dgm:t>
    </dgm:pt>
    <dgm:pt modelId="{BF5AC17B-F134-4B96-96E9-5116C4E174BA}" type="parTrans" cxnId="{E97ACE61-87FA-4E61-9E17-DC422D0FCAED}">
      <dgm:prSet/>
      <dgm:spPr/>
      <dgm:t>
        <a:bodyPr/>
        <a:lstStyle/>
        <a:p>
          <a:pPr latinLnBrk="1"/>
          <a:endParaRPr lang="ko-KR" altLang="en-US"/>
        </a:p>
      </dgm:t>
    </dgm:pt>
    <dgm:pt modelId="{3068371B-F097-4188-9272-C4578BC94A3B}" type="sibTrans" cxnId="{E97ACE61-87FA-4E61-9E17-DC422D0FCAED}">
      <dgm:prSet/>
      <dgm:spPr/>
      <dgm:t>
        <a:bodyPr/>
        <a:lstStyle/>
        <a:p>
          <a:pPr latinLnBrk="1"/>
          <a:endParaRPr lang="ko-KR" altLang="en-US"/>
        </a:p>
      </dgm:t>
    </dgm:pt>
    <dgm:pt modelId="{4840CB9A-45BA-4936-91F7-5E336F815E97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자조 모임을 이끌어 갈 </a:t>
          </a:r>
          <a:r>
            <a:rPr lang="en-US" altLang="ko-KR" sz="2400" dirty="0" smtClean="0"/>
            <a:t>Modulator </a:t>
          </a:r>
          <a:r>
            <a:rPr lang="ko-KR" altLang="en-US" sz="2400" dirty="0" smtClean="0"/>
            <a:t>인력을 양성</a:t>
          </a:r>
          <a:endParaRPr lang="ko-KR" altLang="en-US" sz="2400" dirty="0"/>
        </a:p>
      </dgm:t>
    </dgm:pt>
    <dgm:pt modelId="{86552D9A-B244-4425-AA79-0F0D111A31E1}" type="parTrans" cxnId="{4FA95333-6156-4210-960D-566F3A425FC5}">
      <dgm:prSet/>
      <dgm:spPr/>
      <dgm:t>
        <a:bodyPr/>
        <a:lstStyle/>
        <a:p>
          <a:pPr latinLnBrk="1"/>
          <a:endParaRPr lang="ko-KR" altLang="en-US"/>
        </a:p>
      </dgm:t>
    </dgm:pt>
    <dgm:pt modelId="{59272532-5F7C-4CEC-B16C-19984A68A505}" type="sibTrans" cxnId="{4FA95333-6156-4210-960D-566F3A425FC5}">
      <dgm:prSet/>
      <dgm:spPr/>
      <dgm:t>
        <a:bodyPr/>
        <a:lstStyle/>
        <a:p>
          <a:pPr latinLnBrk="1"/>
          <a:endParaRPr lang="ko-KR" altLang="en-US"/>
        </a:p>
      </dgm:t>
    </dgm:pt>
    <dgm:pt modelId="{FB4F8499-A825-4AE3-99FD-3C54C32DD11F}">
      <dgm:prSet phldrT="[텍스트]"/>
      <dgm:spPr/>
      <dgm:t>
        <a:bodyPr/>
        <a:lstStyle/>
        <a:p>
          <a:pPr latinLnBrk="1"/>
          <a:r>
            <a:rPr lang="ko-KR" altLang="en-US" dirty="0" smtClean="0"/>
            <a:t>실행</a:t>
          </a:r>
          <a:endParaRPr lang="ko-KR" altLang="en-US" dirty="0"/>
        </a:p>
      </dgm:t>
    </dgm:pt>
    <dgm:pt modelId="{109488C3-459C-4BE2-BD3E-EA4BF2111D79}" type="parTrans" cxnId="{3E9AEF49-5C2E-48D4-A1DB-70B3C222FB76}">
      <dgm:prSet/>
      <dgm:spPr/>
      <dgm:t>
        <a:bodyPr/>
        <a:lstStyle/>
        <a:p>
          <a:pPr latinLnBrk="1"/>
          <a:endParaRPr lang="ko-KR" altLang="en-US"/>
        </a:p>
      </dgm:t>
    </dgm:pt>
    <dgm:pt modelId="{FF5FFD08-2DFB-4C6E-9D47-11ED477396D5}" type="sibTrans" cxnId="{3E9AEF49-5C2E-48D4-A1DB-70B3C222FB76}">
      <dgm:prSet/>
      <dgm:spPr/>
      <dgm:t>
        <a:bodyPr/>
        <a:lstStyle/>
        <a:p>
          <a:pPr latinLnBrk="1"/>
          <a:endParaRPr lang="ko-KR" altLang="en-US"/>
        </a:p>
      </dgm:t>
    </dgm:pt>
    <dgm:pt modelId="{9CDF2F6D-7C7C-44DA-BE42-1B70FF3B2311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질환 군을 선정하여서 씨앗 모임을 결성</a:t>
          </a:r>
          <a:endParaRPr lang="ko-KR" altLang="en-US" sz="2400" dirty="0"/>
        </a:p>
      </dgm:t>
    </dgm:pt>
    <dgm:pt modelId="{C5B7D1BF-774C-4A0F-AA9D-7913F03B0018}" type="parTrans" cxnId="{FAD39955-5307-4C45-846C-3524B4906FB4}">
      <dgm:prSet/>
      <dgm:spPr/>
      <dgm:t>
        <a:bodyPr/>
        <a:lstStyle/>
        <a:p>
          <a:pPr latinLnBrk="1"/>
          <a:endParaRPr lang="ko-KR" altLang="en-US"/>
        </a:p>
      </dgm:t>
    </dgm:pt>
    <dgm:pt modelId="{20D94C5B-EC4E-4EE5-B0F0-879A4A950D37}" type="sibTrans" cxnId="{FAD39955-5307-4C45-846C-3524B4906FB4}">
      <dgm:prSet/>
      <dgm:spPr/>
      <dgm:t>
        <a:bodyPr/>
        <a:lstStyle/>
        <a:p>
          <a:pPr latinLnBrk="1"/>
          <a:endParaRPr lang="ko-KR" altLang="en-US"/>
        </a:p>
      </dgm:t>
    </dgm:pt>
    <dgm:pt modelId="{45579C0C-3660-449A-9640-92EB1B7D0C1F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자조 모임을 </a:t>
          </a:r>
          <a:r>
            <a:rPr lang="ko-KR" altLang="en-US" sz="2400" dirty="0" err="1" smtClean="0"/>
            <a:t>암센터에서</a:t>
          </a:r>
          <a:r>
            <a:rPr lang="ko-KR" altLang="en-US" sz="2400" dirty="0" smtClean="0"/>
            <a:t> 주도</a:t>
          </a:r>
          <a:r>
            <a:rPr lang="en-US" altLang="ko-KR" sz="2400" dirty="0" smtClean="0"/>
            <a:t>-</a:t>
          </a:r>
          <a:r>
            <a:rPr lang="ko-KR" altLang="en-US" sz="2400" smtClean="0"/>
            <a:t>행정적 지원</a:t>
          </a:r>
          <a:r>
            <a:rPr lang="en-US" altLang="ko-KR" sz="2400" dirty="0" smtClean="0"/>
            <a:t>, </a:t>
          </a:r>
          <a:r>
            <a:rPr lang="ko-KR" altLang="en-US" sz="2400" smtClean="0"/>
            <a:t>모임 관리</a:t>
          </a:r>
          <a:endParaRPr lang="ko-KR" altLang="en-US" sz="2400" dirty="0"/>
        </a:p>
      </dgm:t>
    </dgm:pt>
    <dgm:pt modelId="{EE8A3A45-4B25-41FC-A5F2-8C57FD7F22FD}" type="parTrans" cxnId="{C5414DC5-F3FD-4F59-BD3C-D5E71A574A56}">
      <dgm:prSet/>
      <dgm:spPr/>
      <dgm:t>
        <a:bodyPr/>
        <a:lstStyle/>
        <a:p>
          <a:pPr latinLnBrk="1"/>
          <a:endParaRPr lang="ko-KR" altLang="en-US"/>
        </a:p>
      </dgm:t>
    </dgm:pt>
    <dgm:pt modelId="{191E0FC5-EE14-42D0-8FA5-D91652AA37F4}" type="sibTrans" cxnId="{C5414DC5-F3FD-4F59-BD3C-D5E71A574A56}">
      <dgm:prSet/>
      <dgm:spPr/>
      <dgm:t>
        <a:bodyPr/>
        <a:lstStyle/>
        <a:p>
          <a:pPr latinLnBrk="1"/>
          <a:endParaRPr lang="ko-KR" altLang="en-US"/>
        </a:p>
      </dgm:t>
    </dgm:pt>
    <dgm:pt modelId="{C560386C-16B0-43CB-8646-6288C43CE773}">
      <dgm:prSet phldrT="[텍스트]"/>
      <dgm:spPr/>
      <dgm:t>
        <a:bodyPr/>
        <a:lstStyle/>
        <a:p>
          <a:pPr latinLnBrk="1"/>
          <a:r>
            <a:rPr lang="ko-KR" altLang="en-US" dirty="0" smtClean="0"/>
            <a:t>평가</a:t>
          </a:r>
          <a:endParaRPr lang="ko-KR" altLang="en-US" dirty="0"/>
        </a:p>
      </dgm:t>
    </dgm:pt>
    <dgm:pt modelId="{B79D6A98-08B2-4014-8FB0-9AA00CAB914F}" type="parTrans" cxnId="{96EE1FCA-B586-4CA2-8A77-DEC3C40C348C}">
      <dgm:prSet/>
      <dgm:spPr/>
      <dgm:t>
        <a:bodyPr/>
        <a:lstStyle/>
        <a:p>
          <a:pPr latinLnBrk="1"/>
          <a:endParaRPr lang="ko-KR" altLang="en-US"/>
        </a:p>
      </dgm:t>
    </dgm:pt>
    <dgm:pt modelId="{14E741D5-9EDE-4ED5-BD04-73125492D684}" type="sibTrans" cxnId="{96EE1FCA-B586-4CA2-8A77-DEC3C40C348C}">
      <dgm:prSet/>
      <dgm:spPr/>
      <dgm:t>
        <a:bodyPr/>
        <a:lstStyle/>
        <a:p>
          <a:pPr latinLnBrk="1"/>
          <a:endParaRPr lang="ko-KR" altLang="en-US"/>
        </a:p>
      </dgm:t>
    </dgm:pt>
    <dgm:pt modelId="{BE047DB0-7089-4D35-B50F-BD31BABCB973}">
      <dgm:prSet phldrT="[텍스트]" custT="1"/>
      <dgm:spPr/>
      <dgm:t>
        <a:bodyPr/>
        <a:lstStyle/>
        <a:p>
          <a:pPr latinLnBrk="1"/>
          <a:r>
            <a:rPr lang="ko-KR" altLang="en-US" sz="2400" dirty="0" smtClean="0"/>
            <a:t>주기적인 내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외부 평가</a:t>
          </a:r>
          <a:r>
            <a:rPr lang="en-US" altLang="ko-KR" sz="2400" dirty="0" smtClean="0"/>
            <a:t>- </a:t>
          </a:r>
          <a:r>
            <a:rPr lang="ko-KR" altLang="en-US" sz="2400" dirty="0" smtClean="0"/>
            <a:t>모임의 방향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주기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내용을 조정 </a:t>
          </a:r>
          <a:endParaRPr lang="ko-KR" altLang="en-US" sz="2400" dirty="0"/>
        </a:p>
      </dgm:t>
    </dgm:pt>
    <dgm:pt modelId="{A77F8C0E-ABE7-415E-A408-297512614E96}" type="parTrans" cxnId="{288ABD0F-AE00-4BAC-831E-5D4D2F3C81B0}">
      <dgm:prSet/>
      <dgm:spPr/>
      <dgm:t>
        <a:bodyPr/>
        <a:lstStyle/>
        <a:p>
          <a:pPr latinLnBrk="1"/>
          <a:endParaRPr lang="ko-KR" altLang="en-US"/>
        </a:p>
      </dgm:t>
    </dgm:pt>
    <dgm:pt modelId="{2179A7AA-8129-4B6B-9B34-E9C4F730B59B}" type="sibTrans" cxnId="{288ABD0F-AE00-4BAC-831E-5D4D2F3C81B0}">
      <dgm:prSet/>
      <dgm:spPr/>
      <dgm:t>
        <a:bodyPr/>
        <a:lstStyle/>
        <a:p>
          <a:pPr latinLnBrk="1"/>
          <a:endParaRPr lang="ko-KR" altLang="en-US"/>
        </a:p>
      </dgm:t>
    </dgm:pt>
    <dgm:pt modelId="{C935B1F9-B09E-4C35-A9FD-CEB701948C00}">
      <dgm:prSet phldrT="[텍스트]" custT="1"/>
      <dgm:spPr/>
      <dgm:t>
        <a:bodyPr/>
        <a:lstStyle/>
        <a:p>
          <a:pPr latinLnBrk="1"/>
          <a:r>
            <a:rPr lang="ko-KR" altLang="en-US" sz="2400" dirty="0" err="1" smtClean="0"/>
            <a:t>워크샵</a:t>
          </a:r>
          <a:r>
            <a:rPr lang="ko-KR" altLang="en-US" sz="2400" dirty="0" smtClean="0"/>
            <a:t> 등을 통해서 타 기관의 자조 모임과 장 단점 비교</a:t>
          </a:r>
          <a:endParaRPr lang="ko-KR" altLang="en-US" sz="2400" dirty="0"/>
        </a:p>
      </dgm:t>
    </dgm:pt>
    <dgm:pt modelId="{422F6CF9-9AC7-4EB3-BA4B-A7D794D2979A}" type="parTrans" cxnId="{810E0598-F5BF-487C-B455-CB3105F52371}">
      <dgm:prSet/>
      <dgm:spPr/>
      <dgm:t>
        <a:bodyPr/>
        <a:lstStyle/>
        <a:p>
          <a:pPr latinLnBrk="1"/>
          <a:endParaRPr lang="ko-KR" altLang="en-US"/>
        </a:p>
      </dgm:t>
    </dgm:pt>
    <dgm:pt modelId="{75610215-F253-4620-8F0E-BF8DD05B8B30}" type="sibTrans" cxnId="{810E0598-F5BF-487C-B455-CB3105F52371}">
      <dgm:prSet/>
      <dgm:spPr/>
      <dgm:t>
        <a:bodyPr/>
        <a:lstStyle/>
        <a:p>
          <a:pPr latinLnBrk="1"/>
          <a:endParaRPr lang="ko-KR" altLang="en-US"/>
        </a:p>
      </dgm:t>
    </dgm:pt>
    <dgm:pt modelId="{5813011F-FCAD-4A1B-854F-7A70713FCA8A}" type="pres">
      <dgm:prSet presAssocID="{61F66735-4991-40BB-B295-FE6797B544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61A7A3-03C2-452F-894F-ECE8BDA465CB}" type="pres">
      <dgm:prSet presAssocID="{798BA3D0-55B1-4F05-9173-64472DBD99F6}" presName="composite" presStyleCnt="0"/>
      <dgm:spPr/>
    </dgm:pt>
    <dgm:pt modelId="{F430C931-F08F-4E19-A7AF-444C801A916C}" type="pres">
      <dgm:prSet presAssocID="{798BA3D0-55B1-4F05-9173-64472DBD9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6636AF-B42B-4337-A357-DE4B5FE6E753}" type="pres">
      <dgm:prSet presAssocID="{798BA3D0-55B1-4F05-9173-64472DBD99F6}" presName="descendantText" presStyleLbl="alignAcc1" presStyleIdx="0" presStyleCnt="3" custLinFactNeighborX="380" custLinFactNeighborY="-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B453B8-9431-4DF6-8C20-AFA2380410DA}" type="pres">
      <dgm:prSet presAssocID="{4954A19A-0065-428A-A66D-C649ADB50247}" presName="sp" presStyleCnt="0"/>
      <dgm:spPr/>
    </dgm:pt>
    <dgm:pt modelId="{B075D3F1-F42A-4DC4-A395-13527F519C41}" type="pres">
      <dgm:prSet presAssocID="{FB4F8499-A825-4AE3-99FD-3C54C32DD11F}" presName="composite" presStyleCnt="0"/>
      <dgm:spPr/>
    </dgm:pt>
    <dgm:pt modelId="{D9E085AA-A13B-4D15-984D-90E91D2155DD}" type="pres">
      <dgm:prSet presAssocID="{FB4F8499-A825-4AE3-99FD-3C54C32DD1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009D3B-7D80-4860-8851-7C561EA6285A}" type="pres">
      <dgm:prSet presAssocID="{FB4F8499-A825-4AE3-99FD-3C54C32DD11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1790F-E079-40A7-A72A-2181E414D332}" type="pres">
      <dgm:prSet presAssocID="{FF5FFD08-2DFB-4C6E-9D47-11ED477396D5}" presName="sp" presStyleCnt="0"/>
      <dgm:spPr/>
    </dgm:pt>
    <dgm:pt modelId="{217F0CC6-572A-41C6-96CB-120FA7C87E7B}" type="pres">
      <dgm:prSet presAssocID="{C560386C-16B0-43CB-8646-6288C43CE773}" presName="composite" presStyleCnt="0"/>
      <dgm:spPr/>
    </dgm:pt>
    <dgm:pt modelId="{D0C45884-EDAA-4ADF-A382-52FD831F46AE}" type="pres">
      <dgm:prSet presAssocID="{C560386C-16B0-43CB-8646-6288C43CE77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9ACA5F-0AD2-4109-A798-D188352BE0CB}" type="pres">
      <dgm:prSet presAssocID="{C560386C-16B0-43CB-8646-6288C43CE773}" presName="descendantText" presStyleLbl="alignAcc1" presStyleIdx="2" presStyleCnt="3" custScaleX="99407" custScaleY="103683" custLinFactNeighborX="-100" custLinFactNeighborY="-14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111F809-DD8F-43FA-93E0-4487C7863DC9}" type="presOf" srcId="{BE047DB0-7089-4D35-B50F-BD31BABCB973}" destId="{AE9ACA5F-0AD2-4109-A798-D188352BE0CB}" srcOrd="0" destOrd="0" presId="urn:microsoft.com/office/officeart/2005/8/layout/chevron2"/>
    <dgm:cxn modelId="{810E0598-F5BF-487C-B455-CB3105F52371}" srcId="{C560386C-16B0-43CB-8646-6288C43CE773}" destId="{C935B1F9-B09E-4C35-A9FD-CEB701948C00}" srcOrd="1" destOrd="0" parTransId="{422F6CF9-9AC7-4EB3-BA4B-A7D794D2979A}" sibTransId="{75610215-F253-4620-8F0E-BF8DD05B8B30}"/>
    <dgm:cxn modelId="{96EE1FCA-B586-4CA2-8A77-DEC3C40C348C}" srcId="{61F66735-4991-40BB-B295-FE6797B544A4}" destId="{C560386C-16B0-43CB-8646-6288C43CE773}" srcOrd="2" destOrd="0" parTransId="{B79D6A98-08B2-4014-8FB0-9AA00CAB914F}" sibTransId="{14E741D5-9EDE-4ED5-BD04-73125492D684}"/>
    <dgm:cxn modelId="{FB4F07A3-4972-4BCE-A945-A5465733FCE8}" type="presOf" srcId="{C935B1F9-B09E-4C35-A9FD-CEB701948C00}" destId="{AE9ACA5F-0AD2-4109-A798-D188352BE0CB}" srcOrd="0" destOrd="1" presId="urn:microsoft.com/office/officeart/2005/8/layout/chevron2"/>
    <dgm:cxn modelId="{4BFFB3F0-E75B-46C2-B2ED-093AF07610A4}" type="presOf" srcId="{798BA3D0-55B1-4F05-9173-64472DBD99F6}" destId="{F430C931-F08F-4E19-A7AF-444C801A916C}" srcOrd="0" destOrd="0" presId="urn:microsoft.com/office/officeart/2005/8/layout/chevron2"/>
    <dgm:cxn modelId="{D92FA25B-3CA9-45F2-AFC6-F7309EA7E0F6}" srcId="{61F66735-4991-40BB-B295-FE6797B544A4}" destId="{798BA3D0-55B1-4F05-9173-64472DBD99F6}" srcOrd="0" destOrd="0" parTransId="{B8CCFD30-8748-4EAF-A24F-59790D0253C9}" sibTransId="{4954A19A-0065-428A-A66D-C649ADB50247}"/>
    <dgm:cxn modelId="{C5414DC5-F3FD-4F59-BD3C-D5E71A574A56}" srcId="{FB4F8499-A825-4AE3-99FD-3C54C32DD11F}" destId="{45579C0C-3660-449A-9640-92EB1B7D0C1F}" srcOrd="1" destOrd="0" parTransId="{EE8A3A45-4B25-41FC-A5F2-8C57FD7F22FD}" sibTransId="{191E0FC5-EE14-42D0-8FA5-D91652AA37F4}"/>
    <dgm:cxn modelId="{6CAD3B1A-AC62-4938-8589-A0433ACBC376}" type="presOf" srcId="{45579C0C-3660-449A-9640-92EB1B7D0C1F}" destId="{31009D3B-7D80-4860-8851-7C561EA6285A}" srcOrd="0" destOrd="1" presId="urn:microsoft.com/office/officeart/2005/8/layout/chevron2"/>
    <dgm:cxn modelId="{3E9AEF49-5C2E-48D4-A1DB-70B3C222FB76}" srcId="{61F66735-4991-40BB-B295-FE6797B544A4}" destId="{FB4F8499-A825-4AE3-99FD-3C54C32DD11F}" srcOrd="1" destOrd="0" parTransId="{109488C3-459C-4BE2-BD3E-EA4BF2111D79}" sibTransId="{FF5FFD08-2DFB-4C6E-9D47-11ED477396D5}"/>
    <dgm:cxn modelId="{FAD39955-5307-4C45-846C-3524B4906FB4}" srcId="{FB4F8499-A825-4AE3-99FD-3C54C32DD11F}" destId="{9CDF2F6D-7C7C-44DA-BE42-1B70FF3B2311}" srcOrd="0" destOrd="0" parTransId="{C5B7D1BF-774C-4A0F-AA9D-7913F03B0018}" sibTransId="{20D94C5B-EC4E-4EE5-B0F0-879A4A950D37}"/>
    <dgm:cxn modelId="{E97ACE61-87FA-4E61-9E17-DC422D0FCAED}" srcId="{798BA3D0-55B1-4F05-9173-64472DBD99F6}" destId="{CCB373BB-1D2F-4DFC-A4D8-C78BC180AD14}" srcOrd="0" destOrd="0" parTransId="{BF5AC17B-F134-4B96-96E9-5116C4E174BA}" sibTransId="{3068371B-F097-4188-9272-C4578BC94A3B}"/>
    <dgm:cxn modelId="{DA0A84DB-1381-4D4D-850F-291C37D8C1F4}" type="presOf" srcId="{CCB373BB-1D2F-4DFC-A4D8-C78BC180AD14}" destId="{B16636AF-B42B-4337-A357-DE4B5FE6E753}" srcOrd="0" destOrd="0" presId="urn:microsoft.com/office/officeart/2005/8/layout/chevron2"/>
    <dgm:cxn modelId="{4FA95333-6156-4210-960D-566F3A425FC5}" srcId="{798BA3D0-55B1-4F05-9173-64472DBD99F6}" destId="{4840CB9A-45BA-4936-91F7-5E336F815E97}" srcOrd="1" destOrd="0" parTransId="{86552D9A-B244-4425-AA79-0F0D111A31E1}" sibTransId="{59272532-5F7C-4CEC-B16C-19984A68A505}"/>
    <dgm:cxn modelId="{982249C6-1FB4-4ADD-8774-092F32A5116F}" type="presOf" srcId="{C560386C-16B0-43CB-8646-6288C43CE773}" destId="{D0C45884-EDAA-4ADF-A382-52FD831F46AE}" srcOrd="0" destOrd="0" presId="urn:microsoft.com/office/officeart/2005/8/layout/chevron2"/>
    <dgm:cxn modelId="{8E04C11A-FB5C-4EAA-9DE0-230E0A144B98}" type="presOf" srcId="{9CDF2F6D-7C7C-44DA-BE42-1B70FF3B2311}" destId="{31009D3B-7D80-4860-8851-7C561EA6285A}" srcOrd="0" destOrd="0" presId="urn:microsoft.com/office/officeart/2005/8/layout/chevron2"/>
    <dgm:cxn modelId="{080EF2E9-5219-41DF-9F89-677DA5613922}" type="presOf" srcId="{4840CB9A-45BA-4936-91F7-5E336F815E97}" destId="{B16636AF-B42B-4337-A357-DE4B5FE6E753}" srcOrd="0" destOrd="1" presId="urn:microsoft.com/office/officeart/2005/8/layout/chevron2"/>
    <dgm:cxn modelId="{0DAC22E8-575A-43DE-B139-639EDF4D33CE}" type="presOf" srcId="{FB4F8499-A825-4AE3-99FD-3C54C32DD11F}" destId="{D9E085AA-A13B-4D15-984D-90E91D2155DD}" srcOrd="0" destOrd="0" presId="urn:microsoft.com/office/officeart/2005/8/layout/chevron2"/>
    <dgm:cxn modelId="{288ABD0F-AE00-4BAC-831E-5D4D2F3C81B0}" srcId="{C560386C-16B0-43CB-8646-6288C43CE773}" destId="{BE047DB0-7089-4D35-B50F-BD31BABCB973}" srcOrd="0" destOrd="0" parTransId="{A77F8C0E-ABE7-415E-A408-297512614E96}" sibTransId="{2179A7AA-8129-4B6B-9B34-E9C4F730B59B}"/>
    <dgm:cxn modelId="{C03E24AB-E4A1-430F-AC5B-64266CBEA453}" type="presOf" srcId="{61F66735-4991-40BB-B295-FE6797B544A4}" destId="{5813011F-FCAD-4A1B-854F-7A70713FCA8A}" srcOrd="0" destOrd="0" presId="urn:microsoft.com/office/officeart/2005/8/layout/chevron2"/>
    <dgm:cxn modelId="{55A31F57-891B-40B6-9C33-A2B16FC9730A}" type="presParOf" srcId="{5813011F-FCAD-4A1B-854F-7A70713FCA8A}" destId="{C861A7A3-03C2-452F-894F-ECE8BDA465CB}" srcOrd="0" destOrd="0" presId="urn:microsoft.com/office/officeart/2005/8/layout/chevron2"/>
    <dgm:cxn modelId="{2AFF008B-FF0F-4785-A8B6-B4E9BF7909CD}" type="presParOf" srcId="{C861A7A3-03C2-452F-894F-ECE8BDA465CB}" destId="{F430C931-F08F-4E19-A7AF-444C801A916C}" srcOrd="0" destOrd="0" presId="urn:microsoft.com/office/officeart/2005/8/layout/chevron2"/>
    <dgm:cxn modelId="{0D160E1F-0F1F-4D89-BA23-F876CD8C588F}" type="presParOf" srcId="{C861A7A3-03C2-452F-894F-ECE8BDA465CB}" destId="{B16636AF-B42B-4337-A357-DE4B5FE6E753}" srcOrd="1" destOrd="0" presId="urn:microsoft.com/office/officeart/2005/8/layout/chevron2"/>
    <dgm:cxn modelId="{75CC1480-7A9D-47A1-95A9-7AC19F69B9E5}" type="presParOf" srcId="{5813011F-FCAD-4A1B-854F-7A70713FCA8A}" destId="{F8B453B8-9431-4DF6-8C20-AFA2380410DA}" srcOrd="1" destOrd="0" presId="urn:microsoft.com/office/officeart/2005/8/layout/chevron2"/>
    <dgm:cxn modelId="{6A1014A8-1D16-4AF2-AE68-654BD0657F94}" type="presParOf" srcId="{5813011F-FCAD-4A1B-854F-7A70713FCA8A}" destId="{B075D3F1-F42A-4DC4-A395-13527F519C41}" srcOrd="2" destOrd="0" presId="urn:microsoft.com/office/officeart/2005/8/layout/chevron2"/>
    <dgm:cxn modelId="{AC1167E0-6323-4C42-8693-11D606E8C970}" type="presParOf" srcId="{B075D3F1-F42A-4DC4-A395-13527F519C41}" destId="{D9E085AA-A13B-4D15-984D-90E91D2155DD}" srcOrd="0" destOrd="0" presId="urn:microsoft.com/office/officeart/2005/8/layout/chevron2"/>
    <dgm:cxn modelId="{69DBA87A-C537-43AD-BE54-4117B0C0FD55}" type="presParOf" srcId="{B075D3F1-F42A-4DC4-A395-13527F519C41}" destId="{31009D3B-7D80-4860-8851-7C561EA6285A}" srcOrd="1" destOrd="0" presId="urn:microsoft.com/office/officeart/2005/8/layout/chevron2"/>
    <dgm:cxn modelId="{BDB038F1-AE6F-4E78-A070-D4B1B3C3338F}" type="presParOf" srcId="{5813011F-FCAD-4A1B-854F-7A70713FCA8A}" destId="{89F1790F-E079-40A7-A72A-2181E414D332}" srcOrd="3" destOrd="0" presId="urn:microsoft.com/office/officeart/2005/8/layout/chevron2"/>
    <dgm:cxn modelId="{21C0BAA2-7714-4C9A-8B68-F629BD7765F8}" type="presParOf" srcId="{5813011F-FCAD-4A1B-854F-7A70713FCA8A}" destId="{217F0CC6-572A-41C6-96CB-120FA7C87E7B}" srcOrd="4" destOrd="0" presId="urn:microsoft.com/office/officeart/2005/8/layout/chevron2"/>
    <dgm:cxn modelId="{97055B0E-CEC5-4207-8C33-45C09924196C}" type="presParOf" srcId="{217F0CC6-572A-41C6-96CB-120FA7C87E7B}" destId="{D0C45884-EDAA-4ADF-A382-52FD831F46AE}" srcOrd="0" destOrd="0" presId="urn:microsoft.com/office/officeart/2005/8/layout/chevron2"/>
    <dgm:cxn modelId="{EB26ED9C-25AD-4155-98B0-5BC3D707E2A2}" type="presParOf" srcId="{217F0CC6-572A-41C6-96CB-120FA7C87E7B}" destId="{AE9ACA5F-0AD2-4109-A798-D188352BE0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F66735-4991-40BB-B295-FE6797B544A4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98BA3D0-55B1-4F05-9173-64472DBD99F6}">
      <dgm:prSet phldrT="[텍스트]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준비</a:t>
          </a:r>
          <a:endParaRPr lang="ko-KR" altLang="en-US" dirty="0"/>
        </a:p>
      </dgm:t>
    </dgm:pt>
    <dgm:pt modelId="{B8CCFD30-8748-4EAF-A24F-59790D0253C9}" type="parTrans" cxnId="{D92FA25B-3CA9-45F2-AFC6-F7309EA7E0F6}">
      <dgm:prSet/>
      <dgm:spPr/>
      <dgm:t>
        <a:bodyPr/>
        <a:lstStyle/>
        <a:p>
          <a:pPr latinLnBrk="1"/>
          <a:endParaRPr lang="ko-KR" altLang="en-US"/>
        </a:p>
      </dgm:t>
    </dgm:pt>
    <dgm:pt modelId="{4954A19A-0065-428A-A66D-C649ADB50247}" type="sibTrans" cxnId="{D92FA25B-3CA9-45F2-AFC6-F7309EA7E0F6}">
      <dgm:prSet/>
      <dgm:spPr/>
      <dgm:t>
        <a:bodyPr/>
        <a:lstStyle/>
        <a:p>
          <a:pPr latinLnBrk="1"/>
          <a:endParaRPr lang="ko-KR" altLang="en-US"/>
        </a:p>
      </dgm:t>
    </dgm:pt>
    <dgm:pt modelId="{9CDF2F6D-7C7C-44DA-BE42-1B70FF3B2311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dirty="0" smtClean="0"/>
            <a:t>병원 내 </a:t>
          </a:r>
          <a:r>
            <a:rPr lang="ko-KR" altLang="en-US" sz="2400" dirty="0" err="1" smtClean="0"/>
            <a:t>클리닉</a:t>
          </a:r>
          <a:r>
            <a:rPr lang="ko-KR" altLang="en-US" sz="2400" dirty="0" smtClean="0"/>
            <a:t> 개설 </a:t>
          </a:r>
          <a:r>
            <a:rPr lang="en-US" altLang="ko-KR" sz="2400" dirty="0" smtClean="0"/>
            <a:t> </a:t>
          </a:r>
          <a:endParaRPr lang="ko-KR" altLang="en-US" sz="2400" dirty="0"/>
        </a:p>
      </dgm:t>
    </dgm:pt>
    <dgm:pt modelId="{C5B7D1BF-774C-4A0F-AA9D-7913F03B0018}" type="parTrans" cxnId="{FAD39955-5307-4C45-846C-3524B4906FB4}">
      <dgm:prSet/>
      <dgm:spPr/>
      <dgm:t>
        <a:bodyPr/>
        <a:lstStyle/>
        <a:p>
          <a:pPr latinLnBrk="1"/>
          <a:endParaRPr lang="ko-KR" altLang="en-US"/>
        </a:p>
      </dgm:t>
    </dgm:pt>
    <dgm:pt modelId="{20D94C5B-EC4E-4EE5-B0F0-879A4A950D37}" type="sibTrans" cxnId="{FAD39955-5307-4C45-846C-3524B4906FB4}">
      <dgm:prSet/>
      <dgm:spPr/>
      <dgm:t>
        <a:bodyPr/>
        <a:lstStyle/>
        <a:p>
          <a:pPr latinLnBrk="1"/>
          <a:endParaRPr lang="ko-KR" altLang="en-US"/>
        </a:p>
      </dgm:t>
    </dgm:pt>
    <dgm:pt modelId="{45579C0C-3660-449A-9640-92EB1B7D0C1F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dirty="0" smtClean="0"/>
            <a:t>건강 증진 프로그램 도입</a:t>
          </a:r>
          <a:r>
            <a:rPr lang="en-US" altLang="ko-KR" sz="2400" dirty="0" smtClean="0"/>
            <a:t>- </a:t>
          </a:r>
          <a:r>
            <a:rPr lang="ko-KR" altLang="en-US" sz="2400" smtClean="0"/>
            <a:t>명상</a:t>
          </a:r>
          <a:r>
            <a:rPr lang="en-US" altLang="ko-KR" sz="2400" dirty="0" smtClean="0"/>
            <a:t>, </a:t>
          </a:r>
          <a:r>
            <a:rPr lang="ko-KR" altLang="en-US" sz="2400" smtClean="0"/>
            <a:t>요가</a:t>
          </a:r>
          <a:r>
            <a:rPr lang="en-US" altLang="ko-KR" sz="2400" dirty="0" smtClean="0"/>
            <a:t>, </a:t>
          </a:r>
          <a:r>
            <a:rPr lang="ko-KR" altLang="en-US" sz="2400" smtClean="0"/>
            <a:t>식사 조절 프로그램 </a:t>
          </a:r>
          <a:r>
            <a:rPr lang="en-US" altLang="ko-KR" sz="2400" dirty="0" smtClean="0"/>
            <a:t> </a:t>
          </a:r>
          <a:endParaRPr lang="ko-KR" altLang="en-US" sz="2400" dirty="0"/>
        </a:p>
      </dgm:t>
    </dgm:pt>
    <dgm:pt modelId="{EE8A3A45-4B25-41FC-A5F2-8C57FD7F22FD}" type="parTrans" cxnId="{C5414DC5-F3FD-4F59-BD3C-D5E71A574A56}">
      <dgm:prSet/>
      <dgm:spPr/>
      <dgm:t>
        <a:bodyPr/>
        <a:lstStyle/>
        <a:p>
          <a:pPr latinLnBrk="1"/>
          <a:endParaRPr lang="ko-KR" altLang="en-US"/>
        </a:p>
      </dgm:t>
    </dgm:pt>
    <dgm:pt modelId="{191E0FC5-EE14-42D0-8FA5-D91652AA37F4}" type="sibTrans" cxnId="{C5414DC5-F3FD-4F59-BD3C-D5E71A574A56}">
      <dgm:prSet/>
      <dgm:spPr/>
      <dgm:t>
        <a:bodyPr/>
        <a:lstStyle/>
        <a:p>
          <a:pPr latinLnBrk="1"/>
          <a:endParaRPr lang="ko-KR" altLang="en-US"/>
        </a:p>
      </dgm:t>
    </dgm:pt>
    <dgm:pt modelId="{CD3424F5-DDEE-481B-BE53-89262ABEE26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평가</a:t>
          </a:r>
          <a:endParaRPr lang="ko-KR" altLang="en-US" dirty="0"/>
        </a:p>
      </dgm:t>
    </dgm:pt>
    <dgm:pt modelId="{1DA8F04B-C11C-4747-A9A8-BC090B7B1D23}" type="parTrans" cxnId="{340CE57B-5930-42DF-B569-76C3D769B22A}">
      <dgm:prSet/>
      <dgm:spPr/>
      <dgm:t>
        <a:bodyPr/>
        <a:lstStyle/>
        <a:p>
          <a:pPr latinLnBrk="1"/>
          <a:endParaRPr lang="ko-KR" altLang="en-US"/>
        </a:p>
      </dgm:t>
    </dgm:pt>
    <dgm:pt modelId="{8562CD68-7276-48B3-94E8-24388CAB91EF}" type="sibTrans" cxnId="{340CE57B-5930-42DF-B569-76C3D769B22A}">
      <dgm:prSet/>
      <dgm:spPr/>
      <dgm:t>
        <a:bodyPr/>
        <a:lstStyle/>
        <a:p>
          <a:pPr latinLnBrk="1"/>
          <a:endParaRPr lang="ko-KR" altLang="en-US"/>
        </a:p>
      </dgm:t>
    </dgm:pt>
    <dgm:pt modelId="{FB4F8499-A825-4AE3-99FD-3C54C32DD11F}">
      <dgm:prSet phldrT="[텍스트]"/>
      <dgm:spPr>
        <a:solidFill>
          <a:schemeClr val="accent6">
            <a:lumMod val="75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실행</a:t>
          </a:r>
          <a:endParaRPr lang="ko-KR" altLang="en-US" dirty="0"/>
        </a:p>
      </dgm:t>
    </dgm:pt>
    <dgm:pt modelId="{FF5FFD08-2DFB-4C6E-9D47-11ED477396D5}" type="sibTrans" cxnId="{3E9AEF49-5C2E-48D4-A1DB-70B3C222FB76}">
      <dgm:prSet/>
      <dgm:spPr/>
      <dgm:t>
        <a:bodyPr/>
        <a:lstStyle/>
        <a:p>
          <a:pPr latinLnBrk="1"/>
          <a:endParaRPr lang="ko-KR" altLang="en-US"/>
        </a:p>
      </dgm:t>
    </dgm:pt>
    <dgm:pt modelId="{109488C3-459C-4BE2-BD3E-EA4BF2111D79}" type="parTrans" cxnId="{3E9AEF49-5C2E-48D4-A1DB-70B3C222FB76}">
      <dgm:prSet/>
      <dgm:spPr/>
      <dgm:t>
        <a:bodyPr/>
        <a:lstStyle/>
        <a:p>
          <a:pPr latinLnBrk="1"/>
          <a:endParaRPr lang="ko-KR" altLang="en-US"/>
        </a:p>
      </dgm:t>
    </dgm:pt>
    <dgm:pt modelId="{CCB373BB-1D2F-4DFC-A4D8-C78BC180AD14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dirty="0" smtClean="0"/>
            <a:t>타 기관 및 외국 사례 참조 </a:t>
          </a:r>
          <a:r>
            <a:rPr lang="en-US" altLang="ko-KR" sz="2400" dirty="0" smtClean="0"/>
            <a:t>– </a:t>
          </a:r>
          <a:r>
            <a:rPr lang="ko-KR" altLang="en-US" sz="2400" dirty="0" smtClean="0"/>
            <a:t>문제점과 이로운 점 파악</a:t>
          </a:r>
          <a:endParaRPr lang="ko-KR" altLang="en-US" sz="2400" dirty="0"/>
        </a:p>
      </dgm:t>
    </dgm:pt>
    <dgm:pt modelId="{3068371B-F097-4188-9272-C4578BC94A3B}" type="sibTrans" cxnId="{E97ACE61-87FA-4E61-9E17-DC422D0FCAED}">
      <dgm:prSet/>
      <dgm:spPr/>
      <dgm:t>
        <a:bodyPr/>
        <a:lstStyle/>
        <a:p>
          <a:pPr latinLnBrk="1"/>
          <a:endParaRPr lang="ko-KR" altLang="en-US"/>
        </a:p>
      </dgm:t>
    </dgm:pt>
    <dgm:pt modelId="{BF5AC17B-F134-4B96-96E9-5116C4E174BA}" type="parTrans" cxnId="{E97ACE61-87FA-4E61-9E17-DC422D0FCAED}">
      <dgm:prSet/>
      <dgm:spPr/>
      <dgm:t>
        <a:bodyPr/>
        <a:lstStyle/>
        <a:p>
          <a:pPr latinLnBrk="1"/>
          <a:endParaRPr lang="ko-KR" altLang="en-US"/>
        </a:p>
      </dgm:t>
    </dgm:pt>
    <dgm:pt modelId="{7D6E4079-5697-4BAF-8812-812FEE8FF466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dirty="0" err="1" smtClean="0"/>
            <a:t>워크샵</a:t>
          </a:r>
          <a:r>
            <a:rPr lang="en-US" altLang="ko-KR" sz="2400" dirty="0" smtClean="0"/>
            <a:t>, </a:t>
          </a:r>
          <a:r>
            <a:rPr lang="ko-KR" altLang="en-US" sz="2400" dirty="0" smtClean="0"/>
            <a:t>내부 논의 및 경영진과 협의</a:t>
          </a:r>
          <a:r>
            <a:rPr lang="en-US" altLang="ko-KR" sz="2400" dirty="0" smtClean="0"/>
            <a:t>-</a:t>
          </a:r>
          <a:r>
            <a:rPr lang="ko-KR" altLang="en-US" sz="2400" dirty="0" smtClean="0"/>
            <a:t>현실성 및 장래성 파악</a:t>
          </a:r>
          <a:endParaRPr lang="ko-KR" altLang="en-US" sz="2400" dirty="0"/>
        </a:p>
      </dgm:t>
    </dgm:pt>
    <dgm:pt modelId="{E38AD240-1743-4D35-85A0-ECEB9E552B3B}" type="parTrans" cxnId="{C474A62B-3FA3-47CD-9C0A-0F038BDF4671}">
      <dgm:prSet/>
      <dgm:spPr/>
      <dgm:t>
        <a:bodyPr/>
        <a:lstStyle/>
        <a:p>
          <a:pPr latinLnBrk="1"/>
          <a:endParaRPr lang="ko-KR" altLang="en-US"/>
        </a:p>
      </dgm:t>
    </dgm:pt>
    <dgm:pt modelId="{8D43A4A9-5BE8-4482-8AC3-E315D2C9818D}" type="sibTrans" cxnId="{C474A62B-3FA3-47CD-9C0A-0F038BDF4671}">
      <dgm:prSet/>
      <dgm:spPr/>
      <dgm:t>
        <a:bodyPr/>
        <a:lstStyle/>
        <a:p>
          <a:pPr latinLnBrk="1"/>
          <a:endParaRPr lang="ko-KR" altLang="en-US"/>
        </a:p>
      </dgm:t>
    </dgm:pt>
    <dgm:pt modelId="{B6E020A9-A0C7-4A0B-A9E3-7799B8FFF572}">
      <dgm:prSet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2400" dirty="0" smtClean="0"/>
            <a:t>고객과 내부 평가 시스템을 이용한 반응 평가를 통해 </a:t>
          </a:r>
          <a:r>
            <a:rPr lang="ko-KR" altLang="en-US" sz="2400" dirty="0" err="1" smtClean="0"/>
            <a:t>클리닉과</a:t>
          </a:r>
          <a:r>
            <a:rPr lang="ko-KR" altLang="en-US" sz="2400" dirty="0" smtClean="0"/>
            <a:t> 관련 프로그램을 탄력적으로 운영</a:t>
          </a:r>
          <a:endParaRPr lang="ko-KR" altLang="en-US" sz="2400" dirty="0"/>
        </a:p>
      </dgm:t>
    </dgm:pt>
    <dgm:pt modelId="{8C943A5B-690C-44FF-BD83-9506849D516F}" type="parTrans" cxnId="{7B3CC7CD-BC0A-4D5E-8753-5FAC2385688D}">
      <dgm:prSet/>
      <dgm:spPr/>
      <dgm:t>
        <a:bodyPr/>
        <a:lstStyle/>
        <a:p>
          <a:pPr latinLnBrk="1"/>
          <a:endParaRPr lang="ko-KR" altLang="en-US"/>
        </a:p>
      </dgm:t>
    </dgm:pt>
    <dgm:pt modelId="{80565ED4-A3AE-4222-AD5A-792F192AEC45}" type="sibTrans" cxnId="{7B3CC7CD-BC0A-4D5E-8753-5FAC2385688D}">
      <dgm:prSet/>
      <dgm:spPr/>
      <dgm:t>
        <a:bodyPr/>
        <a:lstStyle/>
        <a:p>
          <a:pPr latinLnBrk="1"/>
          <a:endParaRPr lang="ko-KR" altLang="en-US"/>
        </a:p>
      </dgm:t>
    </dgm:pt>
    <dgm:pt modelId="{5813011F-FCAD-4A1B-854F-7A70713FCA8A}" type="pres">
      <dgm:prSet presAssocID="{61F66735-4991-40BB-B295-FE6797B544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61A7A3-03C2-452F-894F-ECE8BDA465CB}" type="pres">
      <dgm:prSet presAssocID="{798BA3D0-55B1-4F05-9173-64472DBD99F6}" presName="composite" presStyleCnt="0"/>
      <dgm:spPr/>
    </dgm:pt>
    <dgm:pt modelId="{F430C931-F08F-4E19-A7AF-444C801A916C}" type="pres">
      <dgm:prSet presAssocID="{798BA3D0-55B1-4F05-9173-64472DBD9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6636AF-B42B-4337-A357-DE4B5FE6E753}" type="pres">
      <dgm:prSet presAssocID="{798BA3D0-55B1-4F05-9173-64472DBD99F6}" presName="descendantText" presStyleLbl="alignAcc1" presStyleIdx="0" presStyleCnt="3" custScaleX="91371" custLinFactNeighborX="-3814" custLinFactNeighborY="15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B453B8-9431-4DF6-8C20-AFA2380410DA}" type="pres">
      <dgm:prSet presAssocID="{4954A19A-0065-428A-A66D-C649ADB50247}" presName="sp" presStyleCnt="0"/>
      <dgm:spPr/>
    </dgm:pt>
    <dgm:pt modelId="{B075D3F1-F42A-4DC4-A395-13527F519C41}" type="pres">
      <dgm:prSet presAssocID="{FB4F8499-A825-4AE3-99FD-3C54C32DD11F}" presName="composite" presStyleCnt="0"/>
      <dgm:spPr/>
    </dgm:pt>
    <dgm:pt modelId="{D9E085AA-A13B-4D15-984D-90E91D2155DD}" type="pres">
      <dgm:prSet presAssocID="{FB4F8499-A825-4AE3-99FD-3C54C32DD1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009D3B-7D80-4860-8851-7C561EA6285A}" type="pres">
      <dgm:prSet presAssocID="{FB4F8499-A825-4AE3-99FD-3C54C32DD11F}" presName="descendantText" presStyleLbl="alignAcc1" presStyleIdx="1" presStyleCnt="3" custScaleX="91920" custLinFactNeighborX="-6270" custLinFactNeighborY="-6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1790F-E079-40A7-A72A-2181E414D332}" type="pres">
      <dgm:prSet presAssocID="{FF5FFD08-2DFB-4C6E-9D47-11ED477396D5}" presName="sp" presStyleCnt="0"/>
      <dgm:spPr/>
    </dgm:pt>
    <dgm:pt modelId="{91B94659-DFC7-4764-A423-DEA397582451}" type="pres">
      <dgm:prSet presAssocID="{CD3424F5-DDEE-481B-BE53-89262ABEE261}" presName="composite" presStyleCnt="0"/>
      <dgm:spPr/>
    </dgm:pt>
    <dgm:pt modelId="{ACAACF93-C09F-4F0C-9C1E-F9F0366687F3}" type="pres">
      <dgm:prSet presAssocID="{CD3424F5-DDEE-481B-BE53-89262ABEE2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88E220-A239-4E94-BB49-7C7EC2EE0DD4}" type="pres">
      <dgm:prSet presAssocID="{CD3424F5-DDEE-481B-BE53-89262ABEE261}" presName="descendantText" presStyleLbl="alignAcc1" presStyleIdx="2" presStyleCnt="3" custScaleX="88629" custLinFactNeighborX="-5889" custLinFactNeighborY="-23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18FECF9-89E2-4BE7-83C8-C23A2C873AE7}" type="presOf" srcId="{CCB373BB-1D2F-4DFC-A4D8-C78BC180AD14}" destId="{B16636AF-B42B-4337-A357-DE4B5FE6E753}" srcOrd="0" destOrd="0" presId="urn:microsoft.com/office/officeart/2005/8/layout/chevron2"/>
    <dgm:cxn modelId="{7B3CC7CD-BC0A-4D5E-8753-5FAC2385688D}" srcId="{CD3424F5-DDEE-481B-BE53-89262ABEE261}" destId="{B6E020A9-A0C7-4A0B-A9E3-7799B8FFF572}" srcOrd="0" destOrd="0" parTransId="{8C943A5B-690C-44FF-BD83-9506849D516F}" sibTransId="{80565ED4-A3AE-4222-AD5A-792F192AEC45}"/>
    <dgm:cxn modelId="{7C7EEECA-CB73-4831-883C-4B7F71B9EFDA}" type="presOf" srcId="{61F66735-4991-40BB-B295-FE6797B544A4}" destId="{5813011F-FCAD-4A1B-854F-7A70713FCA8A}" srcOrd="0" destOrd="0" presId="urn:microsoft.com/office/officeart/2005/8/layout/chevron2"/>
    <dgm:cxn modelId="{58C270FC-7163-4FC7-A6BA-59F928B78E29}" type="presOf" srcId="{45579C0C-3660-449A-9640-92EB1B7D0C1F}" destId="{31009D3B-7D80-4860-8851-7C561EA6285A}" srcOrd="0" destOrd="1" presId="urn:microsoft.com/office/officeart/2005/8/layout/chevron2"/>
    <dgm:cxn modelId="{4BF5E88D-7C3B-45ED-9DCE-883D4D55DFC7}" type="presOf" srcId="{CD3424F5-DDEE-481B-BE53-89262ABEE261}" destId="{ACAACF93-C09F-4F0C-9C1E-F9F0366687F3}" srcOrd="0" destOrd="0" presId="urn:microsoft.com/office/officeart/2005/8/layout/chevron2"/>
    <dgm:cxn modelId="{3E9AEF49-5C2E-48D4-A1DB-70B3C222FB76}" srcId="{61F66735-4991-40BB-B295-FE6797B544A4}" destId="{FB4F8499-A825-4AE3-99FD-3C54C32DD11F}" srcOrd="1" destOrd="0" parTransId="{109488C3-459C-4BE2-BD3E-EA4BF2111D79}" sibTransId="{FF5FFD08-2DFB-4C6E-9D47-11ED477396D5}"/>
    <dgm:cxn modelId="{C5414DC5-F3FD-4F59-BD3C-D5E71A574A56}" srcId="{FB4F8499-A825-4AE3-99FD-3C54C32DD11F}" destId="{45579C0C-3660-449A-9640-92EB1B7D0C1F}" srcOrd="1" destOrd="0" parTransId="{EE8A3A45-4B25-41FC-A5F2-8C57FD7F22FD}" sibTransId="{191E0FC5-EE14-42D0-8FA5-D91652AA37F4}"/>
    <dgm:cxn modelId="{1BB4597A-B46A-47CA-9DED-0945FA3ED2D6}" type="presOf" srcId="{FB4F8499-A825-4AE3-99FD-3C54C32DD11F}" destId="{D9E085AA-A13B-4D15-984D-90E91D2155DD}" srcOrd="0" destOrd="0" presId="urn:microsoft.com/office/officeart/2005/8/layout/chevron2"/>
    <dgm:cxn modelId="{2802BD6C-BABF-4025-AFE8-4C81CC1339F0}" type="presOf" srcId="{798BA3D0-55B1-4F05-9173-64472DBD99F6}" destId="{F430C931-F08F-4E19-A7AF-444C801A916C}" srcOrd="0" destOrd="0" presId="urn:microsoft.com/office/officeart/2005/8/layout/chevron2"/>
    <dgm:cxn modelId="{D1895BD3-B15E-4936-819F-8A60AEF86557}" type="presOf" srcId="{B6E020A9-A0C7-4A0B-A9E3-7799B8FFF572}" destId="{2288E220-A239-4E94-BB49-7C7EC2EE0DD4}" srcOrd="0" destOrd="0" presId="urn:microsoft.com/office/officeart/2005/8/layout/chevron2"/>
    <dgm:cxn modelId="{D92FA25B-3CA9-45F2-AFC6-F7309EA7E0F6}" srcId="{61F66735-4991-40BB-B295-FE6797B544A4}" destId="{798BA3D0-55B1-4F05-9173-64472DBD99F6}" srcOrd="0" destOrd="0" parTransId="{B8CCFD30-8748-4EAF-A24F-59790D0253C9}" sibTransId="{4954A19A-0065-428A-A66D-C649ADB50247}"/>
    <dgm:cxn modelId="{C474A62B-3FA3-47CD-9C0A-0F038BDF4671}" srcId="{798BA3D0-55B1-4F05-9173-64472DBD99F6}" destId="{7D6E4079-5697-4BAF-8812-812FEE8FF466}" srcOrd="1" destOrd="0" parTransId="{E38AD240-1743-4D35-85A0-ECEB9E552B3B}" sibTransId="{8D43A4A9-5BE8-4482-8AC3-E315D2C9818D}"/>
    <dgm:cxn modelId="{B8FB86F8-198D-493B-83D3-F68F838113E3}" type="presOf" srcId="{7D6E4079-5697-4BAF-8812-812FEE8FF466}" destId="{B16636AF-B42B-4337-A357-DE4B5FE6E753}" srcOrd="0" destOrd="1" presId="urn:microsoft.com/office/officeart/2005/8/layout/chevron2"/>
    <dgm:cxn modelId="{340CE57B-5930-42DF-B569-76C3D769B22A}" srcId="{61F66735-4991-40BB-B295-FE6797B544A4}" destId="{CD3424F5-DDEE-481B-BE53-89262ABEE261}" srcOrd="2" destOrd="0" parTransId="{1DA8F04B-C11C-4747-A9A8-BC090B7B1D23}" sibTransId="{8562CD68-7276-48B3-94E8-24388CAB91EF}"/>
    <dgm:cxn modelId="{E97ACE61-87FA-4E61-9E17-DC422D0FCAED}" srcId="{798BA3D0-55B1-4F05-9173-64472DBD99F6}" destId="{CCB373BB-1D2F-4DFC-A4D8-C78BC180AD14}" srcOrd="0" destOrd="0" parTransId="{BF5AC17B-F134-4B96-96E9-5116C4E174BA}" sibTransId="{3068371B-F097-4188-9272-C4578BC94A3B}"/>
    <dgm:cxn modelId="{83DB3BC5-59ED-489A-B59E-B93E87088F41}" type="presOf" srcId="{9CDF2F6D-7C7C-44DA-BE42-1B70FF3B2311}" destId="{31009D3B-7D80-4860-8851-7C561EA6285A}" srcOrd="0" destOrd="0" presId="urn:microsoft.com/office/officeart/2005/8/layout/chevron2"/>
    <dgm:cxn modelId="{FAD39955-5307-4C45-846C-3524B4906FB4}" srcId="{FB4F8499-A825-4AE3-99FD-3C54C32DD11F}" destId="{9CDF2F6D-7C7C-44DA-BE42-1B70FF3B2311}" srcOrd="0" destOrd="0" parTransId="{C5B7D1BF-774C-4A0F-AA9D-7913F03B0018}" sibTransId="{20D94C5B-EC4E-4EE5-B0F0-879A4A950D37}"/>
    <dgm:cxn modelId="{ADCC3A14-27C2-4A50-9408-7456F87CDB12}" type="presParOf" srcId="{5813011F-FCAD-4A1B-854F-7A70713FCA8A}" destId="{C861A7A3-03C2-452F-894F-ECE8BDA465CB}" srcOrd="0" destOrd="0" presId="urn:microsoft.com/office/officeart/2005/8/layout/chevron2"/>
    <dgm:cxn modelId="{51FB5E46-58A5-43DF-A62B-06ADCF42FBD3}" type="presParOf" srcId="{C861A7A3-03C2-452F-894F-ECE8BDA465CB}" destId="{F430C931-F08F-4E19-A7AF-444C801A916C}" srcOrd="0" destOrd="0" presId="urn:microsoft.com/office/officeart/2005/8/layout/chevron2"/>
    <dgm:cxn modelId="{48CA8BBB-78AE-4455-AF8C-A8BB97B06ADF}" type="presParOf" srcId="{C861A7A3-03C2-452F-894F-ECE8BDA465CB}" destId="{B16636AF-B42B-4337-A357-DE4B5FE6E753}" srcOrd="1" destOrd="0" presId="urn:microsoft.com/office/officeart/2005/8/layout/chevron2"/>
    <dgm:cxn modelId="{07D3EC9D-AE57-41D6-9276-6C363DC5945D}" type="presParOf" srcId="{5813011F-FCAD-4A1B-854F-7A70713FCA8A}" destId="{F8B453B8-9431-4DF6-8C20-AFA2380410DA}" srcOrd="1" destOrd="0" presId="urn:microsoft.com/office/officeart/2005/8/layout/chevron2"/>
    <dgm:cxn modelId="{25B78FE9-6A10-4D32-9422-AE22C945FE83}" type="presParOf" srcId="{5813011F-FCAD-4A1B-854F-7A70713FCA8A}" destId="{B075D3F1-F42A-4DC4-A395-13527F519C41}" srcOrd="2" destOrd="0" presId="urn:microsoft.com/office/officeart/2005/8/layout/chevron2"/>
    <dgm:cxn modelId="{39DA2E4B-40F5-4250-9CFB-6E289353D642}" type="presParOf" srcId="{B075D3F1-F42A-4DC4-A395-13527F519C41}" destId="{D9E085AA-A13B-4D15-984D-90E91D2155DD}" srcOrd="0" destOrd="0" presId="urn:microsoft.com/office/officeart/2005/8/layout/chevron2"/>
    <dgm:cxn modelId="{58C60284-099B-4390-9BC0-8100112CEF0A}" type="presParOf" srcId="{B075D3F1-F42A-4DC4-A395-13527F519C41}" destId="{31009D3B-7D80-4860-8851-7C561EA6285A}" srcOrd="1" destOrd="0" presId="urn:microsoft.com/office/officeart/2005/8/layout/chevron2"/>
    <dgm:cxn modelId="{69BDBF76-5379-430F-B32A-10B82378C686}" type="presParOf" srcId="{5813011F-FCAD-4A1B-854F-7A70713FCA8A}" destId="{89F1790F-E079-40A7-A72A-2181E414D332}" srcOrd="3" destOrd="0" presId="urn:microsoft.com/office/officeart/2005/8/layout/chevron2"/>
    <dgm:cxn modelId="{8AE7DED6-794A-46E9-8AC6-379DD7B95329}" type="presParOf" srcId="{5813011F-FCAD-4A1B-854F-7A70713FCA8A}" destId="{91B94659-DFC7-4764-A423-DEA397582451}" srcOrd="4" destOrd="0" presId="urn:microsoft.com/office/officeart/2005/8/layout/chevron2"/>
    <dgm:cxn modelId="{73EC0546-1A95-4FC6-BE5B-20929DE75C19}" type="presParOf" srcId="{91B94659-DFC7-4764-A423-DEA397582451}" destId="{ACAACF93-C09F-4F0C-9C1E-F9F0366687F3}" srcOrd="0" destOrd="0" presId="urn:microsoft.com/office/officeart/2005/8/layout/chevron2"/>
    <dgm:cxn modelId="{F3C6B988-9F3A-42CC-B30C-DA91A4AA122E}" type="presParOf" srcId="{91B94659-DFC7-4764-A423-DEA397582451}" destId="{2288E220-A239-4E94-BB49-7C7EC2EE0D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14FC6-E7A7-4C6F-AE8D-61A918D85450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C0EBA9C-26F0-4631-B2BD-DB4CB70493FB}">
      <dgm:prSet phldrT="[텍스트]" custT="1"/>
      <dgm:spPr>
        <a:xfrm>
          <a:off x="3029959" y="78742"/>
          <a:ext cx="3162725" cy="1593217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 latinLnBrk="1"/>
          <a:r>
            <a:rPr lang="ko-KR" altLang="en-US" sz="20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환자 및 보호자 </a:t>
          </a:r>
          <a:endParaRPr lang="en-US" altLang="ko-KR" sz="2000" dirty="0" smtClean="0">
            <a:solidFill>
              <a:sysClr val="windowText" lastClr="000000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algn="ctr" latinLnBrk="1"/>
          <a:r>
            <a:rPr lang="en-US" altLang="ko-KR" sz="20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- </a:t>
          </a:r>
          <a:r>
            <a:rPr lang="ko-KR" altLang="en-US" sz="180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문제에 관한 상담 </a:t>
          </a:r>
          <a:r>
            <a:rPr lang="ko-KR" altLang="en-US" sz="18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의뢰</a:t>
          </a:r>
          <a:endParaRPr lang="ko-KR" altLang="en-US" sz="18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CCAB7AC6-DC04-48E6-A27C-1D874390382C}" type="parTrans" cxnId="{871790E0-6CA3-483A-B152-602951DDC3F7}">
      <dgm:prSet/>
      <dgm:spPr/>
      <dgm:t>
        <a:bodyPr/>
        <a:lstStyle/>
        <a:p>
          <a:pPr latinLnBrk="1"/>
          <a:endParaRPr lang="ko-KR" altLang="en-US" sz="2000">
            <a:latin typeface="HY중고딕" panose="02030600000101010101" pitchFamily="18" charset="-127"/>
            <a:ea typeface="HY중고딕" panose="02030600000101010101" pitchFamily="18" charset="-127"/>
          </a:endParaRPr>
        </a:p>
      </dgm:t>
    </dgm:pt>
    <dgm:pt modelId="{764D1FF6-66A9-4988-836C-A78E02A15597}" type="sibTrans" cxnId="{871790E0-6CA3-483A-B152-602951DDC3F7}">
      <dgm:prSet custT="1"/>
      <dgm:spPr>
        <a:xfrm rot="2700000">
          <a:off x="5367687" y="1489403"/>
          <a:ext cx="305474" cy="59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latinLnBrk="1"/>
          <a:endParaRPr lang="ko-KR" altLang="en-US" sz="20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BE785041-5C45-4C8A-B831-A422E95EDB5B}">
      <dgm:prSet phldrT="[텍스트]" custT="1"/>
      <dgm:spPr>
        <a:xfrm>
          <a:off x="4952851" y="1887985"/>
          <a:ext cx="3027238" cy="1685028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상담 전문 간호사 </a:t>
          </a:r>
          <a:r>
            <a:rPr lang="en-US" altLang="ko-KR" sz="20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– </a:t>
          </a:r>
          <a:r>
            <a:rPr lang="ko-KR" altLang="en-US" sz="18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문제 파악 및 보고</a:t>
          </a:r>
          <a:endParaRPr lang="ko-KR" altLang="en-US" sz="18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538E88A6-AECE-4AFB-8CF5-E381C7AB1B64}" type="parTrans" cxnId="{FA68C158-9CCC-4A6A-8141-67E2F1881BAB}">
      <dgm:prSet/>
      <dgm:spPr/>
      <dgm:t>
        <a:bodyPr/>
        <a:lstStyle/>
        <a:p>
          <a:pPr latinLnBrk="1"/>
          <a:endParaRPr lang="ko-KR" altLang="en-US" sz="2000">
            <a:latin typeface="HY중고딕" panose="02030600000101010101" pitchFamily="18" charset="-127"/>
            <a:ea typeface="HY중고딕" panose="02030600000101010101" pitchFamily="18" charset="-127"/>
          </a:endParaRPr>
        </a:p>
      </dgm:t>
    </dgm:pt>
    <dgm:pt modelId="{B00A760B-7807-4D44-A02B-B2312ABDE650}" type="sibTrans" cxnId="{FA68C158-9CCC-4A6A-8141-67E2F1881BAB}">
      <dgm:prSet custT="1"/>
      <dgm:spPr>
        <a:xfrm rot="8100000">
          <a:off x="5432703" y="3339491"/>
          <a:ext cx="259454" cy="59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latinLnBrk="1"/>
          <a:endParaRPr lang="ko-KR" altLang="en-US" sz="20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E0D615DF-F3B9-4E06-B616-B239FE633C17}">
      <dgm:prSet phldrT="[텍스트]" custT="1"/>
      <dgm:spPr>
        <a:xfrm>
          <a:off x="2957950" y="3711426"/>
          <a:ext cx="3306745" cy="1748444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암 전문 교수</a:t>
          </a:r>
          <a:endParaRPr lang="en-US" altLang="ko-KR" sz="2000" dirty="0" smtClean="0">
            <a:solidFill>
              <a:sysClr val="windowText" lastClr="000000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latinLnBrk="1"/>
          <a:r>
            <a:rPr lang="en-US" altLang="ko-KR" sz="20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- </a:t>
          </a:r>
          <a:r>
            <a:rPr lang="ko-KR" altLang="en-US" sz="18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상황에 대한 의료적  판단</a:t>
          </a:r>
          <a:endParaRPr lang="ko-KR" altLang="en-US" sz="18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F9F468B2-713E-47A4-93A9-242856EB8E25}" type="parTrans" cxnId="{9E2253D1-E5C3-4F3C-BC5E-85FB78771C06}">
      <dgm:prSet/>
      <dgm:spPr/>
      <dgm:t>
        <a:bodyPr/>
        <a:lstStyle/>
        <a:p>
          <a:pPr latinLnBrk="1"/>
          <a:endParaRPr lang="ko-KR" altLang="en-US" sz="2000">
            <a:latin typeface="HY중고딕" panose="02030600000101010101" pitchFamily="18" charset="-127"/>
            <a:ea typeface="HY중고딕" panose="02030600000101010101" pitchFamily="18" charset="-127"/>
          </a:endParaRPr>
        </a:p>
      </dgm:t>
    </dgm:pt>
    <dgm:pt modelId="{5C777283-882C-44D0-B5D5-EFE1DB677A92}" type="sibTrans" cxnId="{9E2253D1-E5C3-4F3C-BC5E-85FB78771C06}">
      <dgm:prSet custT="1"/>
      <dgm:spPr>
        <a:xfrm rot="13500000">
          <a:off x="3541426" y="3350187"/>
          <a:ext cx="258971" cy="59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latinLnBrk="1"/>
          <a:endParaRPr lang="ko-KR" altLang="en-US" sz="20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BE973DBF-6374-4BD4-86A3-83B1C50054DF}">
      <dgm:prSet phldrT="[텍스트]" custT="1"/>
      <dgm:spPr>
        <a:xfrm>
          <a:off x="1236933" y="1887985"/>
          <a:ext cx="3038481" cy="1685028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latinLnBrk="1"/>
          <a:r>
            <a:rPr lang="ko-KR" altLang="en-US" sz="20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상담 간호사</a:t>
          </a:r>
          <a:endParaRPr lang="en-US" altLang="ko-KR" sz="2000" dirty="0" smtClean="0">
            <a:solidFill>
              <a:sysClr val="windowText" lastClr="000000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latinLnBrk="1"/>
          <a:r>
            <a:rPr lang="en-US" altLang="ko-KR" sz="20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- </a:t>
          </a:r>
          <a:r>
            <a:rPr lang="ko-KR" altLang="en-US" sz="180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내용 전달 및 </a:t>
          </a:r>
          <a:endParaRPr lang="en-US" altLang="ko-KR" sz="1800" dirty="0" smtClean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latinLnBrk="1"/>
          <a:r>
            <a:rPr lang="ko-KR" altLang="en-US" sz="18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경과 확인</a:t>
          </a:r>
          <a:endParaRPr lang="ko-KR" altLang="en-US" sz="18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9628BC44-4EC6-4B94-95E3-A16745E88210}" type="parTrans" cxnId="{4A39DAF8-CB03-4D44-9123-8E8A6F4DD375}">
      <dgm:prSet/>
      <dgm:spPr/>
      <dgm:t>
        <a:bodyPr/>
        <a:lstStyle/>
        <a:p>
          <a:pPr latinLnBrk="1"/>
          <a:endParaRPr lang="ko-KR" altLang="en-US" sz="2000">
            <a:latin typeface="HY중고딕" panose="02030600000101010101" pitchFamily="18" charset="-127"/>
            <a:ea typeface="HY중고딕" panose="02030600000101010101" pitchFamily="18" charset="-127"/>
          </a:endParaRPr>
        </a:p>
      </dgm:t>
    </dgm:pt>
    <dgm:pt modelId="{D4EB7F17-D33E-4C07-95BE-1C8AB953E1D9}" type="sibTrans" cxnId="{4A39DAF8-CB03-4D44-9123-8E8A6F4DD375}">
      <dgm:prSet custT="1"/>
      <dgm:spPr>
        <a:xfrm rot="18900000">
          <a:off x="3537829" y="1501298"/>
          <a:ext cx="304992" cy="590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pPr latinLnBrk="1"/>
          <a:endParaRPr lang="ko-KR" altLang="en-US" sz="20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gm:t>
    </dgm:pt>
    <dgm:pt modelId="{B27C6009-DF29-4779-90E3-3693045629F0}" type="pres">
      <dgm:prSet presAssocID="{6C914FC6-E7A7-4C6F-AE8D-61A918D854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A40F03-3726-459B-9DEC-CB649413E59D}" type="pres">
      <dgm:prSet presAssocID="{CC0EBA9C-26F0-4631-B2BD-DB4CB70493FB}" presName="node" presStyleLbl="node1" presStyleIdx="0" presStyleCnt="4" custScaleX="180888" custScaleY="911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C0C837-FC0A-4DDB-9C24-8CA43398BDEF}" type="pres">
      <dgm:prSet presAssocID="{764D1FF6-66A9-4988-836C-A78E02A15597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2FCA12F-73C1-4903-AB9F-D939BB35F2AA}" type="pres">
      <dgm:prSet presAssocID="{764D1FF6-66A9-4988-836C-A78E02A15597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87281A3F-1741-45EC-8462-24074880DCBF}" type="pres">
      <dgm:prSet presAssocID="{BE785041-5C45-4C8A-B831-A422E95EDB5B}" presName="node" presStyleLbl="node1" presStyleIdx="1" presStyleCnt="4" custScaleX="173139" custScaleY="963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67D9AA-296E-413E-8DF2-F93BF8ED9EB9}" type="pres">
      <dgm:prSet presAssocID="{B00A760B-7807-4D44-A02B-B2312ABDE650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47BA131D-3BBD-40EB-B9F8-C6BD2145FB37}" type="pres">
      <dgm:prSet presAssocID="{B00A760B-7807-4D44-A02B-B2312ABDE650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1724AEE-F484-4EB0-BB71-93D604B70B79}" type="pres">
      <dgm:prSet presAssocID="{E0D615DF-F3B9-4E06-B616-B239FE633C17}" presName="node" presStyleLbl="node1" presStyleIdx="2" presStyleCnt="4" custScaleX="189125" custRadScaleRad="100273" custRadScaleInc="-123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6FFAA9-7F68-4BD6-93F2-1D5168BE4052}" type="pres">
      <dgm:prSet presAssocID="{5C777283-882C-44D0-B5D5-EFE1DB677A92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3F4822E-7FFE-4CCF-BAF7-D5FC15F8C33B}" type="pres">
      <dgm:prSet presAssocID="{5C777283-882C-44D0-B5D5-EFE1DB677A92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5391EFA-1000-4171-AA0D-DEC29D986097}" type="pres">
      <dgm:prSet presAssocID="{BE973DBF-6374-4BD4-86A3-83B1C50054DF}" presName="node" presStyleLbl="node1" presStyleIdx="3" presStyleCnt="4" custScaleX="173782" custScaleY="963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E80983-99B0-4261-B092-B29801705470}" type="pres">
      <dgm:prSet presAssocID="{D4EB7F17-D33E-4C07-95BE-1C8AB953E1D9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EE6BE6B6-7223-435D-BBB2-5A63570A1223}" type="pres">
      <dgm:prSet presAssocID="{D4EB7F17-D33E-4C07-95BE-1C8AB953E1D9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BB116683-2C9A-4127-A7F9-B23C0FB044E5}" type="presOf" srcId="{D4EB7F17-D33E-4C07-95BE-1C8AB953E1D9}" destId="{EE6BE6B6-7223-435D-BBB2-5A63570A1223}" srcOrd="1" destOrd="0" presId="urn:microsoft.com/office/officeart/2005/8/layout/cycle2"/>
    <dgm:cxn modelId="{871790E0-6CA3-483A-B152-602951DDC3F7}" srcId="{6C914FC6-E7A7-4C6F-AE8D-61A918D85450}" destId="{CC0EBA9C-26F0-4631-B2BD-DB4CB70493FB}" srcOrd="0" destOrd="0" parTransId="{CCAB7AC6-DC04-48E6-A27C-1D874390382C}" sibTransId="{764D1FF6-66A9-4988-836C-A78E02A15597}"/>
    <dgm:cxn modelId="{FA68C158-9CCC-4A6A-8141-67E2F1881BAB}" srcId="{6C914FC6-E7A7-4C6F-AE8D-61A918D85450}" destId="{BE785041-5C45-4C8A-B831-A422E95EDB5B}" srcOrd="1" destOrd="0" parTransId="{538E88A6-AECE-4AFB-8CF5-E381C7AB1B64}" sibTransId="{B00A760B-7807-4D44-A02B-B2312ABDE650}"/>
    <dgm:cxn modelId="{56CAFD7F-8799-4D2D-9FD2-A7ADCC14F1ED}" type="presOf" srcId="{CC0EBA9C-26F0-4631-B2BD-DB4CB70493FB}" destId="{99A40F03-3726-459B-9DEC-CB649413E59D}" srcOrd="0" destOrd="0" presId="urn:microsoft.com/office/officeart/2005/8/layout/cycle2"/>
    <dgm:cxn modelId="{3CDA4781-B793-48B8-88F3-E6C725C217B5}" type="presOf" srcId="{5C777283-882C-44D0-B5D5-EFE1DB677A92}" destId="{A3F4822E-7FFE-4CCF-BAF7-D5FC15F8C33B}" srcOrd="1" destOrd="0" presId="urn:microsoft.com/office/officeart/2005/8/layout/cycle2"/>
    <dgm:cxn modelId="{13520F62-BD4E-4586-917A-9703676182E2}" type="presOf" srcId="{764D1FF6-66A9-4988-836C-A78E02A15597}" destId="{47C0C837-FC0A-4DDB-9C24-8CA43398BDEF}" srcOrd="0" destOrd="0" presId="urn:microsoft.com/office/officeart/2005/8/layout/cycle2"/>
    <dgm:cxn modelId="{60797349-9DF9-48DF-B92C-85098E32564D}" type="presOf" srcId="{764D1FF6-66A9-4988-836C-A78E02A15597}" destId="{B2FCA12F-73C1-4903-AB9F-D939BB35F2AA}" srcOrd="1" destOrd="0" presId="urn:microsoft.com/office/officeart/2005/8/layout/cycle2"/>
    <dgm:cxn modelId="{035FEC85-1FC4-4C76-87DC-2F3D1EDB08C1}" type="presOf" srcId="{BE973DBF-6374-4BD4-86A3-83B1C50054DF}" destId="{85391EFA-1000-4171-AA0D-DEC29D986097}" srcOrd="0" destOrd="0" presId="urn:microsoft.com/office/officeart/2005/8/layout/cycle2"/>
    <dgm:cxn modelId="{1FAFAA0A-A2D3-41B6-BA98-08C86287B915}" type="presOf" srcId="{B00A760B-7807-4D44-A02B-B2312ABDE650}" destId="{47BA131D-3BBD-40EB-B9F8-C6BD2145FB37}" srcOrd="1" destOrd="0" presId="urn:microsoft.com/office/officeart/2005/8/layout/cycle2"/>
    <dgm:cxn modelId="{CB1C05F9-54BF-4205-9E79-94F6949B2C5A}" type="presOf" srcId="{D4EB7F17-D33E-4C07-95BE-1C8AB953E1D9}" destId="{B4E80983-99B0-4261-B092-B29801705470}" srcOrd="0" destOrd="0" presId="urn:microsoft.com/office/officeart/2005/8/layout/cycle2"/>
    <dgm:cxn modelId="{7BEFEFF4-8184-4392-BF57-AEE3FD16D8A5}" type="presOf" srcId="{E0D615DF-F3B9-4E06-B616-B239FE633C17}" destId="{21724AEE-F484-4EB0-BB71-93D604B70B79}" srcOrd="0" destOrd="0" presId="urn:microsoft.com/office/officeart/2005/8/layout/cycle2"/>
    <dgm:cxn modelId="{9E2253D1-E5C3-4F3C-BC5E-85FB78771C06}" srcId="{6C914FC6-E7A7-4C6F-AE8D-61A918D85450}" destId="{E0D615DF-F3B9-4E06-B616-B239FE633C17}" srcOrd="2" destOrd="0" parTransId="{F9F468B2-713E-47A4-93A9-242856EB8E25}" sibTransId="{5C777283-882C-44D0-B5D5-EFE1DB677A92}"/>
    <dgm:cxn modelId="{55756287-406F-40F2-8D9F-30182CE1DD76}" type="presOf" srcId="{BE785041-5C45-4C8A-B831-A422E95EDB5B}" destId="{87281A3F-1741-45EC-8462-24074880DCBF}" srcOrd="0" destOrd="0" presId="urn:microsoft.com/office/officeart/2005/8/layout/cycle2"/>
    <dgm:cxn modelId="{0F75D5B2-7041-44C8-AA14-13C728FF5C30}" type="presOf" srcId="{B00A760B-7807-4D44-A02B-B2312ABDE650}" destId="{9367D9AA-296E-413E-8DF2-F93BF8ED9EB9}" srcOrd="0" destOrd="0" presId="urn:microsoft.com/office/officeart/2005/8/layout/cycle2"/>
    <dgm:cxn modelId="{0473F8AC-D8A9-4C3A-88A3-95E291EBBC7F}" type="presOf" srcId="{6C914FC6-E7A7-4C6F-AE8D-61A918D85450}" destId="{B27C6009-DF29-4779-90E3-3693045629F0}" srcOrd="0" destOrd="0" presId="urn:microsoft.com/office/officeart/2005/8/layout/cycle2"/>
    <dgm:cxn modelId="{4A39DAF8-CB03-4D44-9123-8E8A6F4DD375}" srcId="{6C914FC6-E7A7-4C6F-AE8D-61A918D85450}" destId="{BE973DBF-6374-4BD4-86A3-83B1C50054DF}" srcOrd="3" destOrd="0" parTransId="{9628BC44-4EC6-4B94-95E3-A16745E88210}" sibTransId="{D4EB7F17-D33E-4C07-95BE-1C8AB953E1D9}"/>
    <dgm:cxn modelId="{7C6EE96B-54DF-4FA5-9448-41B6D7341167}" type="presOf" srcId="{5C777283-882C-44D0-B5D5-EFE1DB677A92}" destId="{9A6FFAA9-7F68-4BD6-93F2-1D5168BE4052}" srcOrd="0" destOrd="0" presId="urn:microsoft.com/office/officeart/2005/8/layout/cycle2"/>
    <dgm:cxn modelId="{62CABB38-64C6-4D71-AB85-74830AF1ABAC}" type="presParOf" srcId="{B27C6009-DF29-4779-90E3-3693045629F0}" destId="{99A40F03-3726-459B-9DEC-CB649413E59D}" srcOrd="0" destOrd="0" presId="urn:microsoft.com/office/officeart/2005/8/layout/cycle2"/>
    <dgm:cxn modelId="{5B8CFD4F-4FFC-4C45-B508-25776A84A482}" type="presParOf" srcId="{B27C6009-DF29-4779-90E3-3693045629F0}" destId="{47C0C837-FC0A-4DDB-9C24-8CA43398BDEF}" srcOrd="1" destOrd="0" presId="urn:microsoft.com/office/officeart/2005/8/layout/cycle2"/>
    <dgm:cxn modelId="{9E0EB28C-2407-43F5-A911-193F430CE64E}" type="presParOf" srcId="{47C0C837-FC0A-4DDB-9C24-8CA43398BDEF}" destId="{B2FCA12F-73C1-4903-AB9F-D939BB35F2AA}" srcOrd="0" destOrd="0" presId="urn:microsoft.com/office/officeart/2005/8/layout/cycle2"/>
    <dgm:cxn modelId="{119ED5B9-5805-44E1-9F82-CD8A1065E53D}" type="presParOf" srcId="{B27C6009-DF29-4779-90E3-3693045629F0}" destId="{87281A3F-1741-45EC-8462-24074880DCBF}" srcOrd="2" destOrd="0" presId="urn:microsoft.com/office/officeart/2005/8/layout/cycle2"/>
    <dgm:cxn modelId="{F686425A-71B1-4459-A61B-85DFA05E8B2D}" type="presParOf" srcId="{B27C6009-DF29-4779-90E3-3693045629F0}" destId="{9367D9AA-296E-413E-8DF2-F93BF8ED9EB9}" srcOrd="3" destOrd="0" presId="urn:microsoft.com/office/officeart/2005/8/layout/cycle2"/>
    <dgm:cxn modelId="{3374BB9B-9821-4C1B-9F50-2AE49365A281}" type="presParOf" srcId="{9367D9AA-296E-413E-8DF2-F93BF8ED9EB9}" destId="{47BA131D-3BBD-40EB-B9F8-C6BD2145FB37}" srcOrd="0" destOrd="0" presId="urn:microsoft.com/office/officeart/2005/8/layout/cycle2"/>
    <dgm:cxn modelId="{81EBC2D8-36BE-465B-A53C-094FAEE563EA}" type="presParOf" srcId="{B27C6009-DF29-4779-90E3-3693045629F0}" destId="{21724AEE-F484-4EB0-BB71-93D604B70B79}" srcOrd="4" destOrd="0" presId="urn:microsoft.com/office/officeart/2005/8/layout/cycle2"/>
    <dgm:cxn modelId="{9AC9C0FB-3945-475A-990C-4627AB3789E7}" type="presParOf" srcId="{B27C6009-DF29-4779-90E3-3693045629F0}" destId="{9A6FFAA9-7F68-4BD6-93F2-1D5168BE4052}" srcOrd="5" destOrd="0" presId="urn:microsoft.com/office/officeart/2005/8/layout/cycle2"/>
    <dgm:cxn modelId="{EDFE78E2-B210-44D3-8223-6823A5AF8398}" type="presParOf" srcId="{9A6FFAA9-7F68-4BD6-93F2-1D5168BE4052}" destId="{A3F4822E-7FFE-4CCF-BAF7-D5FC15F8C33B}" srcOrd="0" destOrd="0" presId="urn:microsoft.com/office/officeart/2005/8/layout/cycle2"/>
    <dgm:cxn modelId="{683A8C55-B0D0-4683-8BA3-A07F94265A00}" type="presParOf" srcId="{B27C6009-DF29-4779-90E3-3693045629F0}" destId="{85391EFA-1000-4171-AA0D-DEC29D986097}" srcOrd="6" destOrd="0" presId="urn:microsoft.com/office/officeart/2005/8/layout/cycle2"/>
    <dgm:cxn modelId="{7057F25A-D6A4-4241-BD41-CFB6B98A0445}" type="presParOf" srcId="{B27C6009-DF29-4779-90E3-3693045629F0}" destId="{B4E80983-99B0-4261-B092-B29801705470}" srcOrd="7" destOrd="0" presId="urn:microsoft.com/office/officeart/2005/8/layout/cycle2"/>
    <dgm:cxn modelId="{8BD40735-F70E-4161-9938-20D9673FD003}" type="presParOf" srcId="{B4E80983-99B0-4261-B092-B29801705470}" destId="{EE6BE6B6-7223-435D-BBB2-5A63570A12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F66735-4991-40BB-B295-FE6797B544A4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98BA3D0-55B1-4F05-9173-64472DBD99F6}">
      <dgm:prSet phldrT="[텍스트]"/>
      <dgm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rgbClr val="F4680B">
              <a:hueOff val="0"/>
              <a:satOff val="0"/>
              <a:lumOff val="0"/>
              <a:alphaOff val="0"/>
              <a:tint val="5"/>
              <a:satMod val="130000"/>
            </a:srgbClr>
          </a:contourClr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" lastClr="FFFFFF"/>
              </a:solidFill>
              <a:latin typeface="Franklin Gothic Book"/>
              <a:ea typeface="맑은 고딕"/>
              <a:cs typeface="+mn-cs"/>
            </a:rPr>
            <a:t>준비</a:t>
          </a:r>
          <a:endParaRPr lang="ko-KR" altLang="en-US" dirty="0">
            <a:solidFill>
              <a:sysClr val="window" lastClr="FFFFFF"/>
            </a:solidFill>
            <a:latin typeface="Franklin Gothic Book"/>
            <a:ea typeface="맑은 고딕"/>
            <a:cs typeface="+mn-cs"/>
          </a:endParaRPr>
        </a:p>
      </dgm:t>
    </dgm:pt>
    <dgm:pt modelId="{B8CCFD30-8748-4EAF-A24F-59790D0253C9}" type="parTrans" cxnId="{D92FA25B-3CA9-45F2-AFC6-F7309EA7E0F6}">
      <dgm:prSet/>
      <dgm:spPr/>
      <dgm:t>
        <a:bodyPr/>
        <a:lstStyle/>
        <a:p>
          <a:pPr latinLnBrk="1"/>
          <a:endParaRPr lang="ko-KR" altLang="en-US"/>
        </a:p>
      </dgm:t>
    </dgm:pt>
    <dgm:pt modelId="{4954A19A-0065-428A-A66D-C649ADB50247}" type="sibTrans" cxnId="{D92FA25B-3CA9-45F2-AFC6-F7309EA7E0F6}">
      <dgm:prSet/>
      <dgm:spPr/>
      <dgm:t>
        <a:bodyPr/>
        <a:lstStyle/>
        <a:p>
          <a:pPr latinLnBrk="1"/>
          <a:endParaRPr lang="ko-KR" altLang="en-US"/>
        </a:p>
      </dgm:t>
    </dgm:pt>
    <dgm:pt modelId="{9CDF2F6D-7C7C-44DA-BE42-1B70FF3B2311}">
      <dgm:prSet phldrT="[텍스트]"/>
      <dgm:spPr>
        <a:xfrm rot="5400000">
          <a:off x="4294583" y="-1704088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환자 외래 혹은 퇴원 시 대상 환자들에게 프로그램 안내 </a:t>
          </a:r>
          <a:endParaRPr lang="ko-KR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gm:t>
    </dgm:pt>
    <dgm:pt modelId="{C5B7D1BF-774C-4A0F-AA9D-7913F03B0018}" type="parTrans" cxnId="{FAD39955-5307-4C45-846C-3524B4906FB4}">
      <dgm:prSet/>
      <dgm:spPr/>
      <dgm:t>
        <a:bodyPr/>
        <a:lstStyle/>
        <a:p>
          <a:pPr latinLnBrk="1"/>
          <a:endParaRPr lang="ko-KR" altLang="en-US"/>
        </a:p>
      </dgm:t>
    </dgm:pt>
    <dgm:pt modelId="{20D94C5B-EC4E-4EE5-B0F0-879A4A950D37}" type="sibTrans" cxnId="{FAD39955-5307-4C45-846C-3524B4906FB4}">
      <dgm:prSet/>
      <dgm:spPr/>
      <dgm:t>
        <a:bodyPr/>
        <a:lstStyle/>
        <a:p>
          <a:pPr latinLnBrk="1"/>
          <a:endParaRPr lang="ko-KR" altLang="en-US"/>
        </a:p>
      </dgm:t>
    </dgm:pt>
    <dgm:pt modelId="{CD3424F5-DDEE-481B-BE53-89262ABEE261}">
      <dgm:prSet/>
      <dgm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rgbClr val="F4680B">
              <a:hueOff val="0"/>
              <a:satOff val="0"/>
              <a:lumOff val="0"/>
              <a:alphaOff val="0"/>
              <a:tint val="5"/>
              <a:satMod val="130000"/>
            </a:srgbClr>
          </a:contourClr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" lastClr="FFFFFF"/>
              </a:solidFill>
              <a:latin typeface="Franklin Gothic Book"/>
              <a:ea typeface="맑은 고딕"/>
              <a:cs typeface="+mn-cs"/>
            </a:rPr>
            <a:t>평가</a:t>
          </a:r>
          <a:endParaRPr lang="ko-KR" altLang="en-US" dirty="0">
            <a:solidFill>
              <a:sysClr val="window" lastClr="FFFFFF"/>
            </a:solidFill>
            <a:latin typeface="Franklin Gothic Book"/>
            <a:ea typeface="맑은 고딕"/>
            <a:cs typeface="+mn-cs"/>
          </a:endParaRPr>
        </a:p>
      </dgm:t>
    </dgm:pt>
    <dgm:pt modelId="{1DA8F04B-C11C-4747-A9A8-BC090B7B1D23}" type="parTrans" cxnId="{340CE57B-5930-42DF-B569-76C3D769B22A}">
      <dgm:prSet/>
      <dgm:spPr/>
      <dgm:t>
        <a:bodyPr/>
        <a:lstStyle/>
        <a:p>
          <a:pPr latinLnBrk="1"/>
          <a:endParaRPr lang="ko-KR" altLang="en-US"/>
        </a:p>
      </dgm:t>
    </dgm:pt>
    <dgm:pt modelId="{8562CD68-7276-48B3-94E8-24388CAB91EF}" type="sibTrans" cxnId="{340CE57B-5930-42DF-B569-76C3D769B22A}">
      <dgm:prSet/>
      <dgm:spPr/>
      <dgm:t>
        <a:bodyPr/>
        <a:lstStyle/>
        <a:p>
          <a:pPr latinLnBrk="1"/>
          <a:endParaRPr lang="ko-KR" altLang="en-US"/>
        </a:p>
      </dgm:t>
    </dgm:pt>
    <dgm:pt modelId="{FB4F8499-A825-4AE3-99FD-3C54C32DD11F}">
      <dgm:prSet phldrT="[텍스트]"/>
      <dgm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rgbClr val="F4680B">
              <a:hueOff val="0"/>
              <a:satOff val="0"/>
              <a:lumOff val="0"/>
              <a:alphaOff val="0"/>
              <a:tint val="5"/>
              <a:satMod val="130000"/>
            </a:srgbClr>
          </a:contourClr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" lastClr="FFFFFF"/>
              </a:solidFill>
              <a:latin typeface="Franklin Gothic Book"/>
              <a:ea typeface="맑은 고딕"/>
              <a:cs typeface="+mn-cs"/>
            </a:rPr>
            <a:t>실행</a:t>
          </a:r>
          <a:endParaRPr lang="ko-KR" altLang="en-US" dirty="0">
            <a:solidFill>
              <a:sysClr val="window" lastClr="FFFFFF"/>
            </a:solidFill>
            <a:latin typeface="Franklin Gothic Book"/>
            <a:ea typeface="맑은 고딕"/>
            <a:cs typeface="+mn-cs"/>
          </a:endParaRPr>
        </a:p>
      </dgm:t>
    </dgm:pt>
    <dgm:pt modelId="{FF5FFD08-2DFB-4C6E-9D47-11ED477396D5}" type="sibTrans" cxnId="{3E9AEF49-5C2E-48D4-A1DB-70B3C222FB76}">
      <dgm:prSet/>
      <dgm:spPr/>
      <dgm:t>
        <a:bodyPr/>
        <a:lstStyle/>
        <a:p>
          <a:pPr latinLnBrk="1"/>
          <a:endParaRPr lang="ko-KR" altLang="en-US"/>
        </a:p>
      </dgm:t>
    </dgm:pt>
    <dgm:pt modelId="{109488C3-459C-4BE2-BD3E-EA4BF2111D79}" type="parTrans" cxnId="{3E9AEF49-5C2E-48D4-A1DB-70B3C222FB76}">
      <dgm:prSet/>
      <dgm:spPr/>
      <dgm:t>
        <a:bodyPr/>
        <a:lstStyle/>
        <a:p>
          <a:pPr latinLnBrk="1"/>
          <a:endParaRPr lang="ko-KR" altLang="en-US"/>
        </a:p>
      </dgm:t>
    </dgm:pt>
    <dgm:pt modelId="{CCB373BB-1D2F-4DFC-A4D8-C78BC180AD14}">
      <dgm:prSet phldrT="[텍스트]"/>
      <dgm:spPr>
        <a:xfrm rot="5400000">
          <a:off x="4294583" y="-3147838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증상 별 프로토콜 및 </a:t>
          </a:r>
          <a:r>
            <a:rPr lang="en-US" altLang="ko-K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EMR </a:t>
          </a:r>
          <a:r>
            <a:rPr lang="ko-KR" altLang="en-US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서식</a:t>
          </a:r>
          <a:r>
            <a:rPr lang="en-US" altLang="ko-K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, </a:t>
          </a:r>
          <a:r>
            <a:rPr lang="ko-KR" altLang="en-US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환자 동의서</a:t>
          </a:r>
          <a:r>
            <a:rPr lang="en-US" altLang="ko-K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 </a:t>
          </a:r>
          <a:r>
            <a:rPr lang="ko-KR" altLang="en-US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개발</a:t>
          </a:r>
          <a:endParaRPr lang="ko-KR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gm:t>
    </dgm:pt>
    <dgm:pt modelId="{3068371B-F097-4188-9272-C4578BC94A3B}" type="sibTrans" cxnId="{E97ACE61-87FA-4E61-9E17-DC422D0FCAED}">
      <dgm:prSet/>
      <dgm:spPr/>
      <dgm:t>
        <a:bodyPr/>
        <a:lstStyle/>
        <a:p>
          <a:pPr latinLnBrk="1"/>
          <a:endParaRPr lang="ko-KR" altLang="en-US"/>
        </a:p>
      </dgm:t>
    </dgm:pt>
    <dgm:pt modelId="{BF5AC17B-F134-4B96-96E9-5116C4E174BA}" type="parTrans" cxnId="{E97ACE61-87FA-4E61-9E17-DC422D0FCAED}">
      <dgm:prSet/>
      <dgm:spPr/>
      <dgm:t>
        <a:bodyPr/>
        <a:lstStyle/>
        <a:p>
          <a:pPr latinLnBrk="1"/>
          <a:endParaRPr lang="ko-KR" altLang="en-US"/>
        </a:p>
      </dgm:t>
    </dgm:pt>
    <dgm:pt modelId="{7D6E4079-5697-4BAF-8812-812FEE8FF466}">
      <dgm:prSet/>
      <dgm:spPr>
        <a:xfrm rot="5400000">
          <a:off x="4294583" y="-3147838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상담 팀 구성 및 예상 문제점 논의 </a:t>
          </a:r>
          <a:endParaRPr lang="ko-KR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gm:t>
    </dgm:pt>
    <dgm:pt modelId="{E38AD240-1743-4D35-85A0-ECEB9E552B3B}" type="parTrans" cxnId="{C474A62B-3FA3-47CD-9C0A-0F038BDF4671}">
      <dgm:prSet/>
      <dgm:spPr/>
      <dgm:t>
        <a:bodyPr/>
        <a:lstStyle/>
        <a:p>
          <a:pPr latinLnBrk="1"/>
          <a:endParaRPr lang="ko-KR" altLang="en-US"/>
        </a:p>
      </dgm:t>
    </dgm:pt>
    <dgm:pt modelId="{8D43A4A9-5BE8-4482-8AC3-E315D2C9818D}" type="sibTrans" cxnId="{C474A62B-3FA3-47CD-9C0A-0F038BDF4671}">
      <dgm:prSet/>
      <dgm:spPr/>
      <dgm:t>
        <a:bodyPr/>
        <a:lstStyle/>
        <a:p>
          <a:pPr latinLnBrk="1"/>
          <a:endParaRPr lang="ko-KR" altLang="en-US"/>
        </a:p>
      </dgm:t>
    </dgm:pt>
    <dgm:pt modelId="{B6E020A9-A0C7-4A0B-A9E3-7799B8FFF572}">
      <dgm:prSet/>
      <dgm:spPr>
        <a:xfrm rot="5400000">
          <a:off x="4294583" y="-260338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상황 단계별 대응 시간 파악</a:t>
          </a:r>
          <a:endParaRPr lang="ko-KR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gm:t>
    </dgm:pt>
    <dgm:pt modelId="{8C943A5B-690C-44FF-BD83-9506849D516F}" type="parTrans" cxnId="{7B3CC7CD-BC0A-4D5E-8753-5FAC2385688D}">
      <dgm:prSet/>
      <dgm:spPr/>
      <dgm:t>
        <a:bodyPr/>
        <a:lstStyle/>
        <a:p>
          <a:pPr latinLnBrk="1"/>
          <a:endParaRPr lang="ko-KR" altLang="en-US"/>
        </a:p>
      </dgm:t>
    </dgm:pt>
    <dgm:pt modelId="{80565ED4-A3AE-4222-AD5A-792F192AEC45}" type="sibTrans" cxnId="{7B3CC7CD-BC0A-4D5E-8753-5FAC2385688D}">
      <dgm:prSet/>
      <dgm:spPr/>
      <dgm:t>
        <a:bodyPr/>
        <a:lstStyle/>
        <a:p>
          <a:pPr latinLnBrk="1"/>
          <a:endParaRPr lang="ko-KR" altLang="en-US"/>
        </a:p>
      </dgm:t>
    </dgm:pt>
    <dgm:pt modelId="{1BD08B95-89F5-4B48-A757-3AFB84870F09}">
      <dgm:prSet/>
      <dgm:spPr>
        <a:xfrm rot="5400000">
          <a:off x="4294583" y="-260338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gm:spPr>
      <dgm:t>
        <a:bodyPr/>
        <a:lstStyle/>
        <a:p>
          <a:pPr latinLnBrk="1"/>
          <a:r>
            <a:rPr lang="ko-KR" alt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환자 만족도를 조사</a:t>
          </a:r>
          <a:endParaRPr lang="ko-KR" alt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gm:t>
    </dgm:pt>
    <dgm:pt modelId="{8B9BC087-5083-4F25-B0FE-099B1F54F820}" type="parTrans" cxnId="{3CC12BC7-F356-46F5-9B9D-044491EC618C}">
      <dgm:prSet/>
      <dgm:spPr/>
      <dgm:t>
        <a:bodyPr/>
        <a:lstStyle/>
        <a:p>
          <a:pPr latinLnBrk="1"/>
          <a:endParaRPr lang="ko-KR" altLang="en-US"/>
        </a:p>
      </dgm:t>
    </dgm:pt>
    <dgm:pt modelId="{039FD1CA-07B4-4774-B49D-2BF14B3667FC}" type="sibTrans" cxnId="{3CC12BC7-F356-46F5-9B9D-044491EC618C}">
      <dgm:prSet/>
      <dgm:spPr/>
      <dgm:t>
        <a:bodyPr/>
        <a:lstStyle/>
        <a:p>
          <a:pPr latinLnBrk="1"/>
          <a:endParaRPr lang="ko-KR" altLang="en-US"/>
        </a:p>
      </dgm:t>
    </dgm:pt>
    <dgm:pt modelId="{5813011F-FCAD-4A1B-854F-7A70713FCA8A}" type="pres">
      <dgm:prSet presAssocID="{61F66735-4991-40BB-B295-FE6797B544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61A7A3-03C2-452F-894F-ECE8BDA465CB}" type="pres">
      <dgm:prSet presAssocID="{798BA3D0-55B1-4F05-9173-64472DBD99F6}" presName="composite" presStyleCnt="0"/>
      <dgm:spPr/>
    </dgm:pt>
    <dgm:pt modelId="{F430C931-F08F-4E19-A7AF-444C801A916C}" type="pres">
      <dgm:prSet presAssocID="{798BA3D0-55B1-4F05-9173-64472DBD99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6636AF-B42B-4337-A357-DE4B5FE6E753}" type="pres">
      <dgm:prSet presAssocID="{798BA3D0-55B1-4F05-9173-64472DBD99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B453B8-9431-4DF6-8C20-AFA2380410DA}" type="pres">
      <dgm:prSet presAssocID="{4954A19A-0065-428A-A66D-C649ADB50247}" presName="sp" presStyleCnt="0"/>
      <dgm:spPr/>
    </dgm:pt>
    <dgm:pt modelId="{B075D3F1-F42A-4DC4-A395-13527F519C41}" type="pres">
      <dgm:prSet presAssocID="{FB4F8499-A825-4AE3-99FD-3C54C32DD11F}" presName="composite" presStyleCnt="0"/>
      <dgm:spPr/>
    </dgm:pt>
    <dgm:pt modelId="{D9E085AA-A13B-4D15-984D-90E91D2155DD}" type="pres">
      <dgm:prSet presAssocID="{FB4F8499-A825-4AE3-99FD-3C54C32DD1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009D3B-7D80-4860-8851-7C561EA6285A}" type="pres">
      <dgm:prSet presAssocID="{FB4F8499-A825-4AE3-99FD-3C54C32DD11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1790F-E079-40A7-A72A-2181E414D332}" type="pres">
      <dgm:prSet presAssocID="{FF5FFD08-2DFB-4C6E-9D47-11ED477396D5}" presName="sp" presStyleCnt="0"/>
      <dgm:spPr/>
    </dgm:pt>
    <dgm:pt modelId="{91B94659-DFC7-4764-A423-DEA397582451}" type="pres">
      <dgm:prSet presAssocID="{CD3424F5-DDEE-481B-BE53-89262ABEE261}" presName="composite" presStyleCnt="0"/>
      <dgm:spPr/>
    </dgm:pt>
    <dgm:pt modelId="{ACAACF93-C09F-4F0C-9C1E-F9F0366687F3}" type="pres">
      <dgm:prSet presAssocID="{CD3424F5-DDEE-481B-BE53-89262ABEE2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88E220-A239-4E94-BB49-7C7EC2EE0DD4}" type="pres">
      <dgm:prSet presAssocID="{CD3424F5-DDEE-481B-BE53-89262ABEE261}" presName="descendantText" presStyleLbl="alignAcc1" presStyleIdx="2" presStyleCnt="3" custLinFactNeighborX="-209" custLinFactNeighborY="54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C3ED7BD-E3E6-471A-B401-BE74E7CBE4A2}" type="presOf" srcId="{7D6E4079-5697-4BAF-8812-812FEE8FF466}" destId="{B16636AF-B42B-4337-A357-DE4B5FE6E753}" srcOrd="0" destOrd="1" presId="urn:microsoft.com/office/officeart/2005/8/layout/chevron2"/>
    <dgm:cxn modelId="{E3A74352-10B7-4659-BE2B-FA82CC6CF7E3}" type="presOf" srcId="{798BA3D0-55B1-4F05-9173-64472DBD99F6}" destId="{F430C931-F08F-4E19-A7AF-444C801A916C}" srcOrd="0" destOrd="0" presId="urn:microsoft.com/office/officeart/2005/8/layout/chevron2"/>
    <dgm:cxn modelId="{01CF0F4C-158D-4941-B207-6989CA5F121E}" type="presOf" srcId="{61F66735-4991-40BB-B295-FE6797B544A4}" destId="{5813011F-FCAD-4A1B-854F-7A70713FCA8A}" srcOrd="0" destOrd="0" presId="urn:microsoft.com/office/officeart/2005/8/layout/chevron2"/>
    <dgm:cxn modelId="{7B3CC7CD-BC0A-4D5E-8753-5FAC2385688D}" srcId="{CD3424F5-DDEE-481B-BE53-89262ABEE261}" destId="{B6E020A9-A0C7-4A0B-A9E3-7799B8FFF572}" srcOrd="0" destOrd="0" parTransId="{8C943A5B-690C-44FF-BD83-9506849D516F}" sibTransId="{80565ED4-A3AE-4222-AD5A-792F192AEC45}"/>
    <dgm:cxn modelId="{4BC4A2C3-374A-4517-8423-DEE6E34862E8}" type="presOf" srcId="{CD3424F5-DDEE-481B-BE53-89262ABEE261}" destId="{ACAACF93-C09F-4F0C-9C1E-F9F0366687F3}" srcOrd="0" destOrd="0" presId="urn:microsoft.com/office/officeart/2005/8/layout/chevron2"/>
    <dgm:cxn modelId="{37FB0568-12E2-49AC-B27C-CC415F2DB956}" type="presOf" srcId="{1BD08B95-89F5-4B48-A757-3AFB84870F09}" destId="{2288E220-A239-4E94-BB49-7C7EC2EE0DD4}" srcOrd="0" destOrd="1" presId="urn:microsoft.com/office/officeart/2005/8/layout/chevron2"/>
    <dgm:cxn modelId="{3E9AEF49-5C2E-48D4-A1DB-70B3C222FB76}" srcId="{61F66735-4991-40BB-B295-FE6797B544A4}" destId="{FB4F8499-A825-4AE3-99FD-3C54C32DD11F}" srcOrd="1" destOrd="0" parTransId="{109488C3-459C-4BE2-BD3E-EA4BF2111D79}" sibTransId="{FF5FFD08-2DFB-4C6E-9D47-11ED477396D5}"/>
    <dgm:cxn modelId="{3CC12BC7-F356-46F5-9B9D-044491EC618C}" srcId="{CD3424F5-DDEE-481B-BE53-89262ABEE261}" destId="{1BD08B95-89F5-4B48-A757-3AFB84870F09}" srcOrd="1" destOrd="0" parTransId="{8B9BC087-5083-4F25-B0FE-099B1F54F820}" sibTransId="{039FD1CA-07B4-4774-B49D-2BF14B3667FC}"/>
    <dgm:cxn modelId="{D92FA25B-3CA9-45F2-AFC6-F7309EA7E0F6}" srcId="{61F66735-4991-40BB-B295-FE6797B544A4}" destId="{798BA3D0-55B1-4F05-9173-64472DBD99F6}" srcOrd="0" destOrd="0" parTransId="{B8CCFD30-8748-4EAF-A24F-59790D0253C9}" sibTransId="{4954A19A-0065-428A-A66D-C649ADB50247}"/>
    <dgm:cxn modelId="{C474A62B-3FA3-47CD-9C0A-0F038BDF4671}" srcId="{798BA3D0-55B1-4F05-9173-64472DBD99F6}" destId="{7D6E4079-5697-4BAF-8812-812FEE8FF466}" srcOrd="1" destOrd="0" parTransId="{E38AD240-1743-4D35-85A0-ECEB9E552B3B}" sibTransId="{8D43A4A9-5BE8-4482-8AC3-E315D2C9818D}"/>
    <dgm:cxn modelId="{340CE57B-5930-42DF-B569-76C3D769B22A}" srcId="{61F66735-4991-40BB-B295-FE6797B544A4}" destId="{CD3424F5-DDEE-481B-BE53-89262ABEE261}" srcOrd="2" destOrd="0" parTransId="{1DA8F04B-C11C-4747-A9A8-BC090B7B1D23}" sibTransId="{8562CD68-7276-48B3-94E8-24388CAB91EF}"/>
    <dgm:cxn modelId="{E97ACE61-87FA-4E61-9E17-DC422D0FCAED}" srcId="{798BA3D0-55B1-4F05-9173-64472DBD99F6}" destId="{CCB373BB-1D2F-4DFC-A4D8-C78BC180AD14}" srcOrd="0" destOrd="0" parTransId="{BF5AC17B-F134-4B96-96E9-5116C4E174BA}" sibTransId="{3068371B-F097-4188-9272-C4578BC94A3B}"/>
    <dgm:cxn modelId="{A821A4C1-4536-4A2E-8484-02E694FC94A7}" type="presOf" srcId="{B6E020A9-A0C7-4A0B-A9E3-7799B8FFF572}" destId="{2288E220-A239-4E94-BB49-7C7EC2EE0DD4}" srcOrd="0" destOrd="0" presId="urn:microsoft.com/office/officeart/2005/8/layout/chevron2"/>
    <dgm:cxn modelId="{FB57FC2C-8056-4149-BC4F-D34F6F365911}" type="presOf" srcId="{CCB373BB-1D2F-4DFC-A4D8-C78BC180AD14}" destId="{B16636AF-B42B-4337-A357-DE4B5FE6E753}" srcOrd="0" destOrd="0" presId="urn:microsoft.com/office/officeart/2005/8/layout/chevron2"/>
    <dgm:cxn modelId="{AE8DA173-A62E-44B6-B26E-7FAFEC159CB4}" type="presOf" srcId="{FB4F8499-A825-4AE3-99FD-3C54C32DD11F}" destId="{D9E085AA-A13B-4D15-984D-90E91D2155DD}" srcOrd="0" destOrd="0" presId="urn:microsoft.com/office/officeart/2005/8/layout/chevron2"/>
    <dgm:cxn modelId="{A8E42951-AD4E-4A40-BF38-AE3000BA0C01}" type="presOf" srcId="{9CDF2F6D-7C7C-44DA-BE42-1B70FF3B2311}" destId="{31009D3B-7D80-4860-8851-7C561EA6285A}" srcOrd="0" destOrd="0" presId="urn:microsoft.com/office/officeart/2005/8/layout/chevron2"/>
    <dgm:cxn modelId="{FAD39955-5307-4C45-846C-3524B4906FB4}" srcId="{FB4F8499-A825-4AE3-99FD-3C54C32DD11F}" destId="{9CDF2F6D-7C7C-44DA-BE42-1B70FF3B2311}" srcOrd="0" destOrd="0" parTransId="{C5B7D1BF-774C-4A0F-AA9D-7913F03B0018}" sibTransId="{20D94C5B-EC4E-4EE5-B0F0-879A4A950D37}"/>
    <dgm:cxn modelId="{D5C9333E-5B90-413F-84C9-F1F85ECAE3A8}" type="presParOf" srcId="{5813011F-FCAD-4A1B-854F-7A70713FCA8A}" destId="{C861A7A3-03C2-452F-894F-ECE8BDA465CB}" srcOrd="0" destOrd="0" presId="urn:microsoft.com/office/officeart/2005/8/layout/chevron2"/>
    <dgm:cxn modelId="{0816FAEC-BD12-4CF6-939F-4F05AE93F04F}" type="presParOf" srcId="{C861A7A3-03C2-452F-894F-ECE8BDA465CB}" destId="{F430C931-F08F-4E19-A7AF-444C801A916C}" srcOrd="0" destOrd="0" presId="urn:microsoft.com/office/officeart/2005/8/layout/chevron2"/>
    <dgm:cxn modelId="{F4984BA9-981A-48E0-A8B1-C6082499AC8E}" type="presParOf" srcId="{C861A7A3-03C2-452F-894F-ECE8BDA465CB}" destId="{B16636AF-B42B-4337-A357-DE4B5FE6E753}" srcOrd="1" destOrd="0" presId="urn:microsoft.com/office/officeart/2005/8/layout/chevron2"/>
    <dgm:cxn modelId="{838821EE-FF17-4744-90E3-24DD74396AAE}" type="presParOf" srcId="{5813011F-FCAD-4A1B-854F-7A70713FCA8A}" destId="{F8B453B8-9431-4DF6-8C20-AFA2380410DA}" srcOrd="1" destOrd="0" presId="urn:microsoft.com/office/officeart/2005/8/layout/chevron2"/>
    <dgm:cxn modelId="{872E0CF0-CC62-4651-A47C-107375F83C75}" type="presParOf" srcId="{5813011F-FCAD-4A1B-854F-7A70713FCA8A}" destId="{B075D3F1-F42A-4DC4-A395-13527F519C41}" srcOrd="2" destOrd="0" presId="urn:microsoft.com/office/officeart/2005/8/layout/chevron2"/>
    <dgm:cxn modelId="{5A84288D-2F8B-4C53-A410-6C13FB01F14E}" type="presParOf" srcId="{B075D3F1-F42A-4DC4-A395-13527F519C41}" destId="{D9E085AA-A13B-4D15-984D-90E91D2155DD}" srcOrd="0" destOrd="0" presId="urn:microsoft.com/office/officeart/2005/8/layout/chevron2"/>
    <dgm:cxn modelId="{AC4D477A-D56B-4A07-A661-5B4554526E02}" type="presParOf" srcId="{B075D3F1-F42A-4DC4-A395-13527F519C41}" destId="{31009D3B-7D80-4860-8851-7C561EA6285A}" srcOrd="1" destOrd="0" presId="urn:microsoft.com/office/officeart/2005/8/layout/chevron2"/>
    <dgm:cxn modelId="{DAC045DB-E043-4F7B-8CB7-9AE5E16285F2}" type="presParOf" srcId="{5813011F-FCAD-4A1B-854F-7A70713FCA8A}" destId="{89F1790F-E079-40A7-A72A-2181E414D332}" srcOrd="3" destOrd="0" presId="urn:microsoft.com/office/officeart/2005/8/layout/chevron2"/>
    <dgm:cxn modelId="{53127360-D914-48E1-AF76-5F903C3DE9D5}" type="presParOf" srcId="{5813011F-FCAD-4A1B-854F-7A70713FCA8A}" destId="{91B94659-DFC7-4764-A423-DEA397582451}" srcOrd="4" destOrd="0" presId="urn:microsoft.com/office/officeart/2005/8/layout/chevron2"/>
    <dgm:cxn modelId="{269389F5-4A61-4AD1-A20B-45602F59C7FB}" type="presParOf" srcId="{91B94659-DFC7-4764-A423-DEA397582451}" destId="{ACAACF93-C09F-4F0C-9C1E-F9F0366687F3}" srcOrd="0" destOrd="0" presId="urn:microsoft.com/office/officeart/2005/8/layout/chevron2"/>
    <dgm:cxn modelId="{294D0C02-B661-4051-B2DD-11139C2548C8}" type="presParOf" srcId="{91B94659-DFC7-4764-A423-DEA397582451}" destId="{2288E220-A239-4E94-BB49-7C7EC2EE0D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12A21-DE0F-4343-AD68-4FBBE696BB22}">
      <dsp:nvSpPr>
        <dsp:cNvPr id="0" name=""/>
        <dsp:cNvSpPr/>
      </dsp:nvSpPr>
      <dsp:spPr>
        <a:xfrm>
          <a:off x="1113" y="571718"/>
          <a:ext cx="3669008" cy="512125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91440" bIns="9144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ko-KR" altLang="en-US" sz="3200" b="1" kern="1200" dirty="0" smtClean="0">
              <a:solidFill>
                <a:schemeClr val="tx1"/>
              </a:solidFill>
            </a:rPr>
            <a:t>암 </a:t>
          </a:r>
          <a:r>
            <a:rPr lang="ko-KR" altLang="en-US" sz="3200" b="1" kern="1200" dirty="0" smtClean="0">
              <a:solidFill>
                <a:schemeClr val="bg1"/>
              </a:solidFill>
            </a:rPr>
            <a:t>치료를 마친 </a:t>
          </a:r>
          <a:r>
            <a:rPr lang="ko-KR" altLang="en-US" sz="3200" b="1" kern="1200" dirty="0" smtClean="0">
              <a:solidFill>
                <a:schemeClr val="tx1"/>
              </a:solidFill>
            </a:rPr>
            <a:t>환자 프로그램</a:t>
          </a:r>
          <a:r>
            <a:rPr lang="en-US" altLang="ko-KR" sz="3200" b="1" kern="1200" dirty="0" smtClean="0">
              <a:solidFill>
                <a:schemeClr val="tx1"/>
              </a:solidFill>
            </a:rPr>
            <a:t>(</a:t>
          </a:r>
          <a:r>
            <a:rPr lang="en-US" altLang="ko-KR" sz="3200" b="1" kern="1200" dirty="0" smtClean="0">
              <a:solidFill>
                <a:schemeClr val="bg1"/>
              </a:solidFill>
            </a:rPr>
            <a:t>A</a:t>
          </a:r>
          <a:r>
            <a:rPr lang="en-US" altLang="ko-KR" sz="3200" b="1" kern="1200" dirty="0" smtClean="0">
              <a:solidFill>
                <a:schemeClr val="tx1"/>
              </a:solidFill>
            </a:rPr>
            <a:t>)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endParaRPr lang="en-US" sz="2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ko-KR" altLang="en-US" sz="2400" kern="1200" dirty="0" smtClean="0"/>
            <a:t>자조 모임을 통한 지지 프로그램</a:t>
          </a:r>
          <a:endParaRPr lang="en-US" sz="2400" kern="1200" dirty="0"/>
        </a:p>
        <a:p>
          <a:pPr marL="228600" lvl="1" indent="-228600" algn="l" defTabSz="1066800" rtl="0" latinLnBrk="1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ko-KR" altLang="en-US" sz="2400" kern="1200" dirty="0" smtClean="0"/>
            <a:t>암 생존자</a:t>
          </a:r>
          <a:r>
            <a:rPr lang="en-US" altLang="ko-KR" sz="2400" kern="1200" dirty="0" smtClean="0"/>
            <a:t>/</a:t>
          </a:r>
          <a:r>
            <a:rPr lang="ko-KR" altLang="en-US" sz="2400" kern="1200" dirty="0" smtClean="0"/>
            <a:t>예방 </a:t>
          </a:r>
          <a:r>
            <a:rPr lang="ko-KR" altLang="en-US" sz="2400" kern="1200" dirty="0" err="1" smtClean="0"/>
            <a:t>클리닉</a:t>
          </a:r>
          <a:r>
            <a:rPr lang="en-US" sz="2400" kern="1200" dirty="0" smtClean="0"/>
            <a:t> </a:t>
          </a:r>
          <a:r>
            <a:rPr lang="ko-KR" altLang="en-US" sz="2400" kern="1200" dirty="0" smtClean="0"/>
            <a:t>운영</a:t>
          </a:r>
          <a:endParaRPr lang="en-US" sz="2400" kern="1200" dirty="0"/>
        </a:p>
      </dsp:txBody>
      <dsp:txXfrm>
        <a:off x="1113" y="571718"/>
        <a:ext cx="3669008" cy="5121259"/>
      </dsp:txXfrm>
    </dsp:sp>
    <dsp:sp modelId="{B6831239-612E-424A-A517-7B7A16907680}">
      <dsp:nvSpPr>
        <dsp:cNvPr id="0" name=""/>
        <dsp:cNvSpPr/>
      </dsp:nvSpPr>
      <dsp:spPr>
        <a:xfrm>
          <a:off x="3929477" y="584439"/>
          <a:ext cx="5100413" cy="51112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91440" bIns="9144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ko-KR" altLang="en-US" sz="3600" b="1" kern="1200" dirty="0" smtClean="0">
              <a:solidFill>
                <a:schemeClr val="tx1"/>
              </a:solidFill>
            </a:rPr>
            <a:t>암 </a:t>
          </a:r>
          <a:r>
            <a:rPr lang="ko-KR" altLang="en-US" sz="3600" b="1" kern="1200" dirty="0" smtClean="0">
              <a:solidFill>
                <a:schemeClr val="bg1"/>
              </a:solidFill>
            </a:rPr>
            <a:t>치료 중</a:t>
          </a:r>
          <a:r>
            <a:rPr lang="ko-KR" altLang="en-US" sz="3600" b="1" kern="1200" dirty="0" smtClean="0">
              <a:solidFill>
                <a:schemeClr val="tx1"/>
              </a:solidFill>
            </a:rPr>
            <a:t>인 환자 프로그램</a:t>
          </a:r>
          <a:r>
            <a:rPr lang="en-US" altLang="ko-KR" sz="3600" b="1" kern="1200" dirty="0" smtClean="0">
              <a:solidFill>
                <a:schemeClr val="tx1"/>
              </a:solidFill>
            </a:rPr>
            <a:t>(</a:t>
          </a:r>
          <a:r>
            <a:rPr lang="en-US" altLang="ko-KR" sz="3600" b="1" kern="1200" dirty="0" smtClean="0">
              <a:solidFill>
                <a:schemeClr val="bg1"/>
              </a:solidFill>
            </a:rPr>
            <a:t>M</a:t>
          </a:r>
          <a:r>
            <a:rPr lang="en-US" altLang="ko-KR" sz="3600" b="1" kern="1200" dirty="0" smtClean="0">
              <a:solidFill>
                <a:schemeClr val="tx1"/>
              </a:solidFill>
            </a:rPr>
            <a:t>)</a:t>
          </a:r>
          <a:endParaRPr lang="en-US" sz="3600" b="1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ko-KR" altLang="en-US" sz="2400" kern="1200" dirty="0" smtClean="0"/>
            <a:t>보건소 </a:t>
          </a:r>
          <a:r>
            <a:rPr lang="en-US" altLang="ko-KR" sz="2400" kern="1200" dirty="0" smtClean="0"/>
            <a:t>Partnership </a:t>
          </a:r>
          <a:r>
            <a:rPr lang="ko-KR" altLang="en-US" sz="2400" kern="1200" dirty="0" smtClean="0"/>
            <a:t>프로그램</a:t>
          </a: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요양기관 맞춤 교육 프로그램</a:t>
          </a:r>
          <a:endParaRPr lang="en-US" sz="2400" kern="1200" dirty="0"/>
        </a:p>
      </dsp:txBody>
      <dsp:txXfrm>
        <a:off x="3929477" y="584439"/>
        <a:ext cx="5100413" cy="5111279"/>
      </dsp:txXfrm>
    </dsp:sp>
    <dsp:sp modelId="{82CC3C90-9074-427A-BFBE-1F5E9D134253}">
      <dsp:nvSpPr>
        <dsp:cNvPr id="0" name=""/>
        <dsp:cNvSpPr/>
      </dsp:nvSpPr>
      <dsp:spPr>
        <a:xfrm>
          <a:off x="9248887" y="546527"/>
          <a:ext cx="3477468" cy="52456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91440" bIns="9144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ko-KR" altLang="en-US" sz="3200" b="1" kern="1200" dirty="0" err="1" smtClean="0">
              <a:solidFill>
                <a:schemeClr val="bg1"/>
              </a:solidFill>
            </a:rPr>
            <a:t>말기암</a:t>
          </a:r>
          <a:r>
            <a:rPr lang="ko-KR" altLang="en-US" sz="3200" b="1" kern="1200" dirty="0" smtClean="0">
              <a:solidFill>
                <a:schemeClr val="bg1"/>
              </a:solidFill>
            </a:rPr>
            <a:t> 단계</a:t>
          </a:r>
          <a:r>
            <a:rPr lang="ko-KR" altLang="en-US" sz="3200" b="1" kern="1200" dirty="0" smtClean="0">
              <a:solidFill>
                <a:schemeClr val="tx1"/>
              </a:solidFill>
            </a:rPr>
            <a:t>인 환자 프로그램</a:t>
          </a:r>
          <a:r>
            <a:rPr lang="en-US" altLang="ko-KR" sz="3200" b="1" kern="1200" dirty="0" smtClean="0">
              <a:solidFill>
                <a:schemeClr val="tx1"/>
              </a:solidFill>
            </a:rPr>
            <a:t>(</a:t>
          </a:r>
          <a:r>
            <a:rPr lang="en-US" altLang="ko-KR" sz="3200" b="1" kern="1200" dirty="0" smtClean="0">
              <a:solidFill>
                <a:schemeClr val="bg1"/>
              </a:solidFill>
            </a:rPr>
            <a:t>Z</a:t>
          </a:r>
          <a:r>
            <a:rPr lang="en-US" altLang="ko-KR" sz="3200" b="1" kern="1200" dirty="0" smtClean="0">
              <a:solidFill>
                <a:schemeClr val="tx1"/>
              </a:solidFill>
            </a:rPr>
            <a:t>)</a:t>
          </a:r>
          <a:endParaRPr lang="en-US" sz="3200" b="1" kern="1200" dirty="0">
            <a:solidFill>
              <a:schemeClr val="tx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endParaRPr lang="en-U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암 환자 전화 상담 프로그램</a:t>
          </a:r>
          <a:endParaRPr lang="en-US" sz="2400" kern="1200" dirty="0"/>
        </a:p>
      </dsp:txBody>
      <dsp:txXfrm>
        <a:off x="9248887" y="546527"/>
        <a:ext cx="3477468" cy="5245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0C931-F08F-4E19-A7AF-444C801A916C}">
      <dsp:nvSpPr>
        <dsp:cNvPr id="0" name=""/>
        <dsp:cNvSpPr/>
      </dsp:nvSpPr>
      <dsp:spPr>
        <a:xfrm rot="5400000">
          <a:off x="-315306" y="315938"/>
          <a:ext cx="2102040" cy="14714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준비</a:t>
          </a:r>
          <a:endParaRPr lang="ko-KR" altLang="en-US" sz="2900" kern="1200" dirty="0"/>
        </a:p>
      </dsp:txBody>
      <dsp:txXfrm rot="-5400000">
        <a:off x="0" y="736346"/>
        <a:ext cx="1471428" cy="630612"/>
      </dsp:txXfrm>
    </dsp:sp>
    <dsp:sp modelId="{B16636AF-B42B-4337-A357-DE4B5FE6E753}">
      <dsp:nvSpPr>
        <dsp:cNvPr id="0" name=""/>
        <dsp:cNvSpPr/>
      </dsp:nvSpPr>
      <dsp:spPr>
        <a:xfrm rot="5400000">
          <a:off x="5166120" y="-3694688"/>
          <a:ext cx="1366326" cy="8755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자조 모임의 필요성과 문제점에 대하여 논의</a:t>
          </a:r>
          <a:endParaRPr lang="ko-KR" altLang="en-US" sz="2400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자조 모임을 이끌어 갈 </a:t>
          </a:r>
          <a:r>
            <a:rPr lang="en-US" altLang="ko-KR" sz="2400" kern="1200" dirty="0" smtClean="0"/>
            <a:t>Modulator </a:t>
          </a:r>
          <a:r>
            <a:rPr lang="ko-KR" altLang="en-US" sz="2400" kern="1200" dirty="0" smtClean="0"/>
            <a:t>인력을 양성</a:t>
          </a:r>
          <a:endParaRPr lang="ko-KR" altLang="en-US" sz="2400" kern="1200" dirty="0"/>
        </a:p>
      </dsp:txBody>
      <dsp:txXfrm rot="-5400000">
        <a:off x="1471429" y="66702"/>
        <a:ext cx="8689011" cy="1232928"/>
      </dsp:txXfrm>
    </dsp:sp>
    <dsp:sp modelId="{D9E085AA-A13B-4D15-984D-90E91D2155DD}">
      <dsp:nvSpPr>
        <dsp:cNvPr id="0" name=""/>
        <dsp:cNvSpPr/>
      </dsp:nvSpPr>
      <dsp:spPr>
        <a:xfrm rot="5400000">
          <a:off x="-315306" y="2228868"/>
          <a:ext cx="2102040" cy="14714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실행</a:t>
          </a:r>
          <a:endParaRPr lang="ko-KR" altLang="en-US" sz="2900" kern="1200" dirty="0"/>
        </a:p>
      </dsp:txBody>
      <dsp:txXfrm rot="-5400000">
        <a:off x="0" y="2649276"/>
        <a:ext cx="1471428" cy="630612"/>
      </dsp:txXfrm>
    </dsp:sp>
    <dsp:sp modelId="{31009D3B-7D80-4860-8851-7C561EA6285A}">
      <dsp:nvSpPr>
        <dsp:cNvPr id="0" name=""/>
        <dsp:cNvSpPr/>
      </dsp:nvSpPr>
      <dsp:spPr>
        <a:xfrm rot="5400000">
          <a:off x="5166120" y="-1781129"/>
          <a:ext cx="1366326" cy="8755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질환 군을 선정하여서 씨앗 모임을 결성</a:t>
          </a:r>
          <a:endParaRPr lang="ko-KR" altLang="en-US" sz="2400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자조 모임을 </a:t>
          </a:r>
          <a:r>
            <a:rPr lang="ko-KR" altLang="en-US" sz="2400" kern="1200" dirty="0" err="1" smtClean="0"/>
            <a:t>암센터에서</a:t>
          </a:r>
          <a:r>
            <a:rPr lang="ko-KR" altLang="en-US" sz="2400" kern="1200" dirty="0" smtClean="0"/>
            <a:t> 주도</a:t>
          </a:r>
          <a:r>
            <a:rPr lang="en-US" altLang="ko-KR" sz="2400" kern="1200" dirty="0" smtClean="0"/>
            <a:t>-</a:t>
          </a:r>
          <a:r>
            <a:rPr lang="ko-KR" altLang="en-US" sz="2400" kern="1200" smtClean="0"/>
            <a:t>행정적 지원</a:t>
          </a:r>
          <a:r>
            <a:rPr lang="en-US" altLang="ko-KR" sz="2400" kern="1200" dirty="0" smtClean="0"/>
            <a:t>, </a:t>
          </a:r>
          <a:r>
            <a:rPr lang="ko-KR" altLang="en-US" sz="2400" kern="1200" smtClean="0"/>
            <a:t>모임 관리</a:t>
          </a:r>
          <a:endParaRPr lang="ko-KR" altLang="en-US" sz="2400" kern="1200" dirty="0"/>
        </a:p>
      </dsp:txBody>
      <dsp:txXfrm rot="-5400000">
        <a:off x="1471429" y="1980261"/>
        <a:ext cx="8689011" cy="1232928"/>
      </dsp:txXfrm>
    </dsp:sp>
    <dsp:sp modelId="{D0C45884-EDAA-4ADF-A382-52FD831F46AE}">
      <dsp:nvSpPr>
        <dsp:cNvPr id="0" name=""/>
        <dsp:cNvSpPr/>
      </dsp:nvSpPr>
      <dsp:spPr>
        <a:xfrm rot="5400000">
          <a:off x="-315306" y="4166960"/>
          <a:ext cx="2102040" cy="147142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평가</a:t>
          </a:r>
          <a:endParaRPr lang="ko-KR" altLang="en-US" sz="2900" kern="1200" dirty="0"/>
        </a:p>
      </dsp:txBody>
      <dsp:txXfrm rot="-5400000">
        <a:off x="0" y="4587368"/>
        <a:ext cx="1471428" cy="630612"/>
      </dsp:txXfrm>
    </dsp:sp>
    <dsp:sp modelId="{AE9ACA5F-0AD2-4109-A798-D188352BE0CB}">
      <dsp:nvSpPr>
        <dsp:cNvPr id="0" name=""/>
        <dsp:cNvSpPr/>
      </dsp:nvSpPr>
      <dsp:spPr>
        <a:xfrm rot="5400000">
          <a:off x="5132203" y="162755"/>
          <a:ext cx="1416647" cy="8703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주기적인 내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외부 평가</a:t>
          </a:r>
          <a:r>
            <a:rPr lang="en-US" altLang="ko-KR" sz="2400" kern="1200" dirty="0" smtClean="0"/>
            <a:t>- </a:t>
          </a:r>
          <a:r>
            <a:rPr lang="ko-KR" altLang="en-US" sz="2400" kern="1200" dirty="0" smtClean="0"/>
            <a:t>모임의 방향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주기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내용을 조정 </a:t>
          </a:r>
          <a:endParaRPr lang="ko-KR" altLang="en-US" sz="2400" kern="1200" dirty="0"/>
        </a:p>
        <a:p>
          <a:pPr marL="228600" lvl="1" indent="-228600" algn="l" defTabSz="1066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err="1" smtClean="0"/>
            <a:t>워크샵</a:t>
          </a:r>
          <a:r>
            <a:rPr lang="ko-KR" altLang="en-US" sz="2400" kern="1200" dirty="0" smtClean="0"/>
            <a:t> 등을 통해서 타 기관의 자조 모임과 장 단점 비교</a:t>
          </a:r>
          <a:endParaRPr lang="ko-KR" altLang="en-US" sz="2400" kern="1200" dirty="0"/>
        </a:p>
      </dsp:txBody>
      <dsp:txXfrm rot="-5400000">
        <a:off x="1488633" y="3875481"/>
        <a:ext cx="8634634" cy="1278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0C931-F08F-4E19-A7AF-444C801A916C}">
      <dsp:nvSpPr>
        <dsp:cNvPr id="0" name=""/>
        <dsp:cNvSpPr/>
      </dsp:nvSpPr>
      <dsp:spPr>
        <a:xfrm rot="5400000">
          <a:off x="-124067" y="330807"/>
          <a:ext cx="2197427" cy="1538199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준비</a:t>
          </a:r>
          <a:endParaRPr lang="ko-KR" altLang="en-US" sz="3000" kern="1200" dirty="0"/>
        </a:p>
      </dsp:txBody>
      <dsp:txXfrm rot="-5400000">
        <a:off x="205548" y="770293"/>
        <a:ext cx="1538199" cy="659228"/>
      </dsp:txXfrm>
    </dsp:sp>
    <dsp:sp modelId="{B16636AF-B42B-4337-A357-DE4B5FE6E753}">
      <dsp:nvSpPr>
        <dsp:cNvPr id="0" name=""/>
        <dsp:cNvSpPr/>
      </dsp:nvSpPr>
      <dsp:spPr>
        <a:xfrm rot="5400000">
          <a:off x="5729271" y="-3911350"/>
          <a:ext cx="1428327" cy="92975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타 기관 및 외국 사례 참조 </a:t>
          </a:r>
          <a:r>
            <a:rPr lang="en-US" altLang="ko-KR" sz="2400" kern="1200" dirty="0" smtClean="0"/>
            <a:t>– </a:t>
          </a:r>
          <a:r>
            <a:rPr lang="ko-KR" altLang="en-US" sz="2400" kern="1200" dirty="0" smtClean="0"/>
            <a:t>문제점과 이로운 점 파악</a:t>
          </a:r>
          <a:endParaRPr lang="ko-KR" altLang="en-US" sz="2400" kern="1200" dirty="0"/>
        </a:p>
        <a:p>
          <a:pPr marL="228600" lvl="1" indent="-228600" algn="l" defTabSz="10668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err="1" smtClean="0"/>
            <a:t>워크샵</a:t>
          </a:r>
          <a:r>
            <a:rPr lang="en-US" altLang="ko-KR" sz="2400" kern="1200" dirty="0" smtClean="0"/>
            <a:t>, </a:t>
          </a:r>
          <a:r>
            <a:rPr lang="ko-KR" altLang="en-US" sz="2400" kern="1200" dirty="0" smtClean="0"/>
            <a:t>내부 논의 및 경영진과 협의</a:t>
          </a:r>
          <a:r>
            <a:rPr lang="en-US" altLang="ko-KR" sz="2400" kern="1200" dirty="0" smtClean="0"/>
            <a:t>-</a:t>
          </a:r>
          <a:r>
            <a:rPr lang="ko-KR" altLang="en-US" sz="2400" kern="1200" dirty="0" smtClean="0"/>
            <a:t>현실성 및 장래성 파악</a:t>
          </a:r>
          <a:endParaRPr lang="ko-KR" altLang="en-US" sz="2400" kern="1200" dirty="0"/>
        </a:p>
      </dsp:txBody>
      <dsp:txXfrm rot="-5400000">
        <a:off x="1794674" y="92972"/>
        <a:ext cx="9227797" cy="1288877"/>
      </dsp:txXfrm>
    </dsp:sp>
    <dsp:sp modelId="{D9E085AA-A13B-4D15-984D-90E91D2155DD}">
      <dsp:nvSpPr>
        <dsp:cNvPr id="0" name=""/>
        <dsp:cNvSpPr/>
      </dsp:nvSpPr>
      <dsp:spPr>
        <a:xfrm rot="5400000">
          <a:off x="-124067" y="2338864"/>
          <a:ext cx="2197427" cy="1538199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실행</a:t>
          </a:r>
          <a:endParaRPr lang="ko-KR" altLang="en-US" sz="3000" kern="1200" dirty="0"/>
        </a:p>
      </dsp:txBody>
      <dsp:txXfrm rot="-5400000">
        <a:off x="205548" y="2778350"/>
        <a:ext cx="1538199" cy="659228"/>
      </dsp:txXfrm>
    </dsp:sp>
    <dsp:sp modelId="{31009D3B-7D80-4860-8851-7C561EA6285A}">
      <dsp:nvSpPr>
        <dsp:cNvPr id="0" name=""/>
        <dsp:cNvSpPr/>
      </dsp:nvSpPr>
      <dsp:spPr>
        <a:xfrm rot="5400000">
          <a:off x="5479359" y="-1962463"/>
          <a:ext cx="1428327" cy="93533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병원 내 </a:t>
          </a:r>
          <a:r>
            <a:rPr lang="ko-KR" altLang="en-US" sz="2400" kern="1200" dirty="0" err="1" smtClean="0"/>
            <a:t>클리닉</a:t>
          </a:r>
          <a:r>
            <a:rPr lang="ko-KR" altLang="en-US" sz="2400" kern="1200" dirty="0" smtClean="0"/>
            <a:t> 개설 </a:t>
          </a:r>
          <a:r>
            <a:rPr lang="en-US" altLang="ko-KR" sz="2400" kern="1200" dirty="0" smtClean="0"/>
            <a:t> </a:t>
          </a:r>
          <a:endParaRPr lang="ko-KR" altLang="en-US" sz="2400" kern="1200" dirty="0"/>
        </a:p>
        <a:p>
          <a:pPr marL="228600" lvl="1" indent="-228600" algn="l" defTabSz="10668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건강 증진 프로그램 도입</a:t>
          </a:r>
          <a:r>
            <a:rPr lang="en-US" altLang="ko-KR" sz="2400" kern="1200" dirty="0" smtClean="0"/>
            <a:t>- </a:t>
          </a:r>
          <a:r>
            <a:rPr lang="ko-KR" altLang="en-US" sz="2400" kern="1200" smtClean="0"/>
            <a:t>명상</a:t>
          </a:r>
          <a:r>
            <a:rPr lang="en-US" altLang="ko-KR" sz="2400" kern="1200" dirty="0" smtClean="0"/>
            <a:t>, </a:t>
          </a:r>
          <a:r>
            <a:rPr lang="ko-KR" altLang="en-US" sz="2400" kern="1200" smtClean="0"/>
            <a:t>요가</a:t>
          </a:r>
          <a:r>
            <a:rPr lang="en-US" altLang="ko-KR" sz="2400" kern="1200" dirty="0" smtClean="0"/>
            <a:t>, </a:t>
          </a:r>
          <a:r>
            <a:rPr lang="ko-KR" altLang="en-US" sz="2400" kern="1200" smtClean="0"/>
            <a:t>식사 조절 프로그램 </a:t>
          </a:r>
          <a:r>
            <a:rPr lang="en-US" altLang="ko-KR" sz="2400" kern="1200" dirty="0" smtClean="0"/>
            <a:t> </a:t>
          </a:r>
          <a:endParaRPr lang="ko-KR" altLang="en-US" sz="2400" kern="1200" dirty="0"/>
        </a:p>
      </dsp:txBody>
      <dsp:txXfrm rot="-5400000">
        <a:off x="1516830" y="2069791"/>
        <a:ext cx="9283661" cy="1288877"/>
      </dsp:txXfrm>
    </dsp:sp>
    <dsp:sp modelId="{ACAACF93-C09F-4F0C-9C1E-F9F0366687F3}">
      <dsp:nvSpPr>
        <dsp:cNvPr id="0" name=""/>
        <dsp:cNvSpPr/>
      </dsp:nvSpPr>
      <dsp:spPr>
        <a:xfrm rot="5400000">
          <a:off x="-124067" y="4346920"/>
          <a:ext cx="2197427" cy="1538199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평가</a:t>
          </a:r>
          <a:endParaRPr lang="ko-KR" altLang="en-US" sz="3000" kern="1200" dirty="0"/>
        </a:p>
      </dsp:txBody>
      <dsp:txXfrm rot="-5400000">
        <a:off x="205548" y="4786406"/>
        <a:ext cx="1538199" cy="659228"/>
      </dsp:txXfrm>
    </dsp:sp>
    <dsp:sp modelId="{2288E220-A239-4E94-BB49-7C7EC2EE0DD4}">
      <dsp:nvSpPr>
        <dsp:cNvPr id="0" name=""/>
        <dsp:cNvSpPr/>
      </dsp:nvSpPr>
      <dsp:spPr>
        <a:xfrm rot="5400000">
          <a:off x="5518128" y="188593"/>
          <a:ext cx="1428327" cy="90185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latinLnBrk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400" kern="1200" dirty="0" smtClean="0"/>
            <a:t>고객과 내부 평가 시스템을 이용한 반응 평가를 통해 </a:t>
          </a:r>
          <a:r>
            <a:rPr lang="ko-KR" altLang="en-US" sz="2400" kern="1200" dirty="0" err="1" smtClean="0"/>
            <a:t>클리닉과</a:t>
          </a:r>
          <a:r>
            <a:rPr lang="ko-KR" altLang="en-US" sz="2400" kern="1200" dirty="0" smtClean="0"/>
            <a:t> 관련 프로그램을 탄력적으로 운영</a:t>
          </a:r>
          <a:endParaRPr lang="ko-KR" altLang="en-US" sz="2400" kern="1200" dirty="0"/>
        </a:p>
      </dsp:txBody>
      <dsp:txXfrm rot="-5400000">
        <a:off x="1723038" y="4053409"/>
        <a:ext cx="8948783" cy="1288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40F03-3726-459B-9DEC-CB649413E59D}">
      <dsp:nvSpPr>
        <dsp:cNvPr id="0" name=""/>
        <dsp:cNvSpPr/>
      </dsp:nvSpPr>
      <dsp:spPr>
        <a:xfrm>
          <a:off x="2234986" y="69875"/>
          <a:ext cx="2811930" cy="1416504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환자 및 보호자 </a:t>
          </a:r>
          <a:endParaRPr lang="en-US" altLang="ko-KR" sz="2000" kern="1200" dirty="0" smtClean="0">
            <a:solidFill>
              <a:sysClr val="windowText" lastClr="000000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- </a:t>
          </a:r>
          <a:r>
            <a:rPr lang="ko-KR" altLang="en-US" sz="1800" kern="120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문제에 관한 상담 </a:t>
          </a:r>
          <a:r>
            <a:rPr lang="ko-KR" altLang="en-US" sz="18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의뢰</a:t>
          </a:r>
          <a:endParaRPr lang="ko-KR" altLang="en-US" sz="1800" kern="12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>
        <a:off x="2646784" y="277317"/>
        <a:ext cx="1988334" cy="1001620"/>
      </dsp:txXfrm>
    </dsp:sp>
    <dsp:sp modelId="{47C0C837-FC0A-4DDB-9C24-8CA43398BDEF}">
      <dsp:nvSpPr>
        <dsp:cNvPr id="0" name=""/>
        <dsp:cNvSpPr/>
      </dsp:nvSpPr>
      <dsp:spPr>
        <a:xfrm rot="2700000">
          <a:off x="4313433" y="1324115"/>
          <a:ext cx="271659" cy="524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>
        <a:off x="4325368" y="1400231"/>
        <a:ext cx="190161" cy="314788"/>
      </dsp:txXfrm>
    </dsp:sp>
    <dsp:sp modelId="{87281A3F-1741-45EC-8462-24074880DCBF}">
      <dsp:nvSpPr>
        <dsp:cNvPr id="0" name=""/>
        <dsp:cNvSpPr/>
      </dsp:nvSpPr>
      <dsp:spPr>
        <a:xfrm>
          <a:off x="3944688" y="1678534"/>
          <a:ext cx="2691471" cy="1498132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상담 전문 간호사 </a:t>
          </a:r>
          <a:r>
            <a:rPr lang="en-US" altLang="ko-KR" sz="20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– </a:t>
          </a:r>
          <a:r>
            <a:rPr lang="ko-KR" altLang="en-US" sz="18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문제 파악 및 보고</a:t>
          </a:r>
          <a:endParaRPr lang="ko-KR" altLang="en-US" sz="1800" kern="12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>
        <a:off x="4338845" y="1897930"/>
        <a:ext cx="1903157" cy="1059340"/>
      </dsp:txXfrm>
    </dsp:sp>
    <dsp:sp modelId="{9367D9AA-296E-413E-8DF2-F93BF8ED9EB9}">
      <dsp:nvSpPr>
        <dsp:cNvPr id="0" name=""/>
        <dsp:cNvSpPr/>
      </dsp:nvSpPr>
      <dsp:spPr>
        <a:xfrm rot="7927759">
          <a:off x="4465630" y="2968153"/>
          <a:ext cx="197183" cy="524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 rot="10800000">
        <a:off x="4515048" y="3051147"/>
        <a:ext cx="138028" cy="314788"/>
      </dsp:txXfrm>
    </dsp:sp>
    <dsp:sp modelId="{21724AEE-F484-4EB0-BB71-93D604B70B79}">
      <dsp:nvSpPr>
        <dsp:cNvPr id="0" name=""/>
        <dsp:cNvSpPr/>
      </dsp:nvSpPr>
      <dsp:spPr>
        <a:xfrm>
          <a:off x="2331478" y="3296511"/>
          <a:ext cx="2939975" cy="1554514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암 전문 교수</a:t>
          </a:r>
          <a:endParaRPr lang="en-US" altLang="ko-KR" sz="2000" kern="1200" dirty="0" smtClean="0">
            <a:solidFill>
              <a:sysClr val="windowText" lastClr="000000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- </a:t>
          </a:r>
          <a:r>
            <a:rPr lang="ko-KR" altLang="en-US" sz="18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상황에 대한 의료적  판단</a:t>
          </a:r>
          <a:endParaRPr lang="ko-KR" altLang="en-US" sz="1800" kern="12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>
        <a:off x="2762027" y="3524164"/>
        <a:ext cx="2078877" cy="1099208"/>
      </dsp:txXfrm>
    </dsp:sp>
    <dsp:sp modelId="{9A6FFAA9-7F68-4BD6-93F2-1D5168BE4052}">
      <dsp:nvSpPr>
        <dsp:cNvPr id="0" name=""/>
        <dsp:cNvSpPr/>
      </dsp:nvSpPr>
      <dsp:spPr>
        <a:xfrm rot="13337175">
          <a:off x="2752369" y="2977180"/>
          <a:ext cx="263619" cy="524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 rot="10800000">
        <a:off x="2821166" y="3108716"/>
        <a:ext cx="184533" cy="314788"/>
      </dsp:txXfrm>
    </dsp:sp>
    <dsp:sp modelId="{85391EFA-1000-4171-AA0D-DEC29D986097}">
      <dsp:nvSpPr>
        <dsp:cNvPr id="0" name=""/>
        <dsp:cNvSpPr/>
      </dsp:nvSpPr>
      <dsp:spPr>
        <a:xfrm>
          <a:off x="640745" y="1678534"/>
          <a:ext cx="2701466" cy="1498132"/>
        </a:xfrm>
        <a:prstGeom prst="ellipse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ysClr val="windowText" lastClr="000000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상담 간호사</a:t>
          </a:r>
          <a:endParaRPr lang="en-US" altLang="ko-KR" sz="2000" kern="1200" dirty="0" smtClean="0">
            <a:solidFill>
              <a:sysClr val="windowText" lastClr="000000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- </a:t>
          </a:r>
          <a:r>
            <a:rPr lang="ko-KR" altLang="en-US" sz="1800" kern="120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내용 전달 및 </a:t>
          </a:r>
          <a:endParaRPr lang="en-US" altLang="ko-KR" sz="1800" kern="1200" dirty="0" smtClean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ysClr val="window" lastClr="FFFFFF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+mn-cs"/>
            </a:rPr>
            <a:t>경과 확인</a:t>
          </a:r>
          <a:endParaRPr lang="ko-KR" altLang="en-US" sz="1800" kern="1200" dirty="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>
        <a:off x="1036366" y="1897930"/>
        <a:ext cx="1910224" cy="1059340"/>
      </dsp:txXfrm>
    </dsp:sp>
    <dsp:sp modelId="{B4E80983-99B0-4261-B092-B29801705470}">
      <dsp:nvSpPr>
        <dsp:cNvPr id="0" name=""/>
        <dsp:cNvSpPr/>
      </dsp:nvSpPr>
      <dsp:spPr>
        <a:xfrm rot="18900000">
          <a:off x="2686445" y="1334693"/>
          <a:ext cx="271230" cy="5246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000" kern="1200">
            <a:solidFill>
              <a:sysClr val="window" lastClr="FFFFFF"/>
            </a:solidFill>
            <a:latin typeface="HY중고딕" panose="02030600000101010101" pitchFamily="18" charset="-127"/>
            <a:ea typeface="HY중고딕" panose="02030600000101010101" pitchFamily="18" charset="-127"/>
            <a:cs typeface="+mn-cs"/>
          </a:endParaRPr>
        </a:p>
      </dsp:txBody>
      <dsp:txXfrm>
        <a:off x="2698361" y="1468391"/>
        <a:ext cx="189861" cy="314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0C931-F08F-4E19-A7AF-444C801A916C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rgbClr val="F4680B">
              <a:hueOff val="0"/>
              <a:satOff val="0"/>
              <a:lumOff val="0"/>
              <a:alphaOff val="0"/>
              <a:tint val="5"/>
              <a:satMod val="1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ysClr val="window" lastClr="FFFFFF"/>
              </a:solidFill>
              <a:latin typeface="Franklin Gothic Book"/>
              <a:ea typeface="맑은 고딕"/>
              <a:cs typeface="+mn-cs"/>
            </a:rPr>
            <a:t>준비</a:t>
          </a:r>
          <a:endParaRPr lang="ko-KR" altLang="en-US" sz="2200" kern="1200" dirty="0">
            <a:solidFill>
              <a:sysClr val="window" lastClr="FFFFFF"/>
            </a:solidFill>
            <a:latin typeface="Franklin Gothic Book"/>
            <a:ea typeface="맑은 고딕"/>
            <a:cs typeface="+mn-cs"/>
          </a:endParaRPr>
        </a:p>
      </dsp:txBody>
      <dsp:txXfrm rot="-5400000">
        <a:off x="1" y="573596"/>
        <a:ext cx="1146297" cy="491270"/>
      </dsp:txXfrm>
    </dsp:sp>
    <dsp:sp modelId="{B16636AF-B42B-4337-A357-DE4B5FE6E753}">
      <dsp:nvSpPr>
        <dsp:cNvPr id="0" name=""/>
        <dsp:cNvSpPr/>
      </dsp:nvSpPr>
      <dsp:spPr>
        <a:xfrm rot="5400000">
          <a:off x="4294583" y="-3147838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증상 별 프로토콜 및 </a:t>
          </a:r>
          <a:r>
            <a:rPr lang="en-US" altLang="ko-KR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EMR </a:t>
          </a:r>
          <a:r>
            <a:rPr lang="ko-KR" altLang="en-US" sz="21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서식</a:t>
          </a:r>
          <a:r>
            <a:rPr lang="en-US" altLang="ko-KR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, </a:t>
          </a:r>
          <a:r>
            <a:rPr lang="ko-KR" altLang="en-US" sz="21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환자 동의서</a:t>
          </a:r>
          <a:r>
            <a:rPr lang="en-US" altLang="ko-KR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 </a:t>
          </a:r>
          <a:r>
            <a:rPr lang="ko-KR" altLang="en-US" sz="21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개발</a:t>
          </a:r>
          <a:endParaRPr lang="ko-KR" alt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상담 팀 구성 및 예상 문제점 논의 </a:t>
          </a:r>
          <a:endParaRPr lang="ko-KR" alt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sp:txBody>
      <dsp:txXfrm rot="-5400000">
        <a:off x="1146298" y="52408"/>
        <a:ext cx="7309029" cy="960496"/>
      </dsp:txXfrm>
    </dsp:sp>
    <dsp:sp modelId="{D9E085AA-A13B-4D15-984D-90E91D2155D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rgbClr val="F4680B">
              <a:hueOff val="0"/>
              <a:satOff val="0"/>
              <a:lumOff val="0"/>
              <a:alphaOff val="0"/>
              <a:tint val="5"/>
              <a:satMod val="1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ysClr val="window" lastClr="FFFFFF"/>
              </a:solidFill>
              <a:latin typeface="Franklin Gothic Book"/>
              <a:ea typeface="맑은 고딕"/>
              <a:cs typeface="+mn-cs"/>
            </a:rPr>
            <a:t>실행</a:t>
          </a:r>
          <a:endParaRPr lang="ko-KR" altLang="en-US" sz="2200" kern="1200" dirty="0">
            <a:solidFill>
              <a:sysClr val="window" lastClr="FFFFFF"/>
            </a:solidFill>
            <a:latin typeface="Franklin Gothic Book"/>
            <a:ea typeface="맑은 고딕"/>
            <a:cs typeface="+mn-cs"/>
          </a:endParaRPr>
        </a:p>
      </dsp:txBody>
      <dsp:txXfrm rot="-5400000">
        <a:off x="1" y="2017346"/>
        <a:ext cx="1146297" cy="491270"/>
      </dsp:txXfrm>
    </dsp:sp>
    <dsp:sp modelId="{31009D3B-7D80-4860-8851-7C561EA6285A}">
      <dsp:nvSpPr>
        <dsp:cNvPr id="0" name=""/>
        <dsp:cNvSpPr/>
      </dsp:nvSpPr>
      <dsp:spPr>
        <a:xfrm rot="5400000">
          <a:off x="4294583" y="-1704088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환자 외래 혹은 퇴원 시 대상 환자들에게 프로그램 안내 </a:t>
          </a:r>
          <a:endParaRPr lang="ko-KR" alt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sp:txBody>
      <dsp:txXfrm rot="-5400000">
        <a:off x="1146298" y="1496158"/>
        <a:ext cx="7309029" cy="960496"/>
      </dsp:txXfrm>
    </dsp:sp>
    <dsp:sp modelId="{ACAACF93-C09F-4F0C-9C1E-F9F0366687F3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  <a:gs pos="47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58500">
              <a:srgbClr val="F4680B">
                <a:hueOff val="0"/>
                <a:satOff val="0"/>
                <a:lumOff val="0"/>
                <a:alphaOff val="0"/>
                <a:shade val="88000"/>
                <a:satMod val="105000"/>
              </a:srgbClr>
            </a:gs>
            <a:gs pos="100000">
              <a:srgbClr val="F4680B">
                <a:hueOff val="0"/>
                <a:satOff val="0"/>
                <a:lumOff val="0"/>
                <a:alphaOff val="0"/>
                <a:shade val="54000"/>
                <a:satMod val="105000"/>
              </a:srgbClr>
            </a:gs>
          </a:gsLst>
          <a:lin ang="3600000" scaled="1"/>
        </a:gra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rgbClr val="F4680B">
              <a:hueOff val="0"/>
              <a:satOff val="0"/>
              <a:lumOff val="0"/>
              <a:alphaOff val="0"/>
              <a:tint val="5"/>
              <a:satMod val="1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>
              <a:solidFill>
                <a:sysClr val="window" lastClr="FFFFFF"/>
              </a:solidFill>
              <a:latin typeface="Franklin Gothic Book"/>
              <a:ea typeface="맑은 고딕"/>
              <a:cs typeface="+mn-cs"/>
            </a:rPr>
            <a:t>평가</a:t>
          </a:r>
          <a:endParaRPr lang="ko-KR" altLang="en-US" sz="2200" kern="1200" dirty="0">
            <a:solidFill>
              <a:sysClr val="window" lastClr="FFFFFF"/>
            </a:solidFill>
            <a:latin typeface="Franklin Gothic Book"/>
            <a:ea typeface="맑은 고딕"/>
            <a:cs typeface="+mn-cs"/>
          </a:endParaRPr>
        </a:p>
      </dsp:txBody>
      <dsp:txXfrm rot="-5400000">
        <a:off x="1" y="3461096"/>
        <a:ext cx="1146297" cy="491270"/>
      </dsp:txXfrm>
    </dsp:sp>
    <dsp:sp modelId="{2288E220-A239-4E94-BB49-7C7EC2EE0DD4}">
      <dsp:nvSpPr>
        <dsp:cNvPr id="0" name=""/>
        <dsp:cNvSpPr/>
      </dsp:nvSpPr>
      <dsp:spPr>
        <a:xfrm rot="5400000">
          <a:off x="4279198" y="-254526"/>
          <a:ext cx="1064418" cy="736099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0000" cap="flat" cmpd="sng" algn="ctr">
          <a:solidFill>
            <a:srgbClr val="F4680B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상황 단계별 대응 시간 파악</a:t>
          </a:r>
          <a:endParaRPr lang="ko-KR" alt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Franklin Gothic Book"/>
              <a:ea typeface="맑은 고딕"/>
              <a:cs typeface="+mn-cs"/>
            </a:rPr>
            <a:t>환자 만족도를 조사</a:t>
          </a:r>
          <a:endParaRPr lang="ko-KR" alt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Book"/>
            <a:ea typeface="맑은 고딕"/>
            <a:cs typeface="+mn-cs"/>
          </a:endParaRPr>
        </a:p>
      </dsp:txBody>
      <dsp:txXfrm rot="-5400000">
        <a:off x="1130913" y="2945720"/>
        <a:ext cx="7309029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0.80694</cdr:x>
      <cdr:y>0.18519</cdr:y>
    </cdr:from>
    <cdr:to>
      <cdr:x>0.95787</cdr:x>
      <cdr:y>0.28241</cdr:y>
    </cdr:to>
    <cdr:sp macro="" textlink="">
      <cdr:nvSpPr>
        <cdr:cNvPr id="3" name="직사각형 2"/>
        <cdr:cNvSpPr/>
      </cdr:nvSpPr>
      <cdr:spPr>
        <a:xfrm xmlns:a="http://schemas.openxmlformats.org/drawingml/2006/main">
          <a:off x="3689350" y="508000"/>
          <a:ext cx="690025" cy="266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800">
              <a:solidFill>
                <a:sysClr val="windowText" lastClr="000000"/>
              </a:solidFill>
            </a:rPr>
            <a:t>(</a:t>
          </a:r>
          <a:r>
            <a:rPr lang="ko-KR" altLang="en-US" sz="800">
              <a:solidFill>
                <a:sysClr val="windowText" lastClr="000000"/>
              </a:solidFill>
            </a:rPr>
            <a:t>단위</a:t>
          </a:r>
          <a:r>
            <a:rPr lang="en-US" altLang="ko-KR" sz="800">
              <a:solidFill>
                <a:sysClr val="windowText" lastClr="000000"/>
              </a:solidFill>
            </a:rPr>
            <a:t>: %)</a:t>
          </a:r>
          <a:endParaRPr lang="ko-KR" sz="80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30F57-648E-488E-921A-98AD5752ECF2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58FB0-82CB-4699-A2F7-9570DCCDA8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47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58FB0-82CB-4699-A2F7-9570DCCDA8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18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40785" y="2448302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암센터전경사진그림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 contras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71" y="32850471"/>
            <a:ext cx="18828705" cy="992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38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64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150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40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87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48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41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92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7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69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AF10-783C-4235-A609-766F3DF4C78F}" type="datetimeFigureOut">
              <a:rPr lang="ko-KR" altLang="en-US" smtClean="0"/>
              <a:t>2014-11-17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EA13-3440-4921-B0D3-A5B62B4A60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4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image" Target="../media/image8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openxmlformats.org/officeDocument/2006/relationships/image" Target="../media/image6.png"/><Relationship Id="rId37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2.png"/><Relationship Id="rId36" Type="http://schemas.openxmlformats.org/officeDocument/2006/relationships/image" Target="../media/image9.jpe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image" Target="../media/image4.jpeg"/><Relationship Id="rId35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84332" y="658888"/>
            <a:ext cx="25879523" cy="3058474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1594000" scaled="0"/>
          </a:gradFill>
          <a:ln w="12700">
            <a:noFill/>
          </a:ln>
        </p:spPr>
        <p:txBody>
          <a:bodyPr>
            <a:noAutofit/>
          </a:bodyPr>
          <a:lstStyle/>
          <a:p>
            <a:r>
              <a:rPr lang="en-US" altLang="ko-KR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ko-KR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ko-KR" altLang="en-US" sz="8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경남지역암센터</a:t>
            </a:r>
            <a:r>
              <a:rPr lang="ko-KR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특화사업</a:t>
            </a:r>
            <a:r>
              <a:rPr lang="en-US" altLang="ko-KR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포괄적 암환자 관리를 위한 </a:t>
            </a:r>
            <a:r>
              <a:rPr lang="ko-KR" altLang="en-US" sz="8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아토즈</a:t>
            </a:r>
            <a:r>
              <a:rPr lang="en-US" altLang="ko-KR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8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AtoZ</a:t>
            </a:r>
            <a:r>
              <a:rPr lang="en-US" altLang="ko-KR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프로젝트</a:t>
            </a:r>
            <a:r>
              <a:rPr lang="en-US" altLang="ko-KR" sz="8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8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241" y="197223"/>
            <a:ext cx="756223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 </a:t>
            </a:r>
            <a:r>
              <a:rPr lang="ko-KR" altLang="en-US" sz="2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암정복사업</a:t>
            </a:r>
            <a:r>
              <a:rPr lang="ko-KR" altLang="en-U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실현을 위한 경남지역 핵심의료기관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27361" y="42542218"/>
            <a:ext cx="396406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경남지역암센터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1082" y="4647538"/>
            <a:ext cx="3874092" cy="9931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lIns="180000" tIns="108000" rIns="180000" bIns="144000" anchor="ctr" anchorCtr="1">
            <a:spAutoFit/>
          </a:bodyPr>
          <a:lstStyle/>
          <a:p>
            <a:r>
              <a:rPr lang="ko-KR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사업의 목적 </a:t>
            </a:r>
            <a:endParaRPr lang="ko-KR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3957" y="5929343"/>
            <a:ext cx="12610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3200" dirty="0"/>
              <a:t>다양한 수준의 암 치료와 관리에 필요한 프로그램을 </a:t>
            </a:r>
            <a:r>
              <a:rPr lang="ko-KR" altLang="en-US" sz="3200" dirty="0" smtClean="0"/>
              <a:t>통합적으로 </a:t>
            </a:r>
            <a:r>
              <a:rPr lang="ko-KR" altLang="en-US" sz="3200" dirty="0"/>
              <a:t>제공하고</a:t>
            </a:r>
            <a:r>
              <a:rPr lang="en-US" altLang="ko-KR" sz="3200" dirty="0"/>
              <a:t>, </a:t>
            </a:r>
            <a:r>
              <a:rPr lang="ko-KR" altLang="en-US" sz="3200" dirty="0"/>
              <a:t>환자의 치료와 재활</a:t>
            </a:r>
            <a:r>
              <a:rPr lang="en-US" altLang="ko-KR" sz="3200" dirty="0"/>
              <a:t>, </a:t>
            </a:r>
            <a:r>
              <a:rPr lang="ko-KR" altLang="en-US" sz="3200" dirty="0"/>
              <a:t>완화의료 등 </a:t>
            </a:r>
            <a:r>
              <a:rPr lang="ko-KR" altLang="en-US" sz="3200" dirty="0" smtClean="0"/>
              <a:t>암 치료의 </a:t>
            </a:r>
            <a:r>
              <a:rPr lang="ko-KR" altLang="en-US" sz="3200" dirty="0"/>
              <a:t>모든 과정과 삶의 영역</a:t>
            </a:r>
            <a:r>
              <a:rPr lang="en-US" altLang="ko-KR" sz="3200" dirty="0"/>
              <a:t>(Every facet of Life) </a:t>
            </a:r>
            <a:r>
              <a:rPr lang="ko-KR" altLang="en-US" sz="3200" dirty="0"/>
              <a:t>전반에 걸친 포괄적인 지지 프로그램을 통하여 암 환자들의 삶의 질 향상에 기여하고자 </a:t>
            </a:r>
            <a:r>
              <a:rPr lang="ko-KR" altLang="en-US" sz="3200" dirty="0" smtClean="0"/>
              <a:t>함</a:t>
            </a:r>
            <a:endParaRPr lang="ko-KR" altLang="en-US" sz="3200" dirty="0"/>
          </a:p>
        </p:txBody>
      </p:sp>
      <p:sp>
        <p:nvSpPr>
          <p:cNvPr id="11" name="직사각형 10"/>
          <p:cNvSpPr/>
          <p:nvPr/>
        </p:nvSpPr>
        <p:spPr>
          <a:xfrm>
            <a:off x="1701657" y="8209212"/>
            <a:ext cx="8216627" cy="9931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lIns="180000" tIns="108000" rIns="180000" bIns="144000" anchor="ctr" anchorCtr="1">
            <a:spAutoFit/>
          </a:bodyPr>
          <a:lstStyle/>
          <a:p>
            <a:r>
              <a:rPr lang="ko-KR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경남지역 암 환자들의 특성 </a:t>
            </a:r>
            <a:endParaRPr lang="ko-KR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내용 개체 틀 2"/>
          <p:cNvSpPr>
            <a:spLocks noGrp="1"/>
          </p:cNvSpPr>
          <p:nvPr/>
        </p:nvSpPr>
        <p:spPr>
          <a:xfrm>
            <a:off x="1685783" y="9433348"/>
            <a:ext cx="13348239" cy="406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</a:pPr>
            <a:r>
              <a:rPr lang="ko-KR" altLang="en-US" sz="3200" dirty="0">
                <a:solidFill>
                  <a:schemeClr val="tx1"/>
                </a:solidFill>
              </a:rPr>
              <a:t>경남은 지리적으로 넓은 지역에 상대적으로 고령인 환자들이 </a:t>
            </a:r>
            <a:r>
              <a:rPr lang="ko-KR" altLang="en-US" sz="3200" dirty="0" smtClean="0">
                <a:solidFill>
                  <a:schemeClr val="tx1"/>
                </a:solidFill>
              </a:rPr>
              <a:t>많음</a:t>
            </a:r>
            <a:endParaRPr lang="en-US" altLang="ko-KR" sz="1050" dirty="0" smtClean="0">
              <a:solidFill>
                <a:schemeClr val="tx1"/>
              </a:solidFill>
            </a:endParaRPr>
          </a:p>
          <a:p>
            <a:pPr latinLnBrk="0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</a:rPr>
              <a:t>암 진료가 가능한 의료기관까지의 거리와 교통 수단이 대도시에 비해서 상대적으로 열악함</a:t>
            </a:r>
            <a:endParaRPr lang="en-US" altLang="ko-KR" sz="1050" dirty="0" smtClean="0">
              <a:solidFill>
                <a:schemeClr val="tx1"/>
              </a:solidFill>
            </a:endParaRPr>
          </a:p>
          <a:p>
            <a:pPr latinLnBrk="0">
              <a:lnSpc>
                <a:spcPct val="100000"/>
              </a:lnSpc>
            </a:pPr>
            <a:r>
              <a:rPr lang="ko-KR" altLang="en-US" sz="3200" dirty="0" smtClean="0">
                <a:solidFill>
                  <a:schemeClr val="tx1"/>
                </a:solidFill>
              </a:rPr>
              <a:t>환자들의 </a:t>
            </a:r>
            <a:r>
              <a:rPr lang="ko-KR" altLang="en-US" sz="3200" dirty="0">
                <a:solidFill>
                  <a:schemeClr val="tx1"/>
                </a:solidFill>
              </a:rPr>
              <a:t>교육 수준이 대도시에 비해 높지 않아서 </a:t>
            </a:r>
            <a:r>
              <a:rPr lang="ko-KR" altLang="en-US" sz="3200" dirty="0" smtClean="0">
                <a:solidFill>
                  <a:schemeClr val="tx1"/>
                </a:solidFill>
              </a:rPr>
              <a:t>응급 상황에 대한 </a:t>
            </a:r>
            <a:r>
              <a:rPr lang="ko-KR" altLang="en-US" sz="3200" dirty="0">
                <a:solidFill>
                  <a:schemeClr val="tx1"/>
                </a:solidFill>
              </a:rPr>
              <a:t>대처 </a:t>
            </a:r>
            <a:r>
              <a:rPr lang="ko-KR" altLang="en-US" sz="3200" dirty="0" smtClean="0">
                <a:solidFill>
                  <a:schemeClr val="tx1"/>
                </a:solidFill>
              </a:rPr>
              <a:t>능력이  부족함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15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72710"/>
              </p:ext>
            </p:extLst>
          </p:nvPr>
        </p:nvGraphicFramePr>
        <p:xfrm>
          <a:off x="1701657" y="12529692"/>
          <a:ext cx="1272635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직사각형 15"/>
          <p:cNvSpPr/>
          <p:nvPr/>
        </p:nvSpPr>
        <p:spPr>
          <a:xfrm>
            <a:off x="1791082" y="18866396"/>
            <a:ext cx="7168264" cy="9931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lIns="180000" tIns="108000" rIns="180000" bIns="144000" anchor="ctr" anchorCtr="1">
            <a:spAutoFit/>
          </a:bodyPr>
          <a:lstStyle/>
          <a:p>
            <a:r>
              <a:rPr lang="ko-KR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사업의 개념과 추구 방향</a:t>
            </a:r>
            <a:endParaRPr lang="ko-KR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내용 개체 틀 2"/>
          <p:cNvSpPr>
            <a:spLocks noGrp="1"/>
          </p:cNvSpPr>
          <p:nvPr/>
        </p:nvSpPr>
        <p:spPr>
          <a:xfrm>
            <a:off x="1791082" y="20013014"/>
            <a:ext cx="12610742" cy="4614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</a:pPr>
            <a:r>
              <a:rPr lang="ko-KR" altLang="en-US" sz="3600" dirty="0" smtClean="0">
                <a:solidFill>
                  <a:schemeClr val="tx1"/>
                </a:solidFill>
              </a:rPr>
              <a:t>경남 지역 암 환자들의 특성을 고려한 사업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pPr latinLnBrk="0">
              <a:lnSpc>
                <a:spcPct val="100000"/>
              </a:lnSpc>
            </a:pPr>
            <a:r>
              <a:rPr lang="ko-KR" altLang="en-US" sz="3600" dirty="0" smtClean="0">
                <a:solidFill>
                  <a:schemeClr val="tx1"/>
                </a:solidFill>
              </a:rPr>
              <a:t>암 환자들에게 치료 단계별</a:t>
            </a:r>
            <a:r>
              <a:rPr lang="en-US" altLang="ko-KR" sz="3600" dirty="0" smtClean="0">
                <a:solidFill>
                  <a:schemeClr val="tx1"/>
                </a:solidFill>
              </a:rPr>
              <a:t>, </a:t>
            </a:r>
            <a:r>
              <a:rPr lang="ko-KR" altLang="en-US" sz="3600" dirty="0" smtClean="0">
                <a:solidFill>
                  <a:schemeClr val="tx1"/>
                </a:solidFill>
              </a:rPr>
              <a:t>상태 단계별로 </a:t>
            </a:r>
            <a:r>
              <a:rPr lang="en-US" altLang="ko-KR" sz="3600" dirty="0" smtClean="0">
                <a:solidFill>
                  <a:schemeClr val="tx1"/>
                </a:solidFill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</a:rPr>
              <a:t>필요로 하지만</a:t>
            </a:r>
            <a:r>
              <a:rPr lang="en-US" altLang="ko-KR" sz="3600" dirty="0" smtClean="0">
                <a:solidFill>
                  <a:schemeClr val="tx1"/>
                </a:solidFill>
              </a:rPr>
              <a:t>, </a:t>
            </a:r>
            <a:r>
              <a:rPr lang="ko-KR" altLang="en-US" sz="3600" dirty="0" smtClean="0">
                <a:solidFill>
                  <a:schemeClr val="tx1"/>
                </a:solidFill>
              </a:rPr>
              <a:t>기존의 의료 기관에서 잘 지원하지 않는 서비스를 제공</a:t>
            </a:r>
            <a:endParaRPr lang="en-US" altLang="ko-KR" sz="3600" dirty="0" smtClean="0">
              <a:solidFill>
                <a:schemeClr val="tx1"/>
              </a:solidFill>
            </a:endParaRPr>
          </a:p>
          <a:p>
            <a:pPr lvl="1" latinLnBrk="0"/>
            <a:r>
              <a:rPr lang="ko-KR" altLang="en-US" sz="3200" dirty="0" smtClean="0">
                <a:solidFill>
                  <a:schemeClr val="tx1"/>
                </a:solidFill>
              </a:rPr>
              <a:t> 퇴원 후 돌봄 강화 서비스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lvl="1" latinLnBrk="0"/>
            <a:r>
              <a:rPr lang="ko-KR" altLang="en-US" sz="3200" dirty="0" smtClean="0">
                <a:solidFill>
                  <a:schemeClr val="tx1"/>
                </a:solidFill>
              </a:rPr>
              <a:t> 환자와 쌍방향 소통 및 문제 발생 시 실시간으로 문제 해결을 도와줄 수 있는 서비스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lvl="1" latinLnBrk="0"/>
            <a:r>
              <a:rPr lang="ko-KR" altLang="en-US" sz="3200" dirty="0" smtClean="0">
                <a:solidFill>
                  <a:schemeClr val="tx1"/>
                </a:solidFill>
              </a:rPr>
              <a:t> 진료실에 미처 듣지 못하는 자세한 정보 제공 서비스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ko-KR" sz="36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823957" y="24627036"/>
            <a:ext cx="5720751" cy="9931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lIns="180000" tIns="108000" rIns="180000" bIns="144000" anchor="ctr" anchorCtr="1">
            <a:spAutoFit/>
          </a:bodyPr>
          <a:lstStyle/>
          <a:p>
            <a:r>
              <a:rPr lang="ko-KR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암 생존자 프로그램</a:t>
            </a:r>
            <a:endParaRPr lang="ko-KR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내용 개체 틀 2"/>
          <p:cNvSpPr>
            <a:spLocks noGrp="1"/>
          </p:cNvSpPr>
          <p:nvPr/>
        </p:nvSpPr>
        <p:spPr>
          <a:xfrm>
            <a:off x="1823957" y="25870633"/>
            <a:ext cx="12713341" cy="492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</a:rPr>
              <a:t>신체적 결손이 남거나 치료 후유증을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동반하는직장암</a:t>
            </a:r>
            <a:r>
              <a:rPr lang="en-US" altLang="ko-KR" sz="3200" dirty="0" smtClean="0">
                <a:solidFill>
                  <a:schemeClr val="tx1"/>
                </a:solidFill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</a:rPr>
              <a:t>유방암과 같은 </a:t>
            </a:r>
            <a:r>
              <a:rPr lang="ko-KR" altLang="en-US" sz="3200" dirty="0" err="1" smtClean="0">
                <a:solidFill>
                  <a:schemeClr val="tx1"/>
                </a:solidFill>
              </a:rPr>
              <a:t>암종은</a:t>
            </a:r>
            <a:r>
              <a:rPr lang="ko-KR" altLang="en-US" sz="3200" dirty="0" smtClean="0">
                <a:solidFill>
                  <a:schemeClr val="tx1"/>
                </a:solidFill>
              </a:rPr>
              <a:t> 환자가 적응해야 하는 또 다른 과제가 남음 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latinLnBrk="0">
              <a:lnSpc>
                <a:spcPct val="100000"/>
              </a:lnSpc>
            </a:pPr>
            <a:r>
              <a:rPr lang="ko-KR" altLang="en-US" sz="3200" dirty="0" smtClean="0">
                <a:solidFill>
                  <a:schemeClr val="tx1"/>
                </a:solidFill>
                <a:sym typeface="Symbol" panose="05050102010706020507" pitchFamily="18" charset="2"/>
              </a:rPr>
              <a:t> 치료 의료 기관에서는 수가 부재로 외면되는 부분</a:t>
            </a:r>
            <a:endParaRPr lang="en-US" altLang="ko-KR" sz="32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atinLnBrk="0">
              <a:lnSpc>
                <a:spcPct val="100000"/>
              </a:lnSpc>
            </a:pPr>
            <a:r>
              <a:rPr lang="ko-KR" altLang="en-US" sz="3200" dirty="0" smtClean="0">
                <a:solidFill>
                  <a:schemeClr val="tx1"/>
                </a:solidFill>
                <a:sym typeface="Symbol" panose="05050102010706020507" pitchFamily="18" charset="2"/>
              </a:rPr>
              <a:t>기존의 자생적</a:t>
            </a:r>
            <a:r>
              <a:rPr lang="en-US" altLang="ko-KR" sz="3200" dirty="0" smtClean="0">
                <a:solidFill>
                  <a:schemeClr val="tx1"/>
                </a:solidFill>
                <a:sym typeface="Symbol" panose="05050102010706020507" pitchFamily="18" charset="2"/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  <a:sym typeface="Symbol" panose="05050102010706020507" pitchFamily="18" charset="2"/>
              </a:rPr>
              <a:t>방임적 환자 자조 모임의 문제점</a:t>
            </a:r>
            <a:endParaRPr lang="en-US" altLang="ko-KR" sz="3200" dirty="0" smtClean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atinLnBrk="0">
              <a:lnSpc>
                <a:spcPct val="100000"/>
              </a:lnSpc>
            </a:pPr>
            <a:endParaRPr lang="en-US" altLang="ko-KR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r>
              <a:rPr lang="ko-KR" altLang="en-US" sz="4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자조모임</a:t>
            </a:r>
            <a:endParaRPr lang="en-US" altLang="ko-KR" sz="4400" b="1" dirty="0" smtClean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 smtClean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 smtClean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 smtClean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42950" indent="-742950" latinLnBrk="0">
              <a:lnSpc>
                <a:spcPct val="100000"/>
              </a:lnSpc>
              <a:buAutoNum type="arabicPeriod"/>
            </a:pPr>
            <a:endParaRPr lang="en-US" altLang="ko-KR" sz="4400" b="1" dirty="0" smtClean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 latinLnBrk="0">
              <a:lnSpc>
                <a:spcPct val="100000"/>
              </a:lnSpc>
              <a:buNone/>
            </a:pPr>
            <a:r>
              <a:rPr lang="en-US" altLang="ko-KR" sz="4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2.  </a:t>
            </a:r>
            <a:r>
              <a:rPr lang="ko-KR" altLang="en-US" sz="4400" b="1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암생존자</a:t>
            </a:r>
            <a:r>
              <a:rPr lang="en-US" altLang="ko-KR" sz="4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/</a:t>
            </a:r>
            <a:r>
              <a:rPr lang="ko-KR" altLang="en-US" sz="44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예방 </a:t>
            </a:r>
            <a:r>
              <a:rPr lang="ko-KR" altLang="en-US" sz="4400" b="1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클리닉</a:t>
            </a:r>
            <a:endParaRPr lang="en-US" altLang="ko-KR" sz="4400" b="1" dirty="0" smtClean="0">
              <a:solidFill>
                <a:srgbClr val="0070C0"/>
              </a:solidFill>
            </a:endParaRPr>
          </a:p>
          <a:p>
            <a:pPr latinLnBrk="0">
              <a:lnSpc>
                <a:spcPct val="100000"/>
              </a:lnSpc>
            </a:pPr>
            <a:endParaRPr lang="en-US" altLang="ko-KR" sz="3200" dirty="0">
              <a:solidFill>
                <a:schemeClr val="tx1"/>
              </a:solidFill>
            </a:endParaRPr>
          </a:p>
        </p:txBody>
      </p:sp>
      <p:graphicFrame>
        <p:nvGraphicFramePr>
          <p:cNvPr id="20" name="내용 개체 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53837"/>
              </p:ext>
            </p:extLst>
          </p:nvPr>
        </p:nvGraphicFramePr>
        <p:xfrm>
          <a:off x="1823957" y="29307556"/>
          <a:ext cx="10227139" cy="5954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직사각형 20"/>
          <p:cNvSpPr/>
          <p:nvPr/>
        </p:nvSpPr>
        <p:spPr>
          <a:xfrm>
            <a:off x="16175546" y="4686439"/>
            <a:ext cx="7567411" cy="9931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lIns="180000" tIns="108000" rIns="180000" bIns="144000" anchor="ctr" anchorCtr="1">
            <a:spAutoFit/>
          </a:bodyPr>
          <a:lstStyle/>
          <a:p>
            <a:r>
              <a:rPr lang="ko-KR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치료중인 암환자 프로그램</a:t>
            </a:r>
            <a:endParaRPr lang="ko-KR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75546" y="5929343"/>
            <a:ext cx="5006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보건소 </a:t>
            </a:r>
            <a:r>
              <a:rPr lang="ko-KR" altLang="en-US" sz="4400" b="1" dirty="0" err="1" smtClean="0">
                <a:solidFill>
                  <a:srgbClr val="0070C0"/>
                </a:solidFill>
              </a:rPr>
              <a:t>파트너쉽</a:t>
            </a:r>
            <a:endParaRPr lang="ko-KR" altLang="en-US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내용 개체 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53751"/>
              </p:ext>
            </p:extLst>
          </p:nvPr>
        </p:nvGraphicFramePr>
        <p:xfrm>
          <a:off x="1849593" y="36557122"/>
          <a:ext cx="11713772" cy="62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4" name="내용 개체 틀 2"/>
          <p:cNvSpPr>
            <a:spLocks noGrp="1"/>
          </p:cNvSpPr>
          <p:nvPr/>
        </p:nvSpPr>
        <p:spPr>
          <a:xfrm>
            <a:off x="15998560" y="6709165"/>
            <a:ext cx="15514689" cy="13042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보건소</a:t>
            </a:r>
            <a:endParaRPr lang="en-US" altLang="ko-KR" sz="32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lvl="1"/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고집된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지역에도 의료서비스가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가능한 체계화된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인력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보유</a:t>
            </a:r>
            <a:endParaRPr lang="en-US" altLang="ko-KR" sz="3200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lvl="1"/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사회</a:t>
            </a:r>
            <a:r>
              <a:rPr lang="en-US" altLang="ko-KR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경제적 돌봄이 필요한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경우 행정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서비스 연계가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용이</a:t>
            </a:r>
            <a:endParaRPr lang="en-US" altLang="ko-KR" sz="3200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lvl="1"/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암과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같은 전문화된 지식과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경험이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필요한 경우에는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한계</a:t>
            </a:r>
            <a:endParaRPr lang="en-US" altLang="ko-KR" sz="3200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</a:pPr>
            <a:endParaRPr lang="en-US" altLang="ko-KR" sz="32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경남지역 </a:t>
            </a:r>
            <a:r>
              <a:rPr lang="ko-KR" altLang="en-US" sz="3200" b="1" dirty="0" err="1">
                <a:solidFill>
                  <a:schemeClr val="tx1"/>
                </a:solidFill>
                <a:ea typeface="맑은 고딕" panose="020B0503020000020004" pitchFamily="50" charset="-127"/>
              </a:rPr>
              <a:t>암센터</a:t>
            </a:r>
            <a:endParaRPr lang="ko-KR" altLang="en-US" sz="3200" b="1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685800" lvl="1"/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퇴원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후 환자 돌봄이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어려움</a:t>
            </a:r>
            <a:endParaRPr lang="en-US" altLang="ko-KR" sz="3200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685800" lvl="1"/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암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환자 치료에 필요한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시설과 고도로 전문화된 풍부한 의료 </a:t>
            </a:r>
            <a:r>
              <a:rPr lang="ko-KR" altLang="en-US" sz="3200" dirty="0" err="1" smtClean="0">
                <a:solidFill>
                  <a:schemeClr val="tx1"/>
                </a:solidFill>
                <a:ea typeface="맑은 고딕" panose="020B0503020000020004" pitchFamily="50" charset="-127"/>
              </a:rPr>
              <a:t>의력</a:t>
            </a:r>
            <a:endParaRPr lang="en-US" altLang="ko-KR" sz="3200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685800" lvl="1"/>
            <a:endParaRPr lang="en-US" altLang="ko-KR" sz="3200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r>
              <a:rPr lang="ko-KR" altLang="en-US" sz="3200" b="1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환자가 방문하는 것이 아니라 찾아가는 서비스 </a:t>
            </a:r>
            <a:endParaRPr lang="en-US" altLang="ko-KR" sz="32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285750">
              <a:lnSpc>
                <a:spcPct val="100000"/>
              </a:lnSpc>
            </a:pPr>
            <a:endParaRPr lang="en-US" altLang="ko-KR" sz="3200" b="1" dirty="0" smtClean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ko-KR" altLang="en-US" sz="3200" dirty="0" err="1" smtClean="0">
                <a:solidFill>
                  <a:schemeClr val="tx1"/>
                </a:solidFill>
              </a:rPr>
              <a:t>재가암</a:t>
            </a:r>
            <a:r>
              <a:rPr lang="ko-KR" altLang="en-US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>
                <a:solidFill>
                  <a:schemeClr val="tx1"/>
                </a:solidFill>
              </a:rPr>
              <a:t>담당자가 아니라 보건 지소 및 보건 진료소 의료진이 협력의 주체로 지정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400050" lvl="1" indent="-400050"/>
            <a:r>
              <a:rPr lang="ko-KR" altLang="en-US" sz="3200" dirty="0" smtClean="0">
                <a:solidFill>
                  <a:schemeClr val="tx1"/>
                </a:solidFill>
              </a:rPr>
              <a:t>협력프로그램을 </a:t>
            </a:r>
            <a:r>
              <a:rPr lang="ko-KR" altLang="en-US" sz="3200" dirty="0">
                <a:solidFill>
                  <a:schemeClr val="tx1"/>
                </a:solidFill>
              </a:rPr>
              <a:t>자체 관리할 </a:t>
            </a:r>
            <a:r>
              <a:rPr lang="ko-KR" altLang="en-US" sz="3200" dirty="0">
                <a:solidFill>
                  <a:schemeClr val="tx1"/>
                </a:solidFill>
                <a:ea typeface="HY중고딕" panose="02030600000101010101" pitchFamily="18" charset="-127"/>
              </a:rPr>
              <a:t>의지가 보건소를 파트너로 선정</a:t>
            </a:r>
            <a:endParaRPr lang="en-US" altLang="ko-KR" sz="3200" dirty="0">
              <a:solidFill>
                <a:schemeClr val="tx1"/>
              </a:solidFill>
              <a:ea typeface="HY중고딕" panose="02030600000101010101" pitchFamily="18" charset="-127"/>
            </a:endParaRPr>
          </a:p>
          <a:p>
            <a:pPr marL="400050" lvl="1" indent="-400050"/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보건소가 </a:t>
            </a:r>
            <a:r>
              <a:rPr lang="ko-KR" altLang="en-US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동기 부여를 받을 수 있는 혜택을 제공</a:t>
            </a:r>
          </a:p>
          <a:p>
            <a:pPr marL="285750">
              <a:lnSpc>
                <a:spcPct val="100000"/>
              </a:lnSpc>
            </a:pPr>
            <a:endParaRPr lang="en-US" altLang="ko-KR" sz="3200" b="1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lvl="1"/>
            <a:endParaRPr lang="en-US" altLang="ko-KR" sz="3200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>
              <a:lnSpc>
                <a:spcPct val="100000"/>
              </a:lnSpc>
            </a:pP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20260545" y="12103021"/>
            <a:ext cx="4897438" cy="28797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algn="ctr">
                <a:solidFill>
                  <a:srgbClr val="CC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8884832" y="13003279"/>
            <a:ext cx="8595969" cy="3801306"/>
            <a:chOff x="19093001" y="13216287"/>
            <a:chExt cx="7558088" cy="3633786"/>
          </a:xfrm>
        </p:grpSpPr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19856589" y="15141923"/>
              <a:ext cx="6118225" cy="1439862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2000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algn="ctr">
                  <a:solidFill>
                    <a:srgbClr val="CC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19093001" y="14833948"/>
              <a:ext cx="7558088" cy="2016125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>
                    <a:alpha val="60001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tx1">
                    <a:alpha val="60001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algn="ctr">
                  <a:solidFill>
                    <a:srgbClr val="CC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 rot="19500000" flipV="1">
              <a:off x="26255801" y="15597535"/>
              <a:ext cx="360363" cy="215900"/>
            </a:xfrm>
            <a:custGeom>
              <a:avLst/>
              <a:gdLst>
                <a:gd name="G0" fmla="+- 2294 0 0"/>
                <a:gd name="G1" fmla="+- 21600 0 2294"/>
                <a:gd name="G2" fmla="*/ 2294 1 2"/>
                <a:gd name="G3" fmla="+- 21600 0 G2"/>
                <a:gd name="G4" fmla="+/ 2294 21600 2"/>
                <a:gd name="G5" fmla="+/ G1 0 2"/>
                <a:gd name="G6" fmla="*/ 21600 21600 2294"/>
                <a:gd name="G7" fmla="*/ G6 1 2"/>
                <a:gd name="G8" fmla="+- 21600 0 G7"/>
                <a:gd name="G9" fmla="*/ 21600 1 2"/>
                <a:gd name="G10" fmla="+- 2294 0 G9"/>
                <a:gd name="G11" fmla="?: G10 G8 0"/>
                <a:gd name="G12" fmla="?: G10 G7 21600"/>
                <a:gd name="T0" fmla="*/ 20453 w 21600"/>
                <a:gd name="T1" fmla="*/ 10800 h 21600"/>
                <a:gd name="T2" fmla="*/ 10800 w 21600"/>
                <a:gd name="T3" fmla="*/ 21600 h 21600"/>
                <a:gd name="T4" fmla="*/ 1147 w 21600"/>
                <a:gd name="T5" fmla="*/ 10800 h 21600"/>
                <a:gd name="T6" fmla="*/ 10800 w 21600"/>
                <a:gd name="T7" fmla="*/ 0 h 21600"/>
                <a:gd name="T8" fmla="*/ 2947 w 21600"/>
                <a:gd name="T9" fmla="*/ 2947 h 21600"/>
                <a:gd name="T10" fmla="*/ 18653 w 21600"/>
                <a:gd name="T11" fmla="*/ 186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29" name="AutoShape 9"/>
            <p:cNvSpPr>
              <a:spLocks noChangeArrowheads="1"/>
            </p:cNvSpPr>
            <p:nvPr/>
          </p:nvSpPr>
          <p:spPr bwMode="auto">
            <a:xfrm rot="600000" flipV="1">
              <a:off x="24104739" y="15535623"/>
              <a:ext cx="2303462" cy="215900"/>
            </a:xfrm>
            <a:custGeom>
              <a:avLst/>
              <a:gdLst>
                <a:gd name="G0" fmla="+- 1334 0 0"/>
                <a:gd name="G1" fmla="+- 21600 0 1334"/>
                <a:gd name="G2" fmla="*/ 1334 1 2"/>
                <a:gd name="G3" fmla="+- 21600 0 G2"/>
                <a:gd name="G4" fmla="+/ 1334 21600 2"/>
                <a:gd name="G5" fmla="+/ G1 0 2"/>
                <a:gd name="G6" fmla="*/ 21600 21600 1334"/>
                <a:gd name="G7" fmla="*/ G6 1 2"/>
                <a:gd name="G8" fmla="+- 21600 0 G7"/>
                <a:gd name="G9" fmla="*/ 21600 1 2"/>
                <a:gd name="G10" fmla="+- 1334 0 G9"/>
                <a:gd name="G11" fmla="?: G10 G8 0"/>
                <a:gd name="G12" fmla="?: G10 G7 21600"/>
                <a:gd name="T0" fmla="*/ 20933 w 21600"/>
                <a:gd name="T1" fmla="*/ 10800 h 21600"/>
                <a:gd name="T2" fmla="*/ 10800 w 21600"/>
                <a:gd name="T3" fmla="*/ 21600 h 21600"/>
                <a:gd name="T4" fmla="*/ 667 w 21600"/>
                <a:gd name="T5" fmla="*/ 10800 h 21600"/>
                <a:gd name="T6" fmla="*/ 10800 w 21600"/>
                <a:gd name="T7" fmla="*/ 0 h 21600"/>
                <a:gd name="T8" fmla="*/ 2467 w 21600"/>
                <a:gd name="T9" fmla="*/ 2467 h 21600"/>
                <a:gd name="T10" fmla="*/ 19133 w 21600"/>
                <a:gd name="T11" fmla="*/ 1913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 rot="21000000" flipV="1">
              <a:off x="19332714" y="15545148"/>
              <a:ext cx="2303462" cy="215900"/>
            </a:xfrm>
            <a:custGeom>
              <a:avLst/>
              <a:gdLst>
                <a:gd name="G0" fmla="+- 1334 0 0"/>
                <a:gd name="G1" fmla="+- 21600 0 1334"/>
                <a:gd name="G2" fmla="*/ 1334 1 2"/>
                <a:gd name="G3" fmla="+- 21600 0 G2"/>
                <a:gd name="G4" fmla="+/ 1334 21600 2"/>
                <a:gd name="G5" fmla="+/ G1 0 2"/>
                <a:gd name="G6" fmla="*/ 21600 21600 1334"/>
                <a:gd name="G7" fmla="*/ G6 1 2"/>
                <a:gd name="G8" fmla="+- 21600 0 G7"/>
                <a:gd name="G9" fmla="*/ 21600 1 2"/>
                <a:gd name="G10" fmla="+- 1334 0 G9"/>
                <a:gd name="G11" fmla="?: G10 G8 0"/>
                <a:gd name="G12" fmla="?: G10 G7 21600"/>
                <a:gd name="T0" fmla="*/ 20933 w 21600"/>
                <a:gd name="T1" fmla="*/ 10800 h 21600"/>
                <a:gd name="T2" fmla="*/ 10800 w 21600"/>
                <a:gd name="T3" fmla="*/ 21600 h 21600"/>
                <a:gd name="T4" fmla="*/ 667 w 21600"/>
                <a:gd name="T5" fmla="*/ 10800 h 21600"/>
                <a:gd name="T6" fmla="*/ 10800 w 21600"/>
                <a:gd name="T7" fmla="*/ 0 h 21600"/>
                <a:gd name="T8" fmla="*/ 2467 w 21600"/>
                <a:gd name="T9" fmla="*/ 2467 h 21600"/>
                <a:gd name="T10" fmla="*/ 19133 w 21600"/>
                <a:gd name="T11" fmla="*/ 1913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334" y="21600"/>
                  </a:lnTo>
                  <a:lnTo>
                    <a:pt x="2026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 rot="2086789" flipV="1">
              <a:off x="19145389" y="15597535"/>
              <a:ext cx="360362" cy="215900"/>
            </a:xfrm>
            <a:custGeom>
              <a:avLst/>
              <a:gdLst>
                <a:gd name="G0" fmla="+- 2294 0 0"/>
                <a:gd name="G1" fmla="+- 21600 0 2294"/>
                <a:gd name="G2" fmla="*/ 2294 1 2"/>
                <a:gd name="G3" fmla="+- 21600 0 G2"/>
                <a:gd name="G4" fmla="+/ 2294 21600 2"/>
                <a:gd name="G5" fmla="+/ G1 0 2"/>
                <a:gd name="G6" fmla="*/ 21600 21600 2294"/>
                <a:gd name="G7" fmla="*/ G6 1 2"/>
                <a:gd name="G8" fmla="+- 21600 0 G7"/>
                <a:gd name="G9" fmla="*/ 21600 1 2"/>
                <a:gd name="G10" fmla="+- 2294 0 G9"/>
                <a:gd name="G11" fmla="?: G10 G8 0"/>
                <a:gd name="G12" fmla="?: G10 G7 21600"/>
                <a:gd name="T0" fmla="*/ 20453 w 21600"/>
                <a:gd name="T1" fmla="*/ 10800 h 21600"/>
                <a:gd name="T2" fmla="*/ 10800 w 21600"/>
                <a:gd name="T3" fmla="*/ 21600 h 21600"/>
                <a:gd name="T4" fmla="*/ 1147 w 21600"/>
                <a:gd name="T5" fmla="*/ 10800 h 21600"/>
                <a:gd name="T6" fmla="*/ 10800 w 21600"/>
                <a:gd name="T7" fmla="*/ 0 h 21600"/>
                <a:gd name="T8" fmla="*/ 2947 w 21600"/>
                <a:gd name="T9" fmla="*/ 2947 h 21600"/>
                <a:gd name="T10" fmla="*/ 18653 w 21600"/>
                <a:gd name="T11" fmla="*/ 186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294" y="21600"/>
                  </a:lnTo>
                  <a:lnTo>
                    <a:pt x="19306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5CE4">
                    <a:alpha val="0"/>
                  </a:srgbClr>
                </a:gs>
                <a:gs pos="100000">
                  <a:schemeClr val="tx1">
                    <a:alpha val="6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19351764" y="13259148"/>
              <a:ext cx="2303462" cy="2303462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</a:gradFill>
            <a:ln w="12700" cap="rnd" algn="ctr">
              <a:miter lim="800000"/>
              <a:headEnd/>
              <a:tailEnd/>
            </a:ln>
            <a:effectLst/>
            <a:scene3d>
              <a:camera prst="legacyPerspectiveTopLeft">
                <a:rot lat="0" lon="203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  <a:contourClr>
                <a:srgbClr val="214C4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19388276" y="13295660"/>
              <a:ext cx="2232025" cy="223202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>
                    <a:alpha val="60001"/>
                  </a:schemeClr>
                </a:gs>
              </a:gsLst>
              <a:lin ang="2700000" scaled="1"/>
            </a:gradFill>
            <a:ln w="12700" cap="rnd" algn="ctr">
              <a:miter lim="800000"/>
              <a:headEnd/>
              <a:tailEnd/>
            </a:ln>
            <a:effectLst/>
            <a:scene3d>
              <a:camera prst="legacyPerspectiveTopLeft">
                <a:rot lat="0" lon="20399999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chemeClr val="bg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4104739" y="13259148"/>
              <a:ext cx="2303462" cy="2303462"/>
            </a:xfrm>
            <a:prstGeom prst="rect">
              <a:avLst/>
            </a:prstGeom>
            <a:gradFill rotWithShape="0">
              <a:gsLst>
                <a:gs pos="0">
                  <a:srgbClr val="214C4F"/>
                </a:gs>
                <a:gs pos="100000">
                  <a:schemeClr val="tx1"/>
                </a:gs>
              </a:gsLst>
              <a:lin ang="5400000" scaled="1"/>
            </a:gradFill>
            <a:ln w="12700" cap="rnd" algn="ctr">
              <a:miter lim="800000"/>
              <a:headEnd/>
              <a:tailEnd/>
            </a:ln>
            <a:effectLst/>
            <a:scene3d>
              <a:camera prst="legacyPerspectiveTopRight">
                <a:rot lat="0" lon="1200000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214C4F"/>
              </a:extrusionClr>
              <a:contourClr>
                <a:srgbClr val="214C4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4141251" y="13295660"/>
              <a:ext cx="2232025" cy="2232025"/>
            </a:xfrm>
            <a:prstGeom prst="rect">
              <a:avLst/>
            </a:prstGeom>
            <a:gradFill rotWithShape="0">
              <a:gsLst>
                <a:gs pos="0">
                  <a:schemeClr val="bg2">
                    <a:alpha val="60001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12700" cap="rnd" algn="ctr">
              <a:miter lim="800000"/>
              <a:headEnd/>
              <a:tailEnd/>
            </a:ln>
            <a:effectLst/>
            <a:scene3d>
              <a:camera prst="legacyPerspectiveTopRight">
                <a:rot lat="0" lon="12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chemeClr val="bg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 rot="10800000" flipH="1">
              <a:off x="19785151" y="13340110"/>
              <a:ext cx="6118225" cy="2160588"/>
            </a:xfrm>
            <a:custGeom>
              <a:avLst/>
              <a:gdLst>
                <a:gd name="G0" fmla="+- -3009093 0 0"/>
                <a:gd name="G1" fmla="+- -10490171 0 0"/>
                <a:gd name="G2" fmla="+- -3009093 0 -10490171"/>
                <a:gd name="G3" fmla="+- 10800 0 0"/>
                <a:gd name="G4" fmla="+- 0 0 -30090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065 0 0"/>
                <a:gd name="G9" fmla="+- 0 0 -10490171"/>
                <a:gd name="G10" fmla="+- 6065 0 2700"/>
                <a:gd name="G11" fmla="cos G10 -3009093"/>
                <a:gd name="G12" fmla="sin G10 -3009093"/>
                <a:gd name="G13" fmla="cos 13500 -3009093"/>
                <a:gd name="G14" fmla="sin 13500 -3009093"/>
                <a:gd name="G15" fmla="+- G11 10800 0"/>
                <a:gd name="G16" fmla="+- G12 10800 0"/>
                <a:gd name="G17" fmla="+- G13 10800 0"/>
                <a:gd name="G18" fmla="+- G14 10800 0"/>
                <a:gd name="G19" fmla="*/ 6065 1 2"/>
                <a:gd name="G20" fmla="+- G19 5400 0"/>
                <a:gd name="G21" fmla="cos G20 -3009093"/>
                <a:gd name="G22" fmla="sin G20 -3009093"/>
                <a:gd name="G23" fmla="+- G21 10800 0"/>
                <a:gd name="G24" fmla="+- G12 G23 G22"/>
                <a:gd name="G25" fmla="+- G22 G23 G11"/>
                <a:gd name="G26" fmla="cos 10800 -3009093"/>
                <a:gd name="G27" fmla="sin 10800 -3009093"/>
                <a:gd name="G28" fmla="cos 6065 -3009093"/>
                <a:gd name="G29" fmla="sin 6065 -30090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90171"/>
                <a:gd name="G36" fmla="sin G34 -10490171"/>
                <a:gd name="G37" fmla="+/ -10490171 -30090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065 G39"/>
                <a:gd name="G43" fmla="sin 606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372 w 21600"/>
                <a:gd name="T5" fmla="*/ 276 h 21600"/>
                <a:gd name="T6" fmla="*/ 2872 w 21600"/>
                <a:gd name="T7" fmla="*/ 7925 h 21600"/>
                <a:gd name="T8" fmla="*/ 9436 w 21600"/>
                <a:gd name="T9" fmla="*/ 4890 h 21600"/>
                <a:gd name="T10" fmla="*/ 20192 w 21600"/>
                <a:gd name="T11" fmla="*/ 1102 h 21600"/>
                <a:gd name="T12" fmla="*/ 20307 w 21600"/>
                <a:gd name="T13" fmla="*/ 8268 h 21600"/>
                <a:gd name="T14" fmla="*/ 13141 w 21600"/>
                <a:gd name="T15" fmla="*/ 838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5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0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noFill/>
            <a:ln w="28575" cap="rnd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39999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19637634" y="13665632"/>
              <a:ext cx="1646605" cy="98488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900" b="1" smtClean="0">
                  <a:solidFill>
                    <a:srgbClr val="660033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경남지역</a:t>
              </a:r>
              <a:endParaRPr lang="en-US" altLang="ko-KR" sz="2900" b="1" dirty="0" smtClean="0">
                <a:solidFill>
                  <a:srgbClr val="660033"/>
                </a:solidFill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  <a:p>
              <a:pPr algn="ctr"/>
              <a:r>
                <a:rPr lang="ko-KR" altLang="en-US" sz="2900" b="1" smtClean="0">
                  <a:solidFill>
                    <a:srgbClr val="660033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암센터</a:t>
              </a:r>
              <a:endParaRPr lang="en-US" altLang="ko-KR" sz="2900" b="1" dirty="0">
                <a:solidFill>
                  <a:srgbClr val="660033"/>
                </a:solidFill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24420651" y="13752860"/>
              <a:ext cx="1728788" cy="53340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900" b="1" smtClean="0">
                  <a:solidFill>
                    <a:srgbClr val="660033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보건소</a:t>
              </a:r>
              <a:endParaRPr lang="en-US" altLang="ko-KR" sz="2900" b="1" dirty="0">
                <a:solidFill>
                  <a:srgbClr val="660033"/>
                </a:solidFill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39" name="AutoShape 21"/>
            <p:cNvSpPr>
              <a:spLocks noChangeArrowheads="1"/>
            </p:cNvSpPr>
            <p:nvPr/>
          </p:nvSpPr>
          <p:spPr bwMode="auto">
            <a:xfrm rot="10800000" flipH="1">
              <a:off x="19785151" y="13330585"/>
              <a:ext cx="6118225" cy="2160588"/>
            </a:xfrm>
            <a:custGeom>
              <a:avLst/>
              <a:gdLst>
                <a:gd name="G0" fmla="+- -3009093 0 0"/>
                <a:gd name="G1" fmla="+- -10490171 0 0"/>
                <a:gd name="G2" fmla="+- -3009093 0 -10490171"/>
                <a:gd name="G3" fmla="+- 10800 0 0"/>
                <a:gd name="G4" fmla="+- 0 0 -30090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065 0 0"/>
                <a:gd name="G9" fmla="+- 0 0 -10490171"/>
                <a:gd name="G10" fmla="+- 6065 0 2700"/>
                <a:gd name="G11" fmla="cos G10 -3009093"/>
                <a:gd name="G12" fmla="sin G10 -3009093"/>
                <a:gd name="G13" fmla="cos 13500 -3009093"/>
                <a:gd name="G14" fmla="sin 13500 -3009093"/>
                <a:gd name="G15" fmla="+- G11 10800 0"/>
                <a:gd name="G16" fmla="+- G12 10800 0"/>
                <a:gd name="G17" fmla="+- G13 10800 0"/>
                <a:gd name="G18" fmla="+- G14 10800 0"/>
                <a:gd name="G19" fmla="*/ 6065 1 2"/>
                <a:gd name="G20" fmla="+- G19 5400 0"/>
                <a:gd name="G21" fmla="cos G20 -3009093"/>
                <a:gd name="G22" fmla="sin G20 -3009093"/>
                <a:gd name="G23" fmla="+- G21 10800 0"/>
                <a:gd name="G24" fmla="+- G12 G23 G22"/>
                <a:gd name="G25" fmla="+- G22 G23 G11"/>
                <a:gd name="G26" fmla="cos 10800 -3009093"/>
                <a:gd name="G27" fmla="sin 10800 -3009093"/>
                <a:gd name="G28" fmla="cos 6065 -3009093"/>
                <a:gd name="G29" fmla="sin 6065 -30090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90171"/>
                <a:gd name="G36" fmla="sin G34 -10490171"/>
                <a:gd name="G37" fmla="+/ -10490171 -30090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065 G39"/>
                <a:gd name="G43" fmla="sin 606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372 w 21600"/>
                <a:gd name="T5" fmla="*/ 276 h 21600"/>
                <a:gd name="T6" fmla="*/ 2872 w 21600"/>
                <a:gd name="T7" fmla="*/ 7925 h 21600"/>
                <a:gd name="T8" fmla="*/ 9436 w 21600"/>
                <a:gd name="T9" fmla="*/ 4890 h 21600"/>
                <a:gd name="T10" fmla="*/ 20192 w 21600"/>
                <a:gd name="T11" fmla="*/ 1102 h 21600"/>
                <a:gd name="T12" fmla="*/ 20307 w 21600"/>
                <a:gd name="T13" fmla="*/ 8268 h 21600"/>
                <a:gd name="T14" fmla="*/ 13141 w 21600"/>
                <a:gd name="T15" fmla="*/ 838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5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0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gradFill rotWithShape="1">
              <a:gsLst>
                <a:gs pos="0">
                  <a:srgbClr val="663300">
                    <a:gamma/>
                    <a:shade val="46275"/>
                    <a:invGamma/>
                  </a:srgbClr>
                </a:gs>
                <a:gs pos="50000">
                  <a:srgbClr val="663300"/>
                </a:gs>
                <a:gs pos="100000">
                  <a:srgbClr val="663300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algn="ctr">
                  <a:solidFill>
                    <a:srgbClr val="FFFFFF">
                      <a:alpha val="5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40" name="AutoShape 22"/>
            <p:cNvSpPr>
              <a:spLocks noChangeArrowheads="1"/>
            </p:cNvSpPr>
            <p:nvPr/>
          </p:nvSpPr>
          <p:spPr bwMode="auto">
            <a:xfrm rot="10800000" flipH="1">
              <a:off x="19785151" y="13278198"/>
              <a:ext cx="6118225" cy="2160587"/>
            </a:xfrm>
            <a:custGeom>
              <a:avLst/>
              <a:gdLst>
                <a:gd name="G0" fmla="+- -3009093 0 0"/>
                <a:gd name="G1" fmla="+- -10490171 0 0"/>
                <a:gd name="G2" fmla="+- -3009093 0 -10490171"/>
                <a:gd name="G3" fmla="+- 10800 0 0"/>
                <a:gd name="G4" fmla="+- 0 0 -30090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6065 0 0"/>
                <a:gd name="G9" fmla="+- 0 0 -10490171"/>
                <a:gd name="G10" fmla="+- 6065 0 2700"/>
                <a:gd name="G11" fmla="cos G10 -3009093"/>
                <a:gd name="G12" fmla="sin G10 -3009093"/>
                <a:gd name="G13" fmla="cos 13500 -3009093"/>
                <a:gd name="G14" fmla="sin 13500 -3009093"/>
                <a:gd name="G15" fmla="+- G11 10800 0"/>
                <a:gd name="G16" fmla="+- G12 10800 0"/>
                <a:gd name="G17" fmla="+- G13 10800 0"/>
                <a:gd name="G18" fmla="+- G14 10800 0"/>
                <a:gd name="G19" fmla="*/ 6065 1 2"/>
                <a:gd name="G20" fmla="+- G19 5400 0"/>
                <a:gd name="G21" fmla="cos G20 -3009093"/>
                <a:gd name="G22" fmla="sin G20 -3009093"/>
                <a:gd name="G23" fmla="+- G21 10800 0"/>
                <a:gd name="G24" fmla="+- G12 G23 G22"/>
                <a:gd name="G25" fmla="+- G22 G23 G11"/>
                <a:gd name="G26" fmla="cos 10800 -3009093"/>
                <a:gd name="G27" fmla="sin 10800 -3009093"/>
                <a:gd name="G28" fmla="cos 6065 -3009093"/>
                <a:gd name="G29" fmla="sin 6065 -30090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490171"/>
                <a:gd name="G36" fmla="sin G34 -10490171"/>
                <a:gd name="G37" fmla="+/ -10490171 -30090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6065 G39"/>
                <a:gd name="G43" fmla="sin 606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372 w 21600"/>
                <a:gd name="T5" fmla="*/ 276 h 21600"/>
                <a:gd name="T6" fmla="*/ 2872 w 21600"/>
                <a:gd name="T7" fmla="*/ 7925 h 21600"/>
                <a:gd name="T8" fmla="*/ 9436 w 21600"/>
                <a:gd name="T9" fmla="*/ 4890 h 21600"/>
                <a:gd name="T10" fmla="*/ 20192 w 21600"/>
                <a:gd name="T11" fmla="*/ 1102 h 21600"/>
                <a:gd name="T12" fmla="*/ 20307 w 21600"/>
                <a:gd name="T13" fmla="*/ 8268 h 21600"/>
                <a:gd name="T14" fmla="*/ 13141 w 21600"/>
                <a:gd name="T15" fmla="*/ 8382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019" y="6443"/>
                  </a:moveTo>
                  <a:cubicBezTo>
                    <a:pt x="13888" y="5347"/>
                    <a:pt x="12374" y="4735"/>
                    <a:pt x="10800" y="4735"/>
                  </a:cubicBezTo>
                  <a:cubicBezTo>
                    <a:pt x="8247" y="4735"/>
                    <a:pt x="5968" y="6332"/>
                    <a:pt x="5098" y="8732"/>
                  </a:cubicBezTo>
                  <a:lnTo>
                    <a:pt x="646" y="7118"/>
                  </a:lnTo>
                  <a:cubicBezTo>
                    <a:pt x="2196" y="2845"/>
                    <a:pt x="6255" y="0"/>
                    <a:pt x="10800" y="0"/>
                  </a:cubicBezTo>
                  <a:cubicBezTo>
                    <a:pt x="13604" y="0"/>
                    <a:pt x="16299" y="1091"/>
                    <a:pt x="18313" y="3042"/>
                  </a:cubicBezTo>
                  <a:lnTo>
                    <a:pt x="20192" y="1102"/>
                  </a:lnTo>
                  <a:lnTo>
                    <a:pt x="20307" y="8268"/>
                  </a:lnTo>
                  <a:lnTo>
                    <a:pt x="13141" y="8382"/>
                  </a:lnTo>
                  <a:lnTo>
                    <a:pt x="15019" y="6443"/>
                  </a:lnTo>
                  <a:close/>
                </a:path>
              </a:pathLst>
            </a:custGeom>
            <a:gradFill rotWithShape="1">
              <a:gsLst>
                <a:gs pos="0">
                  <a:srgbClr val="BBE0E3">
                    <a:alpha val="0"/>
                  </a:srgbClr>
                </a:gs>
                <a:gs pos="50000">
                  <a:srgbClr val="FFFFFF"/>
                </a:gs>
                <a:gs pos="100000">
                  <a:srgbClr val="BBE0E3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rnd" algn="ctr">
                  <a:solidFill>
                    <a:srgbClr val="FFFFFF">
                      <a:alpha val="50000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8980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grpSp>
          <p:nvGrpSpPr>
            <p:cNvPr id="41" name="Group 23"/>
            <p:cNvGrpSpPr>
              <a:grpSpLocks/>
            </p:cNvGrpSpPr>
            <p:nvPr/>
          </p:nvGrpSpPr>
          <p:grpSpPr bwMode="auto">
            <a:xfrm>
              <a:off x="21915576" y="14483115"/>
              <a:ext cx="1800225" cy="719141"/>
              <a:chOff x="1389" y="992"/>
              <a:chExt cx="1406" cy="602"/>
            </a:xfrm>
          </p:grpSpPr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1389" y="1548"/>
                <a:ext cx="1406" cy="46"/>
              </a:xfrm>
              <a:custGeom>
                <a:avLst/>
                <a:gdLst>
                  <a:gd name="T0" fmla="*/ 47 w 1406"/>
                  <a:gd name="T1" fmla="*/ 0 h 91"/>
                  <a:gd name="T2" fmla="*/ 1362 w 1406"/>
                  <a:gd name="T3" fmla="*/ 0 h 91"/>
                  <a:gd name="T4" fmla="*/ 1406 w 1406"/>
                  <a:gd name="T5" fmla="*/ 91 h 91"/>
                  <a:gd name="T6" fmla="*/ 0 w 1406"/>
                  <a:gd name="T7" fmla="*/ 91 h 91"/>
                  <a:gd name="T8" fmla="*/ 47 w 1406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6" h="91">
                    <a:moveTo>
                      <a:pt x="47" y="0"/>
                    </a:moveTo>
                    <a:lnTo>
                      <a:pt x="1362" y="0"/>
                    </a:lnTo>
                    <a:lnTo>
                      <a:pt x="1406" y="91"/>
                    </a:lnTo>
                    <a:lnTo>
                      <a:pt x="0" y="91"/>
                    </a:lnTo>
                    <a:lnTo>
                      <a:pt x="4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A5A5"/>
                  </a:gs>
                  <a:gs pos="100000">
                    <a:srgbClr val="A5A5A5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latin typeface="HY중고딕" panose="02030600000101010101" pitchFamily="18" charset="-127"/>
                  <a:ea typeface="HY중고딕" panose="02030600000101010101" pitchFamily="18" charset="-127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1489" y="992"/>
                <a:ext cx="1203" cy="602"/>
              </a:xfrm>
              <a:custGeom>
                <a:avLst/>
                <a:gdLst>
                  <a:gd name="T0" fmla="*/ 0 w 1203"/>
                  <a:gd name="T1" fmla="*/ 602 h 602"/>
                  <a:gd name="T2" fmla="*/ 0 w 1203"/>
                  <a:gd name="T3" fmla="*/ 9 h 602"/>
                  <a:gd name="T4" fmla="*/ 11 w 1203"/>
                  <a:gd name="T5" fmla="*/ 0 h 602"/>
                  <a:gd name="T6" fmla="*/ 1190 w 1203"/>
                  <a:gd name="T7" fmla="*/ 0 h 602"/>
                  <a:gd name="T8" fmla="*/ 1203 w 1203"/>
                  <a:gd name="T9" fmla="*/ 11 h 602"/>
                  <a:gd name="T10" fmla="*/ 1203 w 1203"/>
                  <a:gd name="T11" fmla="*/ 599 h 602"/>
                  <a:gd name="T12" fmla="*/ 0 w 1203"/>
                  <a:gd name="T13" fmla="*/ 60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3" h="602">
                    <a:moveTo>
                      <a:pt x="0" y="602"/>
                    </a:moveTo>
                    <a:lnTo>
                      <a:pt x="0" y="9"/>
                    </a:lnTo>
                    <a:lnTo>
                      <a:pt x="11" y="0"/>
                    </a:lnTo>
                    <a:lnTo>
                      <a:pt x="1190" y="0"/>
                    </a:lnTo>
                    <a:lnTo>
                      <a:pt x="1203" y="11"/>
                    </a:lnTo>
                    <a:lnTo>
                      <a:pt x="1203" y="599"/>
                    </a:lnTo>
                    <a:lnTo>
                      <a:pt x="0" y="6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2F9FA"/>
                  </a:gs>
                  <a:gs pos="100000">
                    <a:srgbClr val="E7E7E7"/>
                  </a:gs>
                </a:gsLst>
                <a:lin ang="5400000" scaled="1"/>
              </a:gra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>
                  <a:latin typeface="HY중고딕" panose="02030600000101010101" pitchFamily="18" charset="-127"/>
                  <a:ea typeface="HY중고딕" panose="02030600000101010101" pitchFamily="18" charset="-127"/>
                </a:endParaRPr>
              </a:p>
            </p:txBody>
          </p:sp>
          <p:grpSp>
            <p:nvGrpSpPr>
              <p:cNvPr id="46" name="Group 26"/>
              <p:cNvGrpSpPr>
                <a:grpSpLocks/>
              </p:cNvGrpSpPr>
              <p:nvPr/>
            </p:nvGrpSpPr>
            <p:grpSpPr bwMode="auto">
              <a:xfrm>
                <a:off x="1536" y="1042"/>
                <a:ext cx="1107" cy="548"/>
                <a:chOff x="1536" y="1042"/>
                <a:chExt cx="1107" cy="548"/>
              </a:xfrm>
            </p:grpSpPr>
            <p:sp>
              <p:nvSpPr>
                <p:cNvPr id="4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36" y="1042"/>
                  <a:ext cx="1107" cy="548"/>
                </a:xfrm>
                <a:prstGeom prst="rect">
                  <a:avLst/>
                </a:prstGeom>
                <a:solidFill>
                  <a:schemeClr val="accent1">
                    <a:alpha val="60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latin typeface="HY중고딕" panose="02030600000101010101" pitchFamily="18" charset="-127"/>
                    <a:ea typeface="HY중고딕" panose="02030600000101010101" pitchFamily="18" charset="-127"/>
                  </a:endParaRPr>
                </a:p>
              </p:txBody>
            </p:sp>
            <p:sp>
              <p:nvSpPr>
                <p:cNvPr id="48" name="Rectangle 28"/>
                <p:cNvSpPr>
                  <a:spLocks noChangeArrowheads="1"/>
                </p:cNvSpPr>
                <p:nvPr/>
              </p:nvSpPr>
              <p:spPr bwMode="auto">
                <a:xfrm>
                  <a:off x="1542" y="1049"/>
                  <a:ext cx="1094" cy="541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>
                        <a:alpha val="20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>
                    <a:latin typeface="HY중고딕" panose="02030600000101010101" pitchFamily="18" charset="-127"/>
                    <a:ea typeface="HY중고딕" panose="02030600000101010101" pitchFamily="18" charset="-127"/>
                  </a:endParaRPr>
                </a:p>
              </p:txBody>
            </p:sp>
          </p:grpSp>
        </p:grp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22176044" y="14650516"/>
              <a:ext cx="1281789" cy="52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2800" b="1" dirty="0" smtClean="0">
                  <a:solidFill>
                    <a:srgbClr val="660033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협력</a:t>
              </a:r>
              <a:endParaRPr lang="en-US" altLang="ko-KR" sz="2800" b="1" dirty="0">
                <a:solidFill>
                  <a:srgbClr val="660033"/>
                </a:solidFill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21881983" y="13216287"/>
              <a:ext cx="2221507" cy="143967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r>
                <a:rPr lang="ko-KR" altLang="en-US" sz="3300" b="1" dirty="0" smtClean="0">
                  <a:solidFill>
                    <a:srgbClr val="FF0000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새로운</a:t>
              </a:r>
              <a:endParaRPr lang="en-US" altLang="ko-KR" sz="3300" b="1" dirty="0" smtClean="0"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r>
                <a:rPr lang="ko-KR" altLang="en-US" sz="3300" b="1" dirty="0" smtClean="0">
                  <a:solidFill>
                    <a:srgbClr val="FF0000"/>
                  </a:solidFill>
                  <a:latin typeface="HY중고딕" panose="02030600000101010101" pitchFamily="18" charset="-127"/>
                  <a:ea typeface="HY중고딕" panose="02030600000101010101" pitchFamily="18" charset="-127"/>
                </a:rPr>
                <a:t>가치 창출</a:t>
              </a:r>
              <a:endParaRPr lang="en-US" altLang="ko-KR" sz="3300" b="1" dirty="0" smtClean="0"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  <a:p>
              <a:pPr algn="ctr">
                <a:lnSpc>
                  <a:spcPct val="55000"/>
                </a:lnSpc>
                <a:spcBef>
                  <a:spcPct val="50000"/>
                </a:spcBef>
              </a:pPr>
              <a:endParaRPr lang="en-US" altLang="ko-KR" sz="3300" b="1" dirty="0">
                <a:solidFill>
                  <a:srgbClr val="FF0000"/>
                </a:solidFill>
                <a:latin typeface="HY중고딕" panose="02030600000101010101" pitchFamily="18" charset="-127"/>
                <a:ea typeface="HY중고딕" panose="02030600000101010101" pitchFamily="18" charset="-127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175546" y="20136123"/>
            <a:ext cx="8026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요양기관 맞춤교육 프로그램</a:t>
            </a:r>
            <a:endParaRPr lang="ko-KR" altLang="en-US" sz="4400" b="1" dirty="0">
              <a:solidFill>
                <a:srgbClr val="0070C0"/>
              </a:solidFill>
            </a:endParaRPr>
          </a:p>
        </p:txBody>
      </p:sp>
      <p:sp>
        <p:nvSpPr>
          <p:cNvPr id="51" name="내용 개체 틀 2"/>
          <p:cNvSpPr>
            <a:spLocks noGrp="1"/>
          </p:cNvSpPr>
          <p:nvPr/>
        </p:nvSpPr>
        <p:spPr>
          <a:xfrm>
            <a:off x="16260098" y="20911315"/>
            <a:ext cx="14354866" cy="2980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latinLnBrk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1"/>
                </a:solidFill>
              </a:rPr>
              <a:t>요양병원의 주 환자가 치매에서 암 환자들로 이동하는 시대 경향</a:t>
            </a:r>
            <a:endParaRPr lang="en-US" altLang="ko-KR" sz="3200" dirty="0">
              <a:solidFill>
                <a:schemeClr val="tx1"/>
              </a:solidFill>
            </a:endParaRPr>
          </a:p>
          <a:p>
            <a:pPr marL="342900" lvl="1" indent="-342900" latinLnBrk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altLang="ko-KR" sz="3200" dirty="0" smtClean="0">
              <a:solidFill>
                <a:schemeClr val="tx1"/>
              </a:solidFill>
              <a:ea typeface="HY중고딕" panose="02030600000101010101" pitchFamily="18" charset="-127"/>
            </a:endParaRPr>
          </a:p>
          <a:p>
            <a:pPr marL="342900" lvl="1" indent="-342900" latinLnBrk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암환자를 관리할 수 있도록 전문화된 지식과 경험을 교육하여서 의료 기관 별 직능에 맞는 환자 전달 체계를 활성화 하여서 기관 별 효율성을 증대시키고</a:t>
            </a:r>
            <a:r>
              <a:rPr lang="en-US" altLang="ko-KR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상생하는 구조로 만들고자 함이 목적</a:t>
            </a:r>
            <a:endParaRPr lang="ko-KR" altLang="en-US" sz="3200" dirty="0">
              <a:solidFill>
                <a:schemeClr val="tx1"/>
              </a:solidFill>
              <a:ea typeface="맑은 고딕" panose="020B0503020000020004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6385368" y="24130473"/>
            <a:ext cx="6336305" cy="99312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none" lIns="180000" tIns="108000" rIns="180000" bIns="144000" anchor="ctr" anchorCtr="1">
            <a:spAutoFit/>
          </a:bodyPr>
          <a:lstStyle/>
          <a:p>
            <a:r>
              <a:rPr lang="ko-KR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말기암환자 프로그램 </a:t>
            </a:r>
            <a:endParaRPr lang="ko-KR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33395" y="25582865"/>
            <a:ext cx="878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4400" b="1" dirty="0" smtClean="0">
                <a:solidFill>
                  <a:srgbClr val="0070C0"/>
                </a:solidFill>
              </a:rPr>
              <a:t>재가암환자 전화상담 프로그램 </a:t>
            </a:r>
            <a:endParaRPr lang="ko-KR" altLang="en-US" sz="4400" b="1" dirty="0">
              <a:solidFill>
                <a:srgbClr val="0070C0"/>
              </a:solidFill>
            </a:endParaRPr>
          </a:p>
        </p:txBody>
      </p:sp>
      <p:sp>
        <p:nvSpPr>
          <p:cNvPr id="54" name="내용 개체 틀 2"/>
          <p:cNvSpPr>
            <a:spLocks noGrp="1"/>
          </p:cNvSpPr>
          <p:nvPr/>
        </p:nvSpPr>
        <p:spPr>
          <a:xfrm>
            <a:off x="16175546" y="26352306"/>
            <a:ext cx="14931229" cy="2221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lnSpc>
                <a:spcPct val="100000"/>
              </a:lnSpc>
            </a:pPr>
            <a:r>
              <a:rPr lang="en-US" altLang="ko-KR" sz="3200" dirty="0" smtClean="0">
                <a:solidFill>
                  <a:schemeClr val="tx1"/>
                </a:solidFill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암 환자가 말기 상태로 진행하면 신체적</a:t>
            </a:r>
            <a:r>
              <a:rPr lang="en-US" altLang="ko-KR" sz="3200" dirty="0">
                <a:solidFill>
                  <a:schemeClr val="tx1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</a:rPr>
              <a:t>불편과 정신적 불안감이 극대화됨</a:t>
            </a:r>
            <a:endParaRPr lang="en-US" altLang="ko-KR" sz="3200" dirty="0" smtClean="0">
              <a:solidFill>
                <a:schemeClr val="tx1"/>
              </a:solidFill>
              <a:ea typeface="맑은 고딕" panose="020B0503020000020004" pitchFamily="50" charset="-127"/>
              <a:sym typeface="Symbol" panose="05050102010706020507" pitchFamily="18" charset="2"/>
            </a:endParaRPr>
          </a:p>
          <a:p>
            <a:pPr latinLnBrk="0">
              <a:lnSpc>
                <a:spcPct val="100000"/>
              </a:lnSpc>
            </a:pPr>
            <a:endParaRPr lang="en-US" altLang="ko-KR" sz="1100" dirty="0">
              <a:solidFill>
                <a:schemeClr val="tx1"/>
              </a:solidFill>
              <a:ea typeface="맑은 고딕" panose="020B0503020000020004" pitchFamily="50" charset="-127"/>
              <a:sym typeface="Symbol" panose="05050102010706020507" pitchFamily="18" charset="2"/>
            </a:endParaRPr>
          </a:p>
          <a:p>
            <a:pPr latinLnBrk="0">
              <a:lnSpc>
                <a:spcPct val="100000"/>
              </a:lnSpc>
            </a:pPr>
            <a:r>
              <a:rPr lang="ko-KR" altLang="en-US" sz="3200" dirty="0" smtClean="0">
                <a:solidFill>
                  <a:schemeClr val="tx1"/>
                </a:solidFill>
                <a:ea typeface="맑은 고딕" panose="020B0503020000020004" pitchFamily="50" charset="-127"/>
                <a:sym typeface="Symbol" panose="05050102010706020507" pitchFamily="18" charset="2"/>
              </a:rPr>
              <a:t>전화 상담 서비스를 운영하여서 환자들에게 최적의 시기와 상황 별로 맞는 의료적 판단을 할 수 있도록 서비스를 제공 </a:t>
            </a:r>
            <a:endParaRPr lang="en-US" altLang="ko-KR" sz="3200" dirty="0">
              <a:solidFill>
                <a:schemeClr val="tx1"/>
              </a:solidFill>
              <a:ea typeface="맑은 고딕" panose="020B0503020000020004" pitchFamily="50" charset="-127"/>
            </a:endParaRPr>
          </a:p>
        </p:txBody>
      </p:sp>
      <p:graphicFrame>
        <p:nvGraphicFramePr>
          <p:cNvPr id="55" name="다이어그램 54"/>
          <p:cNvGraphicFramePr/>
          <p:nvPr>
            <p:extLst>
              <p:ext uri="{D42A27DB-BD31-4B8C-83A1-F6EECF244321}">
                <p14:modId xmlns:p14="http://schemas.microsoft.com/office/powerpoint/2010/main" val="2097221409"/>
              </p:ext>
            </p:extLst>
          </p:nvPr>
        </p:nvGraphicFramePr>
        <p:xfrm>
          <a:off x="24410937" y="28341771"/>
          <a:ext cx="7276905" cy="485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56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117102"/>
              </p:ext>
            </p:extLst>
          </p:nvPr>
        </p:nvGraphicFramePr>
        <p:xfrm>
          <a:off x="16056534" y="2916354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57" name="_x116168248" descr="EMB00002bf8360f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4541" r="1369" b="2669"/>
          <a:stretch>
            <a:fillRect/>
          </a:stretch>
        </p:blipFill>
        <p:spPr bwMode="auto">
          <a:xfrm>
            <a:off x="27223913" y="34031189"/>
            <a:ext cx="33910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828" y="29811612"/>
            <a:ext cx="2619375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_x182104192" descr="EMB00000904066d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1" b="10634"/>
          <a:stretch>
            <a:fillRect/>
          </a:stretch>
        </p:blipFill>
        <p:spPr bwMode="auto">
          <a:xfrm>
            <a:off x="12414647" y="31539804"/>
            <a:ext cx="2808312" cy="1566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_x194236848" descr="EMB00000904066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9"/>
          <a:stretch>
            <a:fillRect/>
          </a:stretch>
        </p:blipFill>
        <p:spPr bwMode="auto">
          <a:xfrm>
            <a:off x="12523403" y="33310604"/>
            <a:ext cx="2590800" cy="169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2382505" y="35140204"/>
            <a:ext cx="2955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800" b="1" dirty="0" smtClean="0"/>
              <a:t>자조모임 </a:t>
            </a:r>
            <a:r>
              <a:rPr lang="ko-KR" altLang="en-US" sz="1800" b="1" dirty="0" err="1" smtClean="0"/>
              <a:t>촉진자</a:t>
            </a:r>
            <a:r>
              <a:rPr lang="ko-KR" altLang="en-US" sz="1800" b="1" dirty="0" smtClean="0"/>
              <a:t> </a:t>
            </a:r>
            <a:r>
              <a:rPr lang="ko-KR" altLang="en-US" sz="1800" b="1" dirty="0" err="1" smtClean="0"/>
              <a:t>워크샵</a:t>
            </a:r>
            <a:r>
              <a:rPr lang="ko-KR" altLang="en-US" sz="1800" b="1" dirty="0" smtClean="0"/>
              <a:t> </a:t>
            </a:r>
            <a:endParaRPr lang="en-US" altLang="ko-KR" sz="1800" b="1" dirty="0" smtClean="0"/>
          </a:p>
          <a:p>
            <a:pPr algn="ctr"/>
            <a:r>
              <a:rPr lang="en-US" altLang="ko-KR" sz="1800" b="1" dirty="0" smtClean="0"/>
              <a:t>2014. 9. 26. - 27.</a:t>
            </a:r>
          </a:p>
          <a:p>
            <a:pPr algn="ctr"/>
            <a:r>
              <a:rPr lang="ko-KR" altLang="en-US" sz="1800" b="1" dirty="0" smtClean="0"/>
              <a:t>사천 </a:t>
            </a:r>
            <a:r>
              <a:rPr lang="ko-KR" altLang="en-US" sz="1800" b="1" dirty="0" err="1" smtClean="0"/>
              <a:t>인재니움</a:t>
            </a:r>
            <a:endParaRPr lang="ko-KR" altLang="en-US" sz="1800" b="1" dirty="0"/>
          </a:p>
        </p:txBody>
      </p:sp>
      <p:pic>
        <p:nvPicPr>
          <p:cNvPr id="62" name="tabl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075948" y="33862447"/>
            <a:ext cx="7445909" cy="4658900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07" y="39717265"/>
            <a:ext cx="4577866" cy="28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4" r="2813" b="12600"/>
          <a:stretch/>
        </p:blipFill>
        <p:spPr bwMode="auto">
          <a:xfrm flipV="1">
            <a:off x="22709264" y="39677641"/>
            <a:ext cx="4758506" cy="287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21090508" y="39142656"/>
            <a:ext cx="388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서식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및 증상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프로토콜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017434" y="33631079"/>
            <a:ext cx="388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전화상담서비스 기록지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818235" y="33462337"/>
            <a:ext cx="388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상담서비스 진행 내용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8" name="차트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475370"/>
              </p:ext>
            </p:extLst>
          </p:nvPr>
        </p:nvGraphicFramePr>
        <p:xfrm>
          <a:off x="27480801" y="39055676"/>
          <a:ext cx="4803233" cy="348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6" y="1105822"/>
            <a:ext cx="3459972" cy="261154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7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623</Words>
  <Application>Microsoft Office PowerPoint</Application>
  <PresentationFormat>사용자 지정</PresentationFormat>
  <Paragraphs>124</Paragraphs>
  <Slides>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2014년 경남지역암센터 특화사업 포괄적 암환자 관리를 위한 아토즈(AtoZ) 프로젝트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포괄적 암환자 관리를 위한 아토즈(AtoZ) 프로젝트  – 퇴원암환자 전화상담 서비스를 중심으로</dc:title>
  <dc:creator>User</dc:creator>
  <cp:lastModifiedBy>ncc</cp:lastModifiedBy>
  <cp:revision>18</cp:revision>
  <cp:lastPrinted>2014-11-17T07:26:59Z</cp:lastPrinted>
  <dcterms:created xsi:type="dcterms:W3CDTF">2014-11-17T05:01:38Z</dcterms:created>
  <dcterms:modified xsi:type="dcterms:W3CDTF">2014-11-17T08:43:52Z</dcterms:modified>
</cp:coreProperties>
</file>