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256" r:id="rId2"/>
    <p:sldId id="338" r:id="rId3"/>
    <p:sldId id="305" r:id="rId4"/>
    <p:sldId id="340" r:id="rId5"/>
    <p:sldId id="306" r:id="rId6"/>
    <p:sldId id="334" r:id="rId7"/>
    <p:sldId id="277" r:id="rId8"/>
    <p:sldId id="341" r:id="rId9"/>
    <p:sldId id="308" r:id="rId10"/>
    <p:sldId id="309" r:id="rId11"/>
    <p:sldId id="328" r:id="rId12"/>
    <p:sldId id="327" r:id="rId13"/>
    <p:sldId id="329" r:id="rId14"/>
    <p:sldId id="313" r:id="rId15"/>
    <p:sldId id="330" r:id="rId16"/>
    <p:sldId id="315" r:id="rId17"/>
    <p:sldId id="316" r:id="rId18"/>
    <p:sldId id="331" r:id="rId19"/>
    <p:sldId id="319" r:id="rId20"/>
    <p:sldId id="333" r:id="rId21"/>
    <p:sldId id="342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1F4E79"/>
    <a:srgbClr val="FFC9C9"/>
    <a:srgbClr val="FF6565"/>
    <a:srgbClr val="FFA7A7"/>
    <a:srgbClr val="FFC9B3"/>
    <a:srgbClr val="908F83"/>
    <a:srgbClr val="FFFFFF"/>
    <a:srgbClr val="C5E0F3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210" autoAdjust="0"/>
  </p:normalViewPr>
  <p:slideViewPr>
    <p:cSldViewPr snapToGrid="0">
      <p:cViewPr varScale="1">
        <p:scale>
          <a:sx n="88" d="100"/>
          <a:sy n="88" d="100"/>
        </p:scale>
        <p:origin x="-23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_11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D1-471F-B069-64A6C6A88F11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D1-471F-B069-64A6C6A88F1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D1-471F-B069-64A6C6A88F11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D1-471F-B069-64A6C6A88F11}"/>
              </c:ext>
            </c:extLst>
          </c:dPt>
          <c:dPt>
            <c:idx val="4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D1-471F-B069-64A6C6A88F11}"/>
              </c:ext>
            </c:extLst>
          </c:dPt>
          <c:cat>
            <c:strRef>
              <c:f>Sheet1!$A$2:$A$6</c:f>
              <c:strCache>
                <c:ptCount val="5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BD1-471F-B069-64A6C6A88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</a:lstStyle>
          <a:p>
            <a:fld id="{5B1DB504-A73D-4DCA-AED6-038166B93AFF}" type="datetimeFigureOut">
              <a:rPr lang="ko-KR" altLang="en-US" smtClean="0"/>
              <a:pPr/>
              <a:t>2018-11-28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Y울릉도M" panose="02030600000101010101" pitchFamily="18" charset="-127"/>
                <a:ea typeface="HY울릉도M" panose="02030600000101010101" pitchFamily="18" charset="-127"/>
              </a:defRPr>
            </a:lvl1pPr>
          </a:lstStyle>
          <a:p>
            <a:fld id="{DFB7F351-EB0E-4900-9F50-BBAAF76EE3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680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HY울릉도M" panose="02030600000101010101" pitchFamily="18" charset="-127"/>
        <a:ea typeface="HY울릉도M" panose="0203060000010101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HY울릉도M" panose="02030600000101010101" pitchFamily="18" charset="-127"/>
        <a:ea typeface="HY울릉도M" panose="0203060000010101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HY울릉도M" panose="02030600000101010101" pitchFamily="18" charset="-127"/>
        <a:ea typeface="HY울릉도M" panose="0203060000010101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HY울릉도M" panose="02030600000101010101" pitchFamily="18" charset="-127"/>
        <a:ea typeface="HY울릉도M" panose="0203060000010101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HY울릉도M" panose="02030600000101010101" pitchFamily="18" charset="-127"/>
        <a:ea typeface="HY울릉도M" panose="02030600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09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69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38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사진</a:t>
            </a:r>
            <a:endParaRPr lang="en-US" altLang="ko-KR" dirty="0"/>
          </a:p>
          <a:p>
            <a:r>
              <a:rPr lang="ko-KR" altLang="en-US" dirty="0"/>
              <a:t>사진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8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홍보 </a:t>
            </a:r>
            <a:r>
              <a:rPr lang="ko-KR" altLang="en-US" dirty="0" err="1"/>
              <a:t>픽토그램</a:t>
            </a:r>
            <a:r>
              <a:rPr lang="ko-KR" altLang="en-US" dirty="0"/>
              <a:t> 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01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339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사진 원본 사진 있으면 바꾸는게 화질때문에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92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095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993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07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67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51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41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43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7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954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설명 글씨를 원안에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순서는 반시계방향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가운데 하얀 원 크게 해서 가운데 글자 넣을 수 있게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5</a:t>
            </a:r>
            <a:r>
              <a:rPr lang="ko-KR" altLang="en-US" dirty="0"/>
              <a:t>개에 맞는 </a:t>
            </a:r>
            <a:r>
              <a:rPr lang="ko-KR" altLang="en-US" dirty="0" err="1"/>
              <a:t>픽토그램</a:t>
            </a:r>
            <a:r>
              <a:rPr lang="ko-KR" altLang="en-US" dirty="0"/>
              <a:t> 하나씩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70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22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F351-EB0E-4900-9F50-BBAAF76EE3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32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0A01-1468-4BF9-9543-1A217B3D6508}" type="datetime1">
              <a:rPr lang="en-US" altLang="ko-KR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52-8335-488C-941F-272294B8CB97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93895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016B-6778-4D98-B4B2-AF1C0C3E1026}" type="datetime1">
              <a:rPr lang="en-US" altLang="ko-KR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52-8335-488C-941F-272294B8CB97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5286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EDD9D4C-14D5-4B41-A766-8F934A19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F1674041-0423-40E7-9B13-9716AE05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E426-3680-4380-BA5A-951AC78CAD74}" type="datetime1">
              <a:rPr lang="en-US" altLang="ko-KR" smtClean="0"/>
              <a:t>11/28/2018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3AA27BA4-BC5E-49A1-B097-1D28FC36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C0AFC88-9245-43D2-8576-7A15110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52-8335-488C-941F-272294B8CB97}" type="slidenum">
              <a:rPr lang="en-US" smtClean="0"/>
              <a:pPr/>
              <a:t>‹#›</a:t>
            </a:fld>
            <a:r>
              <a:rPr lang="en-US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Y울릉도M" panose="02030600000101010101" pitchFamily="18" charset="-127"/>
              </a:defRPr>
            </a:lvl1pPr>
          </a:lstStyle>
          <a:p>
            <a:fld id="{754292E6-1599-4C66-A1DB-DDDDBE39E340}" type="datetime1">
              <a:rPr lang="en-US" altLang="ko-KR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Y울릉도M" panose="0203060000010101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Y울릉도M" panose="02030600000101010101" pitchFamily="18" charset="-127"/>
              </a:defRPr>
            </a:lvl1pPr>
          </a:lstStyle>
          <a:p>
            <a:fld id="{A4F91452-8335-488C-941F-272294B8CB97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4354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9" r:id="rId2"/>
    <p:sldLayoutId id="2147483740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HY울릉도M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Y울릉도M" panose="02030600000101010101" pitchFamily="18" charset="-127"/>
          <a:ea typeface="HY울릉도M" panose="02030600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울릉도M" panose="02030600000101010101" pitchFamily="18" charset="-127"/>
          <a:ea typeface="HY울릉도M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Y울릉도M" panose="02030600000101010101" pitchFamily="18" charset="-127"/>
          <a:ea typeface="HY울릉도M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울릉도M" panose="02030600000101010101" pitchFamily="18" charset="-127"/>
          <a:ea typeface="HY울릉도M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울릉도M" panose="02030600000101010101" pitchFamily="18" charset="-127"/>
          <a:ea typeface="HY울릉도M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2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sv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image" Target="../media/image39.sv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0.png"/><Relationship Id="rId18" Type="http://schemas.openxmlformats.org/officeDocument/2006/relationships/image" Target="../media/image18.svg"/><Relationship Id="rId3" Type="http://schemas.openxmlformats.org/officeDocument/2006/relationships/chart" Target="../charts/chart1.xml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4103A53-4875-492D-9087-179FA770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3"/>
          <a:stretch/>
        </p:blipFill>
        <p:spPr>
          <a:xfrm>
            <a:off x="4410980" y="5052471"/>
            <a:ext cx="1991341" cy="6803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F7DFDF6-1A33-4B74-A5C5-A164A4328988}"/>
              </a:ext>
            </a:extLst>
          </p:cNvPr>
          <p:cNvSpPr txBox="1"/>
          <p:nvPr/>
        </p:nvSpPr>
        <p:spPr>
          <a:xfrm>
            <a:off x="6478521" y="5381103"/>
            <a:ext cx="276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908F8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부산지역본부</a:t>
            </a:r>
            <a:endParaRPr lang="en-US" altLang="ko-KR" sz="2000" dirty="0">
              <a:solidFill>
                <a:srgbClr val="908F8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rgbClr val="908F8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조 </a:t>
            </a:r>
            <a:r>
              <a:rPr lang="ko-KR" altLang="en-US" sz="2000" dirty="0">
                <a:solidFill>
                  <a:srgbClr val="908F83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현 대</a:t>
            </a:r>
            <a:endParaRPr lang="en-US" altLang="ko-KR" sz="2000" dirty="0">
              <a:solidFill>
                <a:srgbClr val="908F83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60153C06-A8C8-4EE0-9DFE-3B0D722C6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643"/>
            <a:ext cx="3136900" cy="3717339"/>
          </a:xfrm>
          <a:prstGeom prst="rect">
            <a:avLst/>
          </a:prstGeom>
        </p:spPr>
      </p:pic>
      <p:pic>
        <p:nvPicPr>
          <p:cNvPr id="83" name="그림 82" descr="개체이(가) 표시된 사진&#10;&#10;매우 높은 신뢰도로 생성된 설명">
            <a:extLst>
              <a:ext uri="{FF2B5EF4-FFF2-40B4-BE49-F238E27FC236}">
                <a16:creationId xmlns="" xmlns:a16="http://schemas.microsoft.com/office/drawing/2014/main" id="{C34B289E-5CC6-459E-A358-8515D2A77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121401"/>
            <a:ext cx="6096000" cy="73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D55185-0BCB-4EF7-893B-8164A17ED88E}"/>
              </a:ext>
            </a:extLst>
          </p:cNvPr>
          <p:cNvSpPr txBox="1"/>
          <p:nvPr/>
        </p:nvSpPr>
        <p:spPr>
          <a:xfrm>
            <a:off x="642259" y="1157747"/>
            <a:ext cx="788950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650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암검진</a:t>
            </a:r>
            <a:r>
              <a:rPr lang="ko-KR" altLang="en-US" sz="6500" smtClean="0">
                <a:latin typeface="HY울릉도B" pitchFamily="18" charset="-127"/>
                <a:ea typeface="HY울릉도B" pitchFamily="18" charset="-127"/>
              </a:rPr>
              <a:t> 미리 받 </a:t>
            </a:r>
            <a:r>
              <a:rPr lang="en-US" altLang="ko-KR" sz="650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GO!</a:t>
            </a:r>
            <a:r>
              <a:rPr lang="en-US" altLang="ko-KR" sz="650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650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선물</a:t>
            </a:r>
            <a:r>
              <a:rPr lang="ko-KR" altLang="en-US" sz="6500" smtClean="0">
                <a:latin typeface="HY울릉도B" pitchFamily="18" charset="-127"/>
                <a:ea typeface="HY울릉도B" pitchFamily="18" charset="-127"/>
              </a:rPr>
              <a:t>도 받 </a:t>
            </a:r>
            <a:r>
              <a:rPr lang="en-US" altLang="ko-KR" sz="650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GO!</a:t>
            </a:r>
            <a:r>
              <a:rPr lang="en-US" altLang="ko-KR" sz="6500" smtClean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6500" smtClean="0">
                <a:solidFill>
                  <a:srgbClr val="FF0000"/>
                </a:solidFill>
                <a:latin typeface="HY울릉도B" pitchFamily="18" charset="-127"/>
                <a:ea typeface="HY울릉도B" pitchFamily="18" charset="-127"/>
              </a:rPr>
              <a:t>건강</a:t>
            </a:r>
            <a:r>
              <a:rPr lang="ko-KR" altLang="en-US" sz="6500" smtClean="0">
                <a:latin typeface="HY울릉도B" pitchFamily="18" charset="-127"/>
                <a:ea typeface="HY울릉도B" pitchFamily="18" charset="-127"/>
              </a:rPr>
              <a:t>도 챙기 </a:t>
            </a:r>
            <a:r>
              <a:rPr lang="en-US" altLang="ko-KR" sz="650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GO!</a:t>
            </a:r>
            <a:endParaRPr lang="en-US" altLang="ko-KR" sz="6500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6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4">
            <a:extLst>
              <a:ext uri="{FF2B5EF4-FFF2-40B4-BE49-F238E27FC236}">
                <a16:creationId xmlns="" xmlns:a16="http://schemas.microsoft.com/office/drawing/2014/main" id="{F009FA31-DE6D-4975-A43A-62111641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72" y="5232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DF176B40-99F9-470D-AD6D-3641A2B36A3A}"/>
              </a:ext>
            </a:extLst>
          </p:cNvPr>
          <p:cNvGrpSpPr/>
          <p:nvPr/>
        </p:nvGrpSpPr>
        <p:grpSpPr>
          <a:xfrm>
            <a:off x="909058" y="2123940"/>
            <a:ext cx="7315052" cy="990736"/>
            <a:chOff x="912668" y="1906295"/>
            <a:chExt cx="7315052" cy="1672800"/>
          </a:xfrm>
        </p:grpSpPr>
        <p:sp>
          <p:nvSpPr>
            <p:cNvPr id="76" name="직사각형 75">
              <a:extLst>
                <a:ext uri="{FF2B5EF4-FFF2-40B4-BE49-F238E27FC236}">
                  <a16:creationId xmlns="" xmlns:a16="http://schemas.microsoft.com/office/drawing/2014/main" id="{4F46C328-9B0D-49EA-AF19-1C01C1780314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EAEA2958-4C73-447F-99A2-9B795DAD5EEA}"/>
                </a:ext>
              </a:extLst>
            </p:cNvPr>
            <p:cNvSpPr/>
            <p:nvPr/>
          </p:nvSpPr>
          <p:spPr>
            <a:xfrm>
              <a:off x="1317387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기념일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지역유명축제 등을 활용한 공동 홍보 캠페인 실시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매체광고 및 홍보물품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리플릿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기념품 등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공동제작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활용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="" xmlns:a16="http://schemas.microsoft.com/office/drawing/2014/main" id="{E02FDDC4-93FD-46C4-A813-ECAA0225D516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="" xmlns:a16="http://schemas.microsoft.com/office/drawing/2014/main" id="{6E0030B5-446C-4493-A792-EA29652E5678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="" xmlns:a16="http://schemas.microsoft.com/office/drawing/2014/main" id="{80B0495C-9AB8-4771-BD98-E3C0552934E3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8CB0E119-9D87-4402-929B-011B9CF9F3B7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="" xmlns:a16="http://schemas.microsoft.com/office/drawing/2014/main" id="{3A7F5BC5-E44D-4578-9219-5ABED88D116E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지역사회 유관기관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연계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BAADC38-5D27-4775-9B2E-A01E7B175906}"/>
              </a:ext>
            </a:extLst>
          </p:cNvPr>
          <p:cNvGrpSpPr/>
          <p:nvPr/>
        </p:nvGrpSpPr>
        <p:grpSpPr>
          <a:xfrm>
            <a:off x="912669" y="1671719"/>
            <a:ext cx="7315052" cy="454883"/>
            <a:chOff x="912669" y="1449489"/>
            <a:chExt cx="7315052" cy="454883"/>
          </a:xfrm>
        </p:grpSpPr>
        <p:sp>
          <p:nvSpPr>
            <p:cNvPr id="77" name="직사각형 76">
              <a:extLst>
                <a:ext uri="{FF2B5EF4-FFF2-40B4-BE49-F238E27FC236}">
                  <a16:creationId xmlns="" xmlns:a16="http://schemas.microsoft.com/office/drawing/2014/main" id="{475A8D6D-D36C-462E-B39A-CE109B959C1E}"/>
                </a:ext>
              </a:extLst>
            </p:cNvPr>
            <p:cNvSpPr/>
            <p:nvPr/>
          </p:nvSpPr>
          <p:spPr>
            <a:xfrm>
              <a:off x="912669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="" xmlns:a16="http://schemas.microsoft.com/office/drawing/2014/main" id="{F533DD74-2A38-4B26-924B-55DFFCE173C1}"/>
                </a:ext>
              </a:extLst>
            </p:cNvPr>
            <p:cNvSpPr/>
            <p:nvPr/>
          </p:nvSpPr>
          <p:spPr>
            <a:xfrm>
              <a:off x="1317388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공동홍보를 통한 인력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예산 절감 및 홍보효과 극대화</a:t>
              </a:r>
            </a:p>
          </p:txBody>
        </p:sp>
      </p:grpSp>
      <p:sp>
        <p:nvSpPr>
          <p:cNvPr id="75" name="다이아몬드 74">
            <a:extLst>
              <a:ext uri="{FF2B5EF4-FFF2-40B4-BE49-F238E27FC236}">
                <a16:creationId xmlns="" xmlns:a16="http://schemas.microsoft.com/office/drawing/2014/main" id="{5296D4F9-787F-460A-9BE7-12E0AE1B25DA}"/>
              </a:ext>
            </a:extLst>
          </p:cNvPr>
          <p:cNvSpPr/>
          <p:nvPr/>
        </p:nvSpPr>
        <p:spPr>
          <a:xfrm>
            <a:off x="587238" y="1479121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2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D93DB835-0B30-47FB-93AD-BEE2CD2D1CB9}"/>
              </a:ext>
            </a:extLst>
          </p:cNvPr>
          <p:cNvGrpSpPr/>
          <p:nvPr/>
        </p:nvGrpSpPr>
        <p:grpSpPr>
          <a:xfrm>
            <a:off x="912668" y="3895725"/>
            <a:ext cx="7315052" cy="2281808"/>
            <a:chOff x="912668" y="4572111"/>
            <a:chExt cx="7315052" cy="1435399"/>
          </a:xfrm>
        </p:grpSpPr>
        <p:sp>
          <p:nvSpPr>
            <p:cNvPr id="78" name="직사각형 77">
              <a:extLst>
                <a:ext uri="{FF2B5EF4-FFF2-40B4-BE49-F238E27FC236}">
                  <a16:creationId xmlns="" xmlns:a16="http://schemas.microsoft.com/office/drawing/2014/main" id="{079416EA-9EBC-4550-A6FF-7FDC9A3C7949}"/>
                </a:ext>
              </a:extLst>
            </p:cNvPr>
            <p:cNvSpPr/>
            <p:nvPr/>
          </p:nvSpPr>
          <p:spPr>
            <a:xfrm>
              <a:off x="912668" y="4572111"/>
              <a:ext cx="6910333" cy="1435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="" xmlns:a16="http://schemas.microsoft.com/office/drawing/2014/main" id="{7A60660F-9FE2-4BB6-B73C-871B150150A1}"/>
                </a:ext>
              </a:extLst>
            </p:cNvPr>
            <p:cNvSpPr/>
            <p:nvPr/>
          </p:nvSpPr>
          <p:spPr>
            <a:xfrm>
              <a:off x="1317387" y="4572111"/>
              <a:ext cx="6910333" cy="1435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800E1B9-3A67-4B75-8906-20210F5679E8}"/>
              </a:ext>
            </a:extLst>
          </p:cNvPr>
          <p:cNvGrpSpPr/>
          <p:nvPr/>
        </p:nvGrpSpPr>
        <p:grpSpPr>
          <a:xfrm>
            <a:off x="912669" y="3570612"/>
            <a:ext cx="7315052" cy="454883"/>
            <a:chOff x="912669" y="4115305"/>
            <a:chExt cx="7315052" cy="454883"/>
          </a:xfrm>
        </p:grpSpPr>
        <p:sp>
          <p:nvSpPr>
            <p:cNvPr id="79" name="직사각형 78">
              <a:extLst>
                <a:ext uri="{FF2B5EF4-FFF2-40B4-BE49-F238E27FC236}">
                  <a16:creationId xmlns="" xmlns:a16="http://schemas.microsoft.com/office/drawing/2014/main" id="{0AF9DAED-BD46-4073-A9F6-A95FBBFF7E21}"/>
                </a:ext>
              </a:extLst>
            </p:cNvPr>
            <p:cNvSpPr/>
            <p:nvPr/>
          </p:nvSpPr>
          <p:spPr>
            <a:xfrm>
              <a:off x="912669" y="4115305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="" xmlns:a16="http://schemas.microsoft.com/office/drawing/2014/main" id="{65EF3458-2E45-4A7B-8AF6-A9E5D5DD3C60}"/>
                </a:ext>
              </a:extLst>
            </p:cNvPr>
            <p:cNvSpPr/>
            <p:nvPr/>
          </p:nvSpPr>
          <p:spPr>
            <a:xfrm>
              <a:off x="1317388" y="4115305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각종 홍보 시 공동로고 사용</a:t>
              </a:r>
            </a:p>
          </p:txBody>
        </p:sp>
      </p:grpSp>
      <p:sp>
        <p:nvSpPr>
          <p:cNvPr id="82" name="다이아몬드 81">
            <a:extLst>
              <a:ext uri="{FF2B5EF4-FFF2-40B4-BE49-F238E27FC236}">
                <a16:creationId xmlns="" xmlns:a16="http://schemas.microsoft.com/office/drawing/2014/main" id="{695BC026-5635-4A03-98E1-A006BE1AA3F4}"/>
              </a:ext>
            </a:extLst>
          </p:cNvPr>
          <p:cNvSpPr/>
          <p:nvPr/>
        </p:nvSpPr>
        <p:spPr>
          <a:xfrm>
            <a:off x="587238" y="3378014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88" name="_x360021064" descr="EMB000027001b3a">
            <a:extLst>
              <a:ext uri="{FF2B5EF4-FFF2-40B4-BE49-F238E27FC236}">
                <a16:creationId xmlns="" xmlns:a16="http://schemas.microsoft.com/office/drawing/2014/main" id="{D4D10E0A-5FBB-45CE-A198-17B6FFD7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76" y="4170538"/>
            <a:ext cx="6785086" cy="18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슬라이드 번호 개체 틀 145">
            <a:extLst>
              <a:ext uri="{FF2B5EF4-FFF2-40B4-BE49-F238E27FC236}">
                <a16:creationId xmlns="" xmlns:a16="http://schemas.microsoft.com/office/drawing/2014/main" id="{8DD76832-568E-4989-BCC4-9381E5BB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="" xmlns:a16="http://schemas.microsoft.com/office/drawing/2014/main" id="{290D8C24-9721-4E18-8BF4-CB488114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72" y="5232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="" xmlns:a16="http://schemas.microsoft.com/office/drawing/2014/main" id="{EAC08C8F-D54E-4BF3-AE55-CBE885E99AEB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="" xmlns:a16="http://schemas.microsoft.com/office/drawing/2014/main" id="{36B19EA3-6D77-45A0-B1B4-04F96BF09A83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="" xmlns:a16="http://schemas.microsoft.com/office/drawing/2014/main" id="{63DE035A-022F-413E-96CA-F43F3B682A2A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="" xmlns:a16="http://schemas.microsoft.com/office/drawing/2014/main" id="{3CC1C8AA-518A-4876-BF0F-71D9BDA7227B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A22395C8-4ED3-42BF-A160-C6C27D5AC47A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계층별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연령별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맞춤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홍보</a:t>
            </a:r>
          </a:p>
        </p:txBody>
      </p:sp>
      <p:grpSp>
        <p:nvGrpSpPr>
          <p:cNvPr id="100" name="그룹 99">
            <a:extLst>
              <a:ext uri="{FF2B5EF4-FFF2-40B4-BE49-F238E27FC236}">
                <a16:creationId xmlns="" xmlns:a16="http://schemas.microsoft.com/office/drawing/2014/main" id="{AD9A77AC-9B3C-45FF-9E3D-CE1A6A3B7344}"/>
              </a:ext>
            </a:extLst>
          </p:cNvPr>
          <p:cNvGrpSpPr/>
          <p:nvPr/>
        </p:nvGrpSpPr>
        <p:grpSpPr>
          <a:xfrm>
            <a:off x="333531" y="1885217"/>
            <a:ext cx="5849555" cy="1005065"/>
            <a:chOff x="912668" y="1906295"/>
            <a:chExt cx="7276052" cy="1672800"/>
          </a:xfrm>
        </p:grpSpPr>
        <p:sp>
          <p:nvSpPr>
            <p:cNvPr id="101" name="직사각형 100">
              <a:extLst>
                <a:ext uri="{FF2B5EF4-FFF2-40B4-BE49-F238E27FC236}">
                  <a16:creationId xmlns="" xmlns:a16="http://schemas.microsoft.com/office/drawing/2014/main" id="{08EFF3AE-CAD3-40FF-9B4A-CC5DBD5EAA5F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="" xmlns:a16="http://schemas.microsoft.com/office/drawing/2014/main" id="{65B124D1-EB9C-4D8D-B91D-B36AC2391BF7}"/>
                </a:ext>
              </a:extLst>
            </p:cNvPr>
            <p:cNvSpPr/>
            <p:nvPr/>
          </p:nvSpPr>
          <p:spPr>
            <a:xfrm>
              <a:off x="1061814" y="1906295"/>
              <a:ext cx="712690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 </a:t>
              </a: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시도민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대상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SMS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및 안내문 발송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유선 독려 실시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DF69A70-F1A9-4D2B-9DA1-1C097C3A53A6}"/>
              </a:ext>
            </a:extLst>
          </p:cNvPr>
          <p:cNvGrpSpPr/>
          <p:nvPr/>
        </p:nvGrpSpPr>
        <p:grpSpPr>
          <a:xfrm>
            <a:off x="322017" y="1481166"/>
            <a:ext cx="1377374" cy="454883"/>
            <a:chOff x="1366804" y="1689504"/>
            <a:chExt cx="1377374" cy="454883"/>
          </a:xfrm>
        </p:grpSpPr>
        <p:sp>
          <p:nvSpPr>
            <p:cNvPr id="117" name="직사각형 112">
              <a:extLst>
                <a:ext uri="{FF2B5EF4-FFF2-40B4-BE49-F238E27FC236}">
                  <a16:creationId xmlns="" xmlns:a16="http://schemas.microsoft.com/office/drawing/2014/main" id="{47E85EC3-47FE-4C76-8437-C91D883D7243}"/>
                </a:ext>
              </a:extLst>
            </p:cNvPr>
            <p:cNvSpPr/>
            <p:nvPr/>
          </p:nvSpPr>
          <p:spPr>
            <a:xfrm>
              <a:off x="1525380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="" xmlns:a16="http://schemas.microsoft.com/office/drawing/2014/main" id="{68019CC8-85B1-4089-83FD-B664FEA719D8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="" xmlns:a16="http://schemas.microsoft.com/office/drawing/2014/main" id="{6FF25ADE-EC21-40E7-9185-43A1C3202A26}"/>
                </a:ext>
              </a:extLst>
            </p:cNvPr>
            <p:cNvSpPr/>
            <p:nvPr/>
          </p:nvSpPr>
          <p:spPr>
            <a:xfrm>
              <a:off x="1545099" y="1689504"/>
              <a:ext cx="921131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공통</a:t>
              </a:r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="" xmlns:a16="http://schemas.microsoft.com/office/drawing/2014/main" id="{C102B3B6-9DA2-4635-ABD5-AA69EC8C3956}"/>
              </a:ext>
            </a:extLst>
          </p:cNvPr>
          <p:cNvGrpSpPr/>
          <p:nvPr/>
        </p:nvGrpSpPr>
        <p:grpSpPr>
          <a:xfrm>
            <a:off x="322644" y="3642684"/>
            <a:ext cx="5860441" cy="1084622"/>
            <a:chOff x="912668" y="1906295"/>
            <a:chExt cx="7291873" cy="1672800"/>
          </a:xfrm>
        </p:grpSpPr>
        <p:sp>
          <p:nvSpPr>
            <p:cNvPr id="126" name="직사각형 125">
              <a:extLst>
                <a:ext uri="{FF2B5EF4-FFF2-40B4-BE49-F238E27FC236}">
                  <a16:creationId xmlns="" xmlns:a16="http://schemas.microsoft.com/office/drawing/2014/main" id="{EFA020F6-50CF-4FED-B657-563C74A3DD72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="" xmlns:a16="http://schemas.microsoft.com/office/drawing/2014/main" id="{0F6AA6A1-09C3-46D2-90B4-D70FB4ACB328}"/>
                </a:ext>
              </a:extLst>
            </p:cNvPr>
            <p:cNvSpPr/>
            <p:nvPr/>
          </p:nvSpPr>
          <p:spPr>
            <a:xfrm>
              <a:off x="1061815" y="1906295"/>
              <a:ext cx="714272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비급여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수면내시경 등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비용 지원사업 연계 홍보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부산시 의료급여세대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명 대상 </a:t>
              </a:r>
              <a:r>
                <a: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안내 </a:t>
              </a:r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실시</a:t>
              </a:r>
              <a:endPara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="" xmlns:a16="http://schemas.microsoft.com/office/drawing/2014/main" id="{B40566E9-2992-42AB-9E9C-22C137EBF85E}"/>
              </a:ext>
            </a:extLst>
          </p:cNvPr>
          <p:cNvGrpSpPr/>
          <p:nvPr/>
        </p:nvGrpSpPr>
        <p:grpSpPr>
          <a:xfrm>
            <a:off x="322017" y="3248575"/>
            <a:ext cx="2247728" cy="454883"/>
            <a:chOff x="1366804" y="1689504"/>
            <a:chExt cx="2247728" cy="454883"/>
          </a:xfrm>
        </p:grpSpPr>
        <p:sp>
          <p:nvSpPr>
            <p:cNvPr id="129" name="직사각형 112">
              <a:extLst>
                <a:ext uri="{FF2B5EF4-FFF2-40B4-BE49-F238E27FC236}">
                  <a16:creationId xmlns="" xmlns:a16="http://schemas.microsoft.com/office/drawing/2014/main" id="{DF44B6E0-4F4D-42BC-A2FD-7F0BDBC38310}"/>
                </a:ext>
              </a:extLst>
            </p:cNvPr>
            <p:cNvSpPr/>
            <p:nvPr/>
          </p:nvSpPr>
          <p:spPr>
            <a:xfrm>
              <a:off x="2395734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="" xmlns:a16="http://schemas.microsoft.com/office/drawing/2014/main" id="{83EB88AB-23DA-414E-AD04-8C052DD1C257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31" name="직사각형 112">
              <a:extLst>
                <a:ext uri="{FF2B5EF4-FFF2-40B4-BE49-F238E27FC236}">
                  <a16:creationId xmlns="" xmlns:a16="http://schemas.microsoft.com/office/drawing/2014/main" id="{188DB02B-868C-4499-9575-A8C7344755AD}"/>
                </a:ext>
              </a:extLst>
            </p:cNvPr>
            <p:cNvSpPr/>
            <p:nvPr/>
          </p:nvSpPr>
          <p:spPr>
            <a:xfrm>
              <a:off x="1545099" y="1689504"/>
              <a:ext cx="176584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의료급여세대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0207C51A-D192-4D3B-9B7F-992A9A91C2F8}"/>
              </a:ext>
            </a:extLst>
          </p:cNvPr>
          <p:cNvGrpSpPr/>
          <p:nvPr/>
        </p:nvGrpSpPr>
        <p:grpSpPr>
          <a:xfrm>
            <a:off x="945486" y="4405720"/>
            <a:ext cx="1663846" cy="276999"/>
            <a:chOff x="6107772" y="4034274"/>
            <a:chExt cx="1663846" cy="276999"/>
          </a:xfrm>
        </p:grpSpPr>
        <p:cxnSp>
          <p:nvCxnSpPr>
            <p:cNvPr id="7" name="직선 연결선 6">
              <a:extLst>
                <a:ext uri="{FF2B5EF4-FFF2-40B4-BE49-F238E27FC236}">
                  <a16:creationId xmlns="" xmlns:a16="http://schemas.microsoft.com/office/drawing/2014/main" id="{E8D783DF-7A14-4173-9B3E-F3D34338E76B}"/>
                </a:ext>
              </a:extLst>
            </p:cNvPr>
            <p:cNvCxnSpPr>
              <a:cxnSpLocks/>
            </p:cNvCxnSpPr>
            <p:nvPr/>
          </p:nvCxnSpPr>
          <p:spPr>
            <a:xfrm>
              <a:off x="6107772" y="4165746"/>
              <a:ext cx="356416" cy="0"/>
            </a:xfrm>
            <a:prstGeom prst="line">
              <a:avLst/>
            </a:prstGeom>
            <a:ln w="19050">
              <a:solidFill>
                <a:srgbClr val="E644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34D9778-330A-4E26-AA54-65870BE8C8C5}"/>
                </a:ext>
              </a:extLst>
            </p:cNvPr>
            <p:cNvSpPr txBox="1"/>
            <p:nvPr/>
          </p:nvSpPr>
          <p:spPr>
            <a:xfrm>
              <a:off x="6415595" y="4034274"/>
              <a:ext cx="1356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E6443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부산광역시 연계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541821FB-561D-48C4-B3BE-AFC1B5A17DD2}"/>
              </a:ext>
            </a:extLst>
          </p:cNvPr>
          <p:cNvGrpSpPr/>
          <p:nvPr/>
        </p:nvGrpSpPr>
        <p:grpSpPr>
          <a:xfrm>
            <a:off x="322645" y="5207637"/>
            <a:ext cx="5860440" cy="1134374"/>
            <a:chOff x="912668" y="1906295"/>
            <a:chExt cx="7291873" cy="1672800"/>
          </a:xfrm>
        </p:grpSpPr>
        <p:sp>
          <p:nvSpPr>
            <p:cNvPr id="70" name="직사각형 69">
              <a:extLst>
                <a:ext uri="{FF2B5EF4-FFF2-40B4-BE49-F238E27FC236}">
                  <a16:creationId xmlns="" xmlns:a16="http://schemas.microsoft.com/office/drawing/2014/main" id="{198DB81C-1A18-4D25-86B7-F14E980930C8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="" xmlns:a16="http://schemas.microsoft.com/office/drawing/2014/main" id="{E1D78D30-4162-4818-9B5A-3F98F80D0F8C}"/>
                </a:ext>
              </a:extLst>
            </p:cNvPr>
            <p:cNvSpPr/>
            <p:nvPr/>
          </p:nvSpPr>
          <p:spPr>
            <a:xfrm>
              <a:off x="1061815" y="1906295"/>
              <a:ext cx="714272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경로당 연계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백세운동교실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검진 안내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250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개소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명 대상 홍보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노인회 체육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행사 홍보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2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6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천여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5E9DBF16-7601-48CB-A8AB-2D9021BFB6EB}"/>
              </a:ext>
            </a:extLst>
          </p:cNvPr>
          <p:cNvGrpSpPr/>
          <p:nvPr/>
        </p:nvGrpSpPr>
        <p:grpSpPr>
          <a:xfrm>
            <a:off x="322017" y="4857186"/>
            <a:ext cx="1414507" cy="454883"/>
            <a:chOff x="1366804" y="1689504"/>
            <a:chExt cx="1414507" cy="454883"/>
          </a:xfrm>
        </p:grpSpPr>
        <p:sp>
          <p:nvSpPr>
            <p:cNvPr id="73" name="직사각형 112">
              <a:extLst>
                <a:ext uri="{FF2B5EF4-FFF2-40B4-BE49-F238E27FC236}">
                  <a16:creationId xmlns="" xmlns:a16="http://schemas.microsoft.com/office/drawing/2014/main" id="{FF053219-EBF8-4182-BA5F-72B77BEBBFCB}"/>
                </a:ext>
              </a:extLst>
            </p:cNvPr>
            <p:cNvSpPr/>
            <p:nvPr/>
          </p:nvSpPr>
          <p:spPr>
            <a:xfrm>
              <a:off x="1562513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="" xmlns:a16="http://schemas.microsoft.com/office/drawing/2014/main" id="{DFB1334D-DC76-4D48-94D0-46B7ED027787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5" name="직사각형 112">
              <a:extLst>
                <a:ext uri="{FF2B5EF4-FFF2-40B4-BE49-F238E27FC236}">
                  <a16:creationId xmlns="" xmlns:a16="http://schemas.microsoft.com/office/drawing/2014/main" id="{66C372BC-39C4-4701-A090-C677BCB522BD}"/>
                </a:ext>
              </a:extLst>
            </p:cNvPr>
            <p:cNvSpPr/>
            <p:nvPr/>
          </p:nvSpPr>
          <p:spPr>
            <a:xfrm>
              <a:off x="1545099" y="1689504"/>
              <a:ext cx="1030590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고령층</a:t>
              </a:r>
            </a:p>
          </p:txBody>
        </p:sp>
      </p:grpSp>
      <p:sp>
        <p:nvSpPr>
          <p:cNvPr id="33" name="슬라이드 번호 개체 틀 145">
            <a:extLst>
              <a:ext uri="{FF2B5EF4-FFF2-40B4-BE49-F238E27FC236}">
                <a16:creationId xmlns="" xmlns:a16="http://schemas.microsoft.com/office/drawing/2014/main" id="{29801595-8051-4B14-A313-990BBB9D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2954652"/>
            <a:ext cx="2405744" cy="18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96891664" descr="EMB00003d0403f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6543"/>
            <a:ext cx="2667000" cy="13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196892704" descr="EMB00003d0404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3" y="1110694"/>
            <a:ext cx="2111828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="" xmlns:a16="http://schemas.microsoft.com/office/drawing/2014/main" id="{290D8C24-9721-4E18-8BF4-CB488114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72" y="5232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="" xmlns:a16="http://schemas.microsoft.com/office/drawing/2014/main" id="{EAC08C8F-D54E-4BF3-AE55-CBE885E99AEB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="" xmlns:a16="http://schemas.microsoft.com/office/drawing/2014/main" id="{36B19EA3-6D77-45A0-B1B4-04F96BF09A83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="" xmlns:a16="http://schemas.microsoft.com/office/drawing/2014/main" id="{63DE035A-022F-413E-96CA-F43F3B682A2A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="" xmlns:a16="http://schemas.microsoft.com/office/drawing/2014/main" id="{3CC1C8AA-518A-4876-BF0F-71D9BDA7227B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A22395C8-4ED3-42BF-A160-C6C27D5AC47A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계층별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연령별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맞춤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홍보</a:t>
            </a:r>
          </a:p>
        </p:txBody>
      </p:sp>
      <p:grpSp>
        <p:nvGrpSpPr>
          <p:cNvPr id="100" name="그룹 99">
            <a:extLst>
              <a:ext uri="{FF2B5EF4-FFF2-40B4-BE49-F238E27FC236}">
                <a16:creationId xmlns="" xmlns:a16="http://schemas.microsoft.com/office/drawing/2014/main" id="{AD9A77AC-9B3C-45FF-9E3D-CE1A6A3B7344}"/>
              </a:ext>
            </a:extLst>
          </p:cNvPr>
          <p:cNvGrpSpPr/>
          <p:nvPr/>
        </p:nvGrpSpPr>
        <p:grpSpPr>
          <a:xfrm>
            <a:off x="319164" y="2098614"/>
            <a:ext cx="5489026" cy="1250883"/>
            <a:chOff x="912668" y="1906295"/>
            <a:chExt cx="7291873" cy="2081932"/>
          </a:xfrm>
        </p:grpSpPr>
        <p:sp>
          <p:nvSpPr>
            <p:cNvPr id="101" name="직사각형 100">
              <a:extLst>
                <a:ext uri="{FF2B5EF4-FFF2-40B4-BE49-F238E27FC236}">
                  <a16:creationId xmlns="" xmlns:a16="http://schemas.microsoft.com/office/drawing/2014/main" id="{08EFF3AE-CAD3-40FF-9B4A-CC5DBD5EAA5F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="" xmlns:a16="http://schemas.microsoft.com/office/drawing/2014/main" id="{65B124D1-EB9C-4D8D-B91D-B36AC2391BF7}"/>
                </a:ext>
              </a:extLst>
            </p:cNvPr>
            <p:cNvSpPr/>
            <p:nvPr/>
          </p:nvSpPr>
          <p:spPr>
            <a:xfrm>
              <a:off x="1061814" y="1906295"/>
              <a:ext cx="7142727" cy="20819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택시회사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10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2,000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 대상 집중 안내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보육교직원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명 대상 교육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 실시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DF69A70-F1A9-4D2B-9DA1-1C097C3A53A6}"/>
              </a:ext>
            </a:extLst>
          </p:cNvPr>
          <p:cNvGrpSpPr/>
          <p:nvPr/>
        </p:nvGrpSpPr>
        <p:grpSpPr>
          <a:xfrm>
            <a:off x="318537" y="1707263"/>
            <a:ext cx="2637129" cy="454883"/>
            <a:chOff x="1366804" y="1689504"/>
            <a:chExt cx="2402479" cy="454883"/>
          </a:xfrm>
        </p:grpSpPr>
        <p:sp>
          <p:nvSpPr>
            <p:cNvPr id="117" name="직사각형 112">
              <a:extLst>
                <a:ext uri="{FF2B5EF4-FFF2-40B4-BE49-F238E27FC236}">
                  <a16:creationId xmlns="" xmlns:a16="http://schemas.microsoft.com/office/drawing/2014/main" id="{47E85EC3-47FE-4C76-8437-C91D883D7243}"/>
                </a:ext>
              </a:extLst>
            </p:cNvPr>
            <p:cNvSpPr/>
            <p:nvPr/>
          </p:nvSpPr>
          <p:spPr>
            <a:xfrm>
              <a:off x="2550485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="" xmlns:a16="http://schemas.microsoft.com/office/drawing/2014/main" id="{68019CC8-85B1-4089-83FD-B664FEA719D8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="" xmlns:a16="http://schemas.microsoft.com/office/drawing/2014/main" id="{6FF25ADE-EC21-40E7-9185-43A1C3202A26}"/>
                </a:ext>
              </a:extLst>
            </p:cNvPr>
            <p:cNvSpPr/>
            <p:nvPr/>
          </p:nvSpPr>
          <p:spPr>
            <a:xfrm>
              <a:off x="1545099" y="1689504"/>
              <a:ext cx="1973056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취약업종 종사자</a:t>
              </a:r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="" xmlns:a16="http://schemas.microsoft.com/office/drawing/2014/main" id="{5C0DEEFE-91E8-44CF-8C31-81F63D82C67D}"/>
              </a:ext>
            </a:extLst>
          </p:cNvPr>
          <p:cNvGrpSpPr/>
          <p:nvPr/>
        </p:nvGrpSpPr>
        <p:grpSpPr>
          <a:xfrm>
            <a:off x="330050" y="4769080"/>
            <a:ext cx="5478140" cy="1510404"/>
            <a:chOff x="912668" y="1906295"/>
            <a:chExt cx="6910333" cy="1672800"/>
          </a:xfrm>
        </p:grpSpPr>
        <p:sp>
          <p:nvSpPr>
            <p:cNvPr id="151" name="직사각형 150">
              <a:extLst>
                <a:ext uri="{FF2B5EF4-FFF2-40B4-BE49-F238E27FC236}">
                  <a16:creationId xmlns="" xmlns:a16="http://schemas.microsoft.com/office/drawing/2014/main" id="{32086A23-CB64-4575-BA0D-71A941FA4B0C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="" xmlns:a16="http://schemas.microsoft.com/office/drawing/2014/main" id="{19F0D956-28C1-4142-9445-2EDD92AF5131}"/>
                </a:ext>
              </a:extLst>
            </p:cNvPr>
            <p:cNvSpPr/>
            <p:nvPr/>
          </p:nvSpPr>
          <p:spPr>
            <a:xfrm>
              <a:off x="1118795" y="1906295"/>
              <a:ext cx="6286621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검진도우미 서비스 제공 및 검진안내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시각장애인 점자 검진안내문 제공 및 검진안내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3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천여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장애인 행사 연계 홍보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1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천여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53" name="그룹 152">
            <a:extLst>
              <a:ext uri="{FF2B5EF4-FFF2-40B4-BE49-F238E27FC236}">
                <a16:creationId xmlns="" xmlns:a16="http://schemas.microsoft.com/office/drawing/2014/main" id="{BE719134-DD54-4D56-ABEC-4DAEC732B713}"/>
              </a:ext>
            </a:extLst>
          </p:cNvPr>
          <p:cNvGrpSpPr/>
          <p:nvPr/>
        </p:nvGrpSpPr>
        <p:grpSpPr>
          <a:xfrm>
            <a:off x="318537" y="4492029"/>
            <a:ext cx="1377374" cy="454883"/>
            <a:chOff x="1366804" y="1689504"/>
            <a:chExt cx="1377374" cy="454883"/>
          </a:xfrm>
        </p:grpSpPr>
        <p:sp>
          <p:nvSpPr>
            <p:cNvPr id="154" name="직사각형 112">
              <a:extLst>
                <a:ext uri="{FF2B5EF4-FFF2-40B4-BE49-F238E27FC236}">
                  <a16:creationId xmlns="" xmlns:a16="http://schemas.microsoft.com/office/drawing/2014/main" id="{04C08F1F-E4B9-457C-BDF9-47E72253B90C}"/>
                </a:ext>
              </a:extLst>
            </p:cNvPr>
            <p:cNvSpPr/>
            <p:nvPr/>
          </p:nvSpPr>
          <p:spPr>
            <a:xfrm>
              <a:off x="1525380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55" name="직사각형 154">
              <a:extLst>
                <a:ext uri="{FF2B5EF4-FFF2-40B4-BE49-F238E27FC236}">
                  <a16:creationId xmlns="" xmlns:a16="http://schemas.microsoft.com/office/drawing/2014/main" id="{96824DA3-15CE-45F1-B37A-3AAB83F2BABF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56" name="직사각형 112">
              <a:extLst>
                <a:ext uri="{FF2B5EF4-FFF2-40B4-BE49-F238E27FC236}">
                  <a16:creationId xmlns="" xmlns:a16="http://schemas.microsoft.com/office/drawing/2014/main" id="{C96C2680-0E7C-4E1A-8240-C6AA386B1C86}"/>
                </a:ext>
              </a:extLst>
            </p:cNvPr>
            <p:cNvSpPr/>
            <p:nvPr/>
          </p:nvSpPr>
          <p:spPr>
            <a:xfrm>
              <a:off x="1545099" y="1689504"/>
              <a:ext cx="1014004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장애인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2D81E0B8-F2E0-4354-B190-182C9A856B48}"/>
              </a:ext>
            </a:extLst>
          </p:cNvPr>
          <p:cNvGrpSpPr/>
          <p:nvPr/>
        </p:nvGrpSpPr>
        <p:grpSpPr>
          <a:xfrm>
            <a:off x="3068953" y="5535168"/>
            <a:ext cx="2248766" cy="276999"/>
            <a:chOff x="3455979" y="4458434"/>
            <a:chExt cx="2248766" cy="276999"/>
          </a:xfrm>
        </p:grpSpPr>
        <p:cxnSp>
          <p:nvCxnSpPr>
            <p:cNvPr id="157" name="직선 연결선 156">
              <a:extLst>
                <a:ext uri="{FF2B5EF4-FFF2-40B4-BE49-F238E27FC236}">
                  <a16:creationId xmlns="" xmlns:a16="http://schemas.microsoft.com/office/drawing/2014/main" id="{0B9EE5BE-CB3D-4992-AE9A-3C1207D3AF60}"/>
                </a:ext>
              </a:extLst>
            </p:cNvPr>
            <p:cNvCxnSpPr>
              <a:cxnSpLocks/>
            </p:cNvCxnSpPr>
            <p:nvPr/>
          </p:nvCxnSpPr>
          <p:spPr>
            <a:xfrm>
              <a:off x="3455979" y="4599738"/>
              <a:ext cx="260198" cy="0"/>
            </a:xfrm>
            <a:prstGeom prst="line">
              <a:avLst/>
            </a:prstGeom>
            <a:ln w="19050">
              <a:solidFill>
                <a:srgbClr val="E644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1A36229F-B806-4695-8517-EE0FFBE2476C}"/>
                </a:ext>
              </a:extLst>
            </p:cNvPr>
            <p:cNvSpPr txBox="1"/>
            <p:nvPr/>
          </p:nvSpPr>
          <p:spPr>
            <a:xfrm>
              <a:off x="3666710" y="4458434"/>
              <a:ext cx="2038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E6443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defRPr>
              </a:lvl1pPr>
            </a:lstStyle>
            <a:p>
              <a:r>
                <a:rPr lang="ko-KR" altLang="en-US"/>
                <a:t>시각장애인연합회 연계</a:t>
              </a:r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84071867-29E2-4690-ABD5-0D5DC2CA3E09}"/>
              </a:ext>
            </a:extLst>
          </p:cNvPr>
          <p:cNvGrpSpPr/>
          <p:nvPr/>
        </p:nvGrpSpPr>
        <p:grpSpPr>
          <a:xfrm>
            <a:off x="916222" y="2942774"/>
            <a:ext cx="2117782" cy="276999"/>
            <a:chOff x="5918605" y="2402364"/>
            <a:chExt cx="2117782" cy="276999"/>
          </a:xfrm>
        </p:grpSpPr>
        <p:cxnSp>
          <p:nvCxnSpPr>
            <p:cNvPr id="69" name="직선 연결선 68">
              <a:extLst>
                <a:ext uri="{FF2B5EF4-FFF2-40B4-BE49-F238E27FC236}">
                  <a16:creationId xmlns="" xmlns:a16="http://schemas.microsoft.com/office/drawing/2014/main" id="{FBF36AAD-E6F1-436F-B9E7-4C4397134A4C}"/>
                </a:ext>
              </a:extLst>
            </p:cNvPr>
            <p:cNvCxnSpPr>
              <a:cxnSpLocks/>
            </p:cNvCxnSpPr>
            <p:nvPr/>
          </p:nvCxnSpPr>
          <p:spPr>
            <a:xfrm>
              <a:off x="5918605" y="2533836"/>
              <a:ext cx="356416" cy="0"/>
            </a:xfrm>
            <a:prstGeom prst="line">
              <a:avLst/>
            </a:prstGeom>
            <a:ln w="19050">
              <a:solidFill>
                <a:srgbClr val="E644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3E39BC2-D348-41C3-9E07-5C2401571486}"/>
                </a:ext>
              </a:extLst>
            </p:cNvPr>
            <p:cNvSpPr txBox="1"/>
            <p:nvPr/>
          </p:nvSpPr>
          <p:spPr>
            <a:xfrm>
              <a:off x="6208299" y="2402364"/>
              <a:ext cx="1828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E6443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defRPr>
              </a:lvl1pPr>
            </a:lstStyle>
            <a:p>
              <a:r>
                <a:rPr lang="ko-KR" altLang="en-US" dirty="0"/>
                <a:t>육아종합지원센터 연계</a:t>
              </a: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FE93803-A5F0-4482-AD76-F53FA99DBD52}"/>
              </a:ext>
            </a:extLst>
          </p:cNvPr>
          <p:cNvSpPr/>
          <p:nvPr/>
        </p:nvSpPr>
        <p:spPr>
          <a:xfrm>
            <a:off x="6208299" y="4000994"/>
            <a:ext cx="2040943" cy="160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12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시각장애인 점자안내문</a:t>
            </a:r>
            <a:r>
              <a:rPr lang="en-US" altLang="ko-KR" sz="12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  <a:endParaRPr lang="ko-KR" alt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2" name="슬라이드 번호 개체 틀 145">
            <a:extLst>
              <a:ext uri="{FF2B5EF4-FFF2-40B4-BE49-F238E27FC236}">
                <a16:creationId xmlns="" xmlns:a16="http://schemas.microsoft.com/office/drawing/2014/main" id="{7C958794-0A4C-4549-BDC6-F3401E2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172744120" descr="EMB0000235c0c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06" y="1271824"/>
            <a:ext cx="2666593" cy="11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74032768" descr="EMB0000235c0c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05" y="2497289"/>
            <a:ext cx="2666594" cy="11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06" y="4278086"/>
            <a:ext cx="2666593" cy="19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="" xmlns:a16="http://schemas.microsoft.com/office/drawing/2014/main" id="{290D8C24-9721-4E18-8BF4-CB488114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72" y="5232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="" xmlns:a16="http://schemas.microsoft.com/office/drawing/2014/main" id="{EAC08C8F-D54E-4BF3-AE55-CBE885E99AEB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="" xmlns:a16="http://schemas.microsoft.com/office/drawing/2014/main" id="{36B19EA3-6D77-45A0-B1B4-04F96BF09A83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="" xmlns:a16="http://schemas.microsoft.com/office/drawing/2014/main" id="{63DE035A-022F-413E-96CA-F43F3B682A2A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="" xmlns:a16="http://schemas.microsoft.com/office/drawing/2014/main" id="{3CC1C8AA-518A-4876-BF0F-71D9BDA7227B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A22395C8-4ED3-42BF-A160-C6C27D5AC47A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계층별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연령별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맞춤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홍보</a:t>
            </a:r>
          </a:p>
        </p:txBody>
      </p:sp>
      <p:grpSp>
        <p:nvGrpSpPr>
          <p:cNvPr id="100" name="그룹 99">
            <a:extLst>
              <a:ext uri="{FF2B5EF4-FFF2-40B4-BE49-F238E27FC236}">
                <a16:creationId xmlns="" xmlns:a16="http://schemas.microsoft.com/office/drawing/2014/main" id="{AD9A77AC-9B3C-45FF-9E3D-CE1A6A3B7344}"/>
              </a:ext>
            </a:extLst>
          </p:cNvPr>
          <p:cNvGrpSpPr/>
          <p:nvPr/>
        </p:nvGrpSpPr>
        <p:grpSpPr>
          <a:xfrm>
            <a:off x="330051" y="1885217"/>
            <a:ext cx="5244586" cy="1849142"/>
            <a:chOff x="912668" y="1906295"/>
            <a:chExt cx="7291873" cy="2812542"/>
          </a:xfrm>
        </p:grpSpPr>
        <p:sp>
          <p:nvSpPr>
            <p:cNvPr id="101" name="직사각형 100">
              <a:extLst>
                <a:ext uri="{FF2B5EF4-FFF2-40B4-BE49-F238E27FC236}">
                  <a16:creationId xmlns="" xmlns:a16="http://schemas.microsoft.com/office/drawing/2014/main" id="{08EFF3AE-CAD3-40FF-9B4A-CC5DBD5EAA5F}"/>
                </a:ext>
              </a:extLst>
            </p:cNvPr>
            <p:cNvSpPr/>
            <p:nvPr/>
          </p:nvSpPr>
          <p:spPr>
            <a:xfrm>
              <a:off x="912668" y="1906295"/>
              <a:ext cx="6910333" cy="2812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="" xmlns:a16="http://schemas.microsoft.com/office/drawing/2014/main" id="{65B124D1-EB9C-4D8D-B91D-B36AC2391BF7}"/>
                </a:ext>
              </a:extLst>
            </p:cNvPr>
            <p:cNvSpPr/>
            <p:nvPr/>
          </p:nvSpPr>
          <p:spPr>
            <a:xfrm>
              <a:off x="1061815" y="1906295"/>
              <a:ext cx="7142726" cy="2812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보건대행기관 방문간호사 연계 </a:t>
              </a:r>
              <a:r>
                <a: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사업장근로자 </a:t>
              </a:r>
              <a:r>
                <a:rPr lang="en-US" altLang="ko-KR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1:1</a:t>
              </a:r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교육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천여 개소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명 대상 안내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인 이상 대형사업장 대상 방문 홍보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lvl="1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650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명 대상 홍보 실시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DF69A70-F1A9-4D2B-9DA1-1C097C3A53A6}"/>
              </a:ext>
            </a:extLst>
          </p:cNvPr>
          <p:cNvGrpSpPr/>
          <p:nvPr/>
        </p:nvGrpSpPr>
        <p:grpSpPr>
          <a:xfrm>
            <a:off x="318537" y="1608166"/>
            <a:ext cx="1406651" cy="454883"/>
            <a:chOff x="1366804" y="1689504"/>
            <a:chExt cx="1406651" cy="454883"/>
          </a:xfrm>
        </p:grpSpPr>
        <p:sp>
          <p:nvSpPr>
            <p:cNvPr id="117" name="직사각형 112">
              <a:extLst>
                <a:ext uri="{FF2B5EF4-FFF2-40B4-BE49-F238E27FC236}">
                  <a16:creationId xmlns="" xmlns:a16="http://schemas.microsoft.com/office/drawing/2014/main" id="{47E85EC3-47FE-4C76-8437-C91D883D7243}"/>
                </a:ext>
              </a:extLst>
            </p:cNvPr>
            <p:cNvSpPr/>
            <p:nvPr/>
          </p:nvSpPr>
          <p:spPr>
            <a:xfrm>
              <a:off x="1554657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="" xmlns:a16="http://schemas.microsoft.com/office/drawing/2014/main" id="{68019CC8-85B1-4089-83FD-B664FEA719D8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="" xmlns:a16="http://schemas.microsoft.com/office/drawing/2014/main" id="{6FF25ADE-EC21-40E7-9185-43A1C3202A26}"/>
                </a:ext>
              </a:extLst>
            </p:cNvPr>
            <p:cNvSpPr/>
            <p:nvPr/>
          </p:nvSpPr>
          <p:spPr>
            <a:xfrm>
              <a:off x="1545100" y="1689504"/>
              <a:ext cx="1030590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근로자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541821FB-561D-48C4-B3BE-AFC1B5A17DD2}"/>
              </a:ext>
            </a:extLst>
          </p:cNvPr>
          <p:cNvGrpSpPr/>
          <p:nvPr/>
        </p:nvGrpSpPr>
        <p:grpSpPr>
          <a:xfrm>
            <a:off x="678403" y="4765115"/>
            <a:ext cx="5354098" cy="573932"/>
            <a:chOff x="912668" y="1906295"/>
            <a:chExt cx="7291873" cy="1672800"/>
          </a:xfrm>
        </p:grpSpPr>
        <p:sp>
          <p:nvSpPr>
            <p:cNvPr id="70" name="직사각형 69">
              <a:extLst>
                <a:ext uri="{FF2B5EF4-FFF2-40B4-BE49-F238E27FC236}">
                  <a16:creationId xmlns="" xmlns:a16="http://schemas.microsoft.com/office/drawing/2014/main" id="{198DB81C-1A18-4D25-86B7-F14E980930C8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="" xmlns:a16="http://schemas.microsoft.com/office/drawing/2014/main" id="{E1D78D30-4162-4818-9B5A-3F98F80D0F8C}"/>
                </a:ext>
              </a:extLst>
            </p:cNvPr>
            <p:cNvSpPr/>
            <p:nvPr/>
          </p:nvSpPr>
          <p:spPr>
            <a:xfrm>
              <a:off x="1061815" y="1906295"/>
              <a:ext cx="714272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 지자체장 명의 공문 발송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5E9DBF16-7601-48CB-A8AB-2D9021BFB6EB}"/>
              </a:ext>
            </a:extLst>
          </p:cNvPr>
          <p:cNvGrpSpPr/>
          <p:nvPr/>
        </p:nvGrpSpPr>
        <p:grpSpPr>
          <a:xfrm>
            <a:off x="318537" y="4432036"/>
            <a:ext cx="2404473" cy="454883"/>
            <a:chOff x="1366804" y="1689504"/>
            <a:chExt cx="2404473" cy="454883"/>
          </a:xfrm>
        </p:grpSpPr>
        <p:sp>
          <p:nvSpPr>
            <p:cNvPr id="73" name="직사각형 112">
              <a:extLst>
                <a:ext uri="{FF2B5EF4-FFF2-40B4-BE49-F238E27FC236}">
                  <a16:creationId xmlns="" xmlns:a16="http://schemas.microsoft.com/office/drawing/2014/main" id="{FF053219-EBF8-4182-BA5F-72B77BEBBFCB}"/>
                </a:ext>
              </a:extLst>
            </p:cNvPr>
            <p:cNvSpPr/>
            <p:nvPr/>
          </p:nvSpPr>
          <p:spPr>
            <a:xfrm>
              <a:off x="2552479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="" xmlns:a16="http://schemas.microsoft.com/office/drawing/2014/main" id="{DFB1334D-DC76-4D48-94D0-46B7ED027787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5" name="직사각형 112">
              <a:extLst>
                <a:ext uri="{FF2B5EF4-FFF2-40B4-BE49-F238E27FC236}">
                  <a16:creationId xmlns="" xmlns:a16="http://schemas.microsoft.com/office/drawing/2014/main" id="{66C372BC-39C4-4701-A090-C677BCB522BD}"/>
                </a:ext>
              </a:extLst>
            </p:cNvPr>
            <p:cNvSpPr/>
            <p:nvPr/>
          </p:nvSpPr>
          <p:spPr>
            <a:xfrm>
              <a:off x="1545099" y="1689504"/>
              <a:ext cx="2069434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공무원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교직원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19DE8C2D-97C3-4D24-AD94-AF8E46BF52B8}"/>
              </a:ext>
            </a:extLst>
          </p:cNvPr>
          <p:cNvGrpSpPr/>
          <p:nvPr/>
        </p:nvGrpSpPr>
        <p:grpSpPr>
          <a:xfrm>
            <a:off x="2084713" y="2413844"/>
            <a:ext cx="3418093" cy="276999"/>
            <a:chOff x="4868704" y="2396239"/>
            <a:chExt cx="3418093" cy="276999"/>
          </a:xfrm>
        </p:grpSpPr>
        <p:cxnSp>
          <p:nvCxnSpPr>
            <p:cNvPr id="66" name="직선 연결선 65">
              <a:extLst>
                <a:ext uri="{FF2B5EF4-FFF2-40B4-BE49-F238E27FC236}">
                  <a16:creationId xmlns="" xmlns:a16="http://schemas.microsoft.com/office/drawing/2014/main" id="{B05F476B-8DE6-406C-AF56-EF3C1A33E3C3}"/>
                </a:ext>
              </a:extLst>
            </p:cNvPr>
            <p:cNvCxnSpPr>
              <a:cxnSpLocks/>
            </p:cNvCxnSpPr>
            <p:nvPr/>
          </p:nvCxnSpPr>
          <p:spPr>
            <a:xfrm>
              <a:off x="4868704" y="2527711"/>
              <a:ext cx="288773" cy="0"/>
            </a:xfrm>
            <a:prstGeom prst="line">
              <a:avLst/>
            </a:prstGeom>
            <a:ln w="19050">
              <a:solidFill>
                <a:srgbClr val="E644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4CBD51B-051C-4A2E-895A-B5A8670B23EC}"/>
                </a:ext>
              </a:extLst>
            </p:cNvPr>
            <p:cNvSpPr txBox="1"/>
            <p:nvPr/>
          </p:nvSpPr>
          <p:spPr>
            <a:xfrm>
              <a:off x="5070852" y="2396239"/>
              <a:ext cx="3215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E6443F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defRPr>
              </a:lvl1pPr>
            </a:lstStyle>
            <a:p>
              <a:r>
                <a:rPr lang="ko-KR" altLang="en-US" dirty="0"/>
                <a:t>대한산업보건협회</a:t>
              </a:r>
              <a:r>
                <a:rPr lang="en-US" altLang="ko-KR" dirty="0"/>
                <a:t>·</a:t>
              </a:r>
              <a:r>
                <a:rPr lang="ko-KR" altLang="en-US" dirty="0"/>
                <a:t>한국산업간호협회 연계</a:t>
              </a:r>
            </a:p>
          </p:txBody>
        </p:sp>
      </p:grpSp>
      <p:sp>
        <p:nvSpPr>
          <p:cNvPr id="26" name="슬라이드 번호 개체 틀 145">
            <a:extLst>
              <a:ext uri="{FF2B5EF4-FFF2-40B4-BE49-F238E27FC236}">
                <a16:creationId xmlns="" xmlns:a16="http://schemas.microsoft.com/office/drawing/2014/main" id="{71BC2362-BD6E-49A5-BE8C-53024606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75143416" descr="EMB0000235c0c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53" y="1687286"/>
            <a:ext cx="2894013" cy="24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110241312" descr="EMB00003d0403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1" y="4389853"/>
            <a:ext cx="2592978" cy="17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FD2B057C-223D-47B8-84E1-9408F3FF0ACD}"/>
              </a:ext>
            </a:extLst>
          </p:cNvPr>
          <p:cNvGrpSpPr/>
          <p:nvPr/>
        </p:nvGrpSpPr>
        <p:grpSpPr>
          <a:xfrm>
            <a:off x="1221799" y="5294888"/>
            <a:ext cx="7108068" cy="746496"/>
            <a:chOff x="1221799" y="4773780"/>
            <a:chExt cx="7108068" cy="746496"/>
          </a:xfrm>
        </p:grpSpPr>
        <p:sp>
          <p:nvSpPr>
            <p:cNvPr id="53" name="직사각형 52">
              <a:extLst>
                <a:ext uri="{FF2B5EF4-FFF2-40B4-BE49-F238E27FC236}">
                  <a16:creationId xmlns="" xmlns:a16="http://schemas.microsoft.com/office/drawing/2014/main" id="{B98BE9D8-EBC7-4683-8CDF-19690DD87ECB}"/>
                </a:ext>
              </a:extLst>
            </p:cNvPr>
            <p:cNvSpPr/>
            <p:nvPr/>
          </p:nvSpPr>
          <p:spPr>
            <a:xfrm>
              <a:off x="1221799" y="4773780"/>
              <a:ext cx="6398201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="" xmlns:a16="http://schemas.microsoft.com/office/drawing/2014/main" id="{AE4C5465-3357-4AA7-BE06-BD8904207C54}"/>
                </a:ext>
              </a:extLst>
            </p:cNvPr>
            <p:cNvSpPr/>
            <p:nvPr/>
          </p:nvSpPr>
          <p:spPr>
            <a:xfrm>
              <a:off x="1931666" y="4773780"/>
              <a:ext cx="6398201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라디오광고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경남교통방송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(7~11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),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부산교통방송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연중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), UBC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울산방송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연중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pic>
        <p:nvPicPr>
          <p:cNvPr id="57" name="_x360020264" descr="EMB000027001b40">
            <a:extLst>
              <a:ext uri="{FF2B5EF4-FFF2-40B4-BE49-F238E27FC236}">
                <a16:creationId xmlns="" xmlns:a16="http://schemas.microsoft.com/office/drawing/2014/main" id="{FA52A23B-81B5-47D0-AD58-27505C4D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89" y="2895971"/>
            <a:ext cx="1501775" cy="14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_x488654136" descr="EMB000027001b49">
            <a:extLst>
              <a:ext uri="{FF2B5EF4-FFF2-40B4-BE49-F238E27FC236}">
                <a16:creationId xmlns="" xmlns:a16="http://schemas.microsoft.com/office/drawing/2014/main" id="{1103DFF3-95EA-4FC7-8E32-96C710AC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72" y="3908891"/>
            <a:ext cx="2345633" cy="11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02F1C270-DFB2-44B2-B98A-2503AFA3B55A}"/>
              </a:ext>
            </a:extLst>
          </p:cNvPr>
          <p:cNvGrpSpPr/>
          <p:nvPr/>
        </p:nvGrpSpPr>
        <p:grpSpPr>
          <a:xfrm>
            <a:off x="581154" y="4852494"/>
            <a:ext cx="1278691" cy="1182265"/>
            <a:chOff x="6104635" y="2056830"/>
            <a:chExt cx="1722166" cy="1592298"/>
          </a:xfrm>
        </p:grpSpPr>
        <p:sp>
          <p:nvSpPr>
            <p:cNvPr id="63" name="다이아몬드 62">
              <a:extLst>
                <a:ext uri="{FF2B5EF4-FFF2-40B4-BE49-F238E27FC236}">
                  <a16:creationId xmlns="" xmlns:a16="http://schemas.microsoft.com/office/drawing/2014/main" id="{484F59E3-FC91-427D-A4B0-BF926E13BA9D}"/>
                </a:ext>
              </a:extLst>
            </p:cNvPr>
            <p:cNvSpPr/>
            <p:nvPr/>
          </p:nvSpPr>
          <p:spPr>
            <a:xfrm>
              <a:off x="6104635" y="2056830"/>
              <a:ext cx="1722166" cy="1592298"/>
            </a:xfrm>
            <a:prstGeom prst="diamond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66" name="그래픽 65" descr="라디오">
              <a:extLst>
                <a:ext uri="{FF2B5EF4-FFF2-40B4-BE49-F238E27FC236}">
                  <a16:creationId xmlns="" xmlns:a16="http://schemas.microsoft.com/office/drawing/2014/main" id="{3F10226D-A57D-4146-B4F2-744A53B52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8196" y="2312542"/>
              <a:ext cx="914400" cy="914400"/>
            </a:xfrm>
            <a:prstGeom prst="rect">
              <a:avLst/>
            </a:prstGeom>
          </p:spPr>
        </p:pic>
      </p:grpSp>
      <p:sp>
        <p:nvSpPr>
          <p:cNvPr id="83" name="직사각형 82">
            <a:extLst>
              <a:ext uri="{FF2B5EF4-FFF2-40B4-BE49-F238E27FC236}">
                <a16:creationId xmlns="" xmlns:a16="http://schemas.microsoft.com/office/drawing/2014/main" id="{B42FA59B-9365-4C20-9A2C-BC1378C45E91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="" xmlns:a16="http://schemas.microsoft.com/office/drawing/2014/main" id="{D680F921-123F-493A-9EBD-31C7CBDE2BE3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="" xmlns:a16="http://schemas.microsoft.com/office/drawing/2014/main" id="{6285C7B9-6126-4519-83C0-3B79F2C4D46D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="" xmlns:a16="http://schemas.microsoft.com/office/drawing/2014/main" id="{15CA9119-5476-43F4-8178-AF5ABDBB1FA7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grpSp>
        <p:nvGrpSpPr>
          <p:cNvPr id="90" name="그룹 89">
            <a:extLst>
              <a:ext uri="{FF2B5EF4-FFF2-40B4-BE49-F238E27FC236}">
                <a16:creationId xmlns="" xmlns:a16="http://schemas.microsoft.com/office/drawing/2014/main" id="{FFBAA8A5-ACBB-47DF-9DD0-C1779B20CD1A}"/>
              </a:ext>
            </a:extLst>
          </p:cNvPr>
          <p:cNvGrpSpPr/>
          <p:nvPr/>
        </p:nvGrpSpPr>
        <p:grpSpPr>
          <a:xfrm>
            <a:off x="4462437" y="4343622"/>
            <a:ext cx="4548134" cy="746496"/>
            <a:chOff x="1221800" y="4773780"/>
            <a:chExt cx="4548134" cy="746496"/>
          </a:xfrm>
        </p:grpSpPr>
        <p:sp>
          <p:nvSpPr>
            <p:cNvPr id="91" name="직사각형 90">
              <a:extLst>
                <a:ext uri="{FF2B5EF4-FFF2-40B4-BE49-F238E27FC236}">
                  <a16:creationId xmlns="" xmlns:a16="http://schemas.microsoft.com/office/drawing/2014/main" id="{2180A4D1-6CDA-49BF-A4F5-8374A29AC804}"/>
                </a:ext>
              </a:extLst>
            </p:cNvPr>
            <p:cNvSpPr/>
            <p:nvPr/>
          </p:nvSpPr>
          <p:spPr>
            <a:xfrm>
              <a:off x="1221800" y="4773780"/>
              <a:ext cx="4100410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="" xmlns:a16="http://schemas.microsoft.com/office/drawing/2014/main" id="{8B6AF2A8-DCF6-4B4B-B71C-08D8AA794462}"/>
                </a:ext>
              </a:extLst>
            </p:cNvPr>
            <p:cNvSpPr/>
            <p:nvPr/>
          </p:nvSpPr>
          <p:spPr>
            <a:xfrm>
              <a:off x="1931666" y="4773780"/>
              <a:ext cx="3838268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대형전광판 광고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부산시청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서면로터리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(8~10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="" xmlns:a16="http://schemas.microsoft.com/office/drawing/2014/main" id="{BFF29C95-57F5-4330-B4FF-D2E251A40699}"/>
              </a:ext>
            </a:extLst>
          </p:cNvPr>
          <p:cNvGrpSpPr/>
          <p:nvPr/>
        </p:nvGrpSpPr>
        <p:grpSpPr>
          <a:xfrm>
            <a:off x="3815289" y="3908891"/>
            <a:ext cx="1278691" cy="1182265"/>
            <a:chOff x="5078606" y="2960055"/>
            <a:chExt cx="1722166" cy="1592298"/>
          </a:xfrm>
        </p:grpSpPr>
        <p:sp>
          <p:nvSpPr>
            <p:cNvPr id="94" name="다이아몬드 93">
              <a:extLst>
                <a:ext uri="{FF2B5EF4-FFF2-40B4-BE49-F238E27FC236}">
                  <a16:creationId xmlns="" xmlns:a16="http://schemas.microsoft.com/office/drawing/2014/main" id="{9282D389-C5C7-4E35-A013-88346F226351}"/>
                </a:ext>
              </a:extLst>
            </p:cNvPr>
            <p:cNvSpPr/>
            <p:nvPr/>
          </p:nvSpPr>
          <p:spPr>
            <a:xfrm>
              <a:off x="5078606" y="2960055"/>
              <a:ext cx="1722166" cy="1592298"/>
            </a:xfrm>
            <a:prstGeom prst="diamond">
              <a:avLst/>
            </a:prstGeom>
            <a:solidFill>
              <a:srgbClr val="2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95" name="그래픽 94" descr="간판">
              <a:extLst>
                <a:ext uri="{FF2B5EF4-FFF2-40B4-BE49-F238E27FC236}">
                  <a16:creationId xmlns="" xmlns:a16="http://schemas.microsoft.com/office/drawing/2014/main" id="{2CA60A8E-BFB2-4A39-B1BA-42C01482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76329" y="3297956"/>
              <a:ext cx="914400" cy="914400"/>
            </a:xfrm>
            <a:prstGeom prst="rect">
              <a:avLst/>
            </a:prstGeom>
          </p:spPr>
        </p:pic>
      </p:grpSp>
      <p:grpSp>
        <p:nvGrpSpPr>
          <p:cNvPr id="114" name="그룹 113">
            <a:extLst>
              <a:ext uri="{FF2B5EF4-FFF2-40B4-BE49-F238E27FC236}">
                <a16:creationId xmlns="" xmlns:a16="http://schemas.microsoft.com/office/drawing/2014/main" id="{111C2B9E-6064-4826-A834-08B51F0BC967}"/>
              </a:ext>
            </a:extLst>
          </p:cNvPr>
          <p:cNvGrpSpPr/>
          <p:nvPr/>
        </p:nvGrpSpPr>
        <p:grpSpPr>
          <a:xfrm>
            <a:off x="3096089" y="3009812"/>
            <a:ext cx="3816802" cy="746496"/>
            <a:chOff x="1221800" y="4773780"/>
            <a:chExt cx="3816802" cy="746496"/>
          </a:xfrm>
        </p:grpSpPr>
        <p:sp>
          <p:nvSpPr>
            <p:cNvPr id="117" name="직사각형 116">
              <a:extLst>
                <a:ext uri="{FF2B5EF4-FFF2-40B4-BE49-F238E27FC236}">
                  <a16:creationId xmlns="" xmlns:a16="http://schemas.microsoft.com/office/drawing/2014/main" id="{B3A4BC95-0C6F-4FDF-9AA7-B8A45EC8BCD7}"/>
                </a:ext>
              </a:extLst>
            </p:cNvPr>
            <p:cNvSpPr/>
            <p:nvPr/>
          </p:nvSpPr>
          <p:spPr>
            <a:xfrm>
              <a:off x="1221800" y="4773780"/>
              <a:ext cx="3816802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="" xmlns:a16="http://schemas.microsoft.com/office/drawing/2014/main" id="{AA73F9F2-0B97-4D1E-8191-F479397B72B0}"/>
                </a:ext>
              </a:extLst>
            </p:cNvPr>
            <p:cNvSpPr/>
            <p:nvPr/>
          </p:nvSpPr>
          <p:spPr>
            <a:xfrm>
              <a:off x="1931666" y="4773780"/>
              <a:ext cx="2813346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신문광고 실시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부산일보 등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 사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(4~8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="" xmlns:a16="http://schemas.microsoft.com/office/drawing/2014/main" id="{789E0FBA-C117-4FA8-90C9-B8E36DC62B69}"/>
              </a:ext>
            </a:extLst>
          </p:cNvPr>
          <p:cNvGrpSpPr/>
          <p:nvPr/>
        </p:nvGrpSpPr>
        <p:grpSpPr>
          <a:xfrm>
            <a:off x="2274103" y="2631634"/>
            <a:ext cx="1278691" cy="1182265"/>
            <a:chOff x="4053630" y="2036285"/>
            <a:chExt cx="1722166" cy="1592298"/>
          </a:xfrm>
        </p:grpSpPr>
        <p:sp>
          <p:nvSpPr>
            <p:cNvPr id="120" name="다이아몬드 119">
              <a:extLst>
                <a:ext uri="{FF2B5EF4-FFF2-40B4-BE49-F238E27FC236}">
                  <a16:creationId xmlns="" xmlns:a16="http://schemas.microsoft.com/office/drawing/2014/main" id="{6A8A0961-0F1A-4BFD-B6F9-5F9308BB9050}"/>
                </a:ext>
              </a:extLst>
            </p:cNvPr>
            <p:cNvSpPr/>
            <p:nvPr/>
          </p:nvSpPr>
          <p:spPr>
            <a:xfrm>
              <a:off x="4053630" y="2036285"/>
              <a:ext cx="1722166" cy="1592298"/>
            </a:xfrm>
            <a:prstGeom prst="diamond">
              <a:avLst/>
            </a:prstGeom>
            <a:solidFill>
              <a:srgbClr val="60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121" name="그래픽 120" descr="신문">
              <a:extLst>
                <a:ext uri="{FF2B5EF4-FFF2-40B4-BE49-F238E27FC236}">
                  <a16:creationId xmlns="" xmlns:a16="http://schemas.microsoft.com/office/drawing/2014/main" id="{02219130-74F2-413E-95FF-BEBD7EE2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25674" y="2392299"/>
              <a:ext cx="914400" cy="914400"/>
            </a:xfrm>
            <a:prstGeom prst="rect">
              <a:avLst/>
            </a:prstGeom>
          </p:spPr>
        </p:pic>
      </p:grpSp>
      <p:pic>
        <p:nvPicPr>
          <p:cNvPr id="38" name="그림 37" descr="하늘, 표지판, 건물, 실외이(가) 표시된 사진&#10;&#10;매우 높은 신뢰도로 생성된 설명">
            <a:extLst>
              <a:ext uri="{FF2B5EF4-FFF2-40B4-BE49-F238E27FC236}">
                <a16:creationId xmlns="" xmlns:a16="http://schemas.microsoft.com/office/drawing/2014/main" id="{6C5FF818-97CD-48DA-AA56-D949F6186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10" y="1256277"/>
            <a:ext cx="2586563" cy="1255514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1F904C7B-A9D7-40A3-977C-AB04FAC7705C}"/>
              </a:ext>
            </a:extLst>
          </p:cNvPr>
          <p:cNvGrpSpPr/>
          <p:nvPr/>
        </p:nvGrpSpPr>
        <p:grpSpPr>
          <a:xfrm>
            <a:off x="772825" y="1348199"/>
            <a:ext cx="5061995" cy="1211159"/>
            <a:chOff x="1514248" y="4773780"/>
            <a:chExt cx="3524353" cy="746496"/>
          </a:xfrm>
        </p:grpSpPr>
        <p:sp>
          <p:nvSpPr>
            <p:cNvPr id="40" name="직사각형 39">
              <a:extLst>
                <a:ext uri="{FF2B5EF4-FFF2-40B4-BE49-F238E27FC236}">
                  <a16:creationId xmlns="" xmlns:a16="http://schemas.microsoft.com/office/drawing/2014/main" id="{E04613FA-459E-4F89-850D-A2394121492F}"/>
                </a:ext>
              </a:extLst>
            </p:cNvPr>
            <p:cNvSpPr/>
            <p:nvPr/>
          </p:nvSpPr>
          <p:spPr>
            <a:xfrm>
              <a:off x="1514248" y="4773780"/>
              <a:ext cx="3442214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="" xmlns:a16="http://schemas.microsoft.com/office/drawing/2014/main" id="{21D7DA7A-7428-4913-B997-5E44C3DBA417}"/>
                </a:ext>
              </a:extLst>
            </p:cNvPr>
            <p:cNvSpPr/>
            <p:nvPr/>
          </p:nvSpPr>
          <p:spPr>
            <a:xfrm>
              <a:off x="1931665" y="4773780"/>
              <a:ext cx="3106936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 현수막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    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220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개소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(4~7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배너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80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개소 게시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연중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포스터 게시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2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장 배부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연중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2F2CF445-FD6C-4877-A289-DA6306ACBF22}"/>
              </a:ext>
            </a:extLst>
          </p:cNvPr>
          <p:cNvGrpSpPr/>
          <p:nvPr/>
        </p:nvGrpSpPr>
        <p:grpSpPr>
          <a:xfrm>
            <a:off x="28339" y="1273035"/>
            <a:ext cx="1321666" cy="1221999"/>
            <a:chOff x="957776" y="606270"/>
            <a:chExt cx="1526063" cy="1410983"/>
          </a:xfrm>
        </p:grpSpPr>
        <p:sp>
          <p:nvSpPr>
            <p:cNvPr id="43" name="다이아몬드 42">
              <a:extLst>
                <a:ext uri="{FF2B5EF4-FFF2-40B4-BE49-F238E27FC236}">
                  <a16:creationId xmlns="" xmlns:a16="http://schemas.microsoft.com/office/drawing/2014/main" id="{DAF91F24-5639-4853-86E3-B7FF4BC279D3}"/>
                </a:ext>
              </a:extLst>
            </p:cNvPr>
            <p:cNvSpPr/>
            <p:nvPr/>
          </p:nvSpPr>
          <p:spPr>
            <a:xfrm>
              <a:off x="957776" y="606270"/>
              <a:ext cx="1526063" cy="1410983"/>
            </a:xfrm>
            <a:prstGeom prst="diamond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44" name="그래픽 43" descr="메가폰">
              <a:extLst>
                <a:ext uri="{FF2B5EF4-FFF2-40B4-BE49-F238E27FC236}">
                  <a16:creationId xmlns="" xmlns:a16="http://schemas.microsoft.com/office/drawing/2014/main" id="{81EDCD25-58C7-4AE1-B1BE-63EDA0B8F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63608" y="762604"/>
              <a:ext cx="914400" cy="914400"/>
            </a:xfrm>
            <a:prstGeom prst="rect">
              <a:avLst/>
            </a:prstGeom>
          </p:spPr>
        </p:pic>
      </p:grpSp>
      <p:sp>
        <p:nvSpPr>
          <p:cNvPr id="37" name="슬라이드 번호 개체 틀 145">
            <a:extLst>
              <a:ext uri="{FF2B5EF4-FFF2-40B4-BE49-F238E27FC236}">
                <a16:creationId xmlns="" xmlns:a16="http://schemas.microsoft.com/office/drawing/2014/main" id="{58F62934-0CA8-4386-B8AE-92678D8C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E71A51EC-766C-4402-A9DE-CCE07DF2BDEC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다양한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광고매체 활용</a:t>
            </a:r>
          </a:p>
        </p:txBody>
      </p:sp>
    </p:spTree>
    <p:extLst>
      <p:ext uri="{BB962C8B-B14F-4D97-AF65-F5344CB8AC3E}">
        <p14:creationId xmlns:p14="http://schemas.microsoft.com/office/powerpoint/2010/main" val="37863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_x488654776" descr="EMB000027001b43">
            <a:extLst>
              <a:ext uri="{FF2B5EF4-FFF2-40B4-BE49-F238E27FC236}">
                <a16:creationId xmlns="" xmlns:a16="http://schemas.microsoft.com/office/drawing/2014/main" id="{7F2E91D4-734A-4DE9-B298-0509A75F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" y="1449144"/>
            <a:ext cx="2782491" cy="11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FD2B057C-223D-47B8-84E1-9408F3FF0ACD}"/>
              </a:ext>
            </a:extLst>
          </p:cNvPr>
          <p:cNvGrpSpPr/>
          <p:nvPr/>
        </p:nvGrpSpPr>
        <p:grpSpPr>
          <a:xfrm>
            <a:off x="1221799" y="5500686"/>
            <a:ext cx="7108069" cy="595128"/>
            <a:chOff x="1221799" y="4773780"/>
            <a:chExt cx="7108069" cy="746496"/>
          </a:xfrm>
        </p:grpSpPr>
        <p:sp>
          <p:nvSpPr>
            <p:cNvPr id="53" name="직사각형 52">
              <a:extLst>
                <a:ext uri="{FF2B5EF4-FFF2-40B4-BE49-F238E27FC236}">
                  <a16:creationId xmlns="" xmlns:a16="http://schemas.microsoft.com/office/drawing/2014/main" id="{B98BE9D8-EBC7-4683-8CDF-19690DD87ECB}"/>
                </a:ext>
              </a:extLst>
            </p:cNvPr>
            <p:cNvSpPr/>
            <p:nvPr/>
          </p:nvSpPr>
          <p:spPr>
            <a:xfrm>
              <a:off x="1221799" y="4773780"/>
              <a:ext cx="6398201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="" xmlns:a16="http://schemas.microsoft.com/office/drawing/2014/main" id="{AE4C5465-3357-4AA7-BE06-BD8904207C54}"/>
                </a:ext>
              </a:extLst>
            </p:cNvPr>
            <p:cNvSpPr/>
            <p:nvPr/>
          </p:nvSpPr>
          <p:spPr>
            <a:xfrm>
              <a:off x="1779640" y="4773780"/>
              <a:ext cx="6550228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공사현장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펜스 현수막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광고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 힐스테이트 등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6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 현장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연중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83" name="직사각형 82">
            <a:extLst>
              <a:ext uri="{FF2B5EF4-FFF2-40B4-BE49-F238E27FC236}">
                <a16:creationId xmlns="" xmlns:a16="http://schemas.microsoft.com/office/drawing/2014/main" id="{B42FA59B-9365-4C20-9A2C-BC1378C45E91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="" xmlns:a16="http://schemas.microsoft.com/office/drawing/2014/main" id="{D680F921-123F-493A-9EBD-31C7CBDE2BE3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="" xmlns:a16="http://schemas.microsoft.com/office/drawing/2014/main" id="{6285C7B9-6126-4519-83C0-3B79F2C4D46D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="" xmlns:a16="http://schemas.microsoft.com/office/drawing/2014/main" id="{15CA9119-5476-43F4-8178-AF5ABDBB1FA7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grpSp>
        <p:nvGrpSpPr>
          <p:cNvPr id="90" name="그룹 89">
            <a:extLst>
              <a:ext uri="{FF2B5EF4-FFF2-40B4-BE49-F238E27FC236}">
                <a16:creationId xmlns="" xmlns:a16="http://schemas.microsoft.com/office/drawing/2014/main" id="{FFBAA8A5-ACBB-47DF-9DD0-C1779B20CD1A}"/>
              </a:ext>
            </a:extLst>
          </p:cNvPr>
          <p:cNvGrpSpPr/>
          <p:nvPr/>
        </p:nvGrpSpPr>
        <p:grpSpPr>
          <a:xfrm>
            <a:off x="4452605" y="4608740"/>
            <a:ext cx="4548134" cy="746496"/>
            <a:chOff x="1221800" y="4773780"/>
            <a:chExt cx="4548134" cy="746496"/>
          </a:xfrm>
        </p:grpSpPr>
        <p:sp>
          <p:nvSpPr>
            <p:cNvPr id="91" name="직사각형 90">
              <a:extLst>
                <a:ext uri="{FF2B5EF4-FFF2-40B4-BE49-F238E27FC236}">
                  <a16:creationId xmlns="" xmlns:a16="http://schemas.microsoft.com/office/drawing/2014/main" id="{2180A4D1-6CDA-49BF-A4F5-8374A29AC804}"/>
                </a:ext>
              </a:extLst>
            </p:cNvPr>
            <p:cNvSpPr/>
            <p:nvPr/>
          </p:nvSpPr>
          <p:spPr>
            <a:xfrm>
              <a:off x="1221800" y="4773780"/>
              <a:ext cx="4100410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="" xmlns:a16="http://schemas.microsoft.com/office/drawing/2014/main" id="{8B6AF2A8-DCF6-4B4B-B71C-08D8AA794462}"/>
                </a:ext>
              </a:extLst>
            </p:cNvPr>
            <p:cNvSpPr/>
            <p:nvPr/>
          </p:nvSpPr>
          <p:spPr>
            <a:xfrm>
              <a:off x="1931666" y="4773780"/>
              <a:ext cx="3838268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영화관 동영상 광고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진주롯데시네마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등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개관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(9~10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="" xmlns:a16="http://schemas.microsoft.com/office/drawing/2014/main" id="{111C2B9E-6064-4826-A834-08B51F0BC967}"/>
              </a:ext>
            </a:extLst>
          </p:cNvPr>
          <p:cNvGrpSpPr/>
          <p:nvPr/>
        </p:nvGrpSpPr>
        <p:grpSpPr>
          <a:xfrm>
            <a:off x="2558623" y="3358909"/>
            <a:ext cx="3816802" cy="746496"/>
            <a:chOff x="1221800" y="4773780"/>
            <a:chExt cx="3816802" cy="746496"/>
          </a:xfrm>
        </p:grpSpPr>
        <p:sp>
          <p:nvSpPr>
            <p:cNvPr id="117" name="직사각형 116">
              <a:extLst>
                <a:ext uri="{FF2B5EF4-FFF2-40B4-BE49-F238E27FC236}">
                  <a16:creationId xmlns="" xmlns:a16="http://schemas.microsoft.com/office/drawing/2014/main" id="{B3A4BC95-0C6F-4FDF-9AA7-B8A45EC8BCD7}"/>
                </a:ext>
              </a:extLst>
            </p:cNvPr>
            <p:cNvSpPr/>
            <p:nvPr/>
          </p:nvSpPr>
          <p:spPr>
            <a:xfrm>
              <a:off x="1221800" y="4773780"/>
              <a:ext cx="3816802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="" xmlns:a16="http://schemas.microsoft.com/office/drawing/2014/main" id="{AA73F9F2-0B97-4D1E-8191-F479397B72B0}"/>
                </a:ext>
              </a:extLst>
            </p:cNvPr>
            <p:cNvSpPr/>
            <p:nvPr/>
          </p:nvSpPr>
          <p:spPr>
            <a:xfrm>
              <a:off x="1931666" y="4773780"/>
              <a:ext cx="3027464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택시외부 이미지 광고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울산지역 택시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25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대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(8~9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="" xmlns:a16="http://schemas.microsoft.com/office/drawing/2014/main" id="{5078A4B5-CCDE-49FF-B9CE-F5512C4A2639}"/>
              </a:ext>
            </a:extLst>
          </p:cNvPr>
          <p:cNvGrpSpPr/>
          <p:nvPr/>
        </p:nvGrpSpPr>
        <p:grpSpPr>
          <a:xfrm>
            <a:off x="3855330" y="1464691"/>
            <a:ext cx="5061995" cy="1271185"/>
            <a:chOff x="1514248" y="4773780"/>
            <a:chExt cx="3524353" cy="746496"/>
          </a:xfrm>
        </p:grpSpPr>
        <p:sp>
          <p:nvSpPr>
            <p:cNvPr id="123" name="직사각형 122">
              <a:extLst>
                <a:ext uri="{FF2B5EF4-FFF2-40B4-BE49-F238E27FC236}">
                  <a16:creationId xmlns="" xmlns:a16="http://schemas.microsoft.com/office/drawing/2014/main" id="{2BA29D38-40AB-4827-B660-F35D1903953D}"/>
                </a:ext>
              </a:extLst>
            </p:cNvPr>
            <p:cNvSpPr/>
            <p:nvPr/>
          </p:nvSpPr>
          <p:spPr>
            <a:xfrm>
              <a:off x="1514248" y="4773780"/>
              <a:ext cx="3442214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="" xmlns:a16="http://schemas.microsoft.com/office/drawing/2014/main" id="{F31C5F8D-932A-483E-B31A-8E3E0DBE888F}"/>
                </a:ext>
              </a:extLst>
            </p:cNvPr>
            <p:cNvSpPr/>
            <p:nvPr/>
          </p:nvSpPr>
          <p:spPr>
            <a:xfrm>
              <a:off x="1931665" y="4773780"/>
              <a:ext cx="3106936" cy="746496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지하철 내부 안내문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광고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부산지하철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1,2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호선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100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(8~9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지하철 스크린도어 광고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부산서면역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등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6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개소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(9~10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126" name="다이아몬드 125">
            <a:extLst>
              <a:ext uri="{FF2B5EF4-FFF2-40B4-BE49-F238E27FC236}">
                <a16:creationId xmlns="" xmlns:a16="http://schemas.microsoft.com/office/drawing/2014/main" id="{2A03AB7A-D7F0-492F-821F-9807D92BAA00}"/>
              </a:ext>
            </a:extLst>
          </p:cNvPr>
          <p:cNvSpPr/>
          <p:nvPr/>
        </p:nvSpPr>
        <p:spPr>
          <a:xfrm>
            <a:off x="3187046" y="1204465"/>
            <a:ext cx="1321666" cy="1282562"/>
          </a:xfrm>
          <a:prstGeom prst="diamond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="" xmlns:a16="http://schemas.microsoft.com/office/drawing/2014/main" id="{25D49E16-49BA-413F-840B-CD7EF5C59EA3}"/>
              </a:ext>
            </a:extLst>
          </p:cNvPr>
          <p:cNvGrpSpPr/>
          <p:nvPr/>
        </p:nvGrpSpPr>
        <p:grpSpPr>
          <a:xfrm>
            <a:off x="1921699" y="3091720"/>
            <a:ext cx="1278691" cy="1182265"/>
            <a:chOff x="3828155" y="2143665"/>
            <a:chExt cx="1278691" cy="1182265"/>
          </a:xfrm>
        </p:grpSpPr>
        <p:sp>
          <p:nvSpPr>
            <p:cNvPr id="69" name="다이아몬드 68">
              <a:extLst>
                <a:ext uri="{FF2B5EF4-FFF2-40B4-BE49-F238E27FC236}">
                  <a16:creationId xmlns="" xmlns:a16="http://schemas.microsoft.com/office/drawing/2014/main" id="{6F0C9236-34B9-46EC-92CE-32F7383EA569}"/>
                </a:ext>
              </a:extLst>
            </p:cNvPr>
            <p:cNvSpPr/>
            <p:nvPr/>
          </p:nvSpPr>
          <p:spPr>
            <a:xfrm>
              <a:off x="3828155" y="2143665"/>
              <a:ext cx="1278691" cy="1182265"/>
            </a:xfrm>
            <a:prstGeom prst="diamond">
              <a:avLst/>
            </a:prstGeom>
            <a:solidFill>
              <a:srgbClr val="60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70" name="그래픽 69" descr="택시">
              <a:extLst>
                <a:ext uri="{FF2B5EF4-FFF2-40B4-BE49-F238E27FC236}">
                  <a16:creationId xmlns="" xmlns:a16="http://schemas.microsoft.com/office/drawing/2014/main" id="{F4ADE336-9826-4593-A6C5-8F4F84508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1234" y="2272956"/>
              <a:ext cx="832764" cy="832764"/>
            </a:xfrm>
            <a:prstGeom prst="rect">
              <a:avLst/>
            </a:prstGeom>
          </p:spPr>
        </p:pic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A549B8A0-9EA6-4C09-9ED5-4E728E35AB5B}"/>
              </a:ext>
            </a:extLst>
          </p:cNvPr>
          <p:cNvGrpSpPr/>
          <p:nvPr/>
        </p:nvGrpSpPr>
        <p:grpSpPr>
          <a:xfrm>
            <a:off x="3813259" y="4383025"/>
            <a:ext cx="1278691" cy="1001978"/>
            <a:chOff x="4385458" y="3471118"/>
            <a:chExt cx="1278691" cy="1182265"/>
          </a:xfrm>
        </p:grpSpPr>
        <p:sp>
          <p:nvSpPr>
            <p:cNvPr id="82" name="다이아몬드 81">
              <a:extLst>
                <a:ext uri="{FF2B5EF4-FFF2-40B4-BE49-F238E27FC236}">
                  <a16:creationId xmlns="" xmlns:a16="http://schemas.microsoft.com/office/drawing/2014/main" id="{4FDC5986-C4F7-452C-8033-E75EB286461B}"/>
                </a:ext>
              </a:extLst>
            </p:cNvPr>
            <p:cNvSpPr/>
            <p:nvPr/>
          </p:nvSpPr>
          <p:spPr>
            <a:xfrm>
              <a:off x="4385458" y="3471118"/>
              <a:ext cx="1278691" cy="1182265"/>
            </a:xfrm>
            <a:prstGeom prst="diamond">
              <a:avLst/>
            </a:prstGeom>
            <a:solidFill>
              <a:srgbClr val="2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84" name="그래픽 83" descr="비디오 카메라">
              <a:extLst>
                <a:ext uri="{FF2B5EF4-FFF2-40B4-BE49-F238E27FC236}">
                  <a16:creationId xmlns="" xmlns:a16="http://schemas.microsoft.com/office/drawing/2014/main" id="{882C12A4-4046-4EA9-A306-3C3A172EB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43059" y="3608961"/>
              <a:ext cx="783710" cy="783710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="" xmlns:a16="http://schemas.microsoft.com/office/drawing/2014/main" id="{9E8B10B8-F6BA-4C8B-B9F1-E547EC6ADF8F}"/>
              </a:ext>
            </a:extLst>
          </p:cNvPr>
          <p:cNvGrpSpPr/>
          <p:nvPr/>
        </p:nvGrpSpPr>
        <p:grpSpPr>
          <a:xfrm>
            <a:off x="593236" y="5081033"/>
            <a:ext cx="1278691" cy="959608"/>
            <a:chOff x="581154" y="4441955"/>
            <a:chExt cx="1278691" cy="1182265"/>
          </a:xfrm>
        </p:grpSpPr>
        <p:sp>
          <p:nvSpPr>
            <p:cNvPr id="96" name="다이아몬드 95">
              <a:extLst>
                <a:ext uri="{FF2B5EF4-FFF2-40B4-BE49-F238E27FC236}">
                  <a16:creationId xmlns="" xmlns:a16="http://schemas.microsoft.com/office/drawing/2014/main" id="{07B5ABCE-EC9E-4A00-83B4-2EBC85ED6E29}"/>
                </a:ext>
              </a:extLst>
            </p:cNvPr>
            <p:cNvSpPr/>
            <p:nvPr/>
          </p:nvSpPr>
          <p:spPr>
            <a:xfrm>
              <a:off x="581154" y="4441955"/>
              <a:ext cx="1278691" cy="1182265"/>
            </a:xfrm>
            <a:prstGeom prst="diamond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pic>
          <p:nvPicPr>
            <p:cNvPr id="98" name="그래픽 97" descr="기중기">
              <a:extLst>
                <a:ext uri="{FF2B5EF4-FFF2-40B4-BE49-F238E27FC236}">
                  <a16:creationId xmlns="" xmlns:a16="http://schemas.microsoft.com/office/drawing/2014/main" id="{4B3A8727-799B-42A1-BA32-84567E77E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4712" y="4664612"/>
              <a:ext cx="716253" cy="716253"/>
            </a:xfrm>
            <a:prstGeom prst="rect">
              <a:avLst/>
            </a:prstGeom>
          </p:spPr>
        </p:pic>
      </p:grpSp>
      <p:pic>
        <p:nvPicPr>
          <p:cNvPr id="99" name="그림 98" descr="자동차, 건물, 실외, 도로이(가) 표시된 사진&#10;&#10;매우 높은 신뢰도로 생성된 설명">
            <a:extLst>
              <a:ext uri="{FF2B5EF4-FFF2-40B4-BE49-F238E27FC236}">
                <a16:creationId xmlns="" xmlns:a16="http://schemas.microsoft.com/office/drawing/2014/main" id="{397472BC-9580-41D1-98DA-38329533C5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72" y="3253601"/>
            <a:ext cx="2618039" cy="936198"/>
          </a:xfrm>
          <a:prstGeom prst="rect">
            <a:avLst/>
          </a:prstGeom>
        </p:spPr>
      </p:pic>
      <p:pic>
        <p:nvPicPr>
          <p:cNvPr id="100" name="그래픽 99" descr="기차">
            <a:extLst>
              <a:ext uri="{FF2B5EF4-FFF2-40B4-BE49-F238E27FC236}">
                <a16:creationId xmlns="" xmlns:a16="http://schemas.microsoft.com/office/drawing/2014/main" id="{2FEF2B71-22CF-4C25-BF56-ACC080DDBA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4194" y="1465055"/>
            <a:ext cx="692796" cy="692796"/>
          </a:xfrm>
          <a:prstGeom prst="rect">
            <a:avLst/>
          </a:prstGeom>
        </p:spPr>
      </p:pic>
      <p:sp>
        <p:nvSpPr>
          <p:cNvPr id="35" name="슬라이드 번호 개체 틀 145">
            <a:extLst>
              <a:ext uri="{FF2B5EF4-FFF2-40B4-BE49-F238E27FC236}">
                <a16:creationId xmlns="" xmlns:a16="http://schemas.microsoft.com/office/drawing/2014/main" id="{A657B5DA-CFB6-4D1C-8244-0AD6C5C5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E71A51EC-766C-4402-A9DE-CCE07DF2BDEC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다양한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광고매체 활용</a:t>
            </a:r>
          </a:p>
        </p:txBody>
      </p:sp>
    </p:spTree>
    <p:extLst>
      <p:ext uri="{BB962C8B-B14F-4D97-AF65-F5344CB8AC3E}">
        <p14:creationId xmlns:p14="http://schemas.microsoft.com/office/powerpoint/2010/main" val="3957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>
            <a:extLst>
              <a:ext uri="{FF2B5EF4-FFF2-40B4-BE49-F238E27FC236}">
                <a16:creationId xmlns="" xmlns:a16="http://schemas.microsoft.com/office/drawing/2014/main" id="{11A0D35D-4F24-4F92-B343-524550D61CEA}"/>
              </a:ext>
            </a:extLst>
          </p:cNvPr>
          <p:cNvSpPr/>
          <p:nvPr/>
        </p:nvSpPr>
        <p:spPr>
          <a:xfrm>
            <a:off x="2950132" y="715248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사업개요</a:t>
            </a:r>
            <a:endParaRPr lang="en-US" altLang="ko-KR" sz="480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7171" name="_x360020584" descr="EMB000027001b4e">
            <a:extLst>
              <a:ext uri="{FF2B5EF4-FFF2-40B4-BE49-F238E27FC236}">
                <a16:creationId xmlns="" xmlns:a16="http://schemas.microsoft.com/office/drawing/2014/main" id="{F4B4B2BA-697E-401F-9F32-FA671C57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1458687"/>
            <a:ext cx="2536371" cy="21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직사각형 41">
            <a:extLst>
              <a:ext uri="{FF2B5EF4-FFF2-40B4-BE49-F238E27FC236}">
                <a16:creationId xmlns="" xmlns:a16="http://schemas.microsoft.com/office/drawing/2014/main" id="{564AED26-0C07-40B9-B99F-AD709CB00260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027B3853-1ABC-44CE-B440-1D73A89648E4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DDF1AACB-4C98-4D81-B127-2FD1A27F4DB3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6946EEBD-FAD3-4A5C-993D-FC827A1C9546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="" xmlns:a16="http://schemas.microsoft.com/office/drawing/2014/main" id="{07D1C181-9B45-454C-AEC0-C2D682164E96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공동 캠페인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실시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1694C8E1-11EA-4CD3-B611-D1CE59AD4B90}"/>
              </a:ext>
            </a:extLst>
          </p:cNvPr>
          <p:cNvGrpSpPr/>
          <p:nvPr/>
        </p:nvGrpSpPr>
        <p:grpSpPr>
          <a:xfrm>
            <a:off x="425849" y="4488209"/>
            <a:ext cx="8206522" cy="1593966"/>
            <a:chOff x="912668" y="1906295"/>
            <a:chExt cx="7315052" cy="1672800"/>
          </a:xfrm>
        </p:grpSpPr>
        <p:sp>
          <p:nvSpPr>
            <p:cNvPr id="53" name="직사각형 52">
              <a:extLst>
                <a:ext uri="{FF2B5EF4-FFF2-40B4-BE49-F238E27FC236}">
                  <a16:creationId xmlns="" xmlns:a16="http://schemas.microsoft.com/office/drawing/2014/main" id="{142DF6FD-5D86-4560-98EE-D22B5DE5EEC8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AFF6229A-6642-4A59-B66F-02892CCA44FB}"/>
                </a:ext>
              </a:extLst>
            </p:cNvPr>
            <p:cNvSpPr/>
            <p:nvPr/>
          </p:nvSpPr>
          <p:spPr>
            <a:xfrm>
              <a:off x="1317387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부산시청 도시철도 연결통로 홍보부스 운영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…5,000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부산대학교병원 기념식 및 홍보부스와 가두캠페인 실시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…5,000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울산대학교병원 기념식 및 홍보부스 운영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…1,000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경상대학교병원 기념식 및 홍보부스 운영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…1,000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FEA36A27-2522-4DA1-B0F4-6A0949B42994}"/>
              </a:ext>
            </a:extLst>
          </p:cNvPr>
          <p:cNvGrpSpPr/>
          <p:nvPr/>
        </p:nvGrpSpPr>
        <p:grpSpPr>
          <a:xfrm>
            <a:off x="429460" y="4035989"/>
            <a:ext cx="6739517" cy="454883"/>
            <a:chOff x="912669" y="1449489"/>
            <a:chExt cx="7315052" cy="454883"/>
          </a:xfrm>
        </p:grpSpPr>
        <p:sp>
          <p:nvSpPr>
            <p:cNvPr id="70" name="직사각형 69">
              <a:extLst>
                <a:ext uri="{FF2B5EF4-FFF2-40B4-BE49-F238E27FC236}">
                  <a16:creationId xmlns="" xmlns:a16="http://schemas.microsoft.com/office/drawing/2014/main" id="{7B1B9628-0BD9-41D2-8904-BB9FA36F0390}"/>
                </a:ext>
              </a:extLst>
            </p:cNvPr>
            <p:cNvSpPr/>
            <p:nvPr/>
          </p:nvSpPr>
          <p:spPr>
            <a:xfrm>
              <a:off x="912669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="" xmlns:a16="http://schemas.microsoft.com/office/drawing/2014/main" id="{6E77A4A7-9B04-4853-9AF6-3F9942B45CA2}"/>
                </a:ext>
              </a:extLst>
            </p:cNvPr>
            <p:cNvSpPr/>
            <p:nvPr/>
          </p:nvSpPr>
          <p:spPr>
            <a:xfrm>
              <a:off x="1317388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암예방의 날 공동 홍보캠페인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72" name="다이아몬드 71">
            <a:extLst>
              <a:ext uri="{FF2B5EF4-FFF2-40B4-BE49-F238E27FC236}">
                <a16:creationId xmlns="" xmlns:a16="http://schemas.microsoft.com/office/drawing/2014/main" id="{E919FC9B-B8E8-4A35-9C00-887B6941F481}"/>
              </a:ext>
            </a:extLst>
          </p:cNvPr>
          <p:cNvSpPr/>
          <p:nvPr/>
        </p:nvSpPr>
        <p:spPr>
          <a:xfrm>
            <a:off x="104029" y="3843391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7" name="슬라이드 번호 개체 틀 145">
            <a:extLst>
              <a:ext uri="{FF2B5EF4-FFF2-40B4-BE49-F238E27FC236}">
                <a16:creationId xmlns="" xmlns:a16="http://schemas.microsoft.com/office/drawing/2014/main" id="{8109A496-5BF9-4023-B407-3CF3E78B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04150224" descr="EMB0000235c0c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3" y="1458687"/>
            <a:ext cx="2739633" cy="21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04151744" descr="EMB0000235c0c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1" y="1469573"/>
            <a:ext cx="2612571" cy="21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직사각형 129">
            <a:extLst>
              <a:ext uri="{FF2B5EF4-FFF2-40B4-BE49-F238E27FC236}">
                <a16:creationId xmlns="" xmlns:a16="http://schemas.microsoft.com/office/drawing/2014/main" id="{84BDED5F-99C5-4C7D-86B9-30022A4C3C72}"/>
              </a:ext>
            </a:extLst>
          </p:cNvPr>
          <p:cNvSpPr/>
          <p:nvPr/>
        </p:nvSpPr>
        <p:spPr>
          <a:xfrm>
            <a:off x="4987605" y="3684804"/>
            <a:ext cx="4015239" cy="26359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77" name="_x488656296" descr="EMB000027001b51">
            <a:extLst>
              <a:ext uri="{FF2B5EF4-FFF2-40B4-BE49-F238E27FC236}">
                <a16:creationId xmlns="" xmlns:a16="http://schemas.microsoft.com/office/drawing/2014/main" id="{1C16A3AD-98A4-451C-985B-E9A7A71D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51" y="4898823"/>
            <a:ext cx="1850484" cy="13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_x360021064" descr="EMB000027001b54">
            <a:extLst>
              <a:ext uri="{FF2B5EF4-FFF2-40B4-BE49-F238E27FC236}">
                <a16:creationId xmlns="" xmlns:a16="http://schemas.microsoft.com/office/drawing/2014/main" id="{B8E2C66C-3047-4FCD-B474-D81398C2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09" y="4902022"/>
            <a:ext cx="1850484" cy="13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직사각형 82">
            <a:extLst>
              <a:ext uri="{FF2B5EF4-FFF2-40B4-BE49-F238E27FC236}">
                <a16:creationId xmlns="" xmlns:a16="http://schemas.microsoft.com/office/drawing/2014/main" id="{5F266D3D-FB24-484A-9E0F-9C307FBB406B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="" xmlns:a16="http://schemas.microsoft.com/office/drawing/2014/main" id="{6775A561-404F-4B3A-B615-32A2235201FD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="" xmlns:a16="http://schemas.microsoft.com/office/drawing/2014/main" id="{9BCADCCF-4BEF-4BCC-A9BC-170F3B21CC93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="" xmlns:a16="http://schemas.microsoft.com/office/drawing/2014/main" id="{F09DB787-3B12-42AE-B9AA-BE5EDAF288EB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="" xmlns:a16="http://schemas.microsoft.com/office/drawing/2014/main" id="{A9A06527-0392-4D25-897C-F8BDE386FF7E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공동 캠페인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실시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="" xmlns:a16="http://schemas.microsoft.com/office/drawing/2014/main" id="{25FA90BF-E276-407A-81C6-5419DDD8F54D}"/>
              </a:ext>
            </a:extLst>
          </p:cNvPr>
          <p:cNvGrpSpPr/>
          <p:nvPr/>
        </p:nvGrpSpPr>
        <p:grpSpPr>
          <a:xfrm>
            <a:off x="903835" y="1438792"/>
            <a:ext cx="3924633" cy="454883"/>
            <a:chOff x="912670" y="1449489"/>
            <a:chExt cx="3924633" cy="454883"/>
          </a:xfrm>
        </p:grpSpPr>
        <p:sp>
          <p:nvSpPr>
            <p:cNvPr id="93" name="직사각형 92">
              <a:extLst>
                <a:ext uri="{FF2B5EF4-FFF2-40B4-BE49-F238E27FC236}">
                  <a16:creationId xmlns="" xmlns:a16="http://schemas.microsoft.com/office/drawing/2014/main" id="{C62231F1-7B77-4D46-A1E3-AEA4D7937F27}"/>
                </a:ext>
              </a:extLst>
            </p:cNvPr>
            <p:cNvSpPr/>
            <p:nvPr/>
          </p:nvSpPr>
          <p:spPr>
            <a:xfrm>
              <a:off x="912670" y="1449489"/>
              <a:ext cx="3898088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="" xmlns:a16="http://schemas.microsoft.com/office/drawing/2014/main" id="{B0554758-CEB7-40B9-A541-0D17153401AC}"/>
                </a:ext>
              </a:extLst>
            </p:cNvPr>
            <p:cNvSpPr/>
            <p:nvPr/>
          </p:nvSpPr>
          <p:spPr>
            <a:xfrm>
              <a:off x="1317389" y="1449489"/>
              <a:ext cx="351991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각종 행사 및 지역축제 활용</a:t>
              </a:r>
            </a:p>
          </p:txBody>
        </p:sp>
      </p:grpSp>
      <p:sp>
        <p:nvSpPr>
          <p:cNvPr id="95" name="다이아몬드 94">
            <a:extLst>
              <a:ext uri="{FF2B5EF4-FFF2-40B4-BE49-F238E27FC236}">
                <a16:creationId xmlns="" xmlns:a16="http://schemas.microsoft.com/office/drawing/2014/main" id="{0B50B88B-D2E4-4DD5-A58A-6E4E5A9507E2}"/>
              </a:ext>
            </a:extLst>
          </p:cNvPr>
          <p:cNvSpPr/>
          <p:nvPr/>
        </p:nvSpPr>
        <p:spPr>
          <a:xfrm>
            <a:off x="578403" y="1246194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2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="" xmlns:a16="http://schemas.microsoft.com/office/drawing/2014/main" id="{CEAB397F-C3EC-46F8-A655-B9FAA8939435}"/>
              </a:ext>
            </a:extLst>
          </p:cNvPr>
          <p:cNvSpPr/>
          <p:nvPr/>
        </p:nvSpPr>
        <p:spPr>
          <a:xfrm>
            <a:off x="5026761" y="3714300"/>
            <a:ext cx="2512636" cy="109576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핑크런대회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메디부산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2018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2U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콘서트 등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⇒10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여 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10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만여 명 참여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="" xmlns:a16="http://schemas.microsoft.com/office/drawing/2014/main" id="{EFDEB4D5-651C-427B-93C6-4EAB52C9E650}"/>
              </a:ext>
            </a:extLst>
          </p:cNvPr>
          <p:cNvSpPr/>
          <p:nvPr/>
        </p:nvSpPr>
        <p:spPr>
          <a:xfrm>
            <a:off x="107073" y="4902022"/>
            <a:ext cx="4694850" cy="15218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진주유등축제</a:t>
            </a:r>
            <a:endParaRPr lang="en-US" altLang="ko-KR" sz="140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양산삽량축제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⇒ 10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여 회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만여 명 참여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="" xmlns:a16="http://schemas.microsoft.com/office/drawing/2014/main" id="{746C97C6-EB31-43A5-83EA-49D3B2F3382C}"/>
              </a:ext>
            </a:extLst>
          </p:cNvPr>
          <p:cNvSpPr/>
          <p:nvPr/>
        </p:nvSpPr>
        <p:spPr>
          <a:xfrm>
            <a:off x="5576106" y="1492874"/>
            <a:ext cx="3121580" cy="18661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고래축제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웰빙라이프울산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등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⇒ 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회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만여 </a:t>
            </a:r>
            <a:r>
              <a: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명 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참여</a:t>
            </a:r>
            <a:endParaRPr lang="en-US" altLang="ko-KR" sz="140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40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40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40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40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40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="" xmlns:a16="http://schemas.microsoft.com/office/drawing/2014/main" id="{E9E7A5F0-6BAD-42EB-9631-C37C0D5C7622}"/>
              </a:ext>
            </a:extLst>
          </p:cNvPr>
          <p:cNvCxnSpPr>
            <a:cxnSpLocks/>
            <a:endCxn id="129" idx="1"/>
          </p:cNvCxnSpPr>
          <p:nvPr/>
        </p:nvCxnSpPr>
        <p:spPr>
          <a:xfrm flipV="1">
            <a:off x="5213714" y="2425937"/>
            <a:ext cx="362392" cy="267046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072196E1-5980-4784-98C0-14F896F71378}"/>
              </a:ext>
            </a:extLst>
          </p:cNvPr>
          <p:cNvCxnSpPr>
            <a:cxnSpLocks/>
          </p:cNvCxnSpPr>
          <p:nvPr/>
        </p:nvCxnSpPr>
        <p:spPr>
          <a:xfrm>
            <a:off x="4663948" y="3813584"/>
            <a:ext cx="304463" cy="370454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="" xmlns:a16="http://schemas.microsoft.com/office/drawing/2014/main" id="{1DD33DF6-00D3-4587-A301-65D66A70ABE7}"/>
              </a:ext>
            </a:extLst>
          </p:cNvPr>
          <p:cNvCxnSpPr>
            <a:cxnSpLocks/>
          </p:cNvCxnSpPr>
          <p:nvPr/>
        </p:nvCxnSpPr>
        <p:spPr>
          <a:xfrm flipV="1">
            <a:off x="1456827" y="4041630"/>
            <a:ext cx="122097" cy="1357552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BCEC6A00-1E16-4DD0-8B23-E269A66DC2CD}"/>
              </a:ext>
            </a:extLst>
          </p:cNvPr>
          <p:cNvGrpSpPr/>
          <p:nvPr/>
        </p:nvGrpSpPr>
        <p:grpSpPr>
          <a:xfrm>
            <a:off x="1019327" y="1974998"/>
            <a:ext cx="4245439" cy="3412212"/>
            <a:chOff x="5515417" y="2238077"/>
            <a:chExt cx="3529281" cy="2858497"/>
          </a:xfrm>
        </p:grpSpPr>
        <p:grpSp>
          <p:nvGrpSpPr>
            <p:cNvPr id="37" name="그룹 36">
              <a:extLst>
                <a:ext uri="{FF2B5EF4-FFF2-40B4-BE49-F238E27FC236}">
                  <a16:creationId xmlns="" xmlns:a16="http://schemas.microsoft.com/office/drawing/2014/main" id="{A744A820-6977-4839-B764-5D7A9A368D78}"/>
                </a:ext>
              </a:extLst>
            </p:cNvPr>
            <p:cNvGrpSpPr/>
            <p:nvPr/>
          </p:nvGrpSpPr>
          <p:grpSpPr>
            <a:xfrm>
              <a:off x="5515417" y="2238077"/>
              <a:ext cx="2969198" cy="2858497"/>
              <a:chOff x="5515417" y="2238077"/>
              <a:chExt cx="2969198" cy="285849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8" name="자유형: 도형 47">
                <a:extLst>
                  <a:ext uri="{FF2B5EF4-FFF2-40B4-BE49-F238E27FC236}">
                    <a16:creationId xmlns="" xmlns:a16="http://schemas.microsoft.com/office/drawing/2014/main" id="{197C2581-7B58-456C-8C00-BB2FDE0022ED}"/>
                  </a:ext>
                </a:extLst>
              </p:cNvPr>
              <p:cNvSpPr/>
              <p:nvPr/>
            </p:nvSpPr>
            <p:spPr>
              <a:xfrm>
                <a:off x="6258147" y="4358368"/>
                <a:ext cx="208608" cy="209395"/>
              </a:xfrm>
              <a:custGeom>
                <a:avLst/>
                <a:gdLst>
                  <a:gd name="connsiteX0" fmla="*/ 114300 w 262175"/>
                  <a:gd name="connsiteY0" fmla="*/ 21304 h 263164"/>
                  <a:gd name="connsiteX1" fmla="*/ 114300 w 262175"/>
                  <a:gd name="connsiteY1" fmla="*/ 21304 h 263164"/>
                  <a:gd name="connsiteX2" fmla="*/ 82550 w 262175"/>
                  <a:gd name="connsiteY2" fmla="*/ 72104 h 263164"/>
                  <a:gd name="connsiteX3" fmla="*/ 63500 w 262175"/>
                  <a:gd name="connsiteY3" fmla="*/ 84804 h 263164"/>
                  <a:gd name="connsiteX4" fmla="*/ 50800 w 262175"/>
                  <a:gd name="connsiteY4" fmla="*/ 122904 h 263164"/>
                  <a:gd name="connsiteX5" fmla="*/ 31750 w 262175"/>
                  <a:gd name="connsiteY5" fmla="*/ 161004 h 263164"/>
                  <a:gd name="connsiteX6" fmla="*/ 19050 w 262175"/>
                  <a:gd name="connsiteY6" fmla="*/ 180054 h 263164"/>
                  <a:gd name="connsiteX7" fmla="*/ 0 w 262175"/>
                  <a:gd name="connsiteY7" fmla="*/ 218154 h 263164"/>
                  <a:gd name="connsiteX8" fmla="*/ 44450 w 262175"/>
                  <a:gd name="connsiteY8" fmla="*/ 243554 h 263164"/>
                  <a:gd name="connsiteX9" fmla="*/ 63500 w 262175"/>
                  <a:gd name="connsiteY9" fmla="*/ 256254 h 263164"/>
                  <a:gd name="connsiteX10" fmla="*/ 82550 w 262175"/>
                  <a:gd name="connsiteY10" fmla="*/ 262604 h 263164"/>
                  <a:gd name="connsiteX11" fmla="*/ 114300 w 262175"/>
                  <a:gd name="connsiteY11" fmla="*/ 256254 h 263164"/>
                  <a:gd name="connsiteX12" fmla="*/ 133350 w 262175"/>
                  <a:gd name="connsiteY12" fmla="*/ 243554 h 263164"/>
                  <a:gd name="connsiteX13" fmla="*/ 158750 w 262175"/>
                  <a:gd name="connsiteY13" fmla="*/ 237204 h 263164"/>
                  <a:gd name="connsiteX14" fmla="*/ 184150 w 262175"/>
                  <a:gd name="connsiteY14" fmla="*/ 218154 h 263164"/>
                  <a:gd name="connsiteX15" fmla="*/ 228600 w 262175"/>
                  <a:gd name="connsiteY15" fmla="*/ 230854 h 263164"/>
                  <a:gd name="connsiteX16" fmla="*/ 260350 w 262175"/>
                  <a:gd name="connsiteY16" fmla="*/ 262604 h 263164"/>
                  <a:gd name="connsiteX17" fmla="*/ 254000 w 262175"/>
                  <a:gd name="connsiteY17" fmla="*/ 243554 h 263164"/>
                  <a:gd name="connsiteX18" fmla="*/ 247650 w 262175"/>
                  <a:gd name="connsiteY18" fmla="*/ 218154 h 263164"/>
                  <a:gd name="connsiteX19" fmla="*/ 234950 w 262175"/>
                  <a:gd name="connsiteY19" fmla="*/ 180054 h 263164"/>
                  <a:gd name="connsiteX20" fmla="*/ 228600 w 262175"/>
                  <a:gd name="connsiteY20" fmla="*/ 154654 h 263164"/>
                  <a:gd name="connsiteX21" fmla="*/ 190500 w 262175"/>
                  <a:gd name="connsiteY21" fmla="*/ 116554 h 263164"/>
                  <a:gd name="connsiteX22" fmla="*/ 171450 w 262175"/>
                  <a:gd name="connsiteY22" fmla="*/ 154654 h 263164"/>
                  <a:gd name="connsiteX23" fmla="*/ 152400 w 262175"/>
                  <a:gd name="connsiteY23" fmla="*/ 161004 h 263164"/>
                  <a:gd name="connsiteX24" fmla="*/ 133350 w 262175"/>
                  <a:gd name="connsiteY24" fmla="*/ 154654 h 263164"/>
                  <a:gd name="connsiteX25" fmla="*/ 133350 w 262175"/>
                  <a:gd name="connsiteY25" fmla="*/ 34004 h 263164"/>
                  <a:gd name="connsiteX26" fmla="*/ 120650 w 262175"/>
                  <a:gd name="connsiteY26" fmla="*/ 14954 h 263164"/>
                  <a:gd name="connsiteX27" fmla="*/ 101600 w 262175"/>
                  <a:gd name="connsiteY27" fmla="*/ 2254 h 263164"/>
                  <a:gd name="connsiteX28" fmla="*/ 120650 w 262175"/>
                  <a:gd name="connsiteY28" fmla="*/ 8604 h 263164"/>
                  <a:gd name="connsiteX29" fmla="*/ 139700 w 262175"/>
                  <a:gd name="connsiteY29" fmla="*/ 21304 h 263164"/>
                  <a:gd name="connsiteX30" fmla="*/ 114300 w 262175"/>
                  <a:gd name="connsiteY30" fmla="*/ 21304 h 2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2175" h="263164">
                    <a:moveTo>
                      <a:pt x="114300" y="21304"/>
                    </a:moveTo>
                    <a:lnTo>
                      <a:pt x="114300" y="21304"/>
                    </a:lnTo>
                    <a:cubicBezTo>
                      <a:pt x="103717" y="38237"/>
                      <a:pt x="95024" y="56511"/>
                      <a:pt x="82550" y="72104"/>
                    </a:cubicBezTo>
                    <a:cubicBezTo>
                      <a:pt x="77782" y="78063"/>
                      <a:pt x="67545" y="78332"/>
                      <a:pt x="63500" y="84804"/>
                    </a:cubicBezTo>
                    <a:cubicBezTo>
                      <a:pt x="56405" y="96156"/>
                      <a:pt x="58226" y="111765"/>
                      <a:pt x="50800" y="122904"/>
                    </a:cubicBezTo>
                    <a:cubicBezTo>
                      <a:pt x="14404" y="177499"/>
                      <a:pt x="58040" y="108424"/>
                      <a:pt x="31750" y="161004"/>
                    </a:cubicBezTo>
                    <a:cubicBezTo>
                      <a:pt x="28337" y="167830"/>
                      <a:pt x="22463" y="173228"/>
                      <a:pt x="19050" y="180054"/>
                    </a:cubicBezTo>
                    <a:cubicBezTo>
                      <a:pt x="-7240" y="232634"/>
                      <a:pt x="36396" y="163559"/>
                      <a:pt x="0" y="218154"/>
                    </a:cubicBezTo>
                    <a:cubicBezTo>
                      <a:pt x="36190" y="254344"/>
                      <a:pt x="-322" y="224366"/>
                      <a:pt x="44450" y="243554"/>
                    </a:cubicBezTo>
                    <a:cubicBezTo>
                      <a:pt x="51465" y="246560"/>
                      <a:pt x="56674" y="252841"/>
                      <a:pt x="63500" y="256254"/>
                    </a:cubicBezTo>
                    <a:cubicBezTo>
                      <a:pt x="69487" y="259247"/>
                      <a:pt x="76200" y="260487"/>
                      <a:pt x="82550" y="262604"/>
                    </a:cubicBezTo>
                    <a:cubicBezTo>
                      <a:pt x="93133" y="260487"/>
                      <a:pt x="104194" y="260044"/>
                      <a:pt x="114300" y="256254"/>
                    </a:cubicBezTo>
                    <a:cubicBezTo>
                      <a:pt x="121446" y="253574"/>
                      <a:pt x="126335" y="246560"/>
                      <a:pt x="133350" y="243554"/>
                    </a:cubicBezTo>
                    <a:cubicBezTo>
                      <a:pt x="141372" y="240116"/>
                      <a:pt x="150283" y="239321"/>
                      <a:pt x="158750" y="237204"/>
                    </a:cubicBezTo>
                    <a:cubicBezTo>
                      <a:pt x="167217" y="230854"/>
                      <a:pt x="173883" y="220721"/>
                      <a:pt x="184150" y="218154"/>
                    </a:cubicBezTo>
                    <a:cubicBezTo>
                      <a:pt x="188706" y="217015"/>
                      <a:pt x="222237" y="228733"/>
                      <a:pt x="228600" y="230854"/>
                    </a:cubicBezTo>
                    <a:cubicBezTo>
                      <a:pt x="230717" y="234029"/>
                      <a:pt x="249767" y="267896"/>
                      <a:pt x="260350" y="262604"/>
                    </a:cubicBezTo>
                    <a:cubicBezTo>
                      <a:pt x="266337" y="259611"/>
                      <a:pt x="255839" y="249990"/>
                      <a:pt x="254000" y="243554"/>
                    </a:cubicBezTo>
                    <a:cubicBezTo>
                      <a:pt x="251602" y="235163"/>
                      <a:pt x="250158" y="226513"/>
                      <a:pt x="247650" y="218154"/>
                    </a:cubicBezTo>
                    <a:cubicBezTo>
                      <a:pt x="243803" y="205332"/>
                      <a:pt x="238197" y="193041"/>
                      <a:pt x="234950" y="180054"/>
                    </a:cubicBezTo>
                    <a:cubicBezTo>
                      <a:pt x="232833" y="171587"/>
                      <a:pt x="232503" y="162460"/>
                      <a:pt x="228600" y="154654"/>
                    </a:cubicBezTo>
                    <a:cubicBezTo>
                      <a:pt x="216785" y="131025"/>
                      <a:pt x="209836" y="129445"/>
                      <a:pt x="190500" y="116554"/>
                    </a:cubicBezTo>
                    <a:cubicBezTo>
                      <a:pt x="186317" y="129103"/>
                      <a:pt x="182641" y="145702"/>
                      <a:pt x="171450" y="154654"/>
                    </a:cubicBezTo>
                    <a:cubicBezTo>
                      <a:pt x="166223" y="158835"/>
                      <a:pt x="158750" y="158887"/>
                      <a:pt x="152400" y="161004"/>
                    </a:cubicBezTo>
                    <a:cubicBezTo>
                      <a:pt x="146050" y="158887"/>
                      <a:pt x="136068" y="160771"/>
                      <a:pt x="133350" y="154654"/>
                    </a:cubicBezTo>
                    <a:cubicBezTo>
                      <a:pt x="120086" y="124810"/>
                      <a:pt x="130954" y="60356"/>
                      <a:pt x="133350" y="34004"/>
                    </a:cubicBezTo>
                    <a:cubicBezTo>
                      <a:pt x="129117" y="27654"/>
                      <a:pt x="126046" y="20350"/>
                      <a:pt x="120650" y="14954"/>
                    </a:cubicBezTo>
                    <a:cubicBezTo>
                      <a:pt x="115254" y="9558"/>
                      <a:pt x="101600" y="9886"/>
                      <a:pt x="101600" y="2254"/>
                    </a:cubicBezTo>
                    <a:cubicBezTo>
                      <a:pt x="101600" y="-4439"/>
                      <a:pt x="114663" y="5611"/>
                      <a:pt x="120650" y="8604"/>
                    </a:cubicBezTo>
                    <a:cubicBezTo>
                      <a:pt x="127476" y="12017"/>
                      <a:pt x="134304" y="15908"/>
                      <a:pt x="139700" y="21304"/>
                    </a:cubicBezTo>
                    <a:cubicBezTo>
                      <a:pt x="141197" y="22801"/>
                      <a:pt x="118533" y="21304"/>
                      <a:pt x="114300" y="213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grpSp>
            <p:nvGrpSpPr>
              <p:cNvPr id="49" name="그룹 48">
                <a:extLst>
                  <a:ext uri="{FF2B5EF4-FFF2-40B4-BE49-F238E27FC236}">
                    <a16:creationId xmlns="" xmlns:a16="http://schemas.microsoft.com/office/drawing/2014/main" id="{7A5D9639-A752-4E8A-AD8A-49CE75B86B78}"/>
                  </a:ext>
                </a:extLst>
              </p:cNvPr>
              <p:cNvGrpSpPr/>
              <p:nvPr/>
            </p:nvGrpSpPr>
            <p:grpSpPr>
              <a:xfrm>
                <a:off x="5515417" y="2238077"/>
                <a:ext cx="2969198" cy="2858497"/>
                <a:chOff x="5515417" y="2238077"/>
                <a:chExt cx="2969198" cy="2858497"/>
              </a:xfrm>
              <a:grpFill/>
            </p:grpSpPr>
            <p:sp>
              <p:nvSpPr>
                <p:cNvPr id="50" name="자유형: 도형 49">
                  <a:extLst>
                    <a:ext uri="{FF2B5EF4-FFF2-40B4-BE49-F238E27FC236}">
                      <a16:creationId xmlns="" xmlns:a16="http://schemas.microsoft.com/office/drawing/2014/main" id="{C3535F32-F216-4F1A-BD12-1D7188452646}"/>
                    </a:ext>
                  </a:extLst>
                </p:cNvPr>
                <p:cNvSpPr/>
                <p:nvPr/>
              </p:nvSpPr>
              <p:spPr>
                <a:xfrm>
                  <a:off x="5515417" y="2238077"/>
                  <a:ext cx="2969198" cy="2478386"/>
                </a:xfrm>
                <a:custGeom>
                  <a:avLst/>
                  <a:gdLst>
                    <a:gd name="connsiteX0" fmla="*/ 711200 w 3704625"/>
                    <a:gd name="connsiteY0" fmla="*/ 31750 h 3143250"/>
                    <a:gd name="connsiteX1" fmla="*/ 711200 w 3704625"/>
                    <a:gd name="connsiteY1" fmla="*/ 31750 h 3143250"/>
                    <a:gd name="connsiteX2" fmla="*/ 730250 w 3704625"/>
                    <a:gd name="connsiteY2" fmla="*/ 88900 h 3143250"/>
                    <a:gd name="connsiteX3" fmla="*/ 749300 w 3704625"/>
                    <a:gd name="connsiteY3" fmla="*/ 101600 h 3143250"/>
                    <a:gd name="connsiteX4" fmla="*/ 768350 w 3704625"/>
                    <a:gd name="connsiteY4" fmla="*/ 120650 h 3143250"/>
                    <a:gd name="connsiteX5" fmla="*/ 806450 w 3704625"/>
                    <a:gd name="connsiteY5" fmla="*/ 146050 h 3143250"/>
                    <a:gd name="connsiteX6" fmla="*/ 819150 w 3704625"/>
                    <a:gd name="connsiteY6" fmla="*/ 165100 h 3143250"/>
                    <a:gd name="connsiteX7" fmla="*/ 825500 w 3704625"/>
                    <a:gd name="connsiteY7" fmla="*/ 203200 h 3143250"/>
                    <a:gd name="connsiteX8" fmla="*/ 863600 w 3704625"/>
                    <a:gd name="connsiteY8" fmla="*/ 228600 h 3143250"/>
                    <a:gd name="connsiteX9" fmla="*/ 889000 w 3704625"/>
                    <a:gd name="connsiteY9" fmla="*/ 209550 h 3143250"/>
                    <a:gd name="connsiteX10" fmla="*/ 914400 w 3704625"/>
                    <a:gd name="connsiteY10" fmla="*/ 184150 h 3143250"/>
                    <a:gd name="connsiteX11" fmla="*/ 933450 w 3704625"/>
                    <a:gd name="connsiteY11" fmla="*/ 196850 h 3143250"/>
                    <a:gd name="connsiteX12" fmla="*/ 939800 w 3704625"/>
                    <a:gd name="connsiteY12" fmla="*/ 215900 h 3143250"/>
                    <a:gd name="connsiteX13" fmla="*/ 971550 w 3704625"/>
                    <a:gd name="connsiteY13" fmla="*/ 254000 h 3143250"/>
                    <a:gd name="connsiteX14" fmla="*/ 1041400 w 3704625"/>
                    <a:gd name="connsiteY14" fmla="*/ 241300 h 3143250"/>
                    <a:gd name="connsiteX15" fmla="*/ 1060450 w 3704625"/>
                    <a:gd name="connsiteY15" fmla="*/ 228600 h 3143250"/>
                    <a:gd name="connsiteX16" fmla="*/ 1079500 w 3704625"/>
                    <a:gd name="connsiteY16" fmla="*/ 222250 h 3143250"/>
                    <a:gd name="connsiteX17" fmla="*/ 1117600 w 3704625"/>
                    <a:gd name="connsiteY17" fmla="*/ 203200 h 3143250"/>
                    <a:gd name="connsiteX18" fmla="*/ 1143000 w 3704625"/>
                    <a:gd name="connsiteY18" fmla="*/ 209550 h 3143250"/>
                    <a:gd name="connsiteX19" fmla="*/ 1162050 w 3704625"/>
                    <a:gd name="connsiteY19" fmla="*/ 228600 h 3143250"/>
                    <a:gd name="connsiteX20" fmla="*/ 1181100 w 3704625"/>
                    <a:gd name="connsiteY20" fmla="*/ 241300 h 3143250"/>
                    <a:gd name="connsiteX21" fmla="*/ 1193800 w 3704625"/>
                    <a:gd name="connsiteY21" fmla="*/ 260350 h 3143250"/>
                    <a:gd name="connsiteX22" fmla="*/ 1212850 w 3704625"/>
                    <a:gd name="connsiteY22" fmla="*/ 266700 h 3143250"/>
                    <a:gd name="connsiteX23" fmla="*/ 1238250 w 3704625"/>
                    <a:gd name="connsiteY23" fmla="*/ 304800 h 3143250"/>
                    <a:gd name="connsiteX24" fmla="*/ 1270000 w 3704625"/>
                    <a:gd name="connsiteY24" fmla="*/ 342900 h 3143250"/>
                    <a:gd name="connsiteX25" fmla="*/ 1295400 w 3704625"/>
                    <a:gd name="connsiteY25" fmla="*/ 393700 h 3143250"/>
                    <a:gd name="connsiteX26" fmla="*/ 1333500 w 3704625"/>
                    <a:gd name="connsiteY26" fmla="*/ 419100 h 3143250"/>
                    <a:gd name="connsiteX27" fmla="*/ 1365250 w 3704625"/>
                    <a:gd name="connsiteY27" fmla="*/ 463550 h 3143250"/>
                    <a:gd name="connsiteX28" fmla="*/ 1384300 w 3704625"/>
                    <a:gd name="connsiteY28" fmla="*/ 482600 h 3143250"/>
                    <a:gd name="connsiteX29" fmla="*/ 1397000 w 3704625"/>
                    <a:gd name="connsiteY29" fmla="*/ 520700 h 3143250"/>
                    <a:gd name="connsiteX30" fmla="*/ 1416050 w 3704625"/>
                    <a:gd name="connsiteY30" fmla="*/ 565150 h 3143250"/>
                    <a:gd name="connsiteX31" fmla="*/ 1409700 w 3704625"/>
                    <a:gd name="connsiteY31" fmla="*/ 635000 h 3143250"/>
                    <a:gd name="connsiteX32" fmla="*/ 1397000 w 3704625"/>
                    <a:gd name="connsiteY32" fmla="*/ 654050 h 3143250"/>
                    <a:gd name="connsiteX33" fmla="*/ 1390650 w 3704625"/>
                    <a:gd name="connsiteY33" fmla="*/ 673100 h 3143250"/>
                    <a:gd name="connsiteX34" fmla="*/ 1377950 w 3704625"/>
                    <a:gd name="connsiteY34" fmla="*/ 730250 h 3143250"/>
                    <a:gd name="connsiteX35" fmla="*/ 1422400 w 3704625"/>
                    <a:gd name="connsiteY35" fmla="*/ 736600 h 3143250"/>
                    <a:gd name="connsiteX36" fmla="*/ 1485900 w 3704625"/>
                    <a:gd name="connsiteY36" fmla="*/ 723900 h 3143250"/>
                    <a:gd name="connsiteX37" fmla="*/ 1524000 w 3704625"/>
                    <a:gd name="connsiteY37" fmla="*/ 704850 h 3143250"/>
                    <a:gd name="connsiteX38" fmla="*/ 1574800 w 3704625"/>
                    <a:gd name="connsiteY38" fmla="*/ 749300 h 3143250"/>
                    <a:gd name="connsiteX39" fmla="*/ 1600200 w 3704625"/>
                    <a:gd name="connsiteY39" fmla="*/ 723900 h 3143250"/>
                    <a:gd name="connsiteX40" fmla="*/ 1612900 w 3704625"/>
                    <a:gd name="connsiteY40" fmla="*/ 704850 h 3143250"/>
                    <a:gd name="connsiteX41" fmla="*/ 1638300 w 3704625"/>
                    <a:gd name="connsiteY41" fmla="*/ 685800 h 3143250"/>
                    <a:gd name="connsiteX42" fmla="*/ 1701800 w 3704625"/>
                    <a:gd name="connsiteY42" fmla="*/ 704850 h 3143250"/>
                    <a:gd name="connsiteX43" fmla="*/ 1720850 w 3704625"/>
                    <a:gd name="connsiteY43" fmla="*/ 717550 h 3143250"/>
                    <a:gd name="connsiteX44" fmla="*/ 1752600 w 3704625"/>
                    <a:gd name="connsiteY44" fmla="*/ 768350 h 3143250"/>
                    <a:gd name="connsiteX45" fmla="*/ 1765300 w 3704625"/>
                    <a:gd name="connsiteY45" fmla="*/ 787400 h 3143250"/>
                    <a:gd name="connsiteX46" fmla="*/ 1816100 w 3704625"/>
                    <a:gd name="connsiteY46" fmla="*/ 800100 h 3143250"/>
                    <a:gd name="connsiteX47" fmla="*/ 1854200 w 3704625"/>
                    <a:gd name="connsiteY47" fmla="*/ 819150 h 3143250"/>
                    <a:gd name="connsiteX48" fmla="*/ 1873250 w 3704625"/>
                    <a:gd name="connsiteY48" fmla="*/ 831850 h 3143250"/>
                    <a:gd name="connsiteX49" fmla="*/ 1924050 w 3704625"/>
                    <a:gd name="connsiteY49" fmla="*/ 819150 h 3143250"/>
                    <a:gd name="connsiteX50" fmla="*/ 1962150 w 3704625"/>
                    <a:gd name="connsiteY50" fmla="*/ 800100 h 3143250"/>
                    <a:gd name="connsiteX51" fmla="*/ 1981200 w 3704625"/>
                    <a:gd name="connsiteY51" fmla="*/ 781050 h 3143250"/>
                    <a:gd name="connsiteX52" fmla="*/ 2019300 w 3704625"/>
                    <a:gd name="connsiteY52" fmla="*/ 768350 h 3143250"/>
                    <a:gd name="connsiteX53" fmla="*/ 2038350 w 3704625"/>
                    <a:gd name="connsiteY53" fmla="*/ 762000 h 3143250"/>
                    <a:gd name="connsiteX54" fmla="*/ 2057400 w 3704625"/>
                    <a:gd name="connsiteY54" fmla="*/ 755650 h 3143250"/>
                    <a:gd name="connsiteX55" fmla="*/ 2108200 w 3704625"/>
                    <a:gd name="connsiteY55" fmla="*/ 749300 h 3143250"/>
                    <a:gd name="connsiteX56" fmla="*/ 2146300 w 3704625"/>
                    <a:gd name="connsiteY56" fmla="*/ 698500 h 3143250"/>
                    <a:gd name="connsiteX57" fmla="*/ 2152650 w 3704625"/>
                    <a:gd name="connsiteY57" fmla="*/ 666750 h 3143250"/>
                    <a:gd name="connsiteX58" fmla="*/ 2197100 w 3704625"/>
                    <a:gd name="connsiteY58" fmla="*/ 635000 h 3143250"/>
                    <a:gd name="connsiteX59" fmla="*/ 2222500 w 3704625"/>
                    <a:gd name="connsiteY59" fmla="*/ 647700 h 3143250"/>
                    <a:gd name="connsiteX60" fmla="*/ 2235200 w 3704625"/>
                    <a:gd name="connsiteY60" fmla="*/ 666750 h 3143250"/>
                    <a:gd name="connsiteX61" fmla="*/ 2254250 w 3704625"/>
                    <a:gd name="connsiteY61" fmla="*/ 685800 h 3143250"/>
                    <a:gd name="connsiteX62" fmla="*/ 2266950 w 3704625"/>
                    <a:gd name="connsiteY62" fmla="*/ 825500 h 3143250"/>
                    <a:gd name="connsiteX63" fmla="*/ 2279650 w 3704625"/>
                    <a:gd name="connsiteY63" fmla="*/ 850900 h 3143250"/>
                    <a:gd name="connsiteX64" fmla="*/ 2311400 w 3704625"/>
                    <a:gd name="connsiteY64" fmla="*/ 895350 h 3143250"/>
                    <a:gd name="connsiteX65" fmla="*/ 2413000 w 3704625"/>
                    <a:gd name="connsiteY65" fmla="*/ 882650 h 3143250"/>
                    <a:gd name="connsiteX66" fmla="*/ 2451100 w 3704625"/>
                    <a:gd name="connsiteY66" fmla="*/ 869950 h 3143250"/>
                    <a:gd name="connsiteX67" fmla="*/ 2489200 w 3704625"/>
                    <a:gd name="connsiteY67" fmla="*/ 844550 h 3143250"/>
                    <a:gd name="connsiteX68" fmla="*/ 2527300 w 3704625"/>
                    <a:gd name="connsiteY68" fmla="*/ 831850 h 3143250"/>
                    <a:gd name="connsiteX69" fmla="*/ 2552700 w 3704625"/>
                    <a:gd name="connsiteY69" fmla="*/ 844550 h 3143250"/>
                    <a:gd name="connsiteX70" fmla="*/ 2571750 w 3704625"/>
                    <a:gd name="connsiteY70" fmla="*/ 850900 h 3143250"/>
                    <a:gd name="connsiteX71" fmla="*/ 2616200 w 3704625"/>
                    <a:gd name="connsiteY71" fmla="*/ 882650 h 3143250"/>
                    <a:gd name="connsiteX72" fmla="*/ 2641600 w 3704625"/>
                    <a:gd name="connsiteY72" fmla="*/ 889000 h 3143250"/>
                    <a:gd name="connsiteX73" fmla="*/ 2717800 w 3704625"/>
                    <a:gd name="connsiteY73" fmla="*/ 901700 h 3143250"/>
                    <a:gd name="connsiteX74" fmla="*/ 2774950 w 3704625"/>
                    <a:gd name="connsiteY74" fmla="*/ 895350 h 3143250"/>
                    <a:gd name="connsiteX75" fmla="*/ 2819400 w 3704625"/>
                    <a:gd name="connsiteY75" fmla="*/ 882650 h 3143250"/>
                    <a:gd name="connsiteX76" fmla="*/ 2832100 w 3704625"/>
                    <a:gd name="connsiteY76" fmla="*/ 863600 h 3143250"/>
                    <a:gd name="connsiteX77" fmla="*/ 2870200 w 3704625"/>
                    <a:gd name="connsiteY77" fmla="*/ 850900 h 3143250"/>
                    <a:gd name="connsiteX78" fmla="*/ 2908300 w 3704625"/>
                    <a:gd name="connsiteY78" fmla="*/ 819150 h 3143250"/>
                    <a:gd name="connsiteX79" fmla="*/ 2927350 w 3704625"/>
                    <a:gd name="connsiteY79" fmla="*/ 800100 h 3143250"/>
                    <a:gd name="connsiteX80" fmla="*/ 2965450 w 3704625"/>
                    <a:gd name="connsiteY80" fmla="*/ 774700 h 3143250"/>
                    <a:gd name="connsiteX81" fmla="*/ 2984500 w 3704625"/>
                    <a:gd name="connsiteY81" fmla="*/ 755650 h 3143250"/>
                    <a:gd name="connsiteX82" fmla="*/ 3022600 w 3704625"/>
                    <a:gd name="connsiteY82" fmla="*/ 742950 h 3143250"/>
                    <a:gd name="connsiteX83" fmla="*/ 3143250 w 3704625"/>
                    <a:gd name="connsiteY83" fmla="*/ 749300 h 3143250"/>
                    <a:gd name="connsiteX84" fmla="*/ 3219450 w 3704625"/>
                    <a:gd name="connsiteY84" fmla="*/ 812800 h 3143250"/>
                    <a:gd name="connsiteX85" fmla="*/ 3276600 w 3704625"/>
                    <a:gd name="connsiteY85" fmla="*/ 844550 h 3143250"/>
                    <a:gd name="connsiteX86" fmla="*/ 3295650 w 3704625"/>
                    <a:gd name="connsiteY86" fmla="*/ 838200 h 3143250"/>
                    <a:gd name="connsiteX87" fmla="*/ 3308350 w 3704625"/>
                    <a:gd name="connsiteY87" fmla="*/ 819150 h 3143250"/>
                    <a:gd name="connsiteX88" fmla="*/ 3289300 w 3704625"/>
                    <a:gd name="connsiteY88" fmla="*/ 927100 h 3143250"/>
                    <a:gd name="connsiteX89" fmla="*/ 3263900 w 3704625"/>
                    <a:gd name="connsiteY89" fmla="*/ 946150 h 3143250"/>
                    <a:gd name="connsiteX90" fmla="*/ 3244850 w 3704625"/>
                    <a:gd name="connsiteY90" fmla="*/ 965200 h 3143250"/>
                    <a:gd name="connsiteX91" fmla="*/ 3206750 w 3704625"/>
                    <a:gd name="connsiteY91" fmla="*/ 977900 h 3143250"/>
                    <a:gd name="connsiteX92" fmla="*/ 3187700 w 3704625"/>
                    <a:gd name="connsiteY92" fmla="*/ 990600 h 3143250"/>
                    <a:gd name="connsiteX93" fmla="*/ 3225800 w 3704625"/>
                    <a:gd name="connsiteY93" fmla="*/ 1035050 h 3143250"/>
                    <a:gd name="connsiteX94" fmla="*/ 3257550 w 3704625"/>
                    <a:gd name="connsiteY94" fmla="*/ 1066800 h 3143250"/>
                    <a:gd name="connsiteX95" fmla="*/ 3295650 w 3704625"/>
                    <a:gd name="connsiteY95" fmla="*/ 1073150 h 3143250"/>
                    <a:gd name="connsiteX96" fmla="*/ 3384550 w 3704625"/>
                    <a:gd name="connsiteY96" fmla="*/ 1085850 h 3143250"/>
                    <a:gd name="connsiteX97" fmla="*/ 3409950 w 3704625"/>
                    <a:gd name="connsiteY97" fmla="*/ 1111250 h 3143250"/>
                    <a:gd name="connsiteX98" fmla="*/ 3416300 w 3704625"/>
                    <a:gd name="connsiteY98" fmla="*/ 1130300 h 3143250"/>
                    <a:gd name="connsiteX99" fmla="*/ 3473450 w 3704625"/>
                    <a:gd name="connsiteY99" fmla="*/ 1174750 h 3143250"/>
                    <a:gd name="connsiteX100" fmla="*/ 3492500 w 3704625"/>
                    <a:gd name="connsiteY100" fmla="*/ 1187450 h 3143250"/>
                    <a:gd name="connsiteX101" fmla="*/ 3511550 w 3704625"/>
                    <a:gd name="connsiteY101" fmla="*/ 1200150 h 3143250"/>
                    <a:gd name="connsiteX102" fmla="*/ 3536950 w 3704625"/>
                    <a:gd name="connsiteY102" fmla="*/ 1206500 h 3143250"/>
                    <a:gd name="connsiteX103" fmla="*/ 3556000 w 3704625"/>
                    <a:gd name="connsiteY103" fmla="*/ 1219200 h 3143250"/>
                    <a:gd name="connsiteX104" fmla="*/ 3581400 w 3704625"/>
                    <a:gd name="connsiteY104" fmla="*/ 1225550 h 3143250"/>
                    <a:gd name="connsiteX105" fmla="*/ 3594100 w 3704625"/>
                    <a:gd name="connsiteY105" fmla="*/ 1244600 h 3143250"/>
                    <a:gd name="connsiteX106" fmla="*/ 3619500 w 3704625"/>
                    <a:gd name="connsiteY106" fmla="*/ 1263650 h 3143250"/>
                    <a:gd name="connsiteX107" fmla="*/ 3632200 w 3704625"/>
                    <a:gd name="connsiteY107" fmla="*/ 1282700 h 3143250"/>
                    <a:gd name="connsiteX108" fmla="*/ 3695700 w 3704625"/>
                    <a:gd name="connsiteY108" fmla="*/ 1333500 h 3143250"/>
                    <a:gd name="connsiteX109" fmla="*/ 3695700 w 3704625"/>
                    <a:gd name="connsiteY109" fmla="*/ 1403350 h 3143250"/>
                    <a:gd name="connsiteX110" fmla="*/ 3670300 w 3704625"/>
                    <a:gd name="connsiteY110" fmla="*/ 1428750 h 3143250"/>
                    <a:gd name="connsiteX111" fmla="*/ 3638550 w 3704625"/>
                    <a:gd name="connsiteY111" fmla="*/ 1473200 h 3143250"/>
                    <a:gd name="connsiteX112" fmla="*/ 3619500 w 3704625"/>
                    <a:gd name="connsiteY112" fmla="*/ 1485900 h 3143250"/>
                    <a:gd name="connsiteX113" fmla="*/ 3575050 w 3704625"/>
                    <a:gd name="connsiteY113" fmla="*/ 1543050 h 3143250"/>
                    <a:gd name="connsiteX114" fmla="*/ 3556000 w 3704625"/>
                    <a:gd name="connsiteY114" fmla="*/ 1555750 h 3143250"/>
                    <a:gd name="connsiteX115" fmla="*/ 3530600 w 3704625"/>
                    <a:gd name="connsiteY115" fmla="*/ 1562100 h 3143250"/>
                    <a:gd name="connsiteX116" fmla="*/ 3492500 w 3704625"/>
                    <a:gd name="connsiteY116" fmla="*/ 1606550 h 3143250"/>
                    <a:gd name="connsiteX117" fmla="*/ 3479800 w 3704625"/>
                    <a:gd name="connsiteY117" fmla="*/ 1644650 h 3143250"/>
                    <a:gd name="connsiteX118" fmla="*/ 3473450 w 3704625"/>
                    <a:gd name="connsiteY118" fmla="*/ 1663700 h 3143250"/>
                    <a:gd name="connsiteX119" fmla="*/ 3403600 w 3704625"/>
                    <a:gd name="connsiteY119" fmla="*/ 1676400 h 3143250"/>
                    <a:gd name="connsiteX120" fmla="*/ 3378200 w 3704625"/>
                    <a:gd name="connsiteY120" fmla="*/ 1714500 h 3143250"/>
                    <a:gd name="connsiteX121" fmla="*/ 3365500 w 3704625"/>
                    <a:gd name="connsiteY121" fmla="*/ 1733550 h 3143250"/>
                    <a:gd name="connsiteX122" fmla="*/ 3308350 w 3704625"/>
                    <a:gd name="connsiteY122" fmla="*/ 1784350 h 3143250"/>
                    <a:gd name="connsiteX123" fmla="*/ 3295650 w 3704625"/>
                    <a:gd name="connsiteY123" fmla="*/ 1803400 h 3143250"/>
                    <a:gd name="connsiteX124" fmla="*/ 3276600 w 3704625"/>
                    <a:gd name="connsiteY124" fmla="*/ 1809750 h 3143250"/>
                    <a:gd name="connsiteX125" fmla="*/ 3257550 w 3704625"/>
                    <a:gd name="connsiteY125" fmla="*/ 1822450 h 3143250"/>
                    <a:gd name="connsiteX126" fmla="*/ 3232150 w 3704625"/>
                    <a:gd name="connsiteY126" fmla="*/ 1860550 h 3143250"/>
                    <a:gd name="connsiteX127" fmla="*/ 3194050 w 3704625"/>
                    <a:gd name="connsiteY127" fmla="*/ 1898650 h 3143250"/>
                    <a:gd name="connsiteX128" fmla="*/ 3181350 w 3704625"/>
                    <a:gd name="connsiteY128" fmla="*/ 1917700 h 3143250"/>
                    <a:gd name="connsiteX129" fmla="*/ 3162300 w 3704625"/>
                    <a:gd name="connsiteY129" fmla="*/ 1924050 h 3143250"/>
                    <a:gd name="connsiteX130" fmla="*/ 3143250 w 3704625"/>
                    <a:gd name="connsiteY130" fmla="*/ 1936750 h 3143250"/>
                    <a:gd name="connsiteX131" fmla="*/ 3086100 w 3704625"/>
                    <a:gd name="connsiteY131" fmla="*/ 1943100 h 3143250"/>
                    <a:gd name="connsiteX132" fmla="*/ 3067050 w 3704625"/>
                    <a:gd name="connsiteY132" fmla="*/ 1949450 h 3143250"/>
                    <a:gd name="connsiteX133" fmla="*/ 3028950 w 3704625"/>
                    <a:gd name="connsiteY133" fmla="*/ 1974850 h 3143250"/>
                    <a:gd name="connsiteX134" fmla="*/ 3009900 w 3704625"/>
                    <a:gd name="connsiteY134" fmla="*/ 1981200 h 3143250"/>
                    <a:gd name="connsiteX135" fmla="*/ 2971800 w 3704625"/>
                    <a:gd name="connsiteY135" fmla="*/ 2012950 h 3143250"/>
                    <a:gd name="connsiteX136" fmla="*/ 2946400 w 3704625"/>
                    <a:gd name="connsiteY136" fmla="*/ 2051050 h 3143250"/>
                    <a:gd name="connsiteX137" fmla="*/ 2933700 w 3704625"/>
                    <a:gd name="connsiteY137" fmla="*/ 2070100 h 3143250"/>
                    <a:gd name="connsiteX138" fmla="*/ 2882900 w 3704625"/>
                    <a:gd name="connsiteY138" fmla="*/ 2076450 h 3143250"/>
                    <a:gd name="connsiteX139" fmla="*/ 2749550 w 3704625"/>
                    <a:gd name="connsiteY139" fmla="*/ 2044700 h 3143250"/>
                    <a:gd name="connsiteX140" fmla="*/ 2762250 w 3704625"/>
                    <a:gd name="connsiteY140" fmla="*/ 2076450 h 3143250"/>
                    <a:gd name="connsiteX141" fmla="*/ 2774950 w 3704625"/>
                    <a:gd name="connsiteY141" fmla="*/ 2101850 h 3143250"/>
                    <a:gd name="connsiteX142" fmla="*/ 2813050 w 3704625"/>
                    <a:gd name="connsiteY142" fmla="*/ 2133600 h 3143250"/>
                    <a:gd name="connsiteX143" fmla="*/ 2838450 w 3704625"/>
                    <a:gd name="connsiteY143" fmla="*/ 2146300 h 3143250"/>
                    <a:gd name="connsiteX144" fmla="*/ 2857500 w 3704625"/>
                    <a:gd name="connsiteY144" fmla="*/ 2165350 h 3143250"/>
                    <a:gd name="connsiteX145" fmla="*/ 2857500 w 3704625"/>
                    <a:gd name="connsiteY145" fmla="*/ 2228850 h 3143250"/>
                    <a:gd name="connsiteX146" fmla="*/ 2851150 w 3704625"/>
                    <a:gd name="connsiteY146" fmla="*/ 2247900 h 3143250"/>
                    <a:gd name="connsiteX147" fmla="*/ 2813050 w 3704625"/>
                    <a:gd name="connsiteY147" fmla="*/ 2266950 h 3143250"/>
                    <a:gd name="connsiteX148" fmla="*/ 2774950 w 3704625"/>
                    <a:gd name="connsiteY148" fmla="*/ 2286000 h 3143250"/>
                    <a:gd name="connsiteX149" fmla="*/ 2730500 w 3704625"/>
                    <a:gd name="connsiteY149" fmla="*/ 2279650 h 3143250"/>
                    <a:gd name="connsiteX150" fmla="*/ 2736850 w 3704625"/>
                    <a:gd name="connsiteY150" fmla="*/ 2235200 h 3143250"/>
                    <a:gd name="connsiteX151" fmla="*/ 2749550 w 3704625"/>
                    <a:gd name="connsiteY151" fmla="*/ 2197100 h 3143250"/>
                    <a:gd name="connsiteX152" fmla="*/ 2711450 w 3704625"/>
                    <a:gd name="connsiteY152" fmla="*/ 2203450 h 3143250"/>
                    <a:gd name="connsiteX153" fmla="*/ 2559050 w 3704625"/>
                    <a:gd name="connsiteY153" fmla="*/ 2235200 h 3143250"/>
                    <a:gd name="connsiteX154" fmla="*/ 2489200 w 3704625"/>
                    <a:gd name="connsiteY154" fmla="*/ 2222500 h 3143250"/>
                    <a:gd name="connsiteX155" fmla="*/ 2533650 w 3704625"/>
                    <a:gd name="connsiteY155" fmla="*/ 2178050 h 3143250"/>
                    <a:gd name="connsiteX156" fmla="*/ 2546350 w 3704625"/>
                    <a:gd name="connsiteY156" fmla="*/ 2159000 h 3143250"/>
                    <a:gd name="connsiteX157" fmla="*/ 2527300 w 3704625"/>
                    <a:gd name="connsiteY157" fmla="*/ 2152650 h 3143250"/>
                    <a:gd name="connsiteX158" fmla="*/ 2514600 w 3704625"/>
                    <a:gd name="connsiteY158" fmla="*/ 2133600 h 3143250"/>
                    <a:gd name="connsiteX159" fmla="*/ 2495550 w 3704625"/>
                    <a:gd name="connsiteY159" fmla="*/ 2120900 h 3143250"/>
                    <a:gd name="connsiteX160" fmla="*/ 2463800 w 3704625"/>
                    <a:gd name="connsiteY160" fmla="*/ 2127250 h 3143250"/>
                    <a:gd name="connsiteX161" fmla="*/ 2444750 w 3704625"/>
                    <a:gd name="connsiteY161" fmla="*/ 2139950 h 3143250"/>
                    <a:gd name="connsiteX162" fmla="*/ 2438400 w 3704625"/>
                    <a:gd name="connsiteY162" fmla="*/ 2120900 h 3143250"/>
                    <a:gd name="connsiteX163" fmla="*/ 2432050 w 3704625"/>
                    <a:gd name="connsiteY163" fmla="*/ 2095500 h 3143250"/>
                    <a:gd name="connsiteX164" fmla="*/ 2425700 w 3704625"/>
                    <a:gd name="connsiteY164" fmla="*/ 2063750 h 3143250"/>
                    <a:gd name="connsiteX165" fmla="*/ 2330450 w 3704625"/>
                    <a:gd name="connsiteY165" fmla="*/ 2012950 h 3143250"/>
                    <a:gd name="connsiteX166" fmla="*/ 2235200 w 3704625"/>
                    <a:gd name="connsiteY166" fmla="*/ 2019300 h 3143250"/>
                    <a:gd name="connsiteX167" fmla="*/ 2254250 w 3704625"/>
                    <a:gd name="connsiteY167" fmla="*/ 2012950 h 3143250"/>
                    <a:gd name="connsiteX168" fmla="*/ 2260600 w 3704625"/>
                    <a:gd name="connsiteY168" fmla="*/ 1993900 h 3143250"/>
                    <a:gd name="connsiteX169" fmla="*/ 2292350 w 3704625"/>
                    <a:gd name="connsiteY169" fmla="*/ 1949450 h 3143250"/>
                    <a:gd name="connsiteX170" fmla="*/ 2330450 w 3704625"/>
                    <a:gd name="connsiteY170" fmla="*/ 1911350 h 3143250"/>
                    <a:gd name="connsiteX171" fmla="*/ 2343150 w 3704625"/>
                    <a:gd name="connsiteY171" fmla="*/ 1892300 h 3143250"/>
                    <a:gd name="connsiteX172" fmla="*/ 2292350 w 3704625"/>
                    <a:gd name="connsiteY172" fmla="*/ 1924050 h 3143250"/>
                    <a:gd name="connsiteX173" fmla="*/ 2178050 w 3704625"/>
                    <a:gd name="connsiteY173" fmla="*/ 1974850 h 3143250"/>
                    <a:gd name="connsiteX174" fmla="*/ 2209800 w 3704625"/>
                    <a:gd name="connsiteY174" fmla="*/ 2006600 h 3143250"/>
                    <a:gd name="connsiteX175" fmla="*/ 2247900 w 3704625"/>
                    <a:gd name="connsiteY175" fmla="*/ 2051050 h 3143250"/>
                    <a:gd name="connsiteX176" fmla="*/ 2260600 w 3704625"/>
                    <a:gd name="connsiteY176" fmla="*/ 2089150 h 3143250"/>
                    <a:gd name="connsiteX177" fmla="*/ 2279650 w 3704625"/>
                    <a:gd name="connsiteY177" fmla="*/ 2171700 h 3143250"/>
                    <a:gd name="connsiteX178" fmla="*/ 2305050 w 3704625"/>
                    <a:gd name="connsiteY178" fmla="*/ 2209800 h 3143250"/>
                    <a:gd name="connsiteX179" fmla="*/ 2330450 w 3704625"/>
                    <a:gd name="connsiteY179" fmla="*/ 2235200 h 3143250"/>
                    <a:gd name="connsiteX180" fmla="*/ 2336800 w 3704625"/>
                    <a:gd name="connsiteY180" fmla="*/ 2254250 h 3143250"/>
                    <a:gd name="connsiteX181" fmla="*/ 2362200 w 3704625"/>
                    <a:gd name="connsiteY181" fmla="*/ 2298700 h 3143250"/>
                    <a:gd name="connsiteX182" fmla="*/ 2374900 w 3704625"/>
                    <a:gd name="connsiteY182" fmla="*/ 2336800 h 3143250"/>
                    <a:gd name="connsiteX183" fmla="*/ 2368550 w 3704625"/>
                    <a:gd name="connsiteY183" fmla="*/ 2362200 h 3143250"/>
                    <a:gd name="connsiteX184" fmla="*/ 2349500 w 3704625"/>
                    <a:gd name="connsiteY184" fmla="*/ 2343150 h 3143250"/>
                    <a:gd name="connsiteX185" fmla="*/ 2330450 w 3704625"/>
                    <a:gd name="connsiteY185" fmla="*/ 2317750 h 3143250"/>
                    <a:gd name="connsiteX186" fmla="*/ 2305050 w 3704625"/>
                    <a:gd name="connsiteY186" fmla="*/ 2298700 h 3143250"/>
                    <a:gd name="connsiteX187" fmla="*/ 2286000 w 3704625"/>
                    <a:gd name="connsiteY187" fmla="*/ 2273300 h 3143250"/>
                    <a:gd name="connsiteX188" fmla="*/ 2241550 w 3704625"/>
                    <a:gd name="connsiteY188" fmla="*/ 2228850 h 3143250"/>
                    <a:gd name="connsiteX189" fmla="*/ 2228850 w 3704625"/>
                    <a:gd name="connsiteY189" fmla="*/ 2209800 h 3143250"/>
                    <a:gd name="connsiteX190" fmla="*/ 2190750 w 3704625"/>
                    <a:gd name="connsiteY190" fmla="*/ 2184400 h 3143250"/>
                    <a:gd name="connsiteX191" fmla="*/ 2108200 w 3704625"/>
                    <a:gd name="connsiteY191" fmla="*/ 2190750 h 3143250"/>
                    <a:gd name="connsiteX192" fmla="*/ 2076450 w 3704625"/>
                    <a:gd name="connsiteY192" fmla="*/ 2197100 h 3143250"/>
                    <a:gd name="connsiteX193" fmla="*/ 2070100 w 3704625"/>
                    <a:gd name="connsiteY193" fmla="*/ 2216150 h 3143250"/>
                    <a:gd name="connsiteX194" fmla="*/ 2044700 w 3704625"/>
                    <a:gd name="connsiteY194" fmla="*/ 2235200 h 3143250"/>
                    <a:gd name="connsiteX195" fmla="*/ 2019300 w 3704625"/>
                    <a:gd name="connsiteY195" fmla="*/ 2279650 h 3143250"/>
                    <a:gd name="connsiteX196" fmla="*/ 2006600 w 3704625"/>
                    <a:gd name="connsiteY196" fmla="*/ 2305050 h 3143250"/>
                    <a:gd name="connsiteX197" fmla="*/ 1981200 w 3704625"/>
                    <a:gd name="connsiteY197" fmla="*/ 2317750 h 3143250"/>
                    <a:gd name="connsiteX198" fmla="*/ 1955800 w 3704625"/>
                    <a:gd name="connsiteY198" fmla="*/ 2324100 h 3143250"/>
                    <a:gd name="connsiteX199" fmla="*/ 1936750 w 3704625"/>
                    <a:gd name="connsiteY199" fmla="*/ 2330450 h 3143250"/>
                    <a:gd name="connsiteX200" fmla="*/ 1879600 w 3704625"/>
                    <a:gd name="connsiteY200" fmla="*/ 2393950 h 3143250"/>
                    <a:gd name="connsiteX201" fmla="*/ 1885950 w 3704625"/>
                    <a:gd name="connsiteY201" fmla="*/ 2413000 h 3143250"/>
                    <a:gd name="connsiteX202" fmla="*/ 1924050 w 3704625"/>
                    <a:gd name="connsiteY202" fmla="*/ 2425700 h 3143250"/>
                    <a:gd name="connsiteX203" fmla="*/ 1943100 w 3704625"/>
                    <a:gd name="connsiteY203" fmla="*/ 2413000 h 3143250"/>
                    <a:gd name="connsiteX204" fmla="*/ 1968500 w 3704625"/>
                    <a:gd name="connsiteY204" fmla="*/ 2387600 h 3143250"/>
                    <a:gd name="connsiteX205" fmla="*/ 2038350 w 3704625"/>
                    <a:gd name="connsiteY205" fmla="*/ 2349500 h 3143250"/>
                    <a:gd name="connsiteX206" fmla="*/ 2057400 w 3704625"/>
                    <a:gd name="connsiteY206" fmla="*/ 2362200 h 3143250"/>
                    <a:gd name="connsiteX207" fmla="*/ 2070100 w 3704625"/>
                    <a:gd name="connsiteY207" fmla="*/ 2438400 h 3143250"/>
                    <a:gd name="connsiteX208" fmla="*/ 2108200 w 3704625"/>
                    <a:gd name="connsiteY208" fmla="*/ 2451100 h 3143250"/>
                    <a:gd name="connsiteX209" fmla="*/ 2070100 w 3704625"/>
                    <a:gd name="connsiteY209" fmla="*/ 2514600 h 3143250"/>
                    <a:gd name="connsiteX210" fmla="*/ 2044700 w 3704625"/>
                    <a:gd name="connsiteY210" fmla="*/ 2527300 h 3143250"/>
                    <a:gd name="connsiteX211" fmla="*/ 1987550 w 3704625"/>
                    <a:gd name="connsiteY211" fmla="*/ 2520950 h 3143250"/>
                    <a:gd name="connsiteX212" fmla="*/ 1968500 w 3704625"/>
                    <a:gd name="connsiteY212" fmla="*/ 2514600 h 3143250"/>
                    <a:gd name="connsiteX213" fmla="*/ 1930400 w 3704625"/>
                    <a:gd name="connsiteY213" fmla="*/ 2527300 h 3143250"/>
                    <a:gd name="connsiteX214" fmla="*/ 1917700 w 3704625"/>
                    <a:gd name="connsiteY214" fmla="*/ 2565400 h 3143250"/>
                    <a:gd name="connsiteX215" fmla="*/ 1974850 w 3704625"/>
                    <a:gd name="connsiteY215" fmla="*/ 2527300 h 3143250"/>
                    <a:gd name="connsiteX216" fmla="*/ 1987550 w 3704625"/>
                    <a:gd name="connsiteY216" fmla="*/ 2508250 h 3143250"/>
                    <a:gd name="connsiteX217" fmla="*/ 2025650 w 3704625"/>
                    <a:gd name="connsiteY217" fmla="*/ 2476500 h 3143250"/>
                    <a:gd name="connsiteX218" fmla="*/ 2038350 w 3704625"/>
                    <a:gd name="connsiteY218" fmla="*/ 2432050 h 3143250"/>
                    <a:gd name="connsiteX219" fmla="*/ 1987550 w 3704625"/>
                    <a:gd name="connsiteY219" fmla="*/ 2514600 h 3143250"/>
                    <a:gd name="connsiteX220" fmla="*/ 1974850 w 3704625"/>
                    <a:gd name="connsiteY220" fmla="*/ 2622550 h 3143250"/>
                    <a:gd name="connsiteX221" fmla="*/ 1968500 w 3704625"/>
                    <a:gd name="connsiteY221" fmla="*/ 2641600 h 3143250"/>
                    <a:gd name="connsiteX222" fmla="*/ 1987550 w 3704625"/>
                    <a:gd name="connsiteY222" fmla="*/ 2749550 h 3143250"/>
                    <a:gd name="connsiteX223" fmla="*/ 1993900 w 3704625"/>
                    <a:gd name="connsiteY223" fmla="*/ 2768600 h 3143250"/>
                    <a:gd name="connsiteX224" fmla="*/ 2032000 w 3704625"/>
                    <a:gd name="connsiteY224" fmla="*/ 2794000 h 3143250"/>
                    <a:gd name="connsiteX225" fmla="*/ 2019300 w 3704625"/>
                    <a:gd name="connsiteY225" fmla="*/ 2832100 h 3143250"/>
                    <a:gd name="connsiteX226" fmla="*/ 1974850 w 3704625"/>
                    <a:gd name="connsiteY226" fmla="*/ 2876550 h 3143250"/>
                    <a:gd name="connsiteX227" fmla="*/ 1955800 w 3704625"/>
                    <a:gd name="connsiteY227" fmla="*/ 2901950 h 3143250"/>
                    <a:gd name="connsiteX228" fmla="*/ 1962150 w 3704625"/>
                    <a:gd name="connsiteY228" fmla="*/ 2965450 h 3143250"/>
                    <a:gd name="connsiteX229" fmla="*/ 1981200 w 3704625"/>
                    <a:gd name="connsiteY229" fmla="*/ 2971800 h 3143250"/>
                    <a:gd name="connsiteX230" fmla="*/ 2000250 w 3704625"/>
                    <a:gd name="connsiteY230" fmla="*/ 2984500 h 3143250"/>
                    <a:gd name="connsiteX231" fmla="*/ 1993900 w 3704625"/>
                    <a:gd name="connsiteY231" fmla="*/ 3060700 h 3143250"/>
                    <a:gd name="connsiteX232" fmla="*/ 1968500 w 3704625"/>
                    <a:gd name="connsiteY232" fmla="*/ 3098800 h 3143250"/>
                    <a:gd name="connsiteX233" fmla="*/ 1936750 w 3704625"/>
                    <a:gd name="connsiteY233" fmla="*/ 3136900 h 3143250"/>
                    <a:gd name="connsiteX234" fmla="*/ 1917700 w 3704625"/>
                    <a:gd name="connsiteY234" fmla="*/ 3143250 h 3143250"/>
                    <a:gd name="connsiteX235" fmla="*/ 1892300 w 3704625"/>
                    <a:gd name="connsiteY235" fmla="*/ 3136900 h 3143250"/>
                    <a:gd name="connsiteX236" fmla="*/ 1879600 w 3704625"/>
                    <a:gd name="connsiteY236" fmla="*/ 3105150 h 3143250"/>
                    <a:gd name="connsiteX237" fmla="*/ 1822450 w 3704625"/>
                    <a:gd name="connsiteY237" fmla="*/ 3003550 h 3143250"/>
                    <a:gd name="connsiteX238" fmla="*/ 1695450 w 3704625"/>
                    <a:gd name="connsiteY238" fmla="*/ 2984500 h 3143250"/>
                    <a:gd name="connsiteX239" fmla="*/ 1746250 w 3704625"/>
                    <a:gd name="connsiteY239" fmla="*/ 2959100 h 3143250"/>
                    <a:gd name="connsiteX240" fmla="*/ 1765300 w 3704625"/>
                    <a:gd name="connsiteY240" fmla="*/ 2946400 h 3143250"/>
                    <a:gd name="connsiteX241" fmla="*/ 1790700 w 3704625"/>
                    <a:gd name="connsiteY241" fmla="*/ 2940050 h 3143250"/>
                    <a:gd name="connsiteX242" fmla="*/ 1809750 w 3704625"/>
                    <a:gd name="connsiteY242" fmla="*/ 2927350 h 3143250"/>
                    <a:gd name="connsiteX243" fmla="*/ 1835150 w 3704625"/>
                    <a:gd name="connsiteY243" fmla="*/ 2908300 h 3143250"/>
                    <a:gd name="connsiteX244" fmla="*/ 1885950 w 3704625"/>
                    <a:gd name="connsiteY244" fmla="*/ 2901950 h 3143250"/>
                    <a:gd name="connsiteX245" fmla="*/ 1879600 w 3704625"/>
                    <a:gd name="connsiteY245" fmla="*/ 2838450 h 3143250"/>
                    <a:gd name="connsiteX246" fmla="*/ 1809750 w 3704625"/>
                    <a:gd name="connsiteY246" fmla="*/ 2819400 h 3143250"/>
                    <a:gd name="connsiteX247" fmla="*/ 1765300 w 3704625"/>
                    <a:gd name="connsiteY247" fmla="*/ 2800350 h 3143250"/>
                    <a:gd name="connsiteX248" fmla="*/ 1739900 w 3704625"/>
                    <a:gd name="connsiteY248" fmla="*/ 2787650 h 3143250"/>
                    <a:gd name="connsiteX249" fmla="*/ 1714500 w 3704625"/>
                    <a:gd name="connsiteY249" fmla="*/ 2781300 h 3143250"/>
                    <a:gd name="connsiteX250" fmla="*/ 1701800 w 3704625"/>
                    <a:gd name="connsiteY250" fmla="*/ 2762250 h 3143250"/>
                    <a:gd name="connsiteX251" fmla="*/ 1708150 w 3704625"/>
                    <a:gd name="connsiteY251" fmla="*/ 2705100 h 3143250"/>
                    <a:gd name="connsiteX252" fmla="*/ 1752600 w 3704625"/>
                    <a:gd name="connsiteY252" fmla="*/ 2679700 h 3143250"/>
                    <a:gd name="connsiteX253" fmla="*/ 1790700 w 3704625"/>
                    <a:gd name="connsiteY253" fmla="*/ 2673350 h 3143250"/>
                    <a:gd name="connsiteX254" fmla="*/ 1822450 w 3704625"/>
                    <a:gd name="connsiteY254" fmla="*/ 2667000 h 3143250"/>
                    <a:gd name="connsiteX255" fmla="*/ 1816100 w 3704625"/>
                    <a:gd name="connsiteY255" fmla="*/ 2647950 h 3143250"/>
                    <a:gd name="connsiteX256" fmla="*/ 1739900 w 3704625"/>
                    <a:gd name="connsiteY256" fmla="*/ 2616200 h 3143250"/>
                    <a:gd name="connsiteX257" fmla="*/ 1708150 w 3704625"/>
                    <a:gd name="connsiteY257" fmla="*/ 2628900 h 3143250"/>
                    <a:gd name="connsiteX258" fmla="*/ 1695450 w 3704625"/>
                    <a:gd name="connsiteY258" fmla="*/ 2647950 h 3143250"/>
                    <a:gd name="connsiteX259" fmla="*/ 1651000 w 3704625"/>
                    <a:gd name="connsiteY259" fmla="*/ 2698750 h 3143250"/>
                    <a:gd name="connsiteX260" fmla="*/ 1625600 w 3704625"/>
                    <a:gd name="connsiteY260" fmla="*/ 2762250 h 3143250"/>
                    <a:gd name="connsiteX261" fmla="*/ 1593850 w 3704625"/>
                    <a:gd name="connsiteY261" fmla="*/ 2774950 h 3143250"/>
                    <a:gd name="connsiteX262" fmla="*/ 1536700 w 3704625"/>
                    <a:gd name="connsiteY262" fmla="*/ 2768600 h 3143250"/>
                    <a:gd name="connsiteX263" fmla="*/ 1524000 w 3704625"/>
                    <a:gd name="connsiteY263" fmla="*/ 2743200 h 3143250"/>
                    <a:gd name="connsiteX264" fmla="*/ 1517650 w 3704625"/>
                    <a:gd name="connsiteY264" fmla="*/ 2673350 h 3143250"/>
                    <a:gd name="connsiteX265" fmla="*/ 1454150 w 3704625"/>
                    <a:gd name="connsiteY265" fmla="*/ 2679700 h 3143250"/>
                    <a:gd name="connsiteX266" fmla="*/ 1428750 w 3704625"/>
                    <a:gd name="connsiteY266" fmla="*/ 2787650 h 3143250"/>
                    <a:gd name="connsiteX267" fmla="*/ 1377950 w 3704625"/>
                    <a:gd name="connsiteY267" fmla="*/ 2781300 h 3143250"/>
                    <a:gd name="connsiteX268" fmla="*/ 1358900 w 3704625"/>
                    <a:gd name="connsiteY268" fmla="*/ 2762250 h 3143250"/>
                    <a:gd name="connsiteX269" fmla="*/ 1320800 w 3704625"/>
                    <a:gd name="connsiteY269" fmla="*/ 2711450 h 3143250"/>
                    <a:gd name="connsiteX270" fmla="*/ 1301750 w 3704625"/>
                    <a:gd name="connsiteY270" fmla="*/ 2686050 h 3143250"/>
                    <a:gd name="connsiteX271" fmla="*/ 1289050 w 3704625"/>
                    <a:gd name="connsiteY271" fmla="*/ 2667000 h 3143250"/>
                    <a:gd name="connsiteX272" fmla="*/ 1270000 w 3704625"/>
                    <a:gd name="connsiteY272" fmla="*/ 2654300 h 3143250"/>
                    <a:gd name="connsiteX273" fmla="*/ 1250950 w 3704625"/>
                    <a:gd name="connsiteY273" fmla="*/ 2673350 h 3143250"/>
                    <a:gd name="connsiteX274" fmla="*/ 1168400 w 3704625"/>
                    <a:gd name="connsiteY274" fmla="*/ 2660650 h 3143250"/>
                    <a:gd name="connsiteX275" fmla="*/ 1149350 w 3704625"/>
                    <a:gd name="connsiteY275" fmla="*/ 2641600 h 3143250"/>
                    <a:gd name="connsiteX276" fmla="*/ 1123950 w 3704625"/>
                    <a:gd name="connsiteY276" fmla="*/ 2603500 h 3143250"/>
                    <a:gd name="connsiteX277" fmla="*/ 1104900 w 3704625"/>
                    <a:gd name="connsiteY277" fmla="*/ 2578100 h 3143250"/>
                    <a:gd name="connsiteX278" fmla="*/ 1104900 w 3704625"/>
                    <a:gd name="connsiteY278" fmla="*/ 2476500 h 3143250"/>
                    <a:gd name="connsiteX279" fmla="*/ 1066800 w 3704625"/>
                    <a:gd name="connsiteY279" fmla="*/ 2438400 h 3143250"/>
                    <a:gd name="connsiteX280" fmla="*/ 1054100 w 3704625"/>
                    <a:gd name="connsiteY280" fmla="*/ 2419350 h 3143250"/>
                    <a:gd name="connsiteX281" fmla="*/ 1060450 w 3704625"/>
                    <a:gd name="connsiteY281" fmla="*/ 2393950 h 3143250"/>
                    <a:gd name="connsiteX282" fmla="*/ 1111250 w 3704625"/>
                    <a:gd name="connsiteY282" fmla="*/ 2343150 h 3143250"/>
                    <a:gd name="connsiteX283" fmla="*/ 1111250 w 3704625"/>
                    <a:gd name="connsiteY283" fmla="*/ 2292350 h 3143250"/>
                    <a:gd name="connsiteX284" fmla="*/ 1092200 w 3704625"/>
                    <a:gd name="connsiteY284" fmla="*/ 2305050 h 3143250"/>
                    <a:gd name="connsiteX285" fmla="*/ 1066800 w 3704625"/>
                    <a:gd name="connsiteY285" fmla="*/ 2393950 h 3143250"/>
                    <a:gd name="connsiteX286" fmla="*/ 1041400 w 3704625"/>
                    <a:gd name="connsiteY286" fmla="*/ 2425700 h 3143250"/>
                    <a:gd name="connsiteX287" fmla="*/ 1003300 w 3704625"/>
                    <a:gd name="connsiteY287" fmla="*/ 2451100 h 3143250"/>
                    <a:gd name="connsiteX288" fmla="*/ 1022350 w 3704625"/>
                    <a:gd name="connsiteY288" fmla="*/ 2489200 h 3143250"/>
                    <a:gd name="connsiteX289" fmla="*/ 1028700 w 3704625"/>
                    <a:gd name="connsiteY289" fmla="*/ 2508250 h 3143250"/>
                    <a:gd name="connsiteX290" fmla="*/ 977900 w 3704625"/>
                    <a:gd name="connsiteY290" fmla="*/ 2546350 h 3143250"/>
                    <a:gd name="connsiteX291" fmla="*/ 933450 w 3704625"/>
                    <a:gd name="connsiteY291" fmla="*/ 2571750 h 3143250"/>
                    <a:gd name="connsiteX292" fmla="*/ 889000 w 3704625"/>
                    <a:gd name="connsiteY292" fmla="*/ 2514600 h 3143250"/>
                    <a:gd name="connsiteX293" fmla="*/ 844550 w 3704625"/>
                    <a:gd name="connsiteY293" fmla="*/ 2470150 h 3143250"/>
                    <a:gd name="connsiteX294" fmla="*/ 831850 w 3704625"/>
                    <a:gd name="connsiteY294" fmla="*/ 2432050 h 3143250"/>
                    <a:gd name="connsiteX295" fmla="*/ 819150 w 3704625"/>
                    <a:gd name="connsiteY295" fmla="*/ 2489200 h 3143250"/>
                    <a:gd name="connsiteX296" fmla="*/ 800100 w 3704625"/>
                    <a:gd name="connsiteY296" fmla="*/ 2514600 h 3143250"/>
                    <a:gd name="connsiteX297" fmla="*/ 755650 w 3704625"/>
                    <a:gd name="connsiteY297" fmla="*/ 2552700 h 3143250"/>
                    <a:gd name="connsiteX298" fmla="*/ 692150 w 3704625"/>
                    <a:gd name="connsiteY298" fmla="*/ 2578100 h 3143250"/>
                    <a:gd name="connsiteX299" fmla="*/ 654050 w 3704625"/>
                    <a:gd name="connsiteY299" fmla="*/ 2616200 h 3143250"/>
                    <a:gd name="connsiteX300" fmla="*/ 628650 w 3704625"/>
                    <a:gd name="connsiteY300" fmla="*/ 2635250 h 3143250"/>
                    <a:gd name="connsiteX301" fmla="*/ 584200 w 3704625"/>
                    <a:gd name="connsiteY301" fmla="*/ 2654300 h 3143250"/>
                    <a:gd name="connsiteX302" fmla="*/ 552450 w 3704625"/>
                    <a:gd name="connsiteY302" fmla="*/ 2622550 h 3143250"/>
                    <a:gd name="connsiteX303" fmla="*/ 546100 w 3704625"/>
                    <a:gd name="connsiteY303" fmla="*/ 2584450 h 3143250"/>
                    <a:gd name="connsiteX304" fmla="*/ 501650 w 3704625"/>
                    <a:gd name="connsiteY304" fmla="*/ 2565400 h 3143250"/>
                    <a:gd name="connsiteX305" fmla="*/ 482600 w 3704625"/>
                    <a:gd name="connsiteY305" fmla="*/ 2374900 h 3143250"/>
                    <a:gd name="connsiteX306" fmla="*/ 457200 w 3704625"/>
                    <a:gd name="connsiteY306" fmla="*/ 2336800 h 3143250"/>
                    <a:gd name="connsiteX307" fmla="*/ 444500 w 3704625"/>
                    <a:gd name="connsiteY307" fmla="*/ 2317750 h 3143250"/>
                    <a:gd name="connsiteX308" fmla="*/ 406400 w 3704625"/>
                    <a:gd name="connsiteY308" fmla="*/ 2292350 h 3143250"/>
                    <a:gd name="connsiteX309" fmla="*/ 381000 w 3704625"/>
                    <a:gd name="connsiteY309" fmla="*/ 2273300 h 3143250"/>
                    <a:gd name="connsiteX310" fmla="*/ 342900 w 3704625"/>
                    <a:gd name="connsiteY310" fmla="*/ 2254250 h 3143250"/>
                    <a:gd name="connsiteX311" fmla="*/ 317500 w 3704625"/>
                    <a:gd name="connsiteY311" fmla="*/ 2209800 h 3143250"/>
                    <a:gd name="connsiteX312" fmla="*/ 311150 w 3704625"/>
                    <a:gd name="connsiteY312" fmla="*/ 2178050 h 3143250"/>
                    <a:gd name="connsiteX313" fmla="*/ 298450 w 3704625"/>
                    <a:gd name="connsiteY313" fmla="*/ 2139950 h 3143250"/>
                    <a:gd name="connsiteX314" fmla="*/ 241300 w 3704625"/>
                    <a:gd name="connsiteY314" fmla="*/ 2101850 h 3143250"/>
                    <a:gd name="connsiteX315" fmla="*/ 222250 w 3704625"/>
                    <a:gd name="connsiteY315" fmla="*/ 2089150 h 3143250"/>
                    <a:gd name="connsiteX316" fmla="*/ 209550 w 3704625"/>
                    <a:gd name="connsiteY316" fmla="*/ 2063750 h 3143250"/>
                    <a:gd name="connsiteX317" fmla="*/ 184150 w 3704625"/>
                    <a:gd name="connsiteY317" fmla="*/ 2025650 h 3143250"/>
                    <a:gd name="connsiteX318" fmla="*/ 171450 w 3704625"/>
                    <a:gd name="connsiteY318" fmla="*/ 2000250 h 3143250"/>
                    <a:gd name="connsiteX319" fmla="*/ 152400 w 3704625"/>
                    <a:gd name="connsiteY319" fmla="*/ 1987550 h 3143250"/>
                    <a:gd name="connsiteX320" fmla="*/ 114300 w 3704625"/>
                    <a:gd name="connsiteY320" fmla="*/ 1955800 h 3143250"/>
                    <a:gd name="connsiteX321" fmla="*/ 88900 w 3704625"/>
                    <a:gd name="connsiteY321" fmla="*/ 1797050 h 3143250"/>
                    <a:gd name="connsiteX322" fmla="*/ 76200 w 3704625"/>
                    <a:gd name="connsiteY322" fmla="*/ 1778000 h 3143250"/>
                    <a:gd name="connsiteX323" fmla="*/ 31750 w 3704625"/>
                    <a:gd name="connsiteY323" fmla="*/ 1720850 h 3143250"/>
                    <a:gd name="connsiteX324" fmla="*/ 12700 w 3704625"/>
                    <a:gd name="connsiteY324" fmla="*/ 1689100 h 3143250"/>
                    <a:gd name="connsiteX325" fmla="*/ 0 w 3704625"/>
                    <a:gd name="connsiteY325" fmla="*/ 1670050 h 3143250"/>
                    <a:gd name="connsiteX326" fmla="*/ 19050 w 3704625"/>
                    <a:gd name="connsiteY326" fmla="*/ 1587500 h 3143250"/>
                    <a:gd name="connsiteX327" fmla="*/ 44450 w 3704625"/>
                    <a:gd name="connsiteY327" fmla="*/ 1574800 h 3143250"/>
                    <a:gd name="connsiteX328" fmla="*/ 107950 w 3704625"/>
                    <a:gd name="connsiteY328" fmla="*/ 1549400 h 3143250"/>
                    <a:gd name="connsiteX329" fmla="*/ 120650 w 3704625"/>
                    <a:gd name="connsiteY329" fmla="*/ 1530350 h 3143250"/>
                    <a:gd name="connsiteX330" fmla="*/ 127000 w 3704625"/>
                    <a:gd name="connsiteY330" fmla="*/ 1498600 h 3143250"/>
                    <a:gd name="connsiteX331" fmla="*/ 139700 w 3704625"/>
                    <a:gd name="connsiteY331" fmla="*/ 1447800 h 3143250"/>
                    <a:gd name="connsiteX332" fmla="*/ 146050 w 3704625"/>
                    <a:gd name="connsiteY332" fmla="*/ 1409700 h 3143250"/>
                    <a:gd name="connsiteX333" fmla="*/ 158750 w 3704625"/>
                    <a:gd name="connsiteY333" fmla="*/ 1384300 h 3143250"/>
                    <a:gd name="connsiteX334" fmla="*/ 171450 w 3704625"/>
                    <a:gd name="connsiteY334" fmla="*/ 1352550 h 3143250"/>
                    <a:gd name="connsiteX335" fmla="*/ 190500 w 3704625"/>
                    <a:gd name="connsiteY335" fmla="*/ 1333500 h 3143250"/>
                    <a:gd name="connsiteX336" fmla="*/ 203200 w 3704625"/>
                    <a:gd name="connsiteY336" fmla="*/ 1314450 h 3143250"/>
                    <a:gd name="connsiteX337" fmla="*/ 196850 w 3704625"/>
                    <a:gd name="connsiteY337" fmla="*/ 1212850 h 3143250"/>
                    <a:gd name="connsiteX338" fmla="*/ 158750 w 3704625"/>
                    <a:gd name="connsiteY338" fmla="*/ 1187450 h 3143250"/>
                    <a:gd name="connsiteX339" fmla="*/ 146050 w 3704625"/>
                    <a:gd name="connsiteY339" fmla="*/ 1162050 h 3143250"/>
                    <a:gd name="connsiteX340" fmla="*/ 158750 w 3704625"/>
                    <a:gd name="connsiteY340" fmla="*/ 1130300 h 3143250"/>
                    <a:gd name="connsiteX341" fmla="*/ 190500 w 3704625"/>
                    <a:gd name="connsiteY341" fmla="*/ 1092200 h 3143250"/>
                    <a:gd name="connsiteX342" fmla="*/ 165100 w 3704625"/>
                    <a:gd name="connsiteY342" fmla="*/ 1028700 h 3143250"/>
                    <a:gd name="connsiteX343" fmla="*/ 158750 w 3704625"/>
                    <a:gd name="connsiteY343" fmla="*/ 1009650 h 3143250"/>
                    <a:gd name="connsiteX344" fmla="*/ 133350 w 3704625"/>
                    <a:gd name="connsiteY344" fmla="*/ 984250 h 3143250"/>
                    <a:gd name="connsiteX345" fmla="*/ 101600 w 3704625"/>
                    <a:gd name="connsiteY345" fmla="*/ 946150 h 3143250"/>
                    <a:gd name="connsiteX346" fmla="*/ 101600 w 3704625"/>
                    <a:gd name="connsiteY346" fmla="*/ 831850 h 3143250"/>
                    <a:gd name="connsiteX347" fmla="*/ 114300 w 3704625"/>
                    <a:gd name="connsiteY347" fmla="*/ 793750 h 3143250"/>
                    <a:gd name="connsiteX348" fmla="*/ 152400 w 3704625"/>
                    <a:gd name="connsiteY348" fmla="*/ 762000 h 3143250"/>
                    <a:gd name="connsiteX349" fmla="*/ 158750 w 3704625"/>
                    <a:gd name="connsiteY349" fmla="*/ 742950 h 3143250"/>
                    <a:gd name="connsiteX350" fmla="*/ 190500 w 3704625"/>
                    <a:gd name="connsiteY350" fmla="*/ 711200 h 3143250"/>
                    <a:gd name="connsiteX351" fmla="*/ 203200 w 3704625"/>
                    <a:gd name="connsiteY351" fmla="*/ 673100 h 3143250"/>
                    <a:gd name="connsiteX352" fmla="*/ 209550 w 3704625"/>
                    <a:gd name="connsiteY352" fmla="*/ 533400 h 3143250"/>
                    <a:gd name="connsiteX353" fmla="*/ 222250 w 3704625"/>
                    <a:gd name="connsiteY353" fmla="*/ 495300 h 3143250"/>
                    <a:gd name="connsiteX354" fmla="*/ 228600 w 3704625"/>
                    <a:gd name="connsiteY354" fmla="*/ 469900 h 3143250"/>
                    <a:gd name="connsiteX355" fmla="*/ 254000 w 3704625"/>
                    <a:gd name="connsiteY355" fmla="*/ 412750 h 3143250"/>
                    <a:gd name="connsiteX356" fmla="*/ 266700 w 3704625"/>
                    <a:gd name="connsiteY356" fmla="*/ 393700 h 3143250"/>
                    <a:gd name="connsiteX357" fmla="*/ 273050 w 3704625"/>
                    <a:gd name="connsiteY357" fmla="*/ 368300 h 3143250"/>
                    <a:gd name="connsiteX358" fmla="*/ 336550 w 3704625"/>
                    <a:gd name="connsiteY358" fmla="*/ 304800 h 3143250"/>
                    <a:gd name="connsiteX359" fmla="*/ 361950 w 3704625"/>
                    <a:gd name="connsiteY359" fmla="*/ 266700 h 3143250"/>
                    <a:gd name="connsiteX360" fmla="*/ 400050 w 3704625"/>
                    <a:gd name="connsiteY360" fmla="*/ 234950 h 3143250"/>
                    <a:gd name="connsiteX361" fmla="*/ 412750 w 3704625"/>
                    <a:gd name="connsiteY361" fmla="*/ 215900 h 3143250"/>
                    <a:gd name="connsiteX362" fmla="*/ 457200 w 3704625"/>
                    <a:gd name="connsiteY362" fmla="*/ 184150 h 3143250"/>
                    <a:gd name="connsiteX363" fmla="*/ 533400 w 3704625"/>
                    <a:gd name="connsiteY363" fmla="*/ 171450 h 3143250"/>
                    <a:gd name="connsiteX364" fmla="*/ 609600 w 3704625"/>
                    <a:gd name="connsiteY364" fmla="*/ 133350 h 3143250"/>
                    <a:gd name="connsiteX365" fmla="*/ 660400 w 3704625"/>
                    <a:gd name="connsiteY365" fmla="*/ 95250 h 3143250"/>
                    <a:gd name="connsiteX366" fmla="*/ 692150 w 3704625"/>
                    <a:gd name="connsiteY366" fmla="*/ 57150 h 3143250"/>
                    <a:gd name="connsiteX367" fmla="*/ 711200 w 3704625"/>
                    <a:gd name="connsiteY367" fmla="*/ 19050 h 3143250"/>
                    <a:gd name="connsiteX368" fmla="*/ 723900 w 3704625"/>
                    <a:gd name="connsiteY368" fmla="*/ 0 h 3143250"/>
                    <a:gd name="connsiteX369" fmla="*/ 711200 w 3704625"/>
                    <a:gd name="connsiteY369" fmla="*/ 31750 h 3143250"/>
                    <a:gd name="connsiteX0" fmla="*/ 711200 w 3724433"/>
                    <a:gd name="connsiteY0" fmla="*/ 31750 h 3143250"/>
                    <a:gd name="connsiteX1" fmla="*/ 711200 w 3724433"/>
                    <a:gd name="connsiteY1" fmla="*/ 31750 h 3143250"/>
                    <a:gd name="connsiteX2" fmla="*/ 730250 w 3724433"/>
                    <a:gd name="connsiteY2" fmla="*/ 88900 h 3143250"/>
                    <a:gd name="connsiteX3" fmla="*/ 749300 w 3724433"/>
                    <a:gd name="connsiteY3" fmla="*/ 101600 h 3143250"/>
                    <a:gd name="connsiteX4" fmla="*/ 768350 w 3724433"/>
                    <a:gd name="connsiteY4" fmla="*/ 120650 h 3143250"/>
                    <a:gd name="connsiteX5" fmla="*/ 806450 w 3724433"/>
                    <a:gd name="connsiteY5" fmla="*/ 146050 h 3143250"/>
                    <a:gd name="connsiteX6" fmla="*/ 819150 w 3724433"/>
                    <a:gd name="connsiteY6" fmla="*/ 165100 h 3143250"/>
                    <a:gd name="connsiteX7" fmla="*/ 825500 w 3724433"/>
                    <a:gd name="connsiteY7" fmla="*/ 203200 h 3143250"/>
                    <a:gd name="connsiteX8" fmla="*/ 863600 w 3724433"/>
                    <a:gd name="connsiteY8" fmla="*/ 228600 h 3143250"/>
                    <a:gd name="connsiteX9" fmla="*/ 889000 w 3724433"/>
                    <a:gd name="connsiteY9" fmla="*/ 209550 h 3143250"/>
                    <a:gd name="connsiteX10" fmla="*/ 914400 w 3724433"/>
                    <a:gd name="connsiteY10" fmla="*/ 184150 h 3143250"/>
                    <a:gd name="connsiteX11" fmla="*/ 933450 w 3724433"/>
                    <a:gd name="connsiteY11" fmla="*/ 196850 h 3143250"/>
                    <a:gd name="connsiteX12" fmla="*/ 939800 w 3724433"/>
                    <a:gd name="connsiteY12" fmla="*/ 215900 h 3143250"/>
                    <a:gd name="connsiteX13" fmla="*/ 971550 w 3724433"/>
                    <a:gd name="connsiteY13" fmla="*/ 254000 h 3143250"/>
                    <a:gd name="connsiteX14" fmla="*/ 1041400 w 3724433"/>
                    <a:gd name="connsiteY14" fmla="*/ 241300 h 3143250"/>
                    <a:gd name="connsiteX15" fmla="*/ 1060450 w 3724433"/>
                    <a:gd name="connsiteY15" fmla="*/ 228600 h 3143250"/>
                    <a:gd name="connsiteX16" fmla="*/ 1079500 w 3724433"/>
                    <a:gd name="connsiteY16" fmla="*/ 222250 h 3143250"/>
                    <a:gd name="connsiteX17" fmla="*/ 1117600 w 3724433"/>
                    <a:gd name="connsiteY17" fmla="*/ 203200 h 3143250"/>
                    <a:gd name="connsiteX18" fmla="*/ 1143000 w 3724433"/>
                    <a:gd name="connsiteY18" fmla="*/ 209550 h 3143250"/>
                    <a:gd name="connsiteX19" fmla="*/ 1162050 w 3724433"/>
                    <a:gd name="connsiteY19" fmla="*/ 228600 h 3143250"/>
                    <a:gd name="connsiteX20" fmla="*/ 1181100 w 3724433"/>
                    <a:gd name="connsiteY20" fmla="*/ 241300 h 3143250"/>
                    <a:gd name="connsiteX21" fmla="*/ 1193800 w 3724433"/>
                    <a:gd name="connsiteY21" fmla="*/ 260350 h 3143250"/>
                    <a:gd name="connsiteX22" fmla="*/ 1212850 w 3724433"/>
                    <a:gd name="connsiteY22" fmla="*/ 266700 h 3143250"/>
                    <a:gd name="connsiteX23" fmla="*/ 1238250 w 3724433"/>
                    <a:gd name="connsiteY23" fmla="*/ 304800 h 3143250"/>
                    <a:gd name="connsiteX24" fmla="*/ 1270000 w 3724433"/>
                    <a:gd name="connsiteY24" fmla="*/ 342900 h 3143250"/>
                    <a:gd name="connsiteX25" fmla="*/ 1295400 w 3724433"/>
                    <a:gd name="connsiteY25" fmla="*/ 393700 h 3143250"/>
                    <a:gd name="connsiteX26" fmla="*/ 1333500 w 3724433"/>
                    <a:gd name="connsiteY26" fmla="*/ 419100 h 3143250"/>
                    <a:gd name="connsiteX27" fmla="*/ 1365250 w 3724433"/>
                    <a:gd name="connsiteY27" fmla="*/ 463550 h 3143250"/>
                    <a:gd name="connsiteX28" fmla="*/ 1384300 w 3724433"/>
                    <a:gd name="connsiteY28" fmla="*/ 482600 h 3143250"/>
                    <a:gd name="connsiteX29" fmla="*/ 1397000 w 3724433"/>
                    <a:gd name="connsiteY29" fmla="*/ 520700 h 3143250"/>
                    <a:gd name="connsiteX30" fmla="*/ 1416050 w 3724433"/>
                    <a:gd name="connsiteY30" fmla="*/ 565150 h 3143250"/>
                    <a:gd name="connsiteX31" fmla="*/ 1409700 w 3724433"/>
                    <a:gd name="connsiteY31" fmla="*/ 635000 h 3143250"/>
                    <a:gd name="connsiteX32" fmla="*/ 1397000 w 3724433"/>
                    <a:gd name="connsiteY32" fmla="*/ 654050 h 3143250"/>
                    <a:gd name="connsiteX33" fmla="*/ 1390650 w 3724433"/>
                    <a:gd name="connsiteY33" fmla="*/ 673100 h 3143250"/>
                    <a:gd name="connsiteX34" fmla="*/ 1377950 w 3724433"/>
                    <a:gd name="connsiteY34" fmla="*/ 730250 h 3143250"/>
                    <a:gd name="connsiteX35" fmla="*/ 1422400 w 3724433"/>
                    <a:gd name="connsiteY35" fmla="*/ 736600 h 3143250"/>
                    <a:gd name="connsiteX36" fmla="*/ 1485900 w 3724433"/>
                    <a:gd name="connsiteY36" fmla="*/ 723900 h 3143250"/>
                    <a:gd name="connsiteX37" fmla="*/ 1524000 w 3724433"/>
                    <a:gd name="connsiteY37" fmla="*/ 704850 h 3143250"/>
                    <a:gd name="connsiteX38" fmla="*/ 1574800 w 3724433"/>
                    <a:gd name="connsiteY38" fmla="*/ 749300 h 3143250"/>
                    <a:gd name="connsiteX39" fmla="*/ 1600200 w 3724433"/>
                    <a:gd name="connsiteY39" fmla="*/ 723900 h 3143250"/>
                    <a:gd name="connsiteX40" fmla="*/ 1612900 w 3724433"/>
                    <a:gd name="connsiteY40" fmla="*/ 704850 h 3143250"/>
                    <a:gd name="connsiteX41" fmla="*/ 1638300 w 3724433"/>
                    <a:gd name="connsiteY41" fmla="*/ 685800 h 3143250"/>
                    <a:gd name="connsiteX42" fmla="*/ 1701800 w 3724433"/>
                    <a:gd name="connsiteY42" fmla="*/ 704850 h 3143250"/>
                    <a:gd name="connsiteX43" fmla="*/ 1720850 w 3724433"/>
                    <a:gd name="connsiteY43" fmla="*/ 717550 h 3143250"/>
                    <a:gd name="connsiteX44" fmla="*/ 1752600 w 3724433"/>
                    <a:gd name="connsiteY44" fmla="*/ 768350 h 3143250"/>
                    <a:gd name="connsiteX45" fmla="*/ 1765300 w 3724433"/>
                    <a:gd name="connsiteY45" fmla="*/ 787400 h 3143250"/>
                    <a:gd name="connsiteX46" fmla="*/ 1816100 w 3724433"/>
                    <a:gd name="connsiteY46" fmla="*/ 800100 h 3143250"/>
                    <a:gd name="connsiteX47" fmla="*/ 1854200 w 3724433"/>
                    <a:gd name="connsiteY47" fmla="*/ 819150 h 3143250"/>
                    <a:gd name="connsiteX48" fmla="*/ 1873250 w 3724433"/>
                    <a:gd name="connsiteY48" fmla="*/ 831850 h 3143250"/>
                    <a:gd name="connsiteX49" fmla="*/ 1924050 w 3724433"/>
                    <a:gd name="connsiteY49" fmla="*/ 819150 h 3143250"/>
                    <a:gd name="connsiteX50" fmla="*/ 1962150 w 3724433"/>
                    <a:gd name="connsiteY50" fmla="*/ 800100 h 3143250"/>
                    <a:gd name="connsiteX51" fmla="*/ 1981200 w 3724433"/>
                    <a:gd name="connsiteY51" fmla="*/ 781050 h 3143250"/>
                    <a:gd name="connsiteX52" fmla="*/ 2019300 w 3724433"/>
                    <a:gd name="connsiteY52" fmla="*/ 768350 h 3143250"/>
                    <a:gd name="connsiteX53" fmla="*/ 2038350 w 3724433"/>
                    <a:gd name="connsiteY53" fmla="*/ 762000 h 3143250"/>
                    <a:gd name="connsiteX54" fmla="*/ 2057400 w 3724433"/>
                    <a:gd name="connsiteY54" fmla="*/ 755650 h 3143250"/>
                    <a:gd name="connsiteX55" fmla="*/ 2108200 w 3724433"/>
                    <a:gd name="connsiteY55" fmla="*/ 749300 h 3143250"/>
                    <a:gd name="connsiteX56" fmla="*/ 2146300 w 3724433"/>
                    <a:gd name="connsiteY56" fmla="*/ 698500 h 3143250"/>
                    <a:gd name="connsiteX57" fmla="*/ 2152650 w 3724433"/>
                    <a:gd name="connsiteY57" fmla="*/ 666750 h 3143250"/>
                    <a:gd name="connsiteX58" fmla="*/ 2197100 w 3724433"/>
                    <a:gd name="connsiteY58" fmla="*/ 635000 h 3143250"/>
                    <a:gd name="connsiteX59" fmla="*/ 2222500 w 3724433"/>
                    <a:gd name="connsiteY59" fmla="*/ 647700 h 3143250"/>
                    <a:gd name="connsiteX60" fmla="*/ 2235200 w 3724433"/>
                    <a:gd name="connsiteY60" fmla="*/ 666750 h 3143250"/>
                    <a:gd name="connsiteX61" fmla="*/ 2254250 w 3724433"/>
                    <a:gd name="connsiteY61" fmla="*/ 685800 h 3143250"/>
                    <a:gd name="connsiteX62" fmla="*/ 2266950 w 3724433"/>
                    <a:gd name="connsiteY62" fmla="*/ 825500 h 3143250"/>
                    <a:gd name="connsiteX63" fmla="*/ 2279650 w 3724433"/>
                    <a:gd name="connsiteY63" fmla="*/ 850900 h 3143250"/>
                    <a:gd name="connsiteX64" fmla="*/ 2311400 w 3724433"/>
                    <a:gd name="connsiteY64" fmla="*/ 895350 h 3143250"/>
                    <a:gd name="connsiteX65" fmla="*/ 2413000 w 3724433"/>
                    <a:gd name="connsiteY65" fmla="*/ 882650 h 3143250"/>
                    <a:gd name="connsiteX66" fmla="*/ 2451100 w 3724433"/>
                    <a:gd name="connsiteY66" fmla="*/ 869950 h 3143250"/>
                    <a:gd name="connsiteX67" fmla="*/ 2489200 w 3724433"/>
                    <a:gd name="connsiteY67" fmla="*/ 844550 h 3143250"/>
                    <a:gd name="connsiteX68" fmla="*/ 2527300 w 3724433"/>
                    <a:gd name="connsiteY68" fmla="*/ 831850 h 3143250"/>
                    <a:gd name="connsiteX69" fmla="*/ 2552700 w 3724433"/>
                    <a:gd name="connsiteY69" fmla="*/ 844550 h 3143250"/>
                    <a:gd name="connsiteX70" fmla="*/ 2571750 w 3724433"/>
                    <a:gd name="connsiteY70" fmla="*/ 850900 h 3143250"/>
                    <a:gd name="connsiteX71" fmla="*/ 2616200 w 3724433"/>
                    <a:gd name="connsiteY71" fmla="*/ 882650 h 3143250"/>
                    <a:gd name="connsiteX72" fmla="*/ 2641600 w 3724433"/>
                    <a:gd name="connsiteY72" fmla="*/ 889000 h 3143250"/>
                    <a:gd name="connsiteX73" fmla="*/ 2717800 w 3724433"/>
                    <a:gd name="connsiteY73" fmla="*/ 901700 h 3143250"/>
                    <a:gd name="connsiteX74" fmla="*/ 2774950 w 3724433"/>
                    <a:gd name="connsiteY74" fmla="*/ 895350 h 3143250"/>
                    <a:gd name="connsiteX75" fmla="*/ 2819400 w 3724433"/>
                    <a:gd name="connsiteY75" fmla="*/ 882650 h 3143250"/>
                    <a:gd name="connsiteX76" fmla="*/ 2832100 w 3724433"/>
                    <a:gd name="connsiteY76" fmla="*/ 863600 h 3143250"/>
                    <a:gd name="connsiteX77" fmla="*/ 2870200 w 3724433"/>
                    <a:gd name="connsiteY77" fmla="*/ 850900 h 3143250"/>
                    <a:gd name="connsiteX78" fmla="*/ 2908300 w 3724433"/>
                    <a:gd name="connsiteY78" fmla="*/ 819150 h 3143250"/>
                    <a:gd name="connsiteX79" fmla="*/ 2927350 w 3724433"/>
                    <a:gd name="connsiteY79" fmla="*/ 800100 h 3143250"/>
                    <a:gd name="connsiteX80" fmla="*/ 2965450 w 3724433"/>
                    <a:gd name="connsiteY80" fmla="*/ 774700 h 3143250"/>
                    <a:gd name="connsiteX81" fmla="*/ 2984500 w 3724433"/>
                    <a:gd name="connsiteY81" fmla="*/ 755650 h 3143250"/>
                    <a:gd name="connsiteX82" fmla="*/ 3022600 w 3724433"/>
                    <a:gd name="connsiteY82" fmla="*/ 742950 h 3143250"/>
                    <a:gd name="connsiteX83" fmla="*/ 3143250 w 3724433"/>
                    <a:gd name="connsiteY83" fmla="*/ 749300 h 3143250"/>
                    <a:gd name="connsiteX84" fmla="*/ 3219450 w 3724433"/>
                    <a:gd name="connsiteY84" fmla="*/ 812800 h 3143250"/>
                    <a:gd name="connsiteX85" fmla="*/ 3276600 w 3724433"/>
                    <a:gd name="connsiteY85" fmla="*/ 844550 h 3143250"/>
                    <a:gd name="connsiteX86" fmla="*/ 3295650 w 3724433"/>
                    <a:gd name="connsiteY86" fmla="*/ 838200 h 3143250"/>
                    <a:gd name="connsiteX87" fmla="*/ 3308350 w 3724433"/>
                    <a:gd name="connsiteY87" fmla="*/ 819150 h 3143250"/>
                    <a:gd name="connsiteX88" fmla="*/ 3289300 w 3724433"/>
                    <a:gd name="connsiteY88" fmla="*/ 927100 h 3143250"/>
                    <a:gd name="connsiteX89" fmla="*/ 3263900 w 3724433"/>
                    <a:gd name="connsiteY89" fmla="*/ 946150 h 3143250"/>
                    <a:gd name="connsiteX90" fmla="*/ 3244850 w 3724433"/>
                    <a:gd name="connsiteY90" fmla="*/ 965200 h 3143250"/>
                    <a:gd name="connsiteX91" fmla="*/ 3206750 w 3724433"/>
                    <a:gd name="connsiteY91" fmla="*/ 977900 h 3143250"/>
                    <a:gd name="connsiteX92" fmla="*/ 3187700 w 3724433"/>
                    <a:gd name="connsiteY92" fmla="*/ 990600 h 3143250"/>
                    <a:gd name="connsiteX93" fmla="*/ 3225800 w 3724433"/>
                    <a:gd name="connsiteY93" fmla="*/ 1035050 h 3143250"/>
                    <a:gd name="connsiteX94" fmla="*/ 3257550 w 3724433"/>
                    <a:gd name="connsiteY94" fmla="*/ 1066800 h 3143250"/>
                    <a:gd name="connsiteX95" fmla="*/ 3295650 w 3724433"/>
                    <a:gd name="connsiteY95" fmla="*/ 1073150 h 3143250"/>
                    <a:gd name="connsiteX96" fmla="*/ 3384550 w 3724433"/>
                    <a:gd name="connsiteY96" fmla="*/ 1085850 h 3143250"/>
                    <a:gd name="connsiteX97" fmla="*/ 3409950 w 3724433"/>
                    <a:gd name="connsiteY97" fmla="*/ 1111250 h 3143250"/>
                    <a:gd name="connsiteX98" fmla="*/ 3416300 w 3724433"/>
                    <a:gd name="connsiteY98" fmla="*/ 1130300 h 3143250"/>
                    <a:gd name="connsiteX99" fmla="*/ 3473450 w 3724433"/>
                    <a:gd name="connsiteY99" fmla="*/ 1174750 h 3143250"/>
                    <a:gd name="connsiteX100" fmla="*/ 3492500 w 3724433"/>
                    <a:gd name="connsiteY100" fmla="*/ 1187450 h 3143250"/>
                    <a:gd name="connsiteX101" fmla="*/ 3511550 w 3724433"/>
                    <a:gd name="connsiteY101" fmla="*/ 1200150 h 3143250"/>
                    <a:gd name="connsiteX102" fmla="*/ 3536950 w 3724433"/>
                    <a:gd name="connsiteY102" fmla="*/ 1206500 h 3143250"/>
                    <a:gd name="connsiteX103" fmla="*/ 3556000 w 3724433"/>
                    <a:gd name="connsiteY103" fmla="*/ 1219200 h 3143250"/>
                    <a:gd name="connsiteX104" fmla="*/ 3581400 w 3724433"/>
                    <a:gd name="connsiteY104" fmla="*/ 1225550 h 3143250"/>
                    <a:gd name="connsiteX105" fmla="*/ 3594100 w 3724433"/>
                    <a:gd name="connsiteY105" fmla="*/ 1244600 h 3143250"/>
                    <a:gd name="connsiteX106" fmla="*/ 3619500 w 3724433"/>
                    <a:gd name="connsiteY106" fmla="*/ 1263650 h 3143250"/>
                    <a:gd name="connsiteX107" fmla="*/ 3632200 w 3724433"/>
                    <a:gd name="connsiteY107" fmla="*/ 1282700 h 3143250"/>
                    <a:gd name="connsiteX108" fmla="*/ 3722688 w 3724433"/>
                    <a:gd name="connsiteY108" fmla="*/ 1331913 h 3143250"/>
                    <a:gd name="connsiteX109" fmla="*/ 3695700 w 3724433"/>
                    <a:gd name="connsiteY109" fmla="*/ 1403350 h 3143250"/>
                    <a:gd name="connsiteX110" fmla="*/ 3670300 w 3724433"/>
                    <a:gd name="connsiteY110" fmla="*/ 1428750 h 3143250"/>
                    <a:gd name="connsiteX111" fmla="*/ 3638550 w 3724433"/>
                    <a:gd name="connsiteY111" fmla="*/ 1473200 h 3143250"/>
                    <a:gd name="connsiteX112" fmla="*/ 3619500 w 3724433"/>
                    <a:gd name="connsiteY112" fmla="*/ 1485900 h 3143250"/>
                    <a:gd name="connsiteX113" fmla="*/ 3575050 w 3724433"/>
                    <a:gd name="connsiteY113" fmla="*/ 1543050 h 3143250"/>
                    <a:gd name="connsiteX114" fmla="*/ 3556000 w 3724433"/>
                    <a:gd name="connsiteY114" fmla="*/ 1555750 h 3143250"/>
                    <a:gd name="connsiteX115" fmla="*/ 3530600 w 3724433"/>
                    <a:gd name="connsiteY115" fmla="*/ 1562100 h 3143250"/>
                    <a:gd name="connsiteX116" fmla="*/ 3492500 w 3724433"/>
                    <a:gd name="connsiteY116" fmla="*/ 1606550 h 3143250"/>
                    <a:gd name="connsiteX117" fmla="*/ 3479800 w 3724433"/>
                    <a:gd name="connsiteY117" fmla="*/ 1644650 h 3143250"/>
                    <a:gd name="connsiteX118" fmla="*/ 3473450 w 3724433"/>
                    <a:gd name="connsiteY118" fmla="*/ 1663700 h 3143250"/>
                    <a:gd name="connsiteX119" fmla="*/ 3403600 w 3724433"/>
                    <a:gd name="connsiteY119" fmla="*/ 1676400 h 3143250"/>
                    <a:gd name="connsiteX120" fmla="*/ 3378200 w 3724433"/>
                    <a:gd name="connsiteY120" fmla="*/ 1714500 h 3143250"/>
                    <a:gd name="connsiteX121" fmla="*/ 3365500 w 3724433"/>
                    <a:gd name="connsiteY121" fmla="*/ 1733550 h 3143250"/>
                    <a:gd name="connsiteX122" fmla="*/ 3308350 w 3724433"/>
                    <a:gd name="connsiteY122" fmla="*/ 1784350 h 3143250"/>
                    <a:gd name="connsiteX123" fmla="*/ 3295650 w 3724433"/>
                    <a:gd name="connsiteY123" fmla="*/ 1803400 h 3143250"/>
                    <a:gd name="connsiteX124" fmla="*/ 3276600 w 3724433"/>
                    <a:gd name="connsiteY124" fmla="*/ 1809750 h 3143250"/>
                    <a:gd name="connsiteX125" fmla="*/ 3257550 w 3724433"/>
                    <a:gd name="connsiteY125" fmla="*/ 1822450 h 3143250"/>
                    <a:gd name="connsiteX126" fmla="*/ 3232150 w 3724433"/>
                    <a:gd name="connsiteY126" fmla="*/ 1860550 h 3143250"/>
                    <a:gd name="connsiteX127" fmla="*/ 3194050 w 3724433"/>
                    <a:gd name="connsiteY127" fmla="*/ 1898650 h 3143250"/>
                    <a:gd name="connsiteX128" fmla="*/ 3181350 w 3724433"/>
                    <a:gd name="connsiteY128" fmla="*/ 1917700 h 3143250"/>
                    <a:gd name="connsiteX129" fmla="*/ 3162300 w 3724433"/>
                    <a:gd name="connsiteY129" fmla="*/ 1924050 h 3143250"/>
                    <a:gd name="connsiteX130" fmla="*/ 3143250 w 3724433"/>
                    <a:gd name="connsiteY130" fmla="*/ 1936750 h 3143250"/>
                    <a:gd name="connsiteX131" fmla="*/ 3086100 w 3724433"/>
                    <a:gd name="connsiteY131" fmla="*/ 1943100 h 3143250"/>
                    <a:gd name="connsiteX132" fmla="*/ 3067050 w 3724433"/>
                    <a:gd name="connsiteY132" fmla="*/ 1949450 h 3143250"/>
                    <a:gd name="connsiteX133" fmla="*/ 3028950 w 3724433"/>
                    <a:gd name="connsiteY133" fmla="*/ 1974850 h 3143250"/>
                    <a:gd name="connsiteX134" fmla="*/ 3009900 w 3724433"/>
                    <a:gd name="connsiteY134" fmla="*/ 1981200 h 3143250"/>
                    <a:gd name="connsiteX135" fmla="*/ 2971800 w 3724433"/>
                    <a:gd name="connsiteY135" fmla="*/ 2012950 h 3143250"/>
                    <a:gd name="connsiteX136" fmla="*/ 2946400 w 3724433"/>
                    <a:gd name="connsiteY136" fmla="*/ 2051050 h 3143250"/>
                    <a:gd name="connsiteX137" fmla="*/ 2933700 w 3724433"/>
                    <a:gd name="connsiteY137" fmla="*/ 2070100 h 3143250"/>
                    <a:gd name="connsiteX138" fmla="*/ 2882900 w 3724433"/>
                    <a:gd name="connsiteY138" fmla="*/ 2076450 h 3143250"/>
                    <a:gd name="connsiteX139" fmla="*/ 2749550 w 3724433"/>
                    <a:gd name="connsiteY139" fmla="*/ 2044700 h 3143250"/>
                    <a:gd name="connsiteX140" fmla="*/ 2762250 w 3724433"/>
                    <a:gd name="connsiteY140" fmla="*/ 2076450 h 3143250"/>
                    <a:gd name="connsiteX141" fmla="*/ 2774950 w 3724433"/>
                    <a:gd name="connsiteY141" fmla="*/ 2101850 h 3143250"/>
                    <a:gd name="connsiteX142" fmla="*/ 2813050 w 3724433"/>
                    <a:gd name="connsiteY142" fmla="*/ 2133600 h 3143250"/>
                    <a:gd name="connsiteX143" fmla="*/ 2838450 w 3724433"/>
                    <a:gd name="connsiteY143" fmla="*/ 2146300 h 3143250"/>
                    <a:gd name="connsiteX144" fmla="*/ 2857500 w 3724433"/>
                    <a:gd name="connsiteY144" fmla="*/ 2165350 h 3143250"/>
                    <a:gd name="connsiteX145" fmla="*/ 2857500 w 3724433"/>
                    <a:gd name="connsiteY145" fmla="*/ 2228850 h 3143250"/>
                    <a:gd name="connsiteX146" fmla="*/ 2851150 w 3724433"/>
                    <a:gd name="connsiteY146" fmla="*/ 2247900 h 3143250"/>
                    <a:gd name="connsiteX147" fmla="*/ 2813050 w 3724433"/>
                    <a:gd name="connsiteY147" fmla="*/ 2266950 h 3143250"/>
                    <a:gd name="connsiteX148" fmla="*/ 2774950 w 3724433"/>
                    <a:gd name="connsiteY148" fmla="*/ 2286000 h 3143250"/>
                    <a:gd name="connsiteX149" fmla="*/ 2730500 w 3724433"/>
                    <a:gd name="connsiteY149" fmla="*/ 2279650 h 3143250"/>
                    <a:gd name="connsiteX150" fmla="*/ 2736850 w 3724433"/>
                    <a:gd name="connsiteY150" fmla="*/ 2235200 h 3143250"/>
                    <a:gd name="connsiteX151" fmla="*/ 2749550 w 3724433"/>
                    <a:gd name="connsiteY151" fmla="*/ 2197100 h 3143250"/>
                    <a:gd name="connsiteX152" fmla="*/ 2711450 w 3724433"/>
                    <a:gd name="connsiteY152" fmla="*/ 2203450 h 3143250"/>
                    <a:gd name="connsiteX153" fmla="*/ 2559050 w 3724433"/>
                    <a:gd name="connsiteY153" fmla="*/ 2235200 h 3143250"/>
                    <a:gd name="connsiteX154" fmla="*/ 2489200 w 3724433"/>
                    <a:gd name="connsiteY154" fmla="*/ 2222500 h 3143250"/>
                    <a:gd name="connsiteX155" fmla="*/ 2533650 w 3724433"/>
                    <a:gd name="connsiteY155" fmla="*/ 2178050 h 3143250"/>
                    <a:gd name="connsiteX156" fmla="*/ 2546350 w 3724433"/>
                    <a:gd name="connsiteY156" fmla="*/ 2159000 h 3143250"/>
                    <a:gd name="connsiteX157" fmla="*/ 2527300 w 3724433"/>
                    <a:gd name="connsiteY157" fmla="*/ 2152650 h 3143250"/>
                    <a:gd name="connsiteX158" fmla="*/ 2514600 w 3724433"/>
                    <a:gd name="connsiteY158" fmla="*/ 2133600 h 3143250"/>
                    <a:gd name="connsiteX159" fmla="*/ 2495550 w 3724433"/>
                    <a:gd name="connsiteY159" fmla="*/ 2120900 h 3143250"/>
                    <a:gd name="connsiteX160" fmla="*/ 2463800 w 3724433"/>
                    <a:gd name="connsiteY160" fmla="*/ 2127250 h 3143250"/>
                    <a:gd name="connsiteX161" fmla="*/ 2444750 w 3724433"/>
                    <a:gd name="connsiteY161" fmla="*/ 2139950 h 3143250"/>
                    <a:gd name="connsiteX162" fmla="*/ 2438400 w 3724433"/>
                    <a:gd name="connsiteY162" fmla="*/ 2120900 h 3143250"/>
                    <a:gd name="connsiteX163" fmla="*/ 2432050 w 3724433"/>
                    <a:gd name="connsiteY163" fmla="*/ 2095500 h 3143250"/>
                    <a:gd name="connsiteX164" fmla="*/ 2425700 w 3724433"/>
                    <a:gd name="connsiteY164" fmla="*/ 2063750 h 3143250"/>
                    <a:gd name="connsiteX165" fmla="*/ 2330450 w 3724433"/>
                    <a:gd name="connsiteY165" fmla="*/ 2012950 h 3143250"/>
                    <a:gd name="connsiteX166" fmla="*/ 2235200 w 3724433"/>
                    <a:gd name="connsiteY166" fmla="*/ 2019300 h 3143250"/>
                    <a:gd name="connsiteX167" fmla="*/ 2254250 w 3724433"/>
                    <a:gd name="connsiteY167" fmla="*/ 2012950 h 3143250"/>
                    <a:gd name="connsiteX168" fmla="*/ 2260600 w 3724433"/>
                    <a:gd name="connsiteY168" fmla="*/ 1993900 h 3143250"/>
                    <a:gd name="connsiteX169" fmla="*/ 2292350 w 3724433"/>
                    <a:gd name="connsiteY169" fmla="*/ 1949450 h 3143250"/>
                    <a:gd name="connsiteX170" fmla="*/ 2330450 w 3724433"/>
                    <a:gd name="connsiteY170" fmla="*/ 1911350 h 3143250"/>
                    <a:gd name="connsiteX171" fmla="*/ 2343150 w 3724433"/>
                    <a:gd name="connsiteY171" fmla="*/ 1892300 h 3143250"/>
                    <a:gd name="connsiteX172" fmla="*/ 2292350 w 3724433"/>
                    <a:gd name="connsiteY172" fmla="*/ 1924050 h 3143250"/>
                    <a:gd name="connsiteX173" fmla="*/ 2178050 w 3724433"/>
                    <a:gd name="connsiteY173" fmla="*/ 1974850 h 3143250"/>
                    <a:gd name="connsiteX174" fmla="*/ 2209800 w 3724433"/>
                    <a:gd name="connsiteY174" fmla="*/ 2006600 h 3143250"/>
                    <a:gd name="connsiteX175" fmla="*/ 2247900 w 3724433"/>
                    <a:gd name="connsiteY175" fmla="*/ 2051050 h 3143250"/>
                    <a:gd name="connsiteX176" fmla="*/ 2260600 w 3724433"/>
                    <a:gd name="connsiteY176" fmla="*/ 2089150 h 3143250"/>
                    <a:gd name="connsiteX177" fmla="*/ 2279650 w 3724433"/>
                    <a:gd name="connsiteY177" fmla="*/ 2171700 h 3143250"/>
                    <a:gd name="connsiteX178" fmla="*/ 2305050 w 3724433"/>
                    <a:gd name="connsiteY178" fmla="*/ 2209800 h 3143250"/>
                    <a:gd name="connsiteX179" fmla="*/ 2330450 w 3724433"/>
                    <a:gd name="connsiteY179" fmla="*/ 2235200 h 3143250"/>
                    <a:gd name="connsiteX180" fmla="*/ 2336800 w 3724433"/>
                    <a:gd name="connsiteY180" fmla="*/ 2254250 h 3143250"/>
                    <a:gd name="connsiteX181" fmla="*/ 2362200 w 3724433"/>
                    <a:gd name="connsiteY181" fmla="*/ 2298700 h 3143250"/>
                    <a:gd name="connsiteX182" fmla="*/ 2374900 w 3724433"/>
                    <a:gd name="connsiteY182" fmla="*/ 2336800 h 3143250"/>
                    <a:gd name="connsiteX183" fmla="*/ 2368550 w 3724433"/>
                    <a:gd name="connsiteY183" fmla="*/ 2362200 h 3143250"/>
                    <a:gd name="connsiteX184" fmla="*/ 2349500 w 3724433"/>
                    <a:gd name="connsiteY184" fmla="*/ 2343150 h 3143250"/>
                    <a:gd name="connsiteX185" fmla="*/ 2330450 w 3724433"/>
                    <a:gd name="connsiteY185" fmla="*/ 2317750 h 3143250"/>
                    <a:gd name="connsiteX186" fmla="*/ 2305050 w 3724433"/>
                    <a:gd name="connsiteY186" fmla="*/ 2298700 h 3143250"/>
                    <a:gd name="connsiteX187" fmla="*/ 2286000 w 3724433"/>
                    <a:gd name="connsiteY187" fmla="*/ 2273300 h 3143250"/>
                    <a:gd name="connsiteX188" fmla="*/ 2241550 w 3724433"/>
                    <a:gd name="connsiteY188" fmla="*/ 2228850 h 3143250"/>
                    <a:gd name="connsiteX189" fmla="*/ 2228850 w 3724433"/>
                    <a:gd name="connsiteY189" fmla="*/ 2209800 h 3143250"/>
                    <a:gd name="connsiteX190" fmla="*/ 2190750 w 3724433"/>
                    <a:gd name="connsiteY190" fmla="*/ 2184400 h 3143250"/>
                    <a:gd name="connsiteX191" fmla="*/ 2108200 w 3724433"/>
                    <a:gd name="connsiteY191" fmla="*/ 2190750 h 3143250"/>
                    <a:gd name="connsiteX192" fmla="*/ 2076450 w 3724433"/>
                    <a:gd name="connsiteY192" fmla="*/ 2197100 h 3143250"/>
                    <a:gd name="connsiteX193" fmla="*/ 2070100 w 3724433"/>
                    <a:gd name="connsiteY193" fmla="*/ 2216150 h 3143250"/>
                    <a:gd name="connsiteX194" fmla="*/ 2044700 w 3724433"/>
                    <a:gd name="connsiteY194" fmla="*/ 2235200 h 3143250"/>
                    <a:gd name="connsiteX195" fmla="*/ 2019300 w 3724433"/>
                    <a:gd name="connsiteY195" fmla="*/ 2279650 h 3143250"/>
                    <a:gd name="connsiteX196" fmla="*/ 2006600 w 3724433"/>
                    <a:gd name="connsiteY196" fmla="*/ 2305050 h 3143250"/>
                    <a:gd name="connsiteX197" fmla="*/ 1981200 w 3724433"/>
                    <a:gd name="connsiteY197" fmla="*/ 2317750 h 3143250"/>
                    <a:gd name="connsiteX198" fmla="*/ 1955800 w 3724433"/>
                    <a:gd name="connsiteY198" fmla="*/ 2324100 h 3143250"/>
                    <a:gd name="connsiteX199" fmla="*/ 1936750 w 3724433"/>
                    <a:gd name="connsiteY199" fmla="*/ 2330450 h 3143250"/>
                    <a:gd name="connsiteX200" fmla="*/ 1879600 w 3724433"/>
                    <a:gd name="connsiteY200" fmla="*/ 2393950 h 3143250"/>
                    <a:gd name="connsiteX201" fmla="*/ 1885950 w 3724433"/>
                    <a:gd name="connsiteY201" fmla="*/ 2413000 h 3143250"/>
                    <a:gd name="connsiteX202" fmla="*/ 1924050 w 3724433"/>
                    <a:gd name="connsiteY202" fmla="*/ 2425700 h 3143250"/>
                    <a:gd name="connsiteX203" fmla="*/ 1943100 w 3724433"/>
                    <a:gd name="connsiteY203" fmla="*/ 2413000 h 3143250"/>
                    <a:gd name="connsiteX204" fmla="*/ 1968500 w 3724433"/>
                    <a:gd name="connsiteY204" fmla="*/ 2387600 h 3143250"/>
                    <a:gd name="connsiteX205" fmla="*/ 2038350 w 3724433"/>
                    <a:gd name="connsiteY205" fmla="*/ 2349500 h 3143250"/>
                    <a:gd name="connsiteX206" fmla="*/ 2057400 w 3724433"/>
                    <a:gd name="connsiteY206" fmla="*/ 2362200 h 3143250"/>
                    <a:gd name="connsiteX207" fmla="*/ 2070100 w 3724433"/>
                    <a:gd name="connsiteY207" fmla="*/ 2438400 h 3143250"/>
                    <a:gd name="connsiteX208" fmla="*/ 2108200 w 3724433"/>
                    <a:gd name="connsiteY208" fmla="*/ 2451100 h 3143250"/>
                    <a:gd name="connsiteX209" fmla="*/ 2070100 w 3724433"/>
                    <a:gd name="connsiteY209" fmla="*/ 2514600 h 3143250"/>
                    <a:gd name="connsiteX210" fmla="*/ 2044700 w 3724433"/>
                    <a:gd name="connsiteY210" fmla="*/ 2527300 h 3143250"/>
                    <a:gd name="connsiteX211" fmla="*/ 1987550 w 3724433"/>
                    <a:gd name="connsiteY211" fmla="*/ 2520950 h 3143250"/>
                    <a:gd name="connsiteX212" fmla="*/ 1968500 w 3724433"/>
                    <a:gd name="connsiteY212" fmla="*/ 2514600 h 3143250"/>
                    <a:gd name="connsiteX213" fmla="*/ 1930400 w 3724433"/>
                    <a:gd name="connsiteY213" fmla="*/ 2527300 h 3143250"/>
                    <a:gd name="connsiteX214" fmla="*/ 1917700 w 3724433"/>
                    <a:gd name="connsiteY214" fmla="*/ 2565400 h 3143250"/>
                    <a:gd name="connsiteX215" fmla="*/ 1974850 w 3724433"/>
                    <a:gd name="connsiteY215" fmla="*/ 2527300 h 3143250"/>
                    <a:gd name="connsiteX216" fmla="*/ 1987550 w 3724433"/>
                    <a:gd name="connsiteY216" fmla="*/ 2508250 h 3143250"/>
                    <a:gd name="connsiteX217" fmla="*/ 2025650 w 3724433"/>
                    <a:gd name="connsiteY217" fmla="*/ 2476500 h 3143250"/>
                    <a:gd name="connsiteX218" fmla="*/ 2038350 w 3724433"/>
                    <a:gd name="connsiteY218" fmla="*/ 2432050 h 3143250"/>
                    <a:gd name="connsiteX219" fmla="*/ 1987550 w 3724433"/>
                    <a:gd name="connsiteY219" fmla="*/ 2514600 h 3143250"/>
                    <a:gd name="connsiteX220" fmla="*/ 1974850 w 3724433"/>
                    <a:gd name="connsiteY220" fmla="*/ 2622550 h 3143250"/>
                    <a:gd name="connsiteX221" fmla="*/ 1968500 w 3724433"/>
                    <a:gd name="connsiteY221" fmla="*/ 2641600 h 3143250"/>
                    <a:gd name="connsiteX222" fmla="*/ 1987550 w 3724433"/>
                    <a:gd name="connsiteY222" fmla="*/ 2749550 h 3143250"/>
                    <a:gd name="connsiteX223" fmla="*/ 1993900 w 3724433"/>
                    <a:gd name="connsiteY223" fmla="*/ 2768600 h 3143250"/>
                    <a:gd name="connsiteX224" fmla="*/ 2032000 w 3724433"/>
                    <a:gd name="connsiteY224" fmla="*/ 2794000 h 3143250"/>
                    <a:gd name="connsiteX225" fmla="*/ 2019300 w 3724433"/>
                    <a:gd name="connsiteY225" fmla="*/ 2832100 h 3143250"/>
                    <a:gd name="connsiteX226" fmla="*/ 1974850 w 3724433"/>
                    <a:gd name="connsiteY226" fmla="*/ 2876550 h 3143250"/>
                    <a:gd name="connsiteX227" fmla="*/ 1955800 w 3724433"/>
                    <a:gd name="connsiteY227" fmla="*/ 2901950 h 3143250"/>
                    <a:gd name="connsiteX228" fmla="*/ 1962150 w 3724433"/>
                    <a:gd name="connsiteY228" fmla="*/ 2965450 h 3143250"/>
                    <a:gd name="connsiteX229" fmla="*/ 1981200 w 3724433"/>
                    <a:gd name="connsiteY229" fmla="*/ 2971800 h 3143250"/>
                    <a:gd name="connsiteX230" fmla="*/ 2000250 w 3724433"/>
                    <a:gd name="connsiteY230" fmla="*/ 2984500 h 3143250"/>
                    <a:gd name="connsiteX231" fmla="*/ 1993900 w 3724433"/>
                    <a:gd name="connsiteY231" fmla="*/ 3060700 h 3143250"/>
                    <a:gd name="connsiteX232" fmla="*/ 1968500 w 3724433"/>
                    <a:gd name="connsiteY232" fmla="*/ 3098800 h 3143250"/>
                    <a:gd name="connsiteX233" fmla="*/ 1936750 w 3724433"/>
                    <a:gd name="connsiteY233" fmla="*/ 3136900 h 3143250"/>
                    <a:gd name="connsiteX234" fmla="*/ 1917700 w 3724433"/>
                    <a:gd name="connsiteY234" fmla="*/ 3143250 h 3143250"/>
                    <a:gd name="connsiteX235" fmla="*/ 1892300 w 3724433"/>
                    <a:gd name="connsiteY235" fmla="*/ 3136900 h 3143250"/>
                    <a:gd name="connsiteX236" fmla="*/ 1879600 w 3724433"/>
                    <a:gd name="connsiteY236" fmla="*/ 3105150 h 3143250"/>
                    <a:gd name="connsiteX237" fmla="*/ 1822450 w 3724433"/>
                    <a:gd name="connsiteY237" fmla="*/ 3003550 h 3143250"/>
                    <a:gd name="connsiteX238" fmla="*/ 1695450 w 3724433"/>
                    <a:gd name="connsiteY238" fmla="*/ 2984500 h 3143250"/>
                    <a:gd name="connsiteX239" fmla="*/ 1746250 w 3724433"/>
                    <a:gd name="connsiteY239" fmla="*/ 2959100 h 3143250"/>
                    <a:gd name="connsiteX240" fmla="*/ 1765300 w 3724433"/>
                    <a:gd name="connsiteY240" fmla="*/ 2946400 h 3143250"/>
                    <a:gd name="connsiteX241" fmla="*/ 1790700 w 3724433"/>
                    <a:gd name="connsiteY241" fmla="*/ 2940050 h 3143250"/>
                    <a:gd name="connsiteX242" fmla="*/ 1809750 w 3724433"/>
                    <a:gd name="connsiteY242" fmla="*/ 2927350 h 3143250"/>
                    <a:gd name="connsiteX243" fmla="*/ 1835150 w 3724433"/>
                    <a:gd name="connsiteY243" fmla="*/ 2908300 h 3143250"/>
                    <a:gd name="connsiteX244" fmla="*/ 1885950 w 3724433"/>
                    <a:gd name="connsiteY244" fmla="*/ 2901950 h 3143250"/>
                    <a:gd name="connsiteX245" fmla="*/ 1879600 w 3724433"/>
                    <a:gd name="connsiteY245" fmla="*/ 2838450 h 3143250"/>
                    <a:gd name="connsiteX246" fmla="*/ 1809750 w 3724433"/>
                    <a:gd name="connsiteY246" fmla="*/ 2819400 h 3143250"/>
                    <a:gd name="connsiteX247" fmla="*/ 1765300 w 3724433"/>
                    <a:gd name="connsiteY247" fmla="*/ 2800350 h 3143250"/>
                    <a:gd name="connsiteX248" fmla="*/ 1739900 w 3724433"/>
                    <a:gd name="connsiteY248" fmla="*/ 2787650 h 3143250"/>
                    <a:gd name="connsiteX249" fmla="*/ 1714500 w 3724433"/>
                    <a:gd name="connsiteY249" fmla="*/ 2781300 h 3143250"/>
                    <a:gd name="connsiteX250" fmla="*/ 1701800 w 3724433"/>
                    <a:gd name="connsiteY250" fmla="*/ 2762250 h 3143250"/>
                    <a:gd name="connsiteX251" fmla="*/ 1708150 w 3724433"/>
                    <a:gd name="connsiteY251" fmla="*/ 2705100 h 3143250"/>
                    <a:gd name="connsiteX252" fmla="*/ 1752600 w 3724433"/>
                    <a:gd name="connsiteY252" fmla="*/ 2679700 h 3143250"/>
                    <a:gd name="connsiteX253" fmla="*/ 1790700 w 3724433"/>
                    <a:gd name="connsiteY253" fmla="*/ 2673350 h 3143250"/>
                    <a:gd name="connsiteX254" fmla="*/ 1822450 w 3724433"/>
                    <a:gd name="connsiteY254" fmla="*/ 2667000 h 3143250"/>
                    <a:gd name="connsiteX255" fmla="*/ 1816100 w 3724433"/>
                    <a:gd name="connsiteY255" fmla="*/ 2647950 h 3143250"/>
                    <a:gd name="connsiteX256" fmla="*/ 1739900 w 3724433"/>
                    <a:gd name="connsiteY256" fmla="*/ 2616200 h 3143250"/>
                    <a:gd name="connsiteX257" fmla="*/ 1708150 w 3724433"/>
                    <a:gd name="connsiteY257" fmla="*/ 2628900 h 3143250"/>
                    <a:gd name="connsiteX258" fmla="*/ 1695450 w 3724433"/>
                    <a:gd name="connsiteY258" fmla="*/ 2647950 h 3143250"/>
                    <a:gd name="connsiteX259" fmla="*/ 1651000 w 3724433"/>
                    <a:gd name="connsiteY259" fmla="*/ 2698750 h 3143250"/>
                    <a:gd name="connsiteX260" fmla="*/ 1625600 w 3724433"/>
                    <a:gd name="connsiteY260" fmla="*/ 2762250 h 3143250"/>
                    <a:gd name="connsiteX261" fmla="*/ 1593850 w 3724433"/>
                    <a:gd name="connsiteY261" fmla="*/ 2774950 h 3143250"/>
                    <a:gd name="connsiteX262" fmla="*/ 1536700 w 3724433"/>
                    <a:gd name="connsiteY262" fmla="*/ 2768600 h 3143250"/>
                    <a:gd name="connsiteX263" fmla="*/ 1524000 w 3724433"/>
                    <a:gd name="connsiteY263" fmla="*/ 2743200 h 3143250"/>
                    <a:gd name="connsiteX264" fmla="*/ 1517650 w 3724433"/>
                    <a:gd name="connsiteY264" fmla="*/ 2673350 h 3143250"/>
                    <a:gd name="connsiteX265" fmla="*/ 1454150 w 3724433"/>
                    <a:gd name="connsiteY265" fmla="*/ 2679700 h 3143250"/>
                    <a:gd name="connsiteX266" fmla="*/ 1428750 w 3724433"/>
                    <a:gd name="connsiteY266" fmla="*/ 2787650 h 3143250"/>
                    <a:gd name="connsiteX267" fmla="*/ 1377950 w 3724433"/>
                    <a:gd name="connsiteY267" fmla="*/ 2781300 h 3143250"/>
                    <a:gd name="connsiteX268" fmla="*/ 1358900 w 3724433"/>
                    <a:gd name="connsiteY268" fmla="*/ 2762250 h 3143250"/>
                    <a:gd name="connsiteX269" fmla="*/ 1320800 w 3724433"/>
                    <a:gd name="connsiteY269" fmla="*/ 2711450 h 3143250"/>
                    <a:gd name="connsiteX270" fmla="*/ 1301750 w 3724433"/>
                    <a:gd name="connsiteY270" fmla="*/ 2686050 h 3143250"/>
                    <a:gd name="connsiteX271" fmla="*/ 1289050 w 3724433"/>
                    <a:gd name="connsiteY271" fmla="*/ 2667000 h 3143250"/>
                    <a:gd name="connsiteX272" fmla="*/ 1270000 w 3724433"/>
                    <a:gd name="connsiteY272" fmla="*/ 2654300 h 3143250"/>
                    <a:gd name="connsiteX273" fmla="*/ 1250950 w 3724433"/>
                    <a:gd name="connsiteY273" fmla="*/ 2673350 h 3143250"/>
                    <a:gd name="connsiteX274" fmla="*/ 1168400 w 3724433"/>
                    <a:gd name="connsiteY274" fmla="*/ 2660650 h 3143250"/>
                    <a:gd name="connsiteX275" fmla="*/ 1149350 w 3724433"/>
                    <a:gd name="connsiteY275" fmla="*/ 2641600 h 3143250"/>
                    <a:gd name="connsiteX276" fmla="*/ 1123950 w 3724433"/>
                    <a:gd name="connsiteY276" fmla="*/ 2603500 h 3143250"/>
                    <a:gd name="connsiteX277" fmla="*/ 1104900 w 3724433"/>
                    <a:gd name="connsiteY277" fmla="*/ 2578100 h 3143250"/>
                    <a:gd name="connsiteX278" fmla="*/ 1104900 w 3724433"/>
                    <a:gd name="connsiteY278" fmla="*/ 2476500 h 3143250"/>
                    <a:gd name="connsiteX279" fmla="*/ 1066800 w 3724433"/>
                    <a:gd name="connsiteY279" fmla="*/ 2438400 h 3143250"/>
                    <a:gd name="connsiteX280" fmla="*/ 1054100 w 3724433"/>
                    <a:gd name="connsiteY280" fmla="*/ 2419350 h 3143250"/>
                    <a:gd name="connsiteX281" fmla="*/ 1060450 w 3724433"/>
                    <a:gd name="connsiteY281" fmla="*/ 2393950 h 3143250"/>
                    <a:gd name="connsiteX282" fmla="*/ 1111250 w 3724433"/>
                    <a:gd name="connsiteY282" fmla="*/ 2343150 h 3143250"/>
                    <a:gd name="connsiteX283" fmla="*/ 1111250 w 3724433"/>
                    <a:gd name="connsiteY283" fmla="*/ 2292350 h 3143250"/>
                    <a:gd name="connsiteX284" fmla="*/ 1092200 w 3724433"/>
                    <a:gd name="connsiteY284" fmla="*/ 2305050 h 3143250"/>
                    <a:gd name="connsiteX285" fmla="*/ 1066800 w 3724433"/>
                    <a:gd name="connsiteY285" fmla="*/ 2393950 h 3143250"/>
                    <a:gd name="connsiteX286" fmla="*/ 1041400 w 3724433"/>
                    <a:gd name="connsiteY286" fmla="*/ 2425700 h 3143250"/>
                    <a:gd name="connsiteX287" fmla="*/ 1003300 w 3724433"/>
                    <a:gd name="connsiteY287" fmla="*/ 2451100 h 3143250"/>
                    <a:gd name="connsiteX288" fmla="*/ 1022350 w 3724433"/>
                    <a:gd name="connsiteY288" fmla="*/ 2489200 h 3143250"/>
                    <a:gd name="connsiteX289" fmla="*/ 1028700 w 3724433"/>
                    <a:gd name="connsiteY289" fmla="*/ 2508250 h 3143250"/>
                    <a:gd name="connsiteX290" fmla="*/ 977900 w 3724433"/>
                    <a:gd name="connsiteY290" fmla="*/ 2546350 h 3143250"/>
                    <a:gd name="connsiteX291" fmla="*/ 933450 w 3724433"/>
                    <a:gd name="connsiteY291" fmla="*/ 2571750 h 3143250"/>
                    <a:gd name="connsiteX292" fmla="*/ 889000 w 3724433"/>
                    <a:gd name="connsiteY292" fmla="*/ 2514600 h 3143250"/>
                    <a:gd name="connsiteX293" fmla="*/ 844550 w 3724433"/>
                    <a:gd name="connsiteY293" fmla="*/ 2470150 h 3143250"/>
                    <a:gd name="connsiteX294" fmla="*/ 831850 w 3724433"/>
                    <a:gd name="connsiteY294" fmla="*/ 2432050 h 3143250"/>
                    <a:gd name="connsiteX295" fmla="*/ 819150 w 3724433"/>
                    <a:gd name="connsiteY295" fmla="*/ 2489200 h 3143250"/>
                    <a:gd name="connsiteX296" fmla="*/ 800100 w 3724433"/>
                    <a:gd name="connsiteY296" fmla="*/ 2514600 h 3143250"/>
                    <a:gd name="connsiteX297" fmla="*/ 755650 w 3724433"/>
                    <a:gd name="connsiteY297" fmla="*/ 2552700 h 3143250"/>
                    <a:gd name="connsiteX298" fmla="*/ 692150 w 3724433"/>
                    <a:gd name="connsiteY298" fmla="*/ 2578100 h 3143250"/>
                    <a:gd name="connsiteX299" fmla="*/ 654050 w 3724433"/>
                    <a:gd name="connsiteY299" fmla="*/ 2616200 h 3143250"/>
                    <a:gd name="connsiteX300" fmla="*/ 628650 w 3724433"/>
                    <a:gd name="connsiteY300" fmla="*/ 2635250 h 3143250"/>
                    <a:gd name="connsiteX301" fmla="*/ 584200 w 3724433"/>
                    <a:gd name="connsiteY301" fmla="*/ 2654300 h 3143250"/>
                    <a:gd name="connsiteX302" fmla="*/ 552450 w 3724433"/>
                    <a:gd name="connsiteY302" fmla="*/ 2622550 h 3143250"/>
                    <a:gd name="connsiteX303" fmla="*/ 546100 w 3724433"/>
                    <a:gd name="connsiteY303" fmla="*/ 2584450 h 3143250"/>
                    <a:gd name="connsiteX304" fmla="*/ 501650 w 3724433"/>
                    <a:gd name="connsiteY304" fmla="*/ 2565400 h 3143250"/>
                    <a:gd name="connsiteX305" fmla="*/ 482600 w 3724433"/>
                    <a:gd name="connsiteY305" fmla="*/ 2374900 h 3143250"/>
                    <a:gd name="connsiteX306" fmla="*/ 457200 w 3724433"/>
                    <a:gd name="connsiteY306" fmla="*/ 2336800 h 3143250"/>
                    <a:gd name="connsiteX307" fmla="*/ 444500 w 3724433"/>
                    <a:gd name="connsiteY307" fmla="*/ 2317750 h 3143250"/>
                    <a:gd name="connsiteX308" fmla="*/ 406400 w 3724433"/>
                    <a:gd name="connsiteY308" fmla="*/ 2292350 h 3143250"/>
                    <a:gd name="connsiteX309" fmla="*/ 381000 w 3724433"/>
                    <a:gd name="connsiteY309" fmla="*/ 2273300 h 3143250"/>
                    <a:gd name="connsiteX310" fmla="*/ 342900 w 3724433"/>
                    <a:gd name="connsiteY310" fmla="*/ 2254250 h 3143250"/>
                    <a:gd name="connsiteX311" fmla="*/ 317500 w 3724433"/>
                    <a:gd name="connsiteY311" fmla="*/ 2209800 h 3143250"/>
                    <a:gd name="connsiteX312" fmla="*/ 311150 w 3724433"/>
                    <a:gd name="connsiteY312" fmla="*/ 2178050 h 3143250"/>
                    <a:gd name="connsiteX313" fmla="*/ 298450 w 3724433"/>
                    <a:gd name="connsiteY313" fmla="*/ 2139950 h 3143250"/>
                    <a:gd name="connsiteX314" fmla="*/ 241300 w 3724433"/>
                    <a:gd name="connsiteY314" fmla="*/ 2101850 h 3143250"/>
                    <a:gd name="connsiteX315" fmla="*/ 222250 w 3724433"/>
                    <a:gd name="connsiteY315" fmla="*/ 2089150 h 3143250"/>
                    <a:gd name="connsiteX316" fmla="*/ 209550 w 3724433"/>
                    <a:gd name="connsiteY316" fmla="*/ 2063750 h 3143250"/>
                    <a:gd name="connsiteX317" fmla="*/ 184150 w 3724433"/>
                    <a:gd name="connsiteY317" fmla="*/ 2025650 h 3143250"/>
                    <a:gd name="connsiteX318" fmla="*/ 171450 w 3724433"/>
                    <a:gd name="connsiteY318" fmla="*/ 2000250 h 3143250"/>
                    <a:gd name="connsiteX319" fmla="*/ 152400 w 3724433"/>
                    <a:gd name="connsiteY319" fmla="*/ 1987550 h 3143250"/>
                    <a:gd name="connsiteX320" fmla="*/ 114300 w 3724433"/>
                    <a:gd name="connsiteY320" fmla="*/ 1955800 h 3143250"/>
                    <a:gd name="connsiteX321" fmla="*/ 88900 w 3724433"/>
                    <a:gd name="connsiteY321" fmla="*/ 1797050 h 3143250"/>
                    <a:gd name="connsiteX322" fmla="*/ 76200 w 3724433"/>
                    <a:gd name="connsiteY322" fmla="*/ 1778000 h 3143250"/>
                    <a:gd name="connsiteX323" fmla="*/ 31750 w 3724433"/>
                    <a:gd name="connsiteY323" fmla="*/ 1720850 h 3143250"/>
                    <a:gd name="connsiteX324" fmla="*/ 12700 w 3724433"/>
                    <a:gd name="connsiteY324" fmla="*/ 1689100 h 3143250"/>
                    <a:gd name="connsiteX325" fmla="*/ 0 w 3724433"/>
                    <a:gd name="connsiteY325" fmla="*/ 1670050 h 3143250"/>
                    <a:gd name="connsiteX326" fmla="*/ 19050 w 3724433"/>
                    <a:gd name="connsiteY326" fmla="*/ 1587500 h 3143250"/>
                    <a:gd name="connsiteX327" fmla="*/ 44450 w 3724433"/>
                    <a:gd name="connsiteY327" fmla="*/ 1574800 h 3143250"/>
                    <a:gd name="connsiteX328" fmla="*/ 107950 w 3724433"/>
                    <a:gd name="connsiteY328" fmla="*/ 1549400 h 3143250"/>
                    <a:gd name="connsiteX329" fmla="*/ 120650 w 3724433"/>
                    <a:gd name="connsiteY329" fmla="*/ 1530350 h 3143250"/>
                    <a:gd name="connsiteX330" fmla="*/ 127000 w 3724433"/>
                    <a:gd name="connsiteY330" fmla="*/ 1498600 h 3143250"/>
                    <a:gd name="connsiteX331" fmla="*/ 139700 w 3724433"/>
                    <a:gd name="connsiteY331" fmla="*/ 1447800 h 3143250"/>
                    <a:gd name="connsiteX332" fmla="*/ 146050 w 3724433"/>
                    <a:gd name="connsiteY332" fmla="*/ 1409700 h 3143250"/>
                    <a:gd name="connsiteX333" fmla="*/ 158750 w 3724433"/>
                    <a:gd name="connsiteY333" fmla="*/ 1384300 h 3143250"/>
                    <a:gd name="connsiteX334" fmla="*/ 171450 w 3724433"/>
                    <a:gd name="connsiteY334" fmla="*/ 1352550 h 3143250"/>
                    <a:gd name="connsiteX335" fmla="*/ 190500 w 3724433"/>
                    <a:gd name="connsiteY335" fmla="*/ 1333500 h 3143250"/>
                    <a:gd name="connsiteX336" fmla="*/ 203200 w 3724433"/>
                    <a:gd name="connsiteY336" fmla="*/ 1314450 h 3143250"/>
                    <a:gd name="connsiteX337" fmla="*/ 196850 w 3724433"/>
                    <a:gd name="connsiteY337" fmla="*/ 1212850 h 3143250"/>
                    <a:gd name="connsiteX338" fmla="*/ 158750 w 3724433"/>
                    <a:gd name="connsiteY338" fmla="*/ 1187450 h 3143250"/>
                    <a:gd name="connsiteX339" fmla="*/ 146050 w 3724433"/>
                    <a:gd name="connsiteY339" fmla="*/ 1162050 h 3143250"/>
                    <a:gd name="connsiteX340" fmla="*/ 158750 w 3724433"/>
                    <a:gd name="connsiteY340" fmla="*/ 1130300 h 3143250"/>
                    <a:gd name="connsiteX341" fmla="*/ 190500 w 3724433"/>
                    <a:gd name="connsiteY341" fmla="*/ 1092200 h 3143250"/>
                    <a:gd name="connsiteX342" fmla="*/ 165100 w 3724433"/>
                    <a:gd name="connsiteY342" fmla="*/ 1028700 h 3143250"/>
                    <a:gd name="connsiteX343" fmla="*/ 158750 w 3724433"/>
                    <a:gd name="connsiteY343" fmla="*/ 1009650 h 3143250"/>
                    <a:gd name="connsiteX344" fmla="*/ 133350 w 3724433"/>
                    <a:gd name="connsiteY344" fmla="*/ 984250 h 3143250"/>
                    <a:gd name="connsiteX345" fmla="*/ 101600 w 3724433"/>
                    <a:gd name="connsiteY345" fmla="*/ 946150 h 3143250"/>
                    <a:gd name="connsiteX346" fmla="*/ 101600 w 3724433"/>
                    <a:gd name="connsiteY346" fmla="*/ 831850 h 3143250"/>
                    <a:gd name="connsiteX347" fmla="*/ 114300 w 3724433"/>
                    <a:gd name="connsiteY347" fmla="*/ 793750 h 3143250"/>
                    <a:gd name="connsiteX348" fmla="*/ 152400 w 3724433"/>
                    <a:gd name="connsiteY348" fmla="*/ 762000 h 3143250"/>
                    <a:gd name="connsiteX349" fmla="*/ 158750 w 3724433"/>
                    <a:gd name="connsiteY349" fmla="*/ 742950 h 3143250"/>
                    <a:gd name="connsiteX350" fmla="*/ 190500 w 3724433"/>
                    <a:gd name="connsiteY350" fmla="*/ 711200 h 3143250"/>
                    <a:gd name="connsiteX351" fmla="*/ 203200 w 3724433"/>
                    <a:gd name="connsiteY351" fmla="*/ 673100 h 3143250"/>
                    <a:gd name="connsiteX352" fmla="*/ 209550 w 3724433"/>
                    <a:gd name="connsiteY352" fmla="*/ 533400 h 3143250"/>
                    <a:gd name="connsiteX353" fmla="*/ 222250 w 3724433"/>
                    <a:gd name="connsiteY353" fmla="*/ 495300 h 3143250"/>
                    <a:gd name="connsiteX354" fmla="*/ 228600 w 3724433"/>
                    <a:gd name="connsiteY354" fmla="*/ 469900 h 3143250"/>
                    <a:gd name="connsiteX355" fmla="*/ 254000 w 3724433"/>
                    <a:gd name="connsiteY355" fmla="*/ 412750 h 3143250"/>
                    <a:gd name="connsiteX356" fmla="*/ 266700 w 3724433"/>
                    <a:gd name="connsiteY356" fmla="*/ 393700 h 3143250"/>
                    <a:gd name="connsiteX357" fmla="*/ 273050 w 3724433"/>
                    <a:gd name="connsiteY357" fmla="*/ 368300 h 3143250"/>
                    <a:gd name="connsiteX358" fmla="*/ 336550 w 3724433"/>
                    <a:gd name="connsiteY358" fmla="*/ 304800 h 3143250"/>
                    <a:gd name="connsiteX359" fmla="*/ 361950 w 3724433"/>
                    <a:gd name="connsiteY359" fmla="*/ 266700 h 3143250"/>
                    <a:gd name="connsiteX360" fmla="*/ 400050 w 3724433"/>
                    <a:gd name="connsiteY360" fmla="*/ 234950 h 3143250"/>
                    <a:gd name="connsiteX361" fmla="*/ 412750 w 3724433"/>
                    <a:gd name="connsiteY361" fmla="*/ 215900 h 3143250"/>
                    <a:gd name="connsiteX362" fmla="*/ 457200 w 3724433"/>
                    <a:gd name="connsiteY362" fmla="*/ 184150 h 3143250"/>
                    <a:gd name="connsiteX363" fmla="*/ 533400 w 3724433"/>
                    <a:gd name="connsiteY363" fmla="*/ 171450 h 3143250"/>
                    <a:gd name="connsiteX364" fmla="*/ 609600 w 3724433"/>
                    <a:gd name="connsiteY364" fmla="*/ 133350 h 3143250"/>
                    <a:gd name="connsiteX365" fmla="*/ 660400 w 3724433"/>
                    <a:gd name="connsiteY365" fmla="*/ 95250 h 3143250"/>
                    <a:gd name="connsiteX366" fmla="*/ 692150 w 3724433"/>
                    <a:gd name="connsiteY366" fmla="*/ 57150 h 3143250"/>
                    <a:gd name="connsiteX367" fmla="*/ 711200 w 3724433"/>
                    <a:gd name="connsiteY367" fmla="*/ 19050 h 3143250"/>
                    <a:gd name="connsiteX368" fmla="*/ 723900 w 3724433"/>
                    <a:gd name="connsiteY368" fmla="*/ 0 h 3143250"/>
                    <a:gd name="connsiteX369" fmla="*/ 711200 w 3724433"/>
                    <a:gd name="connsiteY369" fmla="*/ 31750 h 3143250"/>
                    <a:gd name="connsiteX0" fmla="*/ 711200 w 3734431"/>
                    <a:gd name="connsiteY0" fmla="*/ 31750 h 3143250"/>
                    <a:gd name="connsiteX1" fmla="*/ 711200 w 3734431"/>
                    <a:gd name="connsiteY1" fmla="*/ 31750 h 3143250"/>
                    <a:gd name="connsiteX2" fmla="*/ 730250 w 3734431"/>
                    <a:gd name="connsiteY2" fmla="*/ 88900 h 3143250"/>
                    <a:gd name="connsiteX3" fmla="*/ 749300 w 3734431"/>
                    <a:gd name="connsiteY3" fmla="*/ 101600 h 3143250"/>
                    <a:gd name="connsiteX4" fmla="*/ 768350 w 3734431"/>
                    <a:gd name="connsiteY4" fmla="*/ 120650 h 3143250"/>
                    <a:gd name="connsiteX5" fmla="*/ 806450 w 3734431"/>
                    <a:gd name="connsiteY5" fmla="*/ 146050 h 3143250"/>
                    <a:gd name="connsiteX6" fmla="*/ 819150 w 3734431"/>
                    <a:gd name="connsiteY6" fmla="*/ 165100 h 3143250"/>
                    <a:gd name="connsiteX7" fmla="*/ 825500 w 3734431"/>
                    <a:gd name="connsiteY7" fmla="*/ 203200 h 3143250"/>
                    <a:gd name="connsiteX8" fmla="*/ 863600 w 3734431"/>
                    <a:gd name="connsiteY8" fmla="*/ 228600 h 3143250"/>
                    <a:gd name="connsiteX9" fmla="*/ 889000 w 3734431"/>
                    <a:gd name="connsiteY9" fmla="*/ 209550 h 3143250"/>
                    <a:gd name="connsiteX10" fmla="*/ 914400 w 3734431"/>
                    <a:gd name="connsiteY10" fmla="*/ 184150 h 3143250"/>
                    <a:gd name="connsiteX11" fmla="*/ 933450 w 3734431"/>
                    <a:gd name="connsiteY11" fmla="*/ 196850 h 3143250"/>
                    <a:gd name="connsiteX12" fmla="*/ 939800 w 3734431"/>
                    <a:gd name="connsiteY12" fmla="*/ 215900 h 3143250"/>
                    <a:gd name="connsiteX13" fmla="*/ 971550 w 3734431"/>
                    <a:gd name="connsiteY13" fmla="*/ 254000 h 3143250"/>
                    <a:gd name="connsiteX14" fmla="*/ 1041400 w 3734431"/>
                    <a:gd name="connsiteY14" fmla="*/ 241300 h 3143250"/>
                    <a:gd name="connsiteX15" fmla="*/ 1060450 w 3734431"/>
                    <a:gd name="connsiteY15" fmla="*/ 228600 h 3143250"/>
                    <a:gd name="connsiteX16" fmla="*/ 1079500 w 3734431"/>
                    <a:gd name="connsiteY16" fmla="*/ 222250 h 3143250"/>
                    <a:gd name="connsiteX17" fmla="*/ 1117600 w 3734431"/>
                    <a:gd name="connsiteY17" fmla="*/ 203200 h 3143250"/>
                    <a:gd name="connsiteX18" fmla="*/ 1143000 w 3734431"/>
                    <a:gd name="connsiteY18" fmla="*/ 209550 h 3143250"/>
                    <a:gd name="connsiteX19" fmla="*/ 1162050 w 3734431"/>
                    <a:gd name="connsiteY19" fmla="*/ 228600 h 3143250"/>
                    <a:gd name="connsiteX20" fmla="*/ 1181100 w 3734431"/>
                    <a:gd name="connsiteY20" fmla="*/ 241300 h 3143250"/>
                    <a:gd name="connsiteX21" fmla="*/ 1193800 w 3734431"/>
                    <a:gd name="connsiteY21" fmla="*/ 260350 h 3143250"/>
                    <a:gd name="connsiteX22" fmla="*/ 1212850 w 3734431"/>
                    <a:gd name="connsiteY22" fmla="*/ 266700 h 3143250"/>
                    <a:gd name="connsiteX23" fmla="*/ 1238250 w 3734431"/>
                    <a:gd name="connsiteY23" fmla="*/ 304800 h 3143250"/>
                    <a:gd name="connsiteX24" fmla="*/ 1270000 w 3734431"/>
                    <a:gd name="connsiteY24" fmla="*/ 342900 h 3143250"/>
                    <a:gd name="connsiteX25" fmla="*/ 1295400 w 3734431"/>
                    <a:gd name="connsiteY25" fmla="*/ 393700 h 3143250"/>
                    <a:gd name="connsiteX26" fmla="*/ 1333500 w 3734431"/>
                    <a:gd name="connsiteY26" fmla="*/ 419100 h 3143250"/>
                    <a:gd name="connsiteX27" fmla="*/ 1365250 w 3734431"/>
                    <a:gd name="connsiteY27" fmla="*/ 463550 h 3143250"/>
                    <a:gd name="connsiteX28" fmla="*/ 1384300 w 3734431"/>
                    <a:gd name="connsiteY28" fmla="*/ 482600 h 3143250"/>
                    <a:gd name="connsiteX29" fmla="*/ 1397000 w 3734431"/>
                    <a:gd name="connsiteY29" fmla="*/ 520700 h 3143250"/>
                    <a:gd name="connsiteX30" fmla="*/ 1416050 w 3734431"/>
                    <a:gd name="connsiteY30" fmla="*/ 565150 h 3143250"/>
                    <a:gd name="connsiteX31" fmla="*/ 1409700 w 3734431"/>
                    <a:gd name="connsiteY31" fmla="*/ 635000 h 3143250"/>
                    <a:gd name="connsiteX32" fmla="*/ 1397000 w 3734431"/>
                    <a:gd name="connsiteY32" fmla="*/ 654050 h 3143250"/>
                    <a:gd name="connsiteX33" fmla="*/ 1390650 w 3734431"/>
                    <a:gd name="connsiteY33" fmla="*/ 673100 h 3143250"/>
                    <a:gd name="connsiteX34" fmla="*/ 1377950 w 3734431"/>
                    <a:gd name="connsiteY34" fmla="*/ 730250 h 3143250"/>
                    <a:gd name="connsiteX35" fmla="*/ 1422400 w 3734431"/>
                    <a:gd name="connsiteY35" fmla="*/ 736600 h 3143250"/>
                    <a:gd name="connsiteX36" fmla="*/ 1485900 w 3734431"/>
                    <a:gd name="connsiteY36" fmla="*/ 723900 h 3143250"/>
                    <a:gd name="connsiteX37" fmla="*/ 1524000 w 3734431"/>
                    <a:gd name="connsiteY37" fmla="*/ 704850 h 3143250"/>
                    <a:gd name="connsiteX38" fmla="*/ 1574800 w 3734431"/>
                    <a:gd name="connsiteY38" fmla="*/ 749300 h 3143250"/>
                    <a:gd name="connsiteX39" fmla="*/ 1600200 w 3734431"/>
                    <a:gd name="connsiteY39" fmla="*/ 723900 h 3143250"/>
                    <a:gd name="connsiteX40" fmla="*/ 1612900 w 3734431"/>
                    <a:gd name="connsiteY40" fmla="*/ 704850 h 3143250"/>
                    <a:gd name="connsiteX41" fmla="*/ 1638300 w 3734431"/>
                    <a:gd name="connsiteY41" fmla="*/ 685800 h 3143250"/>
                    <a:gd name="connsiteX42" fmla="*/ 1701800 w 3734431"/>
                    <a:gd name="connsiteY42" fmla="*/ 704850 h 3143250"/>
                    <a:gd name="connsiteX43" fmla="*/ 1720850 w 3734431"/>
                    <a:gd name="connsiteY43" fmla="*/ 717550 h 3143250"/>
                    <a:gd name="connsiteX44" fmla="*/ 1752600 w 3734431"/>
                    <a:gd name="connsiteY44" fmla="*/ 768350 h 3143250"/>
                    <a:gd name="connsiteX45" fmla="*/ 1765300 w 3734431"/>
                    <a:gd name="connsiteY45" fmla="*/ 787400 h 3143250"/>
                    <a:gd name="connsiteX46" fmla="*/ 1816100 w 3734431"/>
                    <a:gd name="connsiteY46" fmla="*/ 800100 h 3143250"/>
                    <a:gd name="connsiteX47" fmla="*/ 1854200 w 3734431"/>
                    <a:gd name="connsiteY47" fmla="*/ 819150 h 3143250"/>
                    <a:gd name="connsiteX48" fmla="*/ 1873250 w 3734431"/>
                    <a:gd name="connsiteY48" fmla="*/ 831850 h 3143250"/>
                    <a:gd name="connsiteX49" fmla="*/ 1924050 w 3734431"/>
                    <a:gd name="connsiteY49" fmla="*/ 819150 h 3143250"/>
                    <a:gd name="connsiteX50" fmla="*/ 1962150 w 3734431"/>
                    <a:gd name="connsiteY50" fmla="*/ 800100 h 3143250"/>
                    <a:gd name="connsiteX51" fmla="*/ 1981200 w 3734431"/>
                    <a:gd name="connsiteY51" fmla="*/ 781050 h 3143250"/>
                    <a:gd name="connsiteX52" fmla="*/ 2019300 w 3734431"/>
                    <a:gd name="connsiteY52" fmla="*/ 768350 h 3143250"/>
                    <a:gd name="connsiteX53" fmla="*/ 2038350 w 3734431"/>
                    <a:gd name="connsiteY53" fmla="*/ 762000 h 3143250"/>
                    <a:gd name="connsiteX54" fmla="*/ 2057400 w 3734431"/>
                    <a:gd name="connsiteY54" fmla="*/ 755650 h 3143250"/>
                    <a:gd name="connsiteX55" fmla="*/ 2108200 w 3734431"/>
                    <a:gd name="connsiteY55" fmla="*/ 749300 h 3143250"/>
                    <a:gd name="connsiteX56" fmla="*/ 2146300 w 3734431"/>
                    <a:gd name="connsiteY56" fmla="*/ 698500 h 3143250"/>
                    <a:gd name="connsiteX57" fmla="*/ 2152650 w 3734431"/>
                    <a:gd name="connsiteY57" fmla="*/ 666750 h 3143250"/>
                    <a:gd name="connsiteX58" fmla="*/ 2197100 w 3734431"/>
                    <a:gd name="connsiteY58" fmla="*/ 635000 h 3143250"/>
                    <a:gd name="connsiteX59" fmla="*/ 2222500 w 3734431"/>
                    <a:gd name="connsiteY59" fmla="*/ 647700 h 3143250"/>
                    <a:gd name="connsiteX60" fmla="*/ 2235200 w 3734431"/>
                    <a:gd name="connsiteY60" fmla="*/ 666750 h 3143250"/>
                    <a:gd name="connsiteX61" fmla="*/ 2254250 w 3734431"/>
                    <a:gd name="connsiteY61" fmla="*/ 685800 h 3143250"/>
                    <a:gd name="connsiteX62" fmla="*/ 2266950 w 3734431"/>
                    <a:gd name="connsiteY62" fmla="*/ 825500 h 3143250"/>
                    <a:gd name="connsiteX63" fmla="*/ 2279650 w 3734431"/>
                    <a:gd name="connsiteY63" fmla="*/ 850900 h 3143250"/>
                    <a:gd name="connsiteX64" fmla="*/ 2311400 w 3734431"/>
                    <a:gd name="connsiteY64" fmla="*/ 895350 h 3143250"/>
                    <a:gd name="connsiteX65" fmla="*/ 2413000 w 3734431"/>
                    <a:gd name="connsiteY65" fmla="*/ 882650 h 3143250"/>
                    <a:gd name="connsiteX66" fmla="*/ 2451100 w 3734431"/>
                    <a:gd name="connsiteY66" fmla="*/ 869950 h 3143250"/>
                    <a:gd name="connsiteX67" fmla="*/ 2489200 w 3734431"/>
                    <a:gd name="connsiteY67" fmla="*/ 844550 h 3143250"/>
                    <a:gd name="connsiteX68" fmla="*/ 2527300 w 3734431"/>
                    <a:gd name="connsiteY68" fmla="*/ 831850 h 3143250"/>
                    <a:gd name="connsiteX69" fmla="*/ 2552700 w 3734431"/>
                    <a:gd name="connsiteY69" fmla="*/ 844550 h 3143250"/>
                    <a:gd name="connsiteX70" fmla="*/ 2571750 w 3734431"/>
                    <a:gd name="connsiteY70" fmla="*/ 850900 h 3143250"/>
                    <a:gd name="connsiteX71" fmla="*/ 2616200 w 3734431"/>
                    <a:gd name="connsiteY71" fmla="*/ 882650 h 3143250"/>
                    <a:gd name="connsiteX72" fmla="*/ 2641600 w 3734431"/>
                    <a:gd name="connsiteY72" fmla="*/ 889000 h 3143250"/>
                    <a:gd name="connsiteX73" fmla="*/ 2717800 w 3734431"/>
                    <a:gd name="connsiteY73" fmla="*/ 901700 h 3143250"/>
                    <a:gd name="connsiteX74" fmla="*/ 2774950 w 3734431"/>
                    <a:gd name="connsiteY74" fmla="*/ 895350 h 3143250"/>
                    <a:gd name="connsiteX75" fmla="*/ 2819400 w 3734431"/>
                    <a:gd name="connsiteY75" fmla="*/ 882650 h 3143250"/>
                    <a:gd name="connsiteX76" fmla="*/ 2832100 w 3734431"/>
                    <a:gd name="connsiteY76" fmla="*/ 863600 h 3143250"/>
                    <a:gd name="connsiteX77" fmla="*/ 2870200 w 3734431"/>
                    <a:gd name="connsiteY77" fmla="*/ 850900 h 3143250"/>
                    <a:gd name="connsiteX78" fmla="*/ 2908300 w 3734431"/>
                    <a:gd name="connsiteY78" fmla="*/ 819150 h 3143250"/>
                    <a:gd name="connsiteX79" fmla="*/ 2927350 w 3734431"/>
                    <a:gd name="connsiteY79" fmla="*/ 800100 h 3143250"/>
                    <a:gd name="connsiteX80" fmla="*/ 2965450 w 3734431"/>
                    <a:gd name="connsiteY80" fmla="*/ 774700 h 3143250"/>
                    <a:gd name="connsiteX81" fmla="*/ 2984500 w 3734431"/>
                    <a:gd name="connsiteY81" fmla="*/ 755650 h 3143250"/>
                    <a:gd name="connsiteX82" fmla="*/ 3022600 w 3734431"/>
                    <a:gd name="connsiteY82" fmla="*/ 742950 h 3143250"/>
                    <a:gd name="connsiteX83" fmla="*/ 3143250 w 3734431"/>
                    <a:gd name="connsiteY83" fmla="*/ 749300 h 3143250"/>
                    <a:gd name="connsiteX84" fmla="*/ 3219450 w 3734431"/>
                    <a:gd name="connsiteY84" fmla="*/ 812800 h 3143250"/>
                    <a:gd name="connsiteX85" fmla="*/ 3276600 w 3734431"/>
                    <a:gd name="connsiteY85" fmla="*/ 844550 h 3143250"/>
                    <a:gd name="connsiteX86" fmla="*/ 3295650 w 3734431"/>
                    <a:gd name="connsiteY86" fmla="*/ 838200 h 3143250"/>
                    <a:gd name="connsiteX87" fmla="*/ 3308350 w 3734431"/>
                    <a:gd name="connsiteY87" fmla="*/ 819150 h 3143250"/>
                    <a:gd name="connsiteX88" fmla="*/ 3289300 w 3734431"/>
                    <a:gd name="connsiteY88" fmla="*/ 927100 h 3143250"/>
                    <a:gd name="connsiteX89" fmla="*/ 3263900 w 3734431"/>
                    <a:gd name="connsiteY89" fmla="*/ 946150 h 3143250"/>
                    <a:gd name="connsiteX90" fmla="*/ 3244850 w 3734431"/>
                    <a:gd name="connsiteY90" fmla="*/ 965200 h 3143250"/>
                    <a:gd name="connsiteX91" fmla="*/ 3206750 w 3734431"/>
                    <a:gd name="connsiteY91" fmla="*/ 977900 h 3143250"/>
                    <a:gd name="connsiteX92" fmla="*/ 3187700 w 3734431"/>
                    <a:gd name="connsiteY92" fmla="*/ 990600 h 3143250"/>
                    <a:gd name="connsiteX93" fmla="*/ 3225800 w 3734431"/>
                    <a:gd name="connsiteY93" fmla="*/ 1035050 h 3143250"/>
                    <a:gd name="connsiteX94" fmla="*/ 3257550 w 3734431"/>
                    <a:gd name="connsiteY94" fmla="*/ 1066800 h 3143250"/>
                    <a:gd name="connsiteX95" fmla="*/ 3295650 w 3734431"/>
                    <a:gd name="connsiteY95" fmla="*/ 1073150 h 3143250"/>
                    <a:gd name="connsiteX96" fmla="*/ 3384550 w 3734431"/>
                    <a:gd name="connsiteY96" fmla="*/ 1085850 h 3143250"/>
                    <a:gd name="connsiteX97" fmla="*/ 3409950 w 3734431"/>
                    <a:gd name="connsiteY97" fmla="*/ 1111250 h 3143250"/>
                    <a:gd name="connsiteX98" fmla="*/ 3416300 w 3734431"/>
                    <a:gd name="connsiteY98" fmla="*/ 1130300 h 3143250"/>
                    <a:gd name="connsiteX99" fmla="*/ 3473450 w 3734431"/>
                    <a:gd name="connsiteY99" fmla="*/ 1174750 h 3143250"/>
                    <a:gd name="connsiteX100" fmla="*/ 3492500 w 3734431"/>
                    <a:gd name="connsiteY100" fmla="*/ 1187450 h 3143250"/>
                    <a:gd name="connsiteX101" fmla="*/ 3511550 w 3734431"/>
                    <a:gd name="connsiteY101" fmla="*/ 1200150 h 3143250"/>
                    <a:gd name="connsiteX102" fmla="*/ 3536950 w 3734431"/>
                    <a:gd name="connsiteY102" fmla="*/ 1206500 h 3143250"/>
                    <a:gd name="connsiteX103" fmla="*/ 3556000 w 3734431"/>
                    <a:gd name="connsiteY103" fmla="*/ 1219200 h 3143250"/>
                    <a:gd name="connsiteX104" fmla="*/ 3581400 w 3734431"/>
                    <a:gd name="connsiteY104" fmla="*/ 1225550 h 3143250"/>
                    <a:gd name="connsiteX105" fmla="*/ 3594100 w 3734431"/>
                    <a:gd name="connsiteY105" fmla="*/ 1244600 h 3143250"/>
                    <a:gd name="connsiteX106" fmla="*/ 3619500 w 3734431"/>
                    <a:gd name="connsiteY106" fmla="*/ 1263650 h 3143250"/>
                    <a:gd name="connsiteX107" fmla="*/ 3632200 w 3734431"/>
                    <a:gd name="connsiteY107" fmla="*/ 1282700 h 3143250"/>
                    <a:gd name="connsiteX108" fmla="*/ 3722688 w 3734431"/>
                    <a:gd name="connsiteY108" fmla="*/ 1331913 h 3143250"/>
                    <a:gd name="connsiteX109" fmla="*/ 3730625 w 3734431"/>
                    <a:gd name="connsiteY109" fmla="*/ 1439863 h 3143250"/>
                    <a:gd name="connsiteX110" fmla="*/ 3670300 w 3734431"/>
                    <a:gd name="connsiteY110" fmla="*/ 1428750 h 3143250"/>
                    <a:gd name="connsiteX111" fmla="*/ 3638550 w 3734431"/>
                    <a:gd name="connsiteY111" fmla="*/ 1473200 h 3143250"/>
                    <a:gd name="connsiteX112" fmla="*/ 3619500 w 3734431"/>
                    <a:gd name="connsiteY112" fmla="*/ 1485900 h 3143250"/>
                    <a:gd name="connsiteX113" fmla="*/ 3575050 w 3734431"/>
                    <a:gd name="connsiteY113" fmla="*/ 1543050 h 3143250"/>
                    <a:gd name="connsiteX114" fmla="*/ 3556000 w 3734431"/>
                    <a:gd name="connsiteY114" fmla="*/ 1555750 h 3143250"/>
                    <a:gd name="connsiteX115" fmla="*/ 3530600 w 3734431"/>
                    <a:gd name="connsiteY115" fmla="*/ 1562100 h 3143250"/>
                    <a:gd name="connsiteX116" fmla="*/ 3492500 w 3734431"/>
                    <a:gd name="connsiteY116" fmla="*/ 1606550 h 3143250"/>
                    <a:gd name="connsiteX117" fmla="*/ 3479800 w 3734431"/>
                    <a:gd name="connsiteY117" fmla="*/ 1644650 h 3143250"/>
                    <a:gd name="connsiteX118" fmla="*/ 3473450 w 3734431"/>
                    <a:gd name="connsiteY118" fmla="*/ 1663700 h 3143250"/>
                    <a:gd name="connsiteX119" fmla="*/ 3403600 w 3734431"/>
                    <a:gd name="connsiteY119" fmla="*/ 1676400 h 3143250"/>
                    <a:gd name="connsiteX120" fmla="*/ 3378200 w 3734431"/>
                    <a:gd name="connsiteY120" fmla="*/ 1714500 h 3143250"/>
                    <a:gd name="connsiteX121" fmla="*/ 3365500 w 3734431"/>
                    <a:gd name="connsiteY121" fmla="*/ 1733550 h 3143250"/>
                    <a:gd name="connsiteX122" fmla="*/ 3308350 w 3734431"/>
                    <a:gd name="connsiteY122" fmla="*/ 1784350 h 3143250"/>
                    <a:gd name="connsiteX123" fmla="*/ 3295650 w 3734431"/>
                    <a:gd name="connsiteY123" fmla="*/ 1803400 h 3143250"/>
                    <a:gd name="connsiteX124" fmla="*/ 3276600 w 3734431"/>
                    <a:gd name="connsiteY124" fmla="*/ 1809750 h 3143250"/>
                    <a:gd name="connsiteX125" fmla="*/ 3257550 w 3734431"/>
                    <a:gd name="connsiteY125" fmla="*/ 1822450 h 3143250"/>
                    <a:gd name="connsiteX126" fmla="*/ 3232150 w 3734431"/>
                    <a:gd name="connsiteY126" fmla="*/ 1860550 h 3143250"/>
                    <a:gd name="connsiteX127" fmla="*/ 3194050 w 3734431"/>
                    <a:gd name="connsiteY127" fmla="*/ 1898650 h 3143250"/>
                    <a:gd name="connsiteX128" fmla="*/ 3181350 w 3734431"/>
                    <a:gd name="connsiteY128" fmla="*/ 1917700 h 3143250"/>
                    <a:gd name="connsiteX129" fmla="*/ 3162300 w 3734431"/>
                    <a:gd name="connsiteY129" fmla="*/ 1924050 h 3143250"/>
                    <a:gd name="connsiteX130" fmla="*/ 3143250 w 3734431"/>
                    <a:gd name="connsiteY130" fmla="*/ 1936750 h 3143250"/>
                    <a:gd name="connsiteX131" fmla="*/ 3086100 w 3734431"/>
                    <a:gd name="connsiteY131" fmla="*/ 1943100 h 3143250"/>
                    <a:gd name="connsiteX132" fmla="*/ 3067050 w 3734431"/>
                    <a:gd name="connsiteY132" fmla="*/ 1949450 h 3143250"/>
                    <a:gd name="connsiteX133" fmla="*/ 3028950 w 3734431"/>
                    <a:gd name="connsiteY133" fmla="*/ 1974850 h 3143250"/>
                    <a:gd name="connsiteX134" fmla="*/ 3009900 w 3734431"/>
                    <a:gd name="connsiteY134" fmla="*/ 1981200 h 3143250"/>
                    <a:gd name="connsiteX135" fmla="*/ 2971800 w 3734431"/>
                    <a:gd name="connsiteY135" fmla="*/ 2012950 h 3143250"/>
                    <a:gd name="connsiteX136" fmla="*/ 2946400 w 3734431"/>
                    <a:gd name="connsiteY136" fmla="*/ 2051050 h 3143250"/>
                    <a:gd name="connsiteX137" fmla="*/ 2933700 w 3734431"/>
                    <a:gd name="connsiteY137" fmla="*/ 2070100 h 3143250"/>
                    <a:gd name="connsiteX138" fmla="*/ 2882900 w 3734431"/>
                    <a:gd name="connsiteY138" fmla="*/ 2076450 h 3143250"/>
                    <a:gd name="connsiteX139" fmla="*/ 2749550 w 3734431"/>
                    <a:gd name="connsiteY139" fmla="*/ 2044700 h 3143250"/>
                    <a:gd name="connsiteX140" fmla="*/ 2762250 w 3734431"/>
                    <a:gd name="connsiteY140" fmla="*/ 2076450 h 3143250"/>
                    <a:gd name="connsiteX141" fmla="*/ 2774950 w 3734431"/>
                    <a:gd name="connsiteY141" fmla="*/ 2101850 h 3143250"/>
                    <a:gd name="connsiteX142" fmla="*/ 2813050 w 3734431"/>
                    <a:gd name="connsiteY142" fmla="*/ 2133600 h 3143250"/>
                    <a:gd name="connsiteX143" fmla="*/ 2838450 w 3734431"/>
                    <a:gd name="connsiteY143" fmla="*/ 2146300 h 3143250"/>
                    <a:gd name="connsiteX144" fmla="*/ 2857500 w 3734431"/>
                    <a:gd name="connsiteY144" fmla="*/ 2165350 h 3143250"/>
                    <a:gd name="connsiteX145" fmla="*/ 2857500 w 3734431"/>
                    <a:gd name="connsiteY145" fmla="*/ 2228850 h 3143250"/>
                    <a:gd name="connsiteX146" fmla="*/ 2851150 w 3734431"/>
                    <a:gd name="connsiteY146" fmla="*/ 2247900 h 3143250"/>
                    <a:gd name="connsiteX147" fmla="*/ 2813050 w 3734431"/>
                    <a:gd name="connsiteY147" fmla="*/ 2266950 h 3143250"/>
                    <a:gd name="connsiteX148" fmla="*/ 2774950 w 3734431"/>
                    <a:gd name="connsiteY148" fmla="*/ 2286000 h 3143250"/>
                    <a:gd name="connsiteX149" fmla="*/ 2730500 w 3734431"/>
                    <a:gd name="connsiteY149" fmla="*/ 2279650 h 3143250"/>
                    <a:gd name="connsiteX150" fmla="*/ 2736850 w 3734431"/>
                    <a:gd name="connsiteY150" fmla="*/ 2235200 h 3143250"/>
                    <a:gd name="connsiteX151" fmla="*/ 2749550 w 3734431"/>
                    <a:gd name="connsiteY151" fmla="*/ 2197100 h 3143250"/>
                    <a:gd name="connsiteX152" fmla="*/ 2711450 w 3734431"/>
                    <a:gd name="connsiteY152" fmla="*/ 2203450 h 3143250"/>
                    <a:gd name="connsiteX153" fmla="*/ 2559050 w 3734431"/>
                    <a:gd name="connsiteY153" fmla="*/ 2235200 h 3143250"/>
                    <a:gd name="connsiteX154" fmla="*/ 2489200 w 3734431"/>
                    <a:gd name="connsiteY154" fmla="*/ 2222500 h 3143250"/>
                    <a:gd name="connsiteX155" fmla="*/ 2533650 w 3734431"/>
                    <a:gd name="connsiteY155" fmla="*/ 2178050 h 3143250"/>
                    <a:gd name="connsiteX156" fmla="*/ 2546350 w 3734431"/>
                    <a:gd name="connsiteY156" fmla="*/ 2159000 h 3143250"/>
                    <a:gd name="connsiteX157" fmla="*/ 2527300 w 3734431"/>
                    <a:gd name="connsiteY157" fmla="*/ 2152650 h 3143250"/>
                    <a:gd name="connsiteX158" fmla="*/ 2514600 w 3734431"/>
                    <a:gd name="connsiteY158" fmla="*/ 2133600 h 3143250"/>
                    <a:gd name="connsiteX159" fmla="*/ 2495550 w 3734431"/>
                    <a:gd name="connsiteY159" fmla="*/ 2120900 h 3143250"/>
                    <a:gd name="connsiteX160" fmla="*/ 2463800 w 3734431"/>
                    <a:gd name="connsiteY160" fmla="*/ 2127250 h 3143250"/>
                    <a:gd name="connsiteX161" fmla="*/ 2444750 w 3734431"/>
                    <a:gd name="connsiteY161" fmla="*/ 2139950 h 3143250"/>
                    <a:gd name="connsiteX162" fmla="*/ 2438400 w 3734431"/>
                    <a:gd name="connsiteY162" fmla="*/ 2120900 h 3143250"/>
                    <a:gd name="connsiteX163" fmla="*/ 2432050 w 3734431"/>
                    <a:gd name="connsiteY163" fmla="*/ 2095500 h 3143250"/>
                    <a:gd name="connsiteX164" fmla="*/ 2425700 w 3734431"/>
                    <a:gd name="connsiteY164" fmla="*/ 2063750 h 3143250"/>
                    <a:gd name="connsiteX165" fmla="*/ 2330450 w 3734431"/>
                    <a:gd name="connsiteY165" fmla="*/ 2012950 h 3143250"/>
                    <a:gd name="connsiteX166" fmla="*/ 2235200 w 3734431"/>
                    <a:gd name="connsiteY166" fmla="*/ 2019300 h 3143250"/>
                    <a:gd name="connsiteX167" fmla="*/ 2254250 w 3734431"/>
                    <a:gd name="connsiteY167" fmla="*/ 2012950 h 3143250"/>
                    <a:gd name="connsiteX168" fmla="*/ 2260600 w 3734431"/>
                    <a:gd name="connsiteY168" fmla="*/ 1993900 h 3143250"/>
                    <a:gd name="connsiteX169" fmla="*/ 2292350 w 3734431"/>
                    <a:gd name="connsiteY169" fmla="*/ 1949450 h 3143250"/>
                    <a:gd name="connsiteX170" fmla="*/ 2330450 w 3734431"/>
                    <a:gd name="connsiteY170" fmla="*/ 1911350 h 3143250"/>
                    <a:gd name="connsiteX171" fmla="*/ 2343150 w 3734431"/>
                    <a:gd name="connsiteY171" fmla="*/ 1892300 h 3143250"/>
                    <a:gd name="connsiteX172" fmla="*/ 2292350 w 3734431"/>
                    <a:gd name="connsiteY172" fmla="*/ 1924050 h 3143250"/>
                    <a:gd name="connsiteX173" fmla="*/ 2178050 w 3734431"/>
                    <a:gd name="connsiteY173" fmla="*/ 1974850 h 3143250"/>
                    <a:gd name="connsiteX174" fmla="*/ 2209800 w 3734431"/>
                    <a:gd name="connsiteY174" fmla="*/ 2006600 h 3143250"/>
                    <a:gd name="connsiteX175" fmla="*/ 2247900 w 3734431"/>
                    <a:gd name="connsiteY175" fmla="*/ 2051050 h 3143250"/>
                    <a:gd name="connsiteX176" fmla="*/ 2260600 w 3734431"/>
                    <a:gd name="connsiteY176" fmla="*/ 2089150 h 3143250"/>
                    <a:gd name="connsiteX177" fmla="*/ 2279650 w 3734431"/>
                    <a:gd name="connsiteY177" fmla="*/ 2171700 h 3143250"/>
                    <a:gd name="connsiteX178" fmla="*/ 2305050 w 3734431"/>
                    <a:gd name="connsiteY178" fmla="*/ 2209800 h 3143250"/>
                    <a:gd name="connsiteX179" fmla="*/ 2330450 w 3734431"/>
                    <a:gd name="connsiteY179" fmla="*/ 2235200 h 3143250"/>
                    <a:gd name="connsiteX180" fmla="*/ 2336800 w 3734431"/>
                    <a:gd name="connsiteY180" fmla="*/ 2254250 h 3143250"/>
                    <a:gd name="connsiteX181" fmla="*/ 2362200 w 3734431"/>
                    <a:gd name="connsiteY181" fmla="*/ 2298700 h 3143250"/>
                    <a:gd name="connsiteX182" fmla="*/ 2374900 w 3734431"/>
                    <a:gd name="connsiteY182" fmla="*/ 2336800 h 3143250"/>
                    <a:gd name="connsiteX183" fmla="*/ 2368550 w 3734431"/>
                    <a:gd name="connsiteY183" fmla="*/ 2362200 h 3143250"/>
                    <a:gd name="connsiteX184" fmla="*/ 2349500 w 3734431"/>
                    <a:gd name="connsiteY184" fmla="*/ 2343150 h 3143250"/>
                    <a:gd name="connsiteX185" fmla="*/ 2330450 w 3734431"/>
                    <a:gd name="connsiteY185" fmla="*/ 2317750 h 3143250"/>
                    <a:gd name="connsiteX186" fmla="*/ 2305050 w 3734431"/>
                    <a:gd name="connsiteY186" fmla="*/ 2298700 h 3143250"/>
                    <a:gd name="connsiteX187" fmla="*/ 2286000 w 3734431"/>
                    <a:gd name="connsiteY187" fmla="*/ 2273300 h 3143250"/>
                    <a:gd name="connsiteX188" fmla="*/ 2241550 w 3734431"/>
                    <a:gd name="connsiteY188" fmla="*/ 2228850 h 3143250"/>
                    <a:gd name="connsiteX189" fmla="*/ 2228850 w 3734431"/>
                    <a:gd name="connsiteY189" fmla="*/ 2209800 h 3143250"/>
                    <a:gd name="connsiteX190" fmla="*/ 2190750 w 3734431"/>
                    <a:gd name="connsiteY190" fmla="*/ 2184400 h 3143250"/>
                    <a:gd name="connsiteX191" fmla="*/ 2108200 w 3734431"/>
                    <a:gd name="connsiteY191" fmla="*/ 2190750 h 3143250"/>
                    <a:gd name="connsiteX192" fmla="*/ 2076450 w 3734431"/>
                    <a:gd name="connsiteY192" fmla="*/ 2197100 h 3143250"/>
                    <a:gd name="connsiteX193" fmla="*/ 2070100 w 3734431"/>
                    <a:gd name="connsiteY193" fmla="*/ 2216150 h 3143250"/>
                    <a:gd name="connsiteX194" fmla="*/ 2044700 w 3734431"/>
                    <a:gd name="connsiteY194" fmla="*/ 2235200 h 3143250"/>
                    <a:gd name="connsiteX195" fmla="*/ 2019300 w 3734431"/>
                    <a:gd name="connsiteY195" fmla="*/ 2279650 h 3143250"/>
                    <a:gd name="connsiteX196" fmla="*/ 2006600 w 3734431"/>
                    <a:gd name="connsiteY196" fmla="*/ 2305050 h 3143250"/>
                    <a:gd name="connsiteX197" fmla="*/ 1981200 w 3734431"/>
                    <a:gd name="connsiteY197" fmla="*/ 2317750 h 3143250"/>
                    <a:gd name="connsiteX198" fmla="*/ 1955800 w 3734431"/>
                    <a:gd name="connsiteY198" fmla="*/ 2324100 h 3143250"/>
                    <a:gd name="connsiteX199" fmla="*/ 1936750 w 3734431"/>
                    <a:gd name="connsiteY199" fmla="*/ 2330450 h 3143250"/>
                    <a:gd name="connsiteX200" fmla="*/ 1879600 w 3734431"/>
                    <a:gd name="connsiteY200" fmla="*/ 2393950 h 3143250"/>
                    <a:gd name="connsiteX201" fmla="*/ 1885950 w 3734431"/>
                    <a:gd name="connsiteY201" fmla="*/ 2413000 h 3143250"/>
                    <a:gd name="connsiteX202" fmla="*/ 1924050 w 3734431"/>
                    <a:gd name="connsiteY202" fmla="*/ 2425700 h 3143250"/>
                    <a:gd name="connsiteX203" fmla="*/ 1943100 w 3734431"/>
                    <a:gd name="connsiteY203" fmla="*/ 2413000 h 3143250"/>
                    <a:gd name="connsiteX204" fmla="*/ 1968500 w 3734431"/>
                    <a:gd name="connsiteY204" fmla="*/ 2387600 h 3143250"/>
                    <a:gd name="connsiteX205" fmla="*/ 2038350 w 3734431"/>
                    <a:gd name="connsiteY205" fmla="*/ 2349500 h 3143250"/>
                    <a:gd name="connsiteX206" fmla="*/ 2057400 w 3734431"/>
                    <a:gd name="connsiteY206" fmla="*/ 2362200 h 3143250"/>
                    <a:gd name="connsiteX207" fmla="*/ 2070100 w 3734431"/>
                    <a:gd name="connsiteY207" fmla="*/ 2438400 h 3143250"/>
                    <a:gd name="connsiteX208" fmla="*/ 2108200 w 3734431"/>
                    <a:gd name="connsiteY208" fmla="*/ 2451100 h 3143250"/>
                    <a:gd name="connsiteX209" fmla="*/ 2070100 w 3734431"/>
                    <a:gd name="connsiteY209" fmla="*/ 2514600 h 3143250"/>
                    <a:gd name="connsiteX210" fmla="*/ 2044700 w 3734431"/>
                    <a:gd name="connsiteY210" fmla="*/ 2527300 h 3143250"/>
                    <a:gd name="connsiteX211" fmla="*/ 1987550 w 3734431"/>
                    <a:gd name="connsiteY211" fmla="*/ 2520950 h 3143250"/>
                    <a:gd name="connsiteX212" fmla="*/ 1968500 w 3734431"/>
                    <a:gd name="connsiteY212" fmla="*/ 2514600 h 3143250"/>
                    <a:gd name="connsiteX213" fmla="*/ 1930400 w 3734431"/>
                    <a:gd name="connsiteY213" fmla="*/ 2527300 h 3143250"/>
                    <a:gd name="connsiteX214" fmla="*/ 1917700 w 3734431"/>
                    <a:gd name="connsiteY214" fmla="*/ 2565400 h 3143250"/>
                    <a:gd name="connsiteX215" fmla="*/ 1974850 w 3734431"/>
                    <a:gd name="connsiteY215" fmla="*/ 2527300 h 3143250"/>
                    <a:gd name="connsiteX216" fmla="*/ 1987550 w 3734431"/>
                    <a:gd name="connsiteY216" fmla="*/ 2508250 h 3143250"/>
                    <a:gd name="connsiteX217" fmla="*/ 2025650 w 3734431"/>
                    <a:gd name="connsiteY217" fmla="*/ 2476500 h 3143250"/>
                    <a:gd name="connsiteX218" fmla="*/ 2038350 w 3734431"/>
                    <a:gd name="connsiteY218" fmla="*/ 2432050 h 3143250"/>
                    <a:gd name="connsiteX219" fmla="*/ 1987550 w 3734431"/>
                    <a:gd name="connsiteY219" fmla="*/ 2514600 h 3143250"/>
                    <a:gd name="connsiteX220" fmla="*/ 1974850 w 3734431"/>
                    <a:gd name="connsiteY220" fmla="*/ 2622550 h 3143250"/>
                    <a:gd name="connsiteX221" fmla="*/ 1968500 w 3734431"/>
                    <a:gd name="connsiteY221" fmla="*/ 2641600 h 3143250"/>
                    <a:gd name="connsiteX222" fmla="*/ 1987550 w 3734431"/>
                    <a:gd name="connsiteY222" fmla="*/ 2749550 h 3143250"/>
                    <a:gd name="connsiteX223" fmla="*/ 1993900 w 3734431"/>
                    <a:gd name="connsiteY223" fmla="*/ 2768600 h 3143250"/>
                    <a:gd name="connsiteX224" fmla="*/ 2032000 w 3734431"/>
                    <a:gd name="connsiteY224" fmla="*/ 2794000 h 3143250"/>
                    <a:gd name="connsiteX225" fmla="*/ 2019300 w 3734431"/>
                    <a:gd name="connsiteY225" fmla="*/ 2832100 h 3143250"/>
                    <a:gd name="connsiteX226" fmla="*/ 1974850 w 3734431"/>
                    <a:gd name="connsiteY226" fmla="*/ 2876550 h 3143250"/>
                    <a:gd name="connsiteX227" fmla="*/ 1955800 w 3734431"/>
                    <a:gd name="connsiteY227" fmla="*/ 2901950 h 3143250"/>
                    <a:gd name="connsiteX228" fmla="*/ 1962150 w 3734431"/>
                    <a:gd name="connsiteY228" fmla="*/ 2965450 h 3143250"/>
                    <a:gd name="connsiteX229" fmla="*/ 1981200 w 3734431"/>
                    <a:gd name="connsiteY229" fmla="*/ 2971800 h 3143250"/>
                    <a:gd name="connsiteX230" fmla="*/ 2000250 w 3734431"/>
                    <a:gd name="connsiteY230" fmla="*/ 2984500 h 3143250"/>
                    <a:gd name="connsiteX231" fmla="*/ 1993900 w 3734431"/>
                    <a:gd name="connsiteY231" fmla="*/ 3060700 h 3143250"/>
                    <a:gd name="connsiteX232" fmla="*/ 1968500 w 3734431"/>
                    <a:gd name="connsiteY232" fmla="*/ 3098800 h 3143250"/>
                    <a:gd name="connsiteX233" fmla="*/ 1936750 w 3734431"/>
                    <a:gd name="connsiteY233" fmla="*/ 3136900 h 3143250"/>
                    <a:gd name="connsiteX234" fmla="*/ 1917700 w 3734431"/>
                    <a:gd name="connsiteY234" fmla="*/ 3143250 h 3143250"/>
                    <a:gd name="connsiteX235" fmla="*/ 1892300 w 3734431"/>
                    <a:gd name="connsiteY235" fmla="*/ 3136900 h 3143250"/>
                    <a:gd name="connsiteX236" fmla="*/ 1879600 w 3734431"/>
                    <a:gd name="connsiteY236" fmla="*/ 3105150 h 3143250"/>
                    <a:gd name="connsiteX237" fmla="*/ 1822450 w 3734431"/>
                    <a:gd name="connsiteY237" fmla="*/ 3003550 h 3143250"/>
                    <a:gd name="connsiteX238" fmla="*/ 1695450 w 3734431"/>
                    <a:gd name="connsiteY238" fmla="*/ 2984500 h 3143250"/>
                    <a:gd name="connsiteX239" fmla="*/ 1746250 w 3734431"/>
                    <a:gd name="connsiteY239" fmla="*/ 2959100 h 3143250"/>
                    <a:gd name="connsiteX240" fmla="*/ 1765300 w 3734431"/>
                    <a:gd name="connsiteY240" fmla="*/ 2946400 h 3143250"/>
                    <a:gd name="connsiteX241" fmla="*/ 1790700 w 3734431"/>
                    <a:gd name="connsiteY241" fmla="*/ 2940050 h 3143250"/>
                    <a:gd name="connsiteX242" fmla="*/ 1809750 w 3734431"/>
                    <a:gd name="connsiteY242" fmla="*/ 2927350 h 3143250"/>
                    <a:gd name="connsiteX243" fmla="*/ 1835150 w 3734431"/>
                    <a:gd name="connsiteY243" fmla="*/ 2908300 h 3143250"/>
                    <a:gd name="connsiteX244" fmla="*/ 1885950 w 3734431"/>
                    <a:gd name="connsiteY244" fmla="*/ 2901950 h 3143250"/>
                    <a:gd name="connsiteX245" fmla="*/ 1879600 w 3734431"/>
                    <a:gd name="connsiteY245" fmla="*/ 2838450 h 3143250"/>
                    <a:gd name="connsiteX246" fmla="*/ 1809750 w 3734431"/>
                    <a:gd name="connsiteY246" fmla="*/ 2819400 h 3143250"/>
                    <a:gd name="connsiteX247" fmla="*/ 1765300 w 3734431"/>
                    <a:gd name="connsiteY247" fmla="*/ 2800350 h 3143250"/>
                    <a:gd name="connsiteX248" fmla="*/ 1739900 w 3734431"/>
                    <a:gd name="connsiteY248" fmla="*/ 2787650 h 3143250"/>
                    <a:gd name="connsiteX249" fmla="*/ 1714500 w 3734431"/>
                    <a:gd name="connsiteY249" fmla="*/ 2781300 h 3143250"/>
                    <a:gd name="connsiteX250" fmla="*/ 1701800 w 3734431"/>
                    <a:gd name="connsiteY250" fmla="*/ 2762250 h 3143250"/>
                    <a:gd name="connsiteX251" fmla="*/ 1708150 w 3734431"/>
                    <a:gd name="connsiteY251" fmla="*/ 2705100 h 3143250"/>
                    <a:gd name="connsiteX252" fmla="*/ 1752600 w 3734431"/>
                    <a:gd name="connsiteY252" fmla="*/ 2679700 h 3143250"/>
                    <a:gd name="connsiteX253" fmla="*/ 1790700 w 3734431"/>
                    <a:gd name="connsiteY253" fmla="*/ 2673350 h 3143250"/>
                    <a:gd name="connsiteX254" fmla="*/ 1822450 w 3734431"/>
                    <a:gd name="connsiteY254" fmla="*/ 2667000 h 3143250"/>
                    <a:gd name="connsiteX255" fmla="*/ 1816100 w 3734431"/>
                    <a:gd name="connsiteY255" fmla="*/ 2647950 h 3143250"/>
                    <a:gd name="connsiteX256" fmla="*/ 1739900 w 3734431"/>
                    <a:gd name="connsiteY256" fmla="*/ 2616200 h 3143250"/>
                    <a:gd name="connsiteX257" fmla="*/ 1708150 w 3734431"/>
                    <a:gd name="connsiteY257" fmla="*/ 2628900 h 3143250"/>
                    <a:gd name="connsiteX258" fmla="*/ 1695450 w 3734431"/>
                    <a:gd name="connsiteY258" fmla="*/ 2647950 h 3143250"/>
                    <a:gd name="connsiteX259" fmla="*/ 1651000 w 3734431"/>
                    <a:gd name="connsiteY259" fmla="*/ 2698750 h 3143250"/>
                    <a:gd name="connsiteX260" fmla="*/ 1625600 w 3734431"/>
                    <a:gd name="connsiteY260" fmla="*/ 2762250 h 3143250"/>
                    <a:gd name="connsiteX261" fmla="*/ 1593850 w 3734431"/>
                    <a:gd name="connsiteY261" fmla="*/ 2774950 h 3143250"/>
                    <a:gd name="connsiteX262" fmla="*/ 1536700 w 3734431"/>
                    <a:gd name="connsiteY262" fmla="*/ 2768600 h 3143250"/>
                    <a:gd name="connsiteX263" fmla="*/ 1524000 w 3734431"/>
                    <a:gd name="connsiteY263" fmla="*/ 2743200 h 3143250"/>
                    <a:gd name="connsiteX264" fmla="*/ 1517650 w 3734431"/>
                    <a:gd name="connsiteY264" fmla="*/ 2673350 h 3143250"/>
                    <a:gd name="connsiteX265" fmla="*/ 1454150 w 3734431"/>
                    <a:gd name="connsiteY265" fmla="*/ 2679700 h 3143250"/>
                    <a:gd name="connsiteX266" fmla="*/ 1428750 w 3734431"/>
                    <a:gd name="connsiteY266" fmla="*/ 2787650 h 3143250"/>
                    <a:gd name="connsiteX267" fmla="*/ 1377950 w 3734431"/>
                    <a:gd name="connsiteY267" fmla="*/ 2781300 h 3143250"/>
                    <a:gd name="connsiteX268" fmla="*/ 1358900 w 3734431"/>
                    <a:gd name="connsiteY268" fmla="*/ 2762250 h 3143250"/>
                    <a:gd name="connsiteX269" fmla="*/ 1320800 w 3734431"/>
                    <a:gd name="connsiteY269" fmla="*/ 2711450 h 3143250"/>
                    <a:gd name="connsiteX270" fmla="*/ 1301750 w 3734431"/>
                    <a:gd name="connsiteY270" fmla="*/ 2686050 h 3143250"/>
                    <a:gd name="connsiteX271" fmla="*/ 1289050 w 3734431"/>
                    <a:gd name="connsiteY271" fmla="*/ 2667000 h 3143250"/>
                    <a:gd name="connsiteX272" fmla="*/ 1270000 w 3734431"/>
                    <a:gd name="connsiteY272" fmla="*/ 2654300 h 3143250"/>
                    <a:gd name="connsiteX273" fmla="*/ 1250950 w 3734431"/>
                    <a:gd name="connsiteY273" fmla="*/ 2673350 h 3143250"/>
                    <a:gd name="connsiteX274" fmla="*/ 1168400 w 3734431"/>
                    <a:gd name="connsiteY274" fmla="*/ 2660650 h 3143250"/>
                    <a:gd name="connsiteX275" fmla="*/ 1149350 w 3734431"/>
                    <a:gd name="connsiteY275" fmla="*/ 2641600 h 3143250"/>
                    <a:gd name="connsiteX276" fmla="*/ 1123950 w 3734431"/>
                    <a:gd name="connsiteY276" fmla="*/ 2603500 h 3143250"/>
                    <a:gd name="connsiteX277" fmla="*/ 1104900 w 3734431"/>
                    <a:gd name="connsiteY277" fmla="*/ 2578100 h 3143250"/>
                    <a:gd name="connsiteX278" fmla="*/ 1104900 w 3734431"/>
                    <a:gd name="connsiteY278" fmla="*/ 2476500 h 3143250"/>
                    <a:gd name="connsiteX279" fmla="*/ 1066800 w 3734431"/>
                    <a:gd name="connsiteY279" fmla="*/ 2438400 h 3143250"/>
                    <a:gd name="connsiteX280" fmla="*/ 1054100 w 3734431"/>
                    <a:gd name="connsiteY280" fmla="*/ 2419350 h 3143250"/>
                    <a:gd name="connsiteX281" fmla="*/ 1060450 w 3734431"/>
                    <a:gd name="connsiteY281" fmla="*/ 2393950 h 3143250"/>
                    <a:gd name="connsiteX282" fmla="*/ 1111250 w 3734431"/>
                    <a:gd name="connsiteY282" fmla="*/ 2343150 h 3143250"/>
                    <a:gd name="connsiteX283" fmla="*/ 1111250 w 3734431"/>
                    <a:gd name="connsiteY283" fmla="*/ 2292350 h 3143250"/>
                    <a:gd name="connsiteX284" fmla="*/ 1092200 w 3734431"/>
                    <a:gd name="connsiteY284" fmla="*/ 2305050 h 3143250"/>
                    <a:gd name="connsiteX285" fmla="*/ 1066800 w 3734431"/>
                    <a:gd name="connsiteY285" fmla="*/ 2393950 h 3143250"/>
                    <a:gd name="connsiteX286" fmla="*/ 1041400 w 3734431"/>
                    <a:gd name="connsiteY286" fmla="*/ 2425700 h 3143250"/>
                    <a:gd name="connsiteX287" fmla="*/ 1003300 w 3734431"/>
                    <a:gd name="connsiteY287" fmla="*/ 2451100 h 3143250"/>
                    <a:gd name="connsiteX288" fmla="*/ 1022350 w 3734431"/>
                    <a:gd name="connsiteY288" fmla="*/ 2489200 h 3143250"/>
                    <a:gd name="connsiteX289" fmla="*/ 1028700 w 3734431"/>
                    <a:gd name="connsiteY289" fmla="*/ 2508250 h 3143250"/>
                    <a:gd name="connsiteX290" fmla="*/ 977900 w 3734431"/>
                    <a:gd name="connsiteY290" fmla="*/ 2546350 h 3143250"/>
                    <a:gd name="connsiteX291" fmla="*/ 933450 w 3734431"/>
                    <a:gd name="connsiteY291" fmla="*/ 2571750 h 3143250"/>
                    <a:gd name="connsiteX292" fmla="*/ 889000 w 3734431"/>
                    <a:gd name="connsiteY292" fmla="*/ 2514600 h 3143250"/>
                    <a:gd name="connsiteX293" fmla="*/ 844550 w 3734431"/>
                    <a:gd name="connsiteY293" fmla="*/ 2470150 h 3143250"/>
                    <a:gd name="connsiteX294" fmla="*/ 831850 w 3734431"/>
                    <a:gd name="connsiteY294" fmla="*/ 2432050 h 3143250"/>
                    <a:gd name="connsiteX295" fmla="*/ 819150 w 3734431"/>
                    <a:gd name="connsiteY295" fmla="*/ 2489200 h 3143250"/>
                    <a:gd name="connsiteX296" fmla="*/ 800100 w 3734431"/>
                    <a:gd name="connsiteY296" fmla="*/ 2514600 h 3143250"/>
                    <a:gd name="connsiteX297" fmla="*/ 755650 w 3734431"/>
                    <a:gd name="connsiteY297" fmla="*/ 2552700 h 3143250"/>
                    <a:gd name="connsiteX298" fmla="*/ 692150 w 3734431"/>
                    <a:gd name="connsiteY298" fmla="*/ 2578100 h 3143250"/>
                    <a:gd name="connsiteX299" fmla="*/ 654050 w 3734431"/>
                    <a:gd name="connsiteY299" fmla="*/ 2616200 h 3143250"/>
                    <a:gd name="connsiteX300" fmla="*/ 628650 w 3734431"/>
                    <a:gd name="connsiteY300" fmla="*/ 2635250 h 3143250"/>
                    <a:gd name="connsiteX301" fmla="*/ 584200 w 3734431"/>
                    <a:gd name="connsiteY301" fmla="*/ 2654300 h 3143250"/>
                    <a:gd name="connsiteX302" fmla="*/ 552450 w 3734431"/>
                    <a:gd name="connsiteY302" fmla="*/ 2622550 h 3143250"/>
                    <a:gd name="connsiteX303" fmla="*/ 546100 w 3734431"/>
                    <a:gd name="connsiteY303" fmla="*/ 2584450 h 3143250"/>
                    <a:gd name="connsiteX304" fmla="*/ 501650 w 3734431"/>
                    <a:gd name="connsiteY304" fmla="*/ 2565400 h 3143250"/>
                    <a:gd name="connsiteX305" fmla="*/ 482600 w 3734431"/>
                    <a:gd name="connsiteY305" fmla="*/ 2374900 h 3143250"/>
                    <a:gd name="connsiteX306" fmla="*/ 457200 w 3734431"/>
                    <a:gd name="connsiteY306" fmla="*/ 2336800 h 3143250"/>
                    <a:gd name="connsiteX307" fmla="*/ 444500 w 3734431"/>
                    <a:gd name="connsiteY307" fmla="*/ 2317750 h 3143250"/>
                    <a:gd name="connsiteX308" fmla="*/ 406400 w 3734431"/>
                    <a:gd name="connsiteY308" fmla="*/ 2292350 h 3143250"/>
                    <a:gd name="connsiteX309" fmla="*/ 381000 w 3734431"/>
                    <a:gd name="connsiteY309" fmla="*/ 2273300 h 3143250"/>
                    <a:gd name="connsiteX310" fmla="*/ 342900 w 3734431"/>
                    <a:gd name="connsiteY310" fmla="*/ 2254250 h 3143250"/>
                    <a:gd name="connsiteX311" fmla="*/ 317500 w 3734431"/>
                    <a:gd name="connsiteY311" fmla="*/ 2209800 h 3143250"/>
                    <a:gd name="connsiteX312" fmla="*/ 311150 w 3734431"/>
                    <a:gd name="connsiteY312" fmla="*/ 2178050 h 3143250"/>
                    <a:gd name="connsiteX313" fmla="*/ 298450 w 3734431"/>
                    <a:gd name="connsiteY313" fmla="*/ 2139950 h 3143250"/>
                    <a:gd name="connsiteX314" fmla="*/ 241300 w 3734431"/>
                    <a:gd name="connsiteY314" fmla="*/ 2101850 h 3143250"/>
                    <a:gd name="connsiteX315" fmla="*/ 222250 w 3734431"/>
                    <a:gd name="connsiteY315" fmla="*/ 2089150 h 3143250"/>
                    <a:gd name="connsiteX316" fmla="*/ 209550 w 3734431"/>
                    <a:gd name="connsiteY316" fmla="*/ 2063750 h 3143250"/>
                    <a:gd name="connsiteX317" fmla="*/ 184150 w 3734431"/>
                    <a:gd name="connsiteY317" fmla="*/ 2025650 h 3143250"/>
                    <a:gd name="connsiteX318" fmla="*/ 171450 w 3734431"/>
                    <a:gd name="connsiteY318" fmla="*/ 2000250 h 3143250"/>
                    <a:gd name="connsiteX319" fmla="*/ 152400 w 3734431"/>
                    <a:gd name="connsiteY319" fmla="*/ 1987550 h 3143250"/>
                    <a:gd name="connsiteX320" fmla="*/ 114300 w 3734431"/>
                    <a:gd name="connsiteY320" fmla="*/ 1955800 h 3143250"/>
                    <a:gd name="connsiteX321" fmla="*/ 88900 w 3734431"/>
                    <a:gd name="connsiteY321" fmla="*/ 1797050 h 3143250"/>
                    <a:gd name="connsiteX322" fmla="*/ 76200 w 3734431"/>
                    <a:gd name="connsiteY322" fmla="*/ 1778000 h 3143250"/>
                    <a:gd name="connsiteX323" fmla="*/ 31750 w 3734431"/>
                    <a:gd name="connsiteY323" fmla="*/ 1720850 h 3143250"/>
                    <a:gd name="connsiteX324" fmla="*/ 12700 w 3734431"/>
                    <a:gd name="connsiteY324" fmla="*/ 1689100 h 3143250"/>
                    <a:gd name="connsiteX325" fmla="*/ 0 w 3734431"/>
                    <a:gd name="connsiteY325" fmla="*/ 1670050 h 3143250"/>
                    <a:gd name="connsiteX326" fmla="*/ 19050 w 3734431"/>
                    <a:gd name="connsiteY326" fmla="*/ 1587500 h 3143250"/>
                    <a:gd name="connsiteX327" fmla="*/ 44450 w 3734431"/>
                    <a:gd name="connsiteY327" fmla="*/ 1574800 h 3143250"/>
                    <a:gd name="connsiteX328" fmla="*/ 107950 w 3734431"/>
                    <a:gd name="connsiteY328" fmla="*/ 1549400 h 3143250"/>
                    <a:gd name="connsiteX329" fmla="*/ 120650 w 3734431"/>
                    <a:gd name="connsiteY329" fmla="*/ 1530350 h 3143250"/>
                    <a:gd name="connsiteX330" fmla="*/ 127000 w 3734431"/>
                    <a:gd name="connsiteY330" fmla="*/ 1498600 h 3143250"/>
                    <a:gd name="connsiteX331" fmla="*/ 139700 w 3734431"/>
                    <a:gd name="connsiteY331" fmla="*/ 1447800 h 3143250"/>
                    <a:gd name="connsiteX332" fmla="*/ 146050 w 3734431"/>
                    <a:gd name="connsiteY332" fmla="*/ 1409700 h 3143250"/>
                    <a:gd name="connsiteX333" fmla="*/ 158750 w 3734431"/>
                    <a:gd name="connsiteY333" fmla="*/ 1384300 h 3143250"/>
                    <a:gd name="connsiteX334" fmla="*/ 171450 w 3734431"/>
                    <a:gd name="connsiteY334" fmla="*/ 1352550 h 3143250"/>
                    <a:gd name="connsiteX335" fmla="*/ 190500 w 3734431"/>
                    <a:gd name="connsiteY335" fmla="*/ 1333500 h 3143250"/>
                    <a:gd name="connsiteX336" fmla="*/ 203200 w 3734431"/>
                    <a:gd name="connsiteY336" fmla="*/ 1314450 h 3143250"/>
                    <a:gd name="connsiteX337" fmla="*/ 196850 w 3734431"/>
                    <a:gd name="connsiteY337" fmla="*/ 1212850 h 3143250"/>
                    <a:gd name="connsiteX338" fmla="*/ 158750 w 3734431"/>
                    <a:gd name="connsiteY338" fmla="*/ 1187450 h 3143250"/>
                    <a:gd name="connsiteX339" fmla="*/ 146050 w 3734431"/>
                    <a:gd name="connsiteY339" fmla="*/ 1162050 h 3143250"/>
                    <a:gd name="connsiteX340" fmla="*/ 158750 w 3734431"/>
                    <a:gd name="connsiteY340" fmla="*/ 1130300 h 3143250"/>
                    <a:gd name="connsiteX341" fmla="*/ 190500 w 3734431"/>
                    <a:gd name="connsiteY341" fmla="*/ 1092200 h 3143250"/>
                    <a:gd name="connsiteX342" fmla="*/ 165100 w 3734431"/>
                    <a:gd name="connsiteY342" fmla="*/ 1028700 h 3143250"/>
                    <a:gd name="connsiteX343" fmla="*/ 158750 w 3734431"/>
                    <a:gd name="connsiteY343" fmla="*/ 1009650 h 3143250"/>
                    <a:gd name="connsiteX344" fmla="*/ 133350 w 3734431"/>
                    <a:gd name="connsiteY344" fmla="*/ 984250 h 3143250"/>
                    <a:gd name="connsiteX345" fmla="*/ 101600 w 3734431"/>
                    <a:gd name="connsiteY345" fmla="*/ 946150 h 3143250"/>
                    <a:gd name="connsiteX346" fmla="*/ 101600 w 3734431"/>
                    <a:gd name="connsiteY346" fmla="*/ 831850 h 3143250"/>
                    <a:gd name="connsiteX347" fmla="*/ 114300 w 3734431"/>
                    <a:gd name="connsiteY347" fmla="*/ 793750 h 3143250"/>
                    <a:gd name="connsiteX348" fmla="*/ 152400 w 3734431"/>
                    <a:gd name="connsiteY348" fmla="*/ 762000 h 3143250"/>
                    <a:gd name="connsiteX349" fmla="*/ 158750 w 3734431"/>
                    <a:gd name="connsiteY349" fmla="*/ 742950 h 3143250"/>
                    <a:gd name="connsiteX350" fmla="*/ 190500 w 3734431"/>
                    <a:gd name="connsiteY350" fmla="*/ 711200 h 3143250"/>
                    <a:gd name="connsiteX351" fmla="*/ 203200 w 3734431"/>
                    <a:gd name="connsiteY351" fmla="*/ 673100 h 3143250"/>
                    <a:gd name="connsiteX352" fmla="*/ 209550 w 3734431"/>
                    <a:gd name="connsiteY352" fmla="*/ 533400 h 3143250"/>
                    <a:gd name="connsiteX353" fmla="*/ 222250 w 3734431"/>
                    <a:gd name="connsiteY353" fmla="*/ 495300 h 3143250"/>
                    <a:gd name="connsiteX354" fmla="*/ 228600 w 3734431"/>
                    <a:gd name="connsiteY354" fmla="*/ 469900 h 3143250"/>
                    <a:gd name="connsiteX355" fmla="*/ 254000 w 3734431"/>
                    <a:gd name="connsiteY355" fmla="*/ 412750 h 3143250"/>
                    <a:gd name="connsiteX356" fmla="*/ 266700 w 3734431"/>
                    <a:gd name="connsiteY356" fmla="*/ 393700 h 3143250"/>
                    <a:gd name="connsiteX357" fmla="*/ 273050 w 3734431"/>
                    <a:gd name="connsiteY357" fmla="*/ 368300 h 3143250"/>
                    <a:gd name="connsiteX358" fmla="*/ 336550 w 3734431"/>
                    <a:gd name="connsiteY358" fmla="*/ 304800 h 3143250"/>
                    <a:gd name="connsiteX359" fmla="*/ 361950 w 3734431"/>
                    <a:gd name="connsiteY359" fmla="*/ 266700 h 3143250"/>
                    <a:gd name="connsiteX360" fmla="*/ 400050 w 3734431"/>
                    <a:gd name="connsiteY360" fmla="*/ 234950 h 3143250"/>
                    <a:gd name="connsiteX361" fmla="*/ 412750 w 3734431"/>
                    <a:gd name="connsiteY361" fmla="*/ 215900 h 3143250"/>
                    <a:gd name="connsiteX362" fmla="*/ 457200 w 3734431"/>
                    <a:gd name="connsiteY362" fmla="*/ 184150 h 3143250"/>
                    <a:gd name="connsiteX363" fmla="*/ 533400 w 3734431"/>
                    <a:gd name="connsiteY363" fmla="*/ 171450 h 3143250"/>
                    <a:gd name="connsiteX364" fmla="*/ 609600 w 3734431"/>
                    <a:gd name="connsiteY364" fmla="*/ 133350 h 3143250"/>
                    <a:gd name="connsiteX365" fmla="*/ 660400 w 3734431"/>
                    <a:gd name="connsiteY365" fmla="*/ 95250 h 3143250"/>
                    <a:gd name="connsiteX366" fmla="*/ 692150 w 3734431"/>
                    <a:gd name="connsiteY366" fmla="*/ 57150 h 3143250"/>
                    <a:gd name="connsiteX367" fmla="*/ 711200 w 3734431"/>
                    <a:gd name="connsiteY367" fmla="*/ 19050 h 3143250"/>
                    <a:gd name="connsiteX368" fmla="*/ 723900 w 3734431"/>
                    <a:gd name="connsiteY368" fmla="*/ 0 h 3143250"/>
                    <a:gd name="connsiteX369" fmla="*/ 711200 w 3734431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38550 w 3731638"/>
                    <a:gd name="connsiteY111" fmla="*/ 1473200 h 3143250"/>
                    <a:gd name="connsiteX112" fmla="*/ 3619500 w 3731638"/>
                    <a:gd name="connsiteY112" fmla="*/ 14859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19500 w 3731638"/>
                    <a:gd name="connsiteY112" fmla="*/ 14859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73450 w 3731638"/>
                    <a:gd name="connsiteY118" fmla="*/ 16637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28950 w 3731638"/>
                    <a:gd name="connsiteY133" fmla="*/ 197485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38450 w 3731638"/>
                    <a:gd name="connsiteY143" fmla="*/ 2146300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33650 w 3731638"/>
                    <a:gd name="connsiteY155" fmla="*/ 2178050 h 3143250"/>
                    <a:gd name="connsiteX156" fmla="*/ 2559050 w 3731638"/>
                    <a:gd name="connsiteY156" fmla="*/ 21082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14600 w 3731638"/>
                    <a:gd name="connsiteY158" fmla="*/ 2133600 h 3143250"/>
                    <a:gd name="connsiteX159" fmla="*/ 2501900 w 3731638"/>
                    <a:gd name="connsiteY159" fmla="*/ 216535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235200 w 3731638"/>
                    <a:gd name="connsiteY166" fmla="*/ 2019300 h 3143250"/>
                    <a:gd name="connsiteX167" fmla="*/ 2373312 w 3731638"/>
                    <a:gd name="connsiteY167" fmla="*/ 196850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330450 w 3731638"/>
                    <a:gd name="connsiteY179" fmla="*/ 2235200 h 3143250"/>
                    <a:gd name="connsiteX180" fmla="*/ 2422525 w 3731638"/>
                    <a:gd name="connsiteY180" fmla="*/ 22669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68550 w 3731638"/>
                    <a:gd name="connsiteY183" fmla="*/ 236220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43150 h 3143250"/>
                    <a:gd name="connsiteX186" fmla="*/ 2330450 w 3731638"/>
                    <a:gd name="connsiteY186" fmla="*/ 23177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43150 h 3143250"/>
                    <a:gd name="connsiteX186" fmla="*/ 2330450 w 3731638"/>
                    <a:gd name="connsiteY186" fmla="*/ 23177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0450 w 3731638"/>
                    <a:gd name="connsiteY186" fmla="*/ 23177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1375 w 3731638"/>
                    <a:gd name="connsiteY208" fmla="*/ 2427288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776412 w 3731638"/>
                    <a:gd name="connsiteY214" fmla="*/ 2490787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25650 w 3731638"/>
                    <a:gd name="connsiteY231" fmla="*/ 29591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87550 w 3731638"/>
                    <a:gd name="connsiteY233" fmla="*/ 31115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87550 w 3731638"/>
                    <a:gd name="connsiteY233" fmla="*/ 3111500 h 3143250"/>
                    <a:gd name="connsiteX234" fmla="*/ 1954213 w 3731638"/>
                    <a:gd name="connsiteY234" fmla="*/ 31115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87550 w 3731638"/>
                    <a:gd name="connsiteY233" fmla="*/ 3111500 h 3143250"/>
                    <a:gd name="connsiteX234" fmla="*/ 1954213 w 3731638"/>
                    <a:gd name="connsiteY234" fmla="*/ 3111500 h 3143250"/>
                    <a:gd name="connsiteX235" fmla="*/ 1917700 w 3731638"/>
                    <a:gd name="connsiteY235" fmla="*/ 3143250 h 3143250"/>
                    <a:gd name="connsiteX236" fmla="*/ 1914525 w 3731638"/>
                    <a:gd name="connsiteY236" fmla="*/ 3106737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79600 w 3731638"/>
                    <a:gd name="connsiteY237" fmla="*/ 3105150 h 3114795"/>
                    <a:gd name="connsiteX238" fmla="*/ 1822450 w 3731638"/>
                    <a:gd name="connsiteY238" fmla="*/ 3003550 h 3114795"/>
                    <a:gd name="connsiteX239" fmla="*/ 1695450 w 3731638"/>
                    <a:gd name="connsiteY239" fmla="*/ 2984500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22450 w 3731638"/>
                    <a:gd name="connsiteY238" fmla="*/ 3003550 h 3114795"/>
                    <a:gd name="connsiteX239" fmla="*/ 1695450 w 3731638"/>
                    <a:gd name="connsiteY239" fmla="*/ 2984500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695450 w 3731638"/>
                    <a:gd name="connsiteY239" fmla="*/ 2984500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58950 w 3731638"/>
                    <a:gd name="connsiteY248" fmla="*/ 28257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93875 w 3731638"/>
                    <a:gd name="connsiteY248" fmla="*/ 285750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08150 w 3731638"/>
                    <a:gd name="connsiteY253" fmla="*/ 270510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93875 w 3731638"/>
                    <a:gd name="connsiteY248" fmla="*/ 285750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08150 w 3731638"/>
                    <a:gd name="connsiteY253" fmla="*/ 270510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08150 w 3731638"/>
                    <a:gd name="connsiteY253" fmla="*/ 270510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790700 w 3731638"/>
                    <a:gd name="connsiteY254" fmla="*/ 2751137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790700 w 3731638"/>
                    <a:gd name="connsiteY254" fmla="*/ 2751137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77950 w 3731638"/>
                    <a:gd name="connsiteY270" fmla="*/ 2754313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301750 w 3731638"/>
                    <a:gd name="connsiteY272" fmla="*/ 2686050 h 3114795"/>
                    <a:gd name="connsiteX273" fmla="*/ 1246187 w 3731638"/>
                    <a:gd name="connsiteY273" fmla="*/ 2693987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70000 w 3731638"/>
                    <a:gd name="connsiteY274" fmla="*/ 265430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36650 w 3731638"/>
                    <a:gd name="connsiteY280" fmla="*/ 2447925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36650 w 3731638"/>
                    <a:gd name="connsiteY280" fmla="*/ 2447925 h 3114795"/>
                    <a:gd name="connsiteX281" fmla="*/ 1131888 w 3731638"/>
                    <a:gd name="connsiteY281" fmla="*/ 2401887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152525 w 3731638"/>
                    <a:gd name="connsiteY287" fmla="*/ 2347912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862012 w 3731638"/>
                    <a:gd name="connsiteY287" fmla="*/ 23383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862012 w 3731638"/>
                    <a:gd name="connsiteY287" fmla="*/ 23383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862012 w 3731638"/>
                    <a:gd name="connsiteY287" fmla="*/ 23383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77912 w 3731638"/>
                    <a:gd name="connsiteY287" fmla="*/ 23764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69975 w 3731638"/>
                    <a:gd name="connsiteY286" fmla="*/ 2251075 h 3114795"/>
                    <a:gd name="connsiteX287" fmla="*/ 1077912 w 3731638"/>
                    <a:gd name="connsiteY287" fmla="*/ 23764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100138 w 3731638"/>
                    <a:gd name="connsiteY288" fmla="*/ 23495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501650 w 3731638"/>
                    <a:gd name="connsiteY306" fmla="*/ 256540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5300 w 3731638"/>
                    <a:gd name="connsiteY306" fmla="*/ 2530475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88900 w 3731638"/>
                    <a:gd name="connsiteY347" fmla="*/ 97790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23825 w 3731638"/>
                    <a:gd name="connsiteY346" fmla="*/ 1006475 h 3114795"/>
                    <a:gd name="connsiteX347" fmla="*/ 88900 w 3731638"/>
                    <a:gd name="connsiteY347" fmla="*/ 97790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44462 w 3731638"/>
                    <a:gd name="connsiteY345" fmla="*/ 1020762 h 3114795"/>
                    <a:gd name="connsiteX346" fmla="*/ 123825 w 3731638"/>
                    <a:gd name="connsiteY346" fmla="*/ 1006475 h 3114795"/>
                    <a:gd name="connsiteX347" fmla="*/ 88900 w 3731638"/>
                    <a:gd name="connsiteY347" fmla="*/ 97790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</a:cxnLst>
                  <a:rect l="l" t="t" r="r" b="b"/>
                  <a:pathLst>
                    <a:path w="3731638" h="3114795">
                      <a:moveTo>
                        <a:pt x="711200" y="31750"/>
                      </a:moveTo>
                      <a:lnTo>
                        <a:pt x="711200" y="31750"/>
                      </a:lnTo>
                      <a:cubicBezTo>
                        <a:pt x="717550" y="50800"/>
                        <a:pt x="720634" y="71271"/>
                        <a:pt x="730250" y="88900"/>
                      </a:cubicBezTo>
                      <a:cubicBezTo>
                        <a:pt x="733904" y="95600"/>
                        <a:pt x="743437" y="96714"/>
                        <a:pt x="749300" y="101600"/>
                      </a:cubicBezTo>
                      <a:cubicBezTo>
                        <a:pt x="756199" y="107349"/>
                        <a:pt x="761261" y="115137"/>
                        <a:pt x="768350" y="120650"/>
                      </a:cubicBezTo>
                      <a:cubicBezTo>
                        <a:pt x="780398" y="130021"/>
                        <a:pt x="806450" y="146050"/>
                        <a:pt x="806450" y="146050"/>
                      </a:cubicBezTo>
                      <a:cubicBezTo>
                        <a:pt x="810683" y="152400"/>
                        <a:pt x="816737" y="157860"/>
                        <a:pt x="819150" y="165100"/>
                      </a:cubicBezTo>
                      <a:cubicBezTo>
                        <a:pt x="823221" y="177314"/>
                        <a:pt x="820271" y="191435"/>
                        <a:pt x="825500" y="203200"/>
                      </a:cubicBezTo>
                      <a:cubicBezTo>
                        <a:pt x="833772" y="221813"/>
                        <a:pt x="847592" y="223264"/>
                        <a:pt x="863600" y="228600"/>
                      </a:cubicBezTo>
                      <a:cubicBezTo>
                        <a:pt x="872067" y="222250"/>
                        <a:pt x="881035" y="216519"/>
                        <a:pt x="889000" y="209550"/>
                      </a:cubicBezTo>
                      <a:cubicBezTo>
                        <a:pt x="898011" y="201665"/>
                        <a:pt x="902887" y="187439"/>
                        <a:pt x="914400" y="184150"/>
                      </a:cubicBezTo>
                      <a:cubicBezTo>
                        <a:pt x="921738" y="182053"/>
                        <a:pt x="927100" y="192617"/>
                        <a:pt x="933450" y="196850"/>
                      </a:cubicBezTo>
                      <a:cubicBezTo>
                        <a:pt x="935567" y="203200"/>
                        <a:pt x="936807" y="209913"/>
                        <a:pt x="939800" y="215900"/>
                      </a:cubicBezTo>
                      <a:cubicBezTo>
                        <a:pt x="948641" y="233581"/>
                        <a:pt x="957506" y="239956"/>
                        <a:pt x="971550" y="254000"/>
                      </a:cubicBezTo>
                      <a:cubicBezTo>
                        <a:pt x="989062" y="251811"/>
                        <a:pt x="1021823" y="251089"/>
                        <a:pt x="1041400" y="241300"/>
                      </a:cubicBezTo>
                      <a:cubicBezTo>
                        <a:pt x="1048226" y="237887"/>
                        <a:pt x="1053624" y="232013"/>
                        <a:pt x="1060450" y="228600"/>
                      </a:cubicBezTo>
                      <a:cubicBezTo>
                        <a:pt x="1066437" y="225607"/>
                        <a:pt x="1073513" y="225243"/>
                        <a:pt x="1079500" y="222250"/>
                      </a:cubicBezTo>
                      <a:cubicBezTo>
                        <a:pt x="1128739" y="197631"/>
                        <a:pt x="1069717" y="219161"/>
                        <a:pt x="1117600" y="203200"/>
                      </a:cubicBezTo>
                      <a:cubicBezTo>
                        <a:pt x="1126067" y="205317"/>
                        <a:pt x="1135423" y="205220"/>
                        <a:pt x="1143000" y="209550"/>
                      </a:cubicBezTo>
                      <a:cubicBezTo>
                        <a:pt x="1150797" y="214005"/>
                        <a:pt x="1155151" y="222851"/>
                        <a:pt x="1162050" y="228600"/>
                      </a:cubicBezTo>
                      <a:cubicBezTo>
                        <a:pt x="1167913" y="233486"/>
                        <a:pt x="1174750" y="237067"/>
                        <a:pt x="1181100" y="241300"/>
                      </a:cubicBezTo>
                      <a:cubicBezTo>
                        <a:pt x="1185333" y="247650"/>
                        <a:pt x="1187841" y="255582"/>
                        <a:pt x="1193800" y="260350"/>
                      </a:cubicBezTo>
                      <a:cubicBezTo>
                        <a:pt x="1199027" y="264531"/>
                        <a:pt x="1208117" y="261967"/>
                        <a:pt x="1212850" y="266700"/>
                      </a:cubicBezTo>
                      <a:cubicBezTo>
                        <a:pt x="1223643" y="277493"/>
                        <a:pt x="1227457" y="294007"/>
                        <a:pt x="1238250" y="304800"/>
                      </a:cubicBezTo>
                      <a:cubicBezTo>
                        <a:pt x="1262696" y="329246"/>
                        <a:pt x="1252319" y="316378"/>
                        <a:pt x="1270000" y="342900"/>
                      </a:cubicBezTo>
                      <a:cubicBezTo>
                        <a:pt x="1276056" y="367123"/>
                        <a:pt x="1274583" y="375196"/>
                        <a:pt x="1295400" y="393700"/>
                      </a:cubicBezTo>
                      <a:cubicBezTo>
                        <a:pt x="1306808" y="403841"/>
                        <a:pt x="1333500" y="419100"/>
                        <a:pt x="1333500" y="419100"/>
                      </a:cubicBezTo>
                      <a:cubicBezTo>
                        <a:pt x="1343551" y="434177"/>
                        <a:pt x="1353435" y="449766"/>
                        <a:pt x="1365250" y="463550"/>
                      </a:cubicBezTo>
                      <a:cubicBezTo>
                        <a:pt x="1371094" y="470368"/>
                        <a:pt x="1377950" y="476250"/>
                        <a:pt x="1384300" y="482600"/>
                      </a:cubicBezTo>
                      <a:cubicBezTo>
                        <a:pt x="1388533" y="495300"/>
                        <a:pt x="1391563" y="508467"/>
                        <a:pt x="1397000" y="520700"/>
                      </a:cubicBezTo>
                      <a:cubicBezTo>
                        <a:pt x="1422059" y="577082"/>
                        <a:pt x="1399252" y="497959"/>
                        <a:pt x="1416050" y="565150"/>
                      </a:cubicBezTo>
                      <a:cubicBezTo>
                        <a:pt x="1413933" y="588433"/>
                        <a:pt x="1414599" y="612140"/>
                        <a:pt x="1409700" y="635000"/>
                      </a:cubicBezTo>
                      <a:cubicBezTo>
                        <a:pt x="1408101" y="642462"/>
                        <a:pt x="1400413" y="647224"/>
                        <a:pt x="1397000" y="654050"/>
                      </a:cubicBezTo>
                      <a:cubicBezTo>
                        <a:pt x="1394007" y="660037"/>
                        <a:pt x="1392102" y="666566"/>
                        <a:pt x="1390650" y="673100"/>
                      </a:cubicBezTo>
                      <a:cubicBezTo>
                        <a:pt x="1375749" y="740154"/>
                        <a:pt x="1392245" y="687366"/>
                        <a:pt x="1377950" y="730250"/>
                      </a:cubicBezTo>
                      <a:cubicBezTo>
                        <a:pt x="1392767" y="732367"/>
                        <a:pt x="1407433" y="736600"/>
                        <a:pt x="1422400" y="736600"/>
                      </a:cubicBezTo>
                      <a:cubicBezTo>
                        <a:pt x="1434101" y="736600"/>
                        <a:pt x="1470260" y="731720"/>
                        <a:pt x="1485900" y="723900"/>
                      </a:cubicBezTo>
                      <a:cubicBezTo>
                        <a:pt x="1535139" y="699281"/>
                        <a:pt x="1476117" y="720811"/>
                        <a:pt x="1524000" y="704850"/>
                      </a:cubicBezTo>
                      <a:cubicBezTo>
                        <a:pt x="1568450" y="734483"/>
                        <a:pt x="1553633" y="717550"/>
                        <a:pt x="1574800" y="749300"/>
                      </a:cubicBezTo>
                      <a:cubicBezTo>
                        <a:pt x="1583267" y="740833"/>
                        <a:pt x="1592408" y="732991"/>
                        <a:pt x="1600200" y="723900"/>
                      </a:cubicBezTo>
                      <a:cubicBezTo>
                        <a:pt x="1605167" y="718106"/>
                        <a:pt x="1607504" y="710246"/>
                        <a:pt x="1612900" y="704850"/>
                      </a:cubicBezTo>
                      <a:cubicBezTo>
                        <a:pt x="1620384" y="697366"/>
                        <a:pt x="1629833" y="692150"/>
                        <a:pt x="1638300" y="685800"/>
                      </a:cubicBezTo>
                      <a:cubicBezTo>
                        <a:pt x="1652499" y="689350"/>
                        <a:pt x="1692524" y="698666"/>
                        <a:pt x="1701800" y="704850"/>
                      </a:cubicBezTo>
                      <a:cubicBezTo>
                        <a:pt x="1708150" y="709083"/>
                        <a:pt x="1715454" y="712154"/>
                        <a:pt x="1720850" y="717550"/>
                      </a:cubicBezTo>
                      <a:cubicBezTo>
                        <a:pt x="1741086" y="737786"/>
                        <a:pt x="1739187" y="744877"/>
                        <a:pt x="1752600" y="768350"/>
                      </a:cubicBezTo>
                      <a:cubicBezTo>
                        <a:pt x="1756386" y="774976"/>
                        <a:pt x="1759341" y="782632"/>
                        <a:pt x="1765300" y="787400"/>
                      </a:cubicBezTo>
                      <a:cubicBezTo>
                        <a:pt x="1771809" y="792607"/>
                        <a:pt x="1814519" y="799784"/>
                        <a:pt x="1816100" y="800100"/>
                      </a:cubicBezTo>
                      <a:cubicBezTo>
                        <a:pt x="1870695" y="836496"/>
                        <a:pt x="1801620" y="792860"/>
                        <a:pt x="1854200" y="819150"/>
                      </a:cubicBezTo>
                      <a:cubicBezTo>
                        <a:pt x="1861026" y="822563"/>
                        <a:pt x="1866900" y="827617"/>
                        <a:pt x="1873250" y="831850"/>
                      </a:cubicBezTo>
                      <a:cubicBezTo>
                        <a:pt x="1885326" y="829435"/>
                        <a:pt x="1911033" y="825659"/>
                        <a:pt x="1924050" y="819150"/>
                      </a:cubicBezTo>
                      <a:cubicBezTo>
                        <a:pt x="1973289" y="794531"/>
                        <a:pt x="1914267" y="816061"/>
                        <a:pt x="1962150" y="800100"/>
                      </a:cubicBezTo>
                      <a:cubicBezTo>
                        <a:pt x="1968500" y="793750"/>
                        <a:pt x="1973350" y="785411"/>
                        <a:pt x="1981200" y="781050"/>
                      </a:cubicBezTo>
                      <a:cubicBezTo>
                        <a:pt x="1992902" y="774549"/>
                        <a:pt x="2006600" y="772583"/>
                        <a:pt x="2019300" y="768350"/>
                      </a:cubicBezTo>
                      <a:lnTo>
                        <a:pt x="2038350" y="762000"/>
                      </a:lnTo>
                      <a:cubicBezTo>
                        <a:pt x="2044700" y="759883"/>
                        <a:pt x="2050758" y="756480"/>
                        <a:pt x="2057400" y="755650"/>
                      </a:cubicBezTo>
                      <a:lnTo>
                        <a:pt x="2108200" y="749300"/>
                      </a:lnTo>
                      <a:cubicBezTo>
                        <a:pt x="2108798" y="748552"/>
                        <a:pt x="2142732" y="708014"/>
                        <a:pt x="2146300" y="698500"/>
                      </a:cubicBezTo>
                      <a:cubicBezTo>
                        <a:pt x="2150090" y="688394"/>
                        <a:pt x="2147823" y="676403"/>
                        <a:pt x="2152650" y="666750"/>
                      </a:cubicBezTo>
                      <a:cubicBezTo>
                        <a:pt x="2161231" y="649588"/>
                        <a:pt x="2181758" y="642671"/>
                        <a:pt x="2197100" y="635000"/>
                      </a:cubicBezTo>
                      <a:cubicBezTo>
                        <a:pt x="2205567" y="639233"/>
                        <a:pt x="2215228" y="641640"/>
                        <a:pt x="2222500" y="647700"/>
                      </a:cubicBezTo>
                      <a:cubicBezTo>
                        <a:pt x="2228363" y="652586"/>
                        <a:pt x="2230314" y="660887"/>
                        <a:pt x="2235200" y="666750"/>
                      </a:cubicBezTo>
                      <a:cubicBezTo>
                        <a:pt x="2240949" y="673649"/>
                        <a:pt x="2247900" y="679450"/>
                        <a:pt x="2254250" y="685800"/>
                      </a:cubicBezTo>
                      <a:cubicBezTo>
                        <a:pt x="2276040" y="751171"/>
                        <a:pt x="2243972" y="649338"/>
                        <a:pt x="2266950" y="825500"/>
                      </a:cubicBezTo>
                      <a:cubicBezTo>
                        <a:pt x="2268174" y="834887"/>
                        <a:pt x="2275805" y="842250"/>
                        <a:pt x="2279650" y="850900"/>
                      </a:cubicBezTo>
                      <a:cubicBezTo>
                        <a:pt x="2297637" y="891371"/>
                        <a:pt x="2281224" y="875232"/>
                        <a:pt x="2311400" y="895350"/>
                      </a:cubicBezTo>
                      <a:cubicBezTo>
                        <a:pt x="2333480" y="893142"/>
                        <a:pt x="2386741" y="889215"/>
                        <a:pt x="2413000" y="882650"/>
                      </a:cubicBezTo>
                      <a:cubicBezTo>
                        <a:pt x="2425987" y="879403"/>
                        <a:pt x="2439961" y="877376"/>
                        <a:pt x="2451100" y="869950"/>
                      </a:cubicBezTo>
                      <a:cubicBezTo>
                        <a:pt x="2463800" y="861483"/>
                        <a:pt x="2474720" y="849377"/>
                        <a:pt x="2489200" y="844550"/>
                      </a:cubicBezTo>
                      <a:lnTo>
                        <a:pt x="2527300" y="831850"/>
                      </a:lnTo>
                      <a:cubicBezTo>
                        <a:pt x="2535767" y="836083"/>
                        <a:pt x="2543999" y="840821"/>
                        <a:pt x="2552700" y="844550"/>
                      </a:cubicBezTo>
                      <a:cubicBezTo>
                        <a:pt x="2558852" y="847187"/>
                        <a:pt x="2566181" y="847187"/>
                        <a:pt x="2571750" y="850900"/>
                      </a:cubicBezTo>
                      <a:cubicBezTo>
                        <a:pt x="2613322" y="878615"/>
                        <a:pt x="2566083" y="863856"/>
                        <a:pt x="2616200" y="882650"/>
                      </a:cubicBezTo>
                      <a:cubicBezTo>
                        <a:pt x="2624372" y="885714"/>
                        <a:pt x="2633081" y="887107"/>
                        <a:pt x="2641600" y="889000"/>
                      </a:cubicBezTo>
                      <a:cubicBezTo>
                        <a:pt x="2675027" y="896428"/>
                        <a:pt x="2680692" y="896399"/>
                        <a:pt x="2717800" y="901700"/>
                      </a:cubicBezTo>
                      <a:cubicBezTo>
                        <a:pt x="2736850" y="899583"/>
                        <a:pt x="2756006" y="898265"/>
                        <a:pt x="2774950" y="895350"/>
                      </a:cubicBezTo>
                      <a:cubicBezTo>
                        <a:pt x="2789758" y="893072"/>
                        <a:pt x="2805175" y="887392"/>
                        <a:pt x="2819400" y="882650"/>
                      </a:cubicBezTo>
                      <a:cubicBezTo>
                        <a:pt x="2823633" y="876300"/>
                        <a:pt x="2825628" y="867645"/>
                        <a:pt x="2832100" y="863600"/>
                      </a:cubicBezTo>
                      <a:cubicBezTo>
                        <a:pt x="2843452" y="856505"/>
                        <a:pt x="2870200" y="850900"/>
                        <a:pt x="2870200" y="850900"/>
                      </a:cubicBezTo>
                      <a:cubicBezTo>
                        <a:pt x="2925855" y="795245"/>
                        <a:pt x="2855256" y="863353"/>
                        <a:pt x="2908300" y="819150"/>
                      </a:cubicBezTo>
                      <a:cubicBezTo>
                        <a:pt x="2915199" y="813401"/>
                        <a:pt x="2920261" y="805613"/>
                        <a:pt x="2927350" y="800100"/>
                      </a:cubicBezTo>
                      <a:cubicBezTo>
                        <a:pt x="2939398" y="790729"/>
                        <a:pt x="2954657" y="785493"/>
                        <a:pt x="2965450" y="774700"/>
                      </a:cubicBezTo>
                      <a:cubicBezTo>
                        <a:pt x="2971800" y="768350"/>
                        <a:pt x="2976650" y="760011"/>
                        <a:pt x="2984500" y="755650"/>
                      </a:cubicBezTo>
                      <a:cubicBezTo>
                        <a:pt x="2996202" y="749149"/>
                        <a:pt x="3022600" y="742950"/>
                        <a:pt x="3022600" y="742950"/>
                      </a:cubicBezTo>
                      <a:cubicBezTo>
                        <a:pt x="3062817" y="745067"/>
                        <a:pt x="3103760" y="741402"/>
                        <a:pt x="3143250" y="749300"/>
                      </a:cubicBezTo>
                      <a:cubicBezTo>
                        <a:pt x="3172929" y="755236"/>
                        <a:pt x="3198050" y="798534"/>
                        <a:pt x="3219450" y="812800"/>
                      </a:cubicBezTo>
                      <a:cubicBezTo>
                        <a:pt x="3263119" y="841913"/>
                        <a:pt x="3243070" y="833373"/>
                        <a:pt x="3276600" y="844550"/>
                      </a:cubicBezTo>
                      <a:cubicBezTo>
                        <a:pt x="3282950" y="842433"/>
                        <a:pt x="3290423" y="842381"/>
                        <a:pt x="3295650" y="838200"/>
                      </a:cubicBezTo>
                      <a:cubicBezTo>
                        <a:pt x="3301609" y="833432"/>
                        <a:pt x="3307659" y="811550"/>
                        <a:pt x="3308350" y="819150"/>
                      </a:cubicBezTo>
                      <a:cubicBezTo>
                        <a:pt x="3311085" y="849238"/>
                        <a:pt x="3316006" y="900394"/>
                        <a:pt x="3289300" y="927100"/>
                      </a:cubicBezTo>
                      <a:cubicBezTo>
                        <a:pt x="3281816" y="934584"/>
                        <a:pt x="3271935" y="939262"/>
                        <a:pt x="3263900" y="946150"/>
                      </a:cubicBezTo>
                      <a:cubicBezTo>
                        <a:pt x="3257082" y="951994"/>
                        <a:pt x="3252700" y="960839"/>
                        <a:pt x="3244850" y="965200"/>
                      </a:cubicBezTo>
                      <a:cubicBezTo>
                        <a:pt x="3233148" y="971701"/>
                        <a:pt x="3217889" y="970474"/>
                        <a:pt x="3206750" y="977900"/>
                      </a:cubicBezTo>
                      <a:lnTo>
                        <a:pt x="3187700" y="990600"/>
                      </a:lnTo>
                      <a:cubicBezTo>
                        <a:pt x="3199186" y="1048029"/>
                        <a:pt x="3180966" y="1003026"/>
                        <a:pt x="3225800" y="1035050"/>
                      </a:cubicBezTo>
                      <a:cubicBezTo>
                        <a:pt x="3255433" y="1056217"/>
                        <a:pt x="3219450" y="1054100"/>
                        <a:pt x="3257550" y="1066800"/>
                      </a:cubicBezTo>
                      <a:cubicBezTo>
                        <a:pt x="3269764" y="1070871"/>
                        <a:pt x="3282982" y="1070847"/>
                        <a:pt x="3295650" y="1073150"/>
                      </a:cubicBezTo>
                      <a:cubicBezTo>
                        <a:pt x="3359192" y="1084703"/>
                        <a:pt x="3293591" y="1075743"/>
                        <a:pt x="3384550" y="1085850"/>
                      </a:cubicBezTo>
                      <a:cubicBezTo>
                        <a:pt x="3393017" y="1094317"/>
                        <a:pt x="3402990" y="1101507"/>
                        <a:pt x="3409950" y="1111250"/>
                      </a:cubicBezTo>
                      <a:cubicBezTo>
                        <a:pt x="3413841" y="1116697"/>
                        <a:pt x="3412587" y="1124731"/>
                        <a:pt x="3416300" y="1130300"/>
                      </a:cubicBezTo>
                      <a:cubicBezTo>
                        <a:pt x="3428237" y="1148206"/>
                        <a:pt x="3458312" y="1164658"/>
                        <a:pt x="3473450" y="1174750"/>
                      </a:cubicBezTo>
                      <a:lnTo>
                        <a:pt x="3492500" y="1187450"/>
                      </a:lnTo>
                      <a:cubicBezTo>
                        <a:pt x="3498850" y="1191683"/>
                        <a:pt x="3504146" y="1198299"/>
                        <a:pt x="3511550" y="1200150"/>
                      </a:cubicBezTo>
                      <a:lnTo>
                        <a:pt x="3536950" y="1206500"/>
                      </a:lnTo>
                      <a:cubicBezTo>
                        <a:pt x="3543300" y="1210733"/>
                        <a:pt x="3548985" y="1216194"/>
                        <a:pt x="3556000" y="1219200"/>
                      </a:cubicBezTo>
                      <a:cubicBezTo>
                        <a:pt x="3564022" y="1222638"/>
                        <a:pt x="3574138" y="1220709"/>
                        <a:pt x="3581400" y="1225550"/>
                      </a:cubicBezTo>
                      <a:cubicBezTo>
                        <a:pt x="3587750" y="1229783"/>
                        <a:pt x="3588704" y="1239204"/>
                        <a:pt x="3594100" y="1244600"/>
                      </a:cubicBezTo>
                      <a:cubicBezTo>
                        <a:pt x="3601584" y="1252084"/>
                        <a:pt x="3612016" y="1256166"/>
                        <a:pt x="3619500" y="1263650"/>
                      </a:cubicBezTo>
                      <a:cubicBezTo>
                        <a:pt x="3624896" y="1269046"/>
                        <a:pt x="3615002" y="1271323"/>
                        <a:pt x="3632200" y="1282700"/>
                      </a:cubicBezTo>
                      <a:cubicBezTo>
                        <a:pt x="3649398" y="1294077"/>
                        <a:pt x="3685945" y="1313542"/>
                        <a:pt x="3722688" y="1331913"/>
                      </a:cubicBezTo>
                      <a:cubicBezTo>
                        <a:pt x="3731514" y="1358391"/>
                        <a:pt x="3733006" y="1414728"/>
                        <a:pt x="3730625" y="1439863"/>
                      </a:cubicBezTo>
                      <a:cubicBezTo>
                        <a:pt x="3728244" y="1464998"/>
                        <a:pt x="3721894" y="1466850"/>
                        <a:pt x="3708400" y="1482725"/>
                      </a:cubicBezTo>
                      <a:cubicBezTo>
                        <a:pt x="3694906" y="1498600"/>
                        <a:pt x="3666067" y="1530350"/>
                        <a:pt x="3649663" y="1535113"/>
                      </a:cubicBezTo>
                      <a:cubicBezTo>
                        <a:pt x="3633259" y="1539876"/>
                        <a:pt x="3616325" y="1507067"/>
                        <a:pt x="3609975" y="1511300"/>
                      </a:cubicBezTo>
                      <a:cubicBezTo>
                        <a:pt x="3568462" y="1496576"/>
                        <a:pt x="3568171" y="1495954"/>
                        <a:pt x="3559175" y="1503362"/>
                      </a:cubicBezTo>
                      <a:cubicBezTo>
                        <a:pt x="3550179" y="1510770"/>
                        <a:pt x="3558117" y="1540404"/>
                        <a:pt x="3556000" y="1555750"/>
                      </a:cubicBezTo>
                      <a:cubicBezTo>
                        <a:pt x="3553883" y="1571096"/>
                        <a:pt x="3554942" y="1593321"/>
                        <a:pt x="3546475" y="1595438"/>
                      </a:cubicBezTo>
                      <a:cubicBezTo>
                        <a:pt x="3533766" y="1608147"/>
                        <a:pt x="3522927" y="1625070"/>
                        <a:pt x="3513137" y="1636712"/>
                      </a:cubicBezTo>
                      <a:cubicBezTo>
                        <a:pt x="3503347" y="1648354"/>
                        <a:pt x="3495674" y="1656557"/>
                        <a:pt x="3487737" y="1665288"/>
                      </a:cubicBezTo>
                      <a:cubicBezTo>
                        <a:pt x="3479800" y="1674019"/>
                        <a:pt x="3480065" y="1679840"/>
                        <a:pt x="3465513" y="1689100"/>
                      </a:cubicBezTo>
                      <a:cubicBezTo>
                        <a:pt x="3450961" y="1698360"/>
                        <a:pt x="3423708" y="1716617"/>
                        <a:pt x="3400425" y="1720850"/>
                      </a:cubicBezTo>
                      <a:cubicBezTo>
                        <a:pt x="3393017" y="1718733"/>
                        <a:pt x="3384021" y="1712383"/>
                        <a:pt x="3378200" y="1714500"/>
                      </a:cubicBezTo>
                      <a:cubicBezTo>
                        <a:pt x="3372379" y="1716617"/>
                        <a:pt x="3371850" y="1729317"/>
                        <a:pt x="3365500" y="1733550"/>
                      </a:cubicBezTo>
                      <a:cubicBezTo>
                        <a:pt x="3342595" y="1748820"/>
                        <a:pt x="3325749" y="1758252"/>
                        <a:pt x="3308350" y="1784350"/>
                      </a:cubicBezTo>
                      <a:cubicBezTo>
                        <a:pt x="3304117" y="1790700"/>
                        <a:pt x="3297767" y="1797579"/>
                        <a:pt x="3295650" y="1803400"/>
                      </a:cubicBezTo>
                      <a:cubicBezTo>
                        <a:pt x="3293533" y="1809221"/>
                        <a:pt x="3298560" y="1809750"/>
                        <a:pt x="3295650" y="1819275"/>
                      </a:cubicBezTo>
                      <a:cubicBezTo>
                        <a:pt x="3292740" y="1828800"/>
                        <a:pt x="3284537" y="1856317"/>
                        <a:pt x="3278187" y="1860550"/>
                      </a:cubicBezTo>
                      <a:cubicBezTo>
                        <a:pt x="3269720" y="1873250"/>
                        <a:pt x="3252523" y="1881187"/>
                        <a:pt x="3238500" y="1887537"/>
                      </a:cubicBezTo>
                      <a:cubicBezTo>
                        <a:pt x="3224477" y="1893887"/>
                        <a:pt x="3204369" y="1894946"/>
                        <a:pt x="3194050" y="1898650"/>
                      </a:cubicBezTo>
                      <a:cubicBezTo>
                        <a:pt x="3183731" y="1902354"/>
                        <a:pt x="3184525" y="1907911"/>
                        <a:pt x="3176587" y="1909763"/>
                      </a:cubicBezTo>
                      <a:cubicBezTo>
                        <a:pt x="3168650" y="1911615"/>
                        <a:pt x="3159654" y="1911350"/>
                        <a:pt x="3146425" y="1909763"/>
                      </a:cubicBezTo>
                      <a:cubicBezTo>
                        <a:pt x="3133196" y="1908176"/>
                        <a:pt x="3114940" y="1899444"/>
                        <a:pt x="3097213" y="1900238"/>
                      </a:cubicBezTo>
                      <a:cubicBezTo>
                        <a:pt x="3079486" y="1901032"/>
                        <a:pt x="3059112" y="1912408"/>
                        <a:pt x="3040062" y="1914525"/>
                      </a:cubicBezTo>
                      <a:cubicBezTo>
                        <a:pt x="3033712" y="1916642"/>
                        <a:pt x="3015456" y="1929341"/>
                        <a:pt x="3011487" y="1938337"/>
                      </a:cubicBezTo>
                      <a:cubicBezTo>
                        <a:pt x="3007518" y="1947333"/>
                        <a:pt x="3017044" y="1956594"/>
                        <a:pt x="3016250" y="1968500"/>
                      </a:cubicBezTo>
                      <a:cubicBezTo>
                        <a:pt x="3015456" y="1980406"/>
                        <a:pt x="3014133" y="2002367"/>
                        <a:pt x="3006725" y="2009775"/>
                      </a:cubicBezTo>
                      <a:cubicBezTo>
                        <a:pt x="2999317" y="2017183"/>
                        <a:pt x="2985844" y="1998906"/>
                        <a:pt x="2971800" y="2012950"/>
                      </a:cubicBezTo>
                      <a:cubicBezTo>
                        <a:pt x="2960641" y="2046428"/>
                        <a:pt x="2972826" y="2019339"/>
                        <a:pt x="2946400" y="2051050"/>
                      </a:cubicBezTo>
                      <a:cubicBezTo>
                        <a:pt x="2941514" y="2056913"/>
                        <a:pt x="2940786" y="2067266"/>
                        <a:pt x="2933700" y="2070100"/>
                      </a:cubicBezTo>
                      <a:cubicBezTo>
                        <a:pt x="2917855" y="2076438"/>
                        <a:pt x="2899833" y="2074333"/>
                        <a:pt x="2882900" y="2076450"/>
                      </a:cubicBezTo>
                      <a:cubicBezTo>
                        <a:pt x="2838450" y="2065867"/>
                        <a:pt x="2833687" y="2055813"/>
                        <a:pt x="2822575" y="2057400"/>
                      </a:cubicBezTo>
                      <a:cubicBezTo>
                        <a:pt x="2811463" y="2058987"/>
                        <a:pt x="2814638" y="2078567"/>
                        <a:pt x="2816225" y="2085975"/>
                      </a:cubicBezTo>
                      <a:cubicBezTo>
                        <a:pt x="2817812" y="2093383"/>
                        <a:pt x="2824692" y="2095236"/>
                        <a:pt x="2832100" y="2101850"/>
                      </a:cubicBezTo>
                      <a:cubicBezTo>
                        <a:pt x="2839508" y="2108464"/>
                        <a:pt x="2851679" y="2119841"/>
                        <a:pt x="2860675" y="2125662"/>
                      </a:cubicBezTo>
                      <a:cubicBezTo>
                        <a:pt x="2869671" y="2131483"/>
                        <a:pt x="2873640" y="2128838"/>
                        <a:pt x="2886075" y="2136775"/>
                      </a:cubicBezTo>
                      <a:cubicBezTo>
                        <a:pt x="2898510" y="2144712"/>
                        <a:pt x="2928938" y="2166937"/>
                        <a:pt x="2935288" y="2173287"/>
                      </a:cubicBezTo>
                      <a:cubicBezTo>
                        <a:pt x="2945555" y="2204089"/>
                        <a:pt x="2871523" y="2216415"/>
                        <a:pt x="2857500" y="2228850"/>
                      </a:cubicBezTo>
                      <a:cubicBezTo>
                        <a:pt x="2843477" y="2241285"/>
                        <a:pt x="2855331" y="2242673"/>
                        <a:pt x="2851150" y="2247900"/>
                      </a:cubicBezTo>
                      <a:cubicBezTo>
                        <a:pt x="2839018" y="2263065"/>
                        <a:pt x="2823369" y="2263511"/>
                        <a:pt x="2813050" y="2266950"/>
                      </a:cubicBezTo>
                      <a:cubicBezTo>
                        <a:pt x="2802731" y="2270390"/>
                        <a:pt x="2837120" y="2252576"/>
                        <a:pt x="2789237" y="2268537"/>
                      </a:cubicBezTo>
                      <a:cubicBezTo>
                        <a:pt x="2774420" y="2266420"/>
                        <a:pt x="2790295" y="2229114"/>
                        <a:pt x="2789237" y="2216150"/>
                      </a:cubicBezTo>
                      <a:cubicBezTo>
                        <a:pt x="2788179" y="2203186"/>
                        <a:pt x="2789502" y="2193925"/>
                        <a:pt x="2782887" y="2190750"/>
                      </a:cubicBezTo>
                      <a:cubicBezTo>
                        <a:pt x="2776272" y="2187575"/>
                        <a:pt x="2761456" y="2194983"/>
                        <a:pt x="2749550" y="2197100"/>
                      </a:cubicBezTo>
                      <a:cubicBezTo>
                        <a:pt x="2737644" y="2199217"/>
                        <a:pt x="2737115" y="2201863"/>
                        <a:pt x="2711450" y="2203450"/>
                      </a:cubicBezTo>
                      <a:cubicBezTo>
                        <a:pt x="2685786" y="2205038"/>
                        <a:pt x="2634192" y="2205567"/>
                        <a:pt x="2595563" y="2206625"/>
                      </a:cubicBezTo>
                      <a:cubicBezTo>
                        <a:pt x="2572280" y="2202392"/>
                        <a:pt x="2595299" y="2152121"/>
                        <a:pt x="2595563" y="2136775"/>
                      </a:cubicBezTo>
                      <a:cubicBezTo>
                        <a:pt x="2595827" y="2121429"/>
                        <a:pt x="2603235" y="2119312"/>
                        <a:pt x="2597150" y="2114550"/>
                      </a:cubicBezTo>
                      <a:cubicBezTo>
                        <a:pt x="2591065" y="2109788"/>
                        <a:pt x="2554817" y="2114550"/>
                        <a:pt x="2559050" y="2108200"/>
                      </a:cubicBezTo>
                      <a:cubicBezTo>
                        <a:pt x="2552700" y="2106083"/>
                        <a:pt x="2529946" y="2096293"/>
                        <a:pt x="2525713" y="2103437"/>
                      </a:cubicBezTo>
                      <a:cubicBezTo>
                        <a:pt x="2521480" y="2110581"/>
                        <a:pt x="2537619" y="2140744"/>
                        <a:pt x="2533650" y="2151063"/>
                      </a:cubicBezTo>
                      <a:cubicBezTo>
                        <a:pt x="2529681" y="2161382"/>
                        <a:pt x="2508250" y="2169583"/>
                        <a:pt x="2501900" y="2165350"/>
                      </a:cubicBezTo>
                      <a:cubicBezTo>
                        <a:pt x="2491317" y="2167467"/>
                        <a:pt x="2471208" y="2122487"/>
                        <a:pt x="2462212" y="2111375"/>
                      </a:cubicBezTo>
                      <a:cubicBezTo>
                        <a:pt x="2453216" y="2100263"/>
                        <a:pt x="2449777" y="2103702"/>
                        <a:pt x="2447925" y="2098675"/>
                      </a:cubicBezTo>
                      <a:cubicBezTo>
                        <a:pt x="2446073" y="2093648"/>
                        <a:pt x="2452158" y="2085975"/>
                        <a:pt x="2451100" y="2081213"/>
                      </a:cubicBezTo>
                      <a:cubicBezTo>
                        <a:pt x="2450042" y="2076451"/>
                        <a:pt x="2445808" y="2073010"/>
                        <a:pt x="2441575" y="2070100"/>
                      </a:cubicBezTo>
                      <a:cubicBezTo>
                        <a:pt x="2437342" y="2067190"/>
                        <a:pt x="2434960" y="2071423"/>
                        <a:pt x="2425700" y="2063750"/>
                      </a:cubicBezTo>
                      <a:cubicBezTo>
                        <a:pt x="2416440" y="2056077"/>
                        <a:pt x="2409056" y="2033280"/>
                        <a:pt x="2386012" y="2024062"/>
                      </a:cubicBezTo>
                      <a:cubicBezTo>
                        <a:pt x="2354262" y="2026179"/>
                        <a:pt x="2370667" y="2007923"/>
                        <a:pt x="2368550" y="1998663"/>
                      </a:cubicBezTo>
                      <a:cubicBezTo>
                        <a:pt x="2366433" y="1989403"/>
                        <a:pt x="2369343" y="1979348"/>
                        <a:pt x="2373312" y="1968500"/>
                      </a:cubicBezTo>
                      <a:cubicBezTo>
                        <a:pt x="2377281" y="1957652"/>
                        <a:pt x="2392362" y="1942835"/>
                        <a:pt x="2392362" y="1933575"/>
                      </a:cubicBezTo>
                      <a:cubicBezTo>
                        <a:pt x="2392362" y="1924315"/>
                        <a:pt x="2379926" y="1917171"/>
                        <a:pt x="2373312" y="1912938"/>
                      </a:cubicBezTo>
                      <a:cubicBezTo>
                        <a:pt x="2366698" y="1908705"/>
                        <a:pt x="2357702" y="1911615"/>
                        <a:pt x="2352675" y="1908175"/>
                      </a:cubicBezTo>
                      <a:cubicBezTo>
                        <a:pt x="2347648" y="1904735"/>
                        <a:pt x="2350558" y="1889390"/>
                        <a:pt x="2343150" y="1892300"/>
                      </a:cubicBezTo>
                      <a:cubicBezTo>
                        <a:pt x="2335742" y="1895210"/>
                        <a:pt x="2317221" y="1910291"/>
                        <a:pt x="2308225" y="1925637"/>
                      </a:cubicBezTo>
                      <a:cubicBezTo>
                        <a:pt x="2299229" y="1940983"/>
                        <a:pt x="2335806" y="1968831"/>
                        <a:pt x="2289175" y="1984375"/>
                      </a:cubicBezTo>
                      <a:cubicBezTo>
                        <a:pt x="2299758" y="1994958"/>
                        <a:pt x="2287323" y="2024857"/>
                        <a:pt x="2293938" y="2043113"/>
                      </a:cubicBezTo>
                      <a:cubicBezTo>
                        <a:pt x="2300553" y="2061369"/>
                        <a:pt x="2269902" y="2049693"/>
                        <a:pt x="2328862" y="2093913"/>
                      </a:cubicBezTo>
                      <a:cubicBezTo>
                        <a:pt x="2333095" y="2106613"/>
                        <a:pt x="2357702" y="2158206"/>
                        <a:pt x="2368550" y="2178050"/>
                      </a:cubicBezTo>
                      <a:cubicBezTo>
                        <a:pt x="2379398" y="2197894"/>
                        <a:pt x="2387336" y="2201069"/>
                        <a:pt x="2393950" y="2212975"/>
                      </a:cubicBezTo>
                      <a:cubicBezTo>
                        <a:pt x="2400565" y="2224881"/>
                        <a:pt x="2404268" y="2241550"/>
                        <a:pt x="2408237" y="2249487"/>
                      </a:cubicBezTo>
                      <a:cubicBezTo>
                        <a:pt x="2412206" y="2257425"/>
                        <a:pt x="2392363" y="2252133"/>
                        <a:pt x="2417763" y="2260600"/>
                      </a:cubicBezTo>
                      <a:cubicBezTo>
                        <a:pt x="2419880" y="2266950"/>
                        <a:pt x="2419615" y="2258748"/>
                        <a:pt x="2422525" y="2266950"/>
                      </a:cubicBezTo>
                      <a:cubicBezTo>
                        <a:pt x="2425435" y="2275152"/>
                        <a:pt x="2426758" y="2297113"/>
                        <a:pt x="2435225" y="2309813"/>
                      </a:cubicBezTo>
                      <a:cubicBezTo>
                        <a:pt x="2443692" y="2322513"/>
                        <a:pt x="2481263" y="2337594"/>
                        <a:pt x="2473325" y="2343150"/>
                      </a:cubicBezTo>
                      <a:cubicBezTo>
                        <a:pt x="2465387" y="2348706"/>
                        <a:pt x="2403475" y="2344473"/>
                        <a:pt x="2387600" y="2343150"/>
                      </a:cubicBezTo>
                      <a:cubicBezTo>
                        <a:pt x="2371725" y="2341827"/>
                        <a:pt x="2381250" y="2338388"/>
                        <a:pt x="2378075" y="2335213"/>
                      </a:cubicBezTo>
                      <a:cubicBezTo>
                        <a:pt x="2374900" y="2332038"/>
                        <a:pt x="2357173" y="2326481"/>
                        <a:pt x="2349500" y="2319337"/>
                      </a:cubicBezTo>
                      <a:cubicBezTo>
                        <a:pt x="2341827" y="2312193"/>
                        <a:pt x="2336536" y="2302668"/>
                        <a:pt x="2332038" y="2292350"/>
                      </a:cubicBezTo>
                      <a:cubicBezTo>
                        <a:pt x="2327540" y="2282032"/>
                        <a:pt x="2325953" y="2267744"/>
                        <a:pt x="2322513" y="2257425"/>
                      </a:cubicBezTo>
                      <a:cubicBezTo>
                        <a:pt x="2319073" y="2247106"/>
                        <a:pt x="2324894" y="2235200"/>
                        <a:pt x="2311400" y="2230438"/>
                      </a:cubicBezTo>
                      <a:cubicBezTo>
                        <a:pt x="2297906" y="2225676"/>
                        <a:pt x="2255308" y="2232290"/>
                        <a:pt x="2241550" y="2228850"/>
                      </a:cubicBezTo>
                      <a:cubicBezTo>
                        <a:pt x="2227792" y="2225410"/>
                        <a:pt x="2239698" y="2210329"/>
                        <a:pt x="2228850" y="2209800"/>
                      </a:cubicBezTo>
                      <a:cubicBezTo>
                        <a:pt x="2218002" y="2209271"/>
                        <a:pt x="2176462" y="2225675"/>
                        <a:pt x="2176462" y="2225675"/>
                      </a:cubicBezTo>
                      <a:cubicBezTo>
                        <a:pt x="2148945" y="2227792"/>
                        <a:pt x="2124869" y="2195513"/>
                        <a:pt x="2108200" y="2190750"/>
                      </a:cubicBezTo>
                      <a:cubicBezTo>
                        <a:pt x="2091531" y="2185988"/>
                        <a:pt x="2085430" y="2191113"/>
                        <a:pt x="2076450" y="2197100"/>
                      </a:cubicBezTo>
                      <a:cubicBezTo>
                        <a:pt x="2070881" y="2200813"/>
                        <a:pt x="2072746" y="2208213"/>
                        <a:pt x="2070100" y="2216150"/>
                      </a:cubicBezTo>
                      <a:cubicBezTo>
                        <a:pt x="2067454" y="2224087"/>
                        <a:pt x="2069042" y="2238375"/>
                        <a:pt x="2060575" y="2244725"/>
                      </a:cubicBezTo>
                      <a:cubicBezTo>
                        <a:pt x="2048276" y="2293921"/>
                        <a:pt x="2099733" y="2277533"/>
                        <a:pt x="2090737" y="2287587"/>
                      </a:cubicBezTo>
                      <a:cubicBezTo>
                        <a:pt x="2081741" y="2297641"/>
                        <a:pt x="2024856" y="2300023"/>
                        <a:pt x="2006600" y="2305050"/>
                      </a:cubicBezTo>
                      <a:cubicBezTo>
                        <a:pt x="1988344" y="2310077"/>
                        <a:pt x="1990063" y="2314426"/>
                        <a:pt x="1981200" y="2317750"/>
                      </a:cubicBezTo>
                      <a:cubicBezTo>
                        <a:pt x="1973028" y="2320814"/>
                        <a:pt x="1964191" y="2321702"/>
                        <a:pt x="1955800" y="2324100"/>
                      </a:cubicBezTo>
                      <a:cubicBezTo>
                        <a:pt x="1949364" y="2325939"/>
                        <a:pt x="1943100" y="2328333"/>
                        <a:pt x="1936750" y="2330450"/>
                      </a:cubicBezTo>
                      <a:cubicBezTo>
                        <a:pt x="1921068" y="2343892"/>
                        <a:pt x="1883586" y="2366045"/>
                        <a:pt x="1879600" y="2393950"/>
                      </a:cubicBezTo>
                      <a:cubicBezTo>
                        <a:pt x="1878653" y="2400576"/>
                        <a:pt x="1880503" y="2409109"/>
                        <a:pt x="1885950" y="2413000"/>
                      </a:cubicBezTo>
                      <a:cubicBezTo>
                        <a:pt x="1896843" y="2420781"/>
                        <a:pt x="1911350" y="2421467"/>
                        <a:pt x="1924050" y="2425700"/>
                      </a:cubicBezTo>
                      <a:cubicBezTo>
                        <a:pt x="1930400" y="2421467"/>
                        <a:pt x="1937306" y="2417967"/>
                        <a:pt x="1943100" y="2413000"/>
                      </a:cubicBezTo>
                      <a:cubicBezTo>
                        <a:pt x="1952191" y="2405208"/>
                        <a:pt x="1958921" y="2394784"/>
                        <a:pt x="1968500" y="2387600"/>
                      </a:cubicBezTo>
                      <a:cubicBezTo>
                        <a:pt x="2008033" y="2357950"/>
                        <a:pt x="2006035" y="2360272"/>
                        <a:pt x="2038350" y="2349500"/>
                      </a:cubicBezTo>
                      <a:cubicBezTo>
                        <a:pt x="2044700" y="2353733"/>
                        <a:pt x="2084124" y="2334684"/>
                        <a:pt x="2097088" y="2344738"/>
                      </a:cubicBezTo>
                      <a:cubicBezTo>
                        <a:pt x="2110053" y="2354792"/>
                        <a:pt x="2110052" y="2394480"/>
                        <a:pt x="2116137" y="2409826"/>
                      </a:cubicBezTo>
                      <a:cubicBezTo>
                        <a:pt x="2122222" y="2425172"/>
                        <a:pt x="2129896" y="2427024"/>
                        <a:pt x="2133600" y="2436813"/>
                      </a:cubicBezTo>
                      <a:cubicBezTo>
                        <a:pt x="2137304" y="2446603"/>
                        <a:pt x="2145506" y="2459303"/>
                        <a:pt x="2138362" y="2468563"/>
                      </a:cubicBezTo>
                      <a:cubicBezTo>
                        <a:pt x="2131218" y="2477823"/>
                        <a:pt x="2099204" y="2488142"/>
                        <a:pt x="2090737" y="2492375"/>
                      </a:cubicBezTo>
                      <a:cubicBezTo>
                        <a:pt x="2071687" y="2490258"/>
                        <a:pt x="2082535" y="2510631"/>
                        <a:pt x="2070100" y="2514600"/>
                      </a:cubicBezTo>
                      <a:cubicBezTo>
                        <a:pt x="2057665" y="2518569"/>
                        <a:pt x="2028296" y="2518304"/>
                        <a:pt x="2016125" y="2516187"/>
                      </a:cubicBezTo>
                      <a:cubicBezTo>
                        <a:pt x="2003954" y="2514070"/>
                        <a:pt x="2009774" y="2497666"/>
                        <a:pt x="1997074" y="2501899"/>
                      </a:cubicBezTo>
                      <a:cubicBezTo>
                        <a:pt x="1992841" y="2514599"/>
                        <a:pt x="2005012" y="2514335"/>
                        <a:pt x="2003425" y="2514600"/>
                      </a:cubicBezTo>
                      <a:cubicBezTo>
                        <a:pt x="2001838" y="2514865"/>
                        <a:pt x="1993901" y="2504810"/>
                        <a:pt x="1987551" y="2503487"/>
                      </a:cubicBezTo>
                      <a:cubicBezTo>
                        <a:pt x="1981201" y="2502164"/>
                        <a:pt x="1973792" y="2503222"/>
                        <a:pt x="1965325" y="2506662"/>
                      </a:cubicBezTo>
                      <a:cubicBezTo>
                        <a:pt x="1956858" y="2510102"/>
                        <a:pt x="1918019" y="2536612"/>
                        <a:pt x="1936750" y="2524125"/>
                      </a:cubicBezTo>
                      <a:cubicBezTo>
                        <a:pt x="1940983" y="2509308"/>
                        <a:pt x="1942306" y="2531004"/>
                        <a:pt x="1952625" y="2543175"/>
                      </a:cubicBezTo>
                      <a:cubicBezTo>
                        <a:pt x="1962944" y="2555346"/>
                        <a:pt x="2009653" y="2575170"/>
                        <a:pt x="1998663" y="2597150"/>
                      </a:cubicBezTo>
                      <a:cubicBezTo>
                        <a:pt x="1998593" y="2623311"/>
                        <a:pt x="1997869" y="2623608"/>
                        <a:pt x="1997075" y="2640012"/>
                      </a:cubicBezTo>
                      <a:cubicBezTo>
                        <a:pt x="1996281" y="2656416"/>
                        <a:pt x="1996017" y="2689225"/>
                        <a:pt x="1993900" y="2695575"/>
                      </a:cubicBezTo>
                      <a:cubicBezTo>
                        <a:pt x="2001462" y="2778757"/>
                        <a:pt x="1987550" y="2737379"/>
                        <a:pt x="1987550" y="2749550"/>
                      </a:cubicBezTo>
                      <a:cubicBezTo>
                        <a:pt x="1987550" y="2761721"/>
                        <a:pt x="1983581" y="2768071"/>
                        <a:pt x="1993900" y="2768600"/>
                      </a:cubicBezTo>
                      <a:cubicBezTo>
                        <a:pt x="2004219" y="2769129"/>
                        <a:pt x="2043112" y="2740554"/>
                        <a:pt x="2049462" y="2752725"/>
                      </a:cubicBezTo>
                      <a:cubicBezTo>
                        <a:pt x="2055812" y="2764896"/>
                        <a:pt x="2040731" y="2816490"/>
                        <a:pt x="2032000" y="2841625"/>
                      </a:cubicBezTo>
                      <a:cubicBezTo>
                        <a:pt x="2023269" y="2866760"/>
                        <a:pt x="2006864" y="2889250"/>
                        <a:pt x="1997075" y="2903537"/>
                      </a:cubicBezTo>
                      <a:cubicBezTo>
                        <a:pt x="1987286" y="2917824"/>
                        <a:pt x="1979613" y="2918883"/>
                        <a:pt x="1973263" y="2927350"/>
                      </a:cubicBezTo>
                      <a:cubicBezTo>
                        <a:pt x="1975380" y="2948517"/>
                        <a:pt x="1960298" y="2961217"/>
                        <a:pt x="1962150" y="2965450"/>
                      </a:cubicBezTo>
                      <a:cubicBezTo>
                        <a:pt x="1964002" y="2969683"/>
                        <a:pt x="1973792" y="2953808"/>
                        <a:pt x="1984375" y="2952750"/>
                      </a:cubicBezTo>
                      <a:cubicBezTo>
                        <a:pt x="1994958" y="2951692"/>
                        <a:pt x="2019300" y="2954867"/>
                        <a:pt x="2025650" y="2959100"/>
                      </a:cubicBezTo>
                      <a:cubicBezTo>
                        <a:pt x="2023533" y="2984500"/>
                        <a:pt x="2005012" y="3040062"/>
                        <a:pt x="1998662" y="3065462"/>
                      </a:cubicBezTo>
                      <a:cubicBezTo>
                        <a:pt x="1992312" y="3090862"/>
                        <a:pt x="1994958" y="3103827"/>
                        <a:pt x="1987550" y="3111500"/>
                      </a:cubicBezTo>
                      <a:cubicBezTo>
                        <a:pt x="1980142" y="3119173"/>
                        <a:pt x="1964003" y="3110971"/>
                        <a:pt x="1954213" y="3111500"/>
                      </a:cubicBezTo>
                      <a:cubicBezTo>
                        <a:pt x="1944423" y="3112029"/>
                        <a:pt x="1935162" y="3112558"/>
                        <a:pt x="1928812" y="3114675"/>
                      </a:cubicBezTo>
                      <a:cubicBezTo>
                        <a:pt x="1920345" y="3112558"/>
                        <a:pt x="1919816" y="3113616"/>
                        <a:pt x="1914525" y="3106737"/>
                      </a:cubicBezTo>
                      <a:cubicBezTo>
                        <a:pt x="1909234" y="3099858"/>
                        <a:pt x="1900767" y="3090862"/>
                        <a:pt x="1897063" y="3073400"/>
                      </a:cubicBezTo>
                      <a:cubicBezTo>
                        <a:pt x="1893359" y="3055938"/>
                        <a:pt x="1907381" y="3018367"/>
                        <a:pt x="1892300" y="3001963"/>
                      </a:cubicBezTo>
                      <a:cubicBezTo>
                        <a:pt x="1877219" y="2985559"/>
                        <a:pt x="1848908" y="2981325"/>
                        <a:pt x="1806575" y="2974975"/>
                      </a:cubicBezTo>
                      <a:cubicBezTo>
                        <a:pt x="1823508" y="2966508"/>
                        <a:pt x="1761331" y="2969419"/>
                        <a:pt x="1758950" y="2965450"/>
                      </a:cubicBezTo>
                      <a:cubicBezTo>
                        <a:pt x="1756569" y="2961481"/>
                        <a:pt x="1783292" y="2954602"/>
                        <a:pt x="1792288" y="2951163"/>
                      </a:cubicBezTo>
                      <a:cubicBezTo>
                        <a:pt x="1801284" y="2947724"/>
                        <a:pt x="1804458" y="2946930"/>
                        <a:pt x="1812925" y="2944813"/>
                      </a:cubicBezTo>
                      <a:cubicBezTo>
                        <a:pt x="1819275" y="2940580"/>
                        <a:pt x="1839118" y="2945607"/>
                        <a:pt x="1849437" y="2941638"/>
                      </a:cubicBezTo>
                      <a:cubicBezTo>
                        <a:pt x="1859756" y="2937669"/>
                        <a:pt x="1868752" y="2927615"/>
                        <a:pt x="1874837" y="2921000"/>
                      </a:cubicBezTo>
                      <a:cubicBezTo>
                        <a:pt x="1880922" y="2914385"/>
                        <a:pt x="1869017" y="2904067"/>
                        <a:pt x="1885950" y="2901950"/>
                      </a:cubicBezTo>
                      <a:cubicBezTo>
                        <a:pt x="1883833" y="2880783"/>
                        <a:pt x="1888067" y="2849562"/>
                        <a:pt x="1879600" y="2838450"/>
                      </a:cubicBezTo>
                      <a:cubicBezTo>
                        <a:pt x="1871133" y="2827338"/>
                        <a:pt x="1844486" y="2837142"/>
                        <a:pt x="1835150" y="2835275"/>
                      </a:cubicBezTo>
                      <a:cubicBezTo>
                        <a:pt x="1821127" y="2832629"/>
                        <a:pt x="1795992" y="2837393"/>
                        <a:pt x="1787525" y="2838451"/>
                      </a:cubicBezTo>
                      <a:cubicBezTo>
                        <a:pt x="1779058" y="2839509"/>
                        <a:pt x="1766888" y="2834217"/>
                        <a:pt x="1758950" y="2825750"/>
                      </a:cubicBezTo>
                      <a:cubicBezTo>
                        <a:pt x="1751012" y="2817283"/>
                        <a:pt x="1747308" y="2795058"/>
                        <a:pt x="1739900" y="2787650"/>
                      </a:cubicBezTo>
                      <a:cubicBezTo>
                        <a:pt x="1732492" y="2780242"/>
                        <a:pt x="1722967" y="2783417"/>
                        <a:pt x="1714500" y="2781300"/>
                      </a:cubicBezTo>
                      <a:cubicBezTo>
                        <a:pt x="1710267" y="2774950"/>
                        <a:pt x="1696508" y="2767542"/>
                        <a:pt x="1701800" y="2762250"/>
                      </a:cubicBezTo>
                      <a:cubicBezTo>
                        <a:pt x="1707092" y="2756958"/>
                        <a:pt x="1729052" y="2752990"/>
                        <a:pt x="1746250" y="2749550"/>
                      </a:cubicBezTo>
                      <a:cubicBezTo>
                        <a:pt x="1763448" y="2746110"/>
                        <a:pt x="1801284" y="2751137"/>
                        <a:pt x="1804988" y="2741612"/>
                      </a:cubicBezTo>
                      <a:cubicBezTo>
                        <a:pt x="1808692" y="2732087"/>
                        <a:pt x="1765565" y="2704835"/>
                        <a:pt x="1768475" y="2692400"/>
                      </a:cubicBezTo>
                      <a:cubicBezTo>
                        <a:pt x="1771385" y="2679965"/>
                        <a:pt x="1811867" y="2669117"/>
                        <a:pt x="1822450" y="2667000"/>
                      </a:cubicBezTo>
                      <a:cubicBezTo>
                        <a:pt x="1820333" y="2660650"/>
                        <a:pt x="1821384" y="2652059"/>
                        <a:pt x="1816100" y="2647950"/>
                      </a:cubicBezTo>
                      <a:cubicBezTo>
                        <a:pt x="1788339" y="2626358"/>
                        <a:pt x="1769448" y="2623587"/>
                        <a:pt x="1739900" y="2616200"/>
                      </a:cubicBezTo>
                      <a:cubicBezTo>
                        <a:pt x="1729317" y="2620433"/>
                        <a:pt x="1728787" y="2631281"/>
                        <a:pt x="1725612" y="2644775"/>
                      </a:cubicBezTo>
                      <a:cubicBezTo>
                        <a:pt x="1722437" y="2658269"/>
                        <a:pt x="1727994" y="2678906"/>
                        <a:pt x="1720850" y="2697162"/>
                      </a:cubicBezTo>
                      <a:cubicBezTo>
                        <a:pt x="1713706" y="2715418"/>
                        <a:pt x="1706247" y="2730816"/>
                        <a:pt x="1682750" y="2754313"/>
                      </a:cubicBezTo>
                      <a:cubicBezTo>
                        <a:pt x="1681151" y="2759110"/>
                        <a:pt x="1639887" y="2746904"/>
                        <a:pt x="1628775" y="2733675"/>
                      </a:cubicBezTo>
                      <a:cubicBezTo>
                        <a:pt x="1617663" y="2720446"/>
                        <a:pt x="1626658" y="2670704"/>
                        <a:pt x="1616075" y="2674937"/>
                      </a:cubicBezTo>
                      <a:cubicBezTo>
                        <a:pt x="1597025" y="2672820"/>
                        <a:pt x="1597819" y="2648479"/>
                        <a:pt x="1585913" y="2644775"/>
                      </a:cubicBezTo>
                      <a:cubicBezTo>
                        <a:pt x="1574007" y="2641071"/>
                        <a:pt x="1559718" y="2651918"/>
                        <a:pt x="1544637" y="2652712"/>
                      </a:cubicBezTo>
                      <a:cubicBezTo>
                        <a:pt x="1529556" y="2653506"/>
                        <a:pt x="1497542" y="2672821"/>
                        <a:pt x="1495425" y="2649538"/>
                      </a:cubicBezTo>
                      <a:cubicBezTo>
                        <a:pt x="1474258" y="2651655"/>
                        <a:pt x="1461294" y="2658798"/>
                        <a:pt x="1454150" y="2679700"/>
                      </a:cubicBezTo>
                      <a:cubicBezTo>
                        <a:pt x="1447006" y="2700602"/>
                        <a:pt x="1519724" y="2752563"/>
                        <a:pt x="1452563" y="2774950"/>
                      </a:cubicBezTo>
                      <a:cubicBezTo>
                        <a:pt x="1435630" y="2772833"/>
                        <a:pt x="1414463" y="2776009"/>
                        <a:pt x="1395413" y="2779713"/>
                      </a:cubicBezTo>
                      <a:cubicBezTo>
                        <a:pt x="1376363" y="2783417"/>
                        <a:pt x="1358636" y="2802732"/>
                        <a:pt x="1338263" y="2797176"/>
                      </a:cubicBezTo>
                      <a:cubicBezTo>
                        <a:pt x="1317890" y="2791620"/>
                        <a:pt x="1286669" y="2759869"/>
                        <a:pt x="1273175" y="2746375"/>
                      </a:cubicBezTo>
                      <a:cubicBezTo>
                        <a:pt x="1259681" y="2732881"/>
                        <a:pt x="1261798" y="2724943"/>
                        <a:pt x="1257300" y="2716212"/>
                      </a:cubicBezTo>
                      <a:cubicBezTo>
                        <a:pt x="1252802" y="2707481"/>
                        <a:pt x="1249891" y="2701131"/>
                        <a:pt x="1246187" y="2693987"/>
                      </a:cubicBezTo>
                      <a:cubicBezTo>
                        <a:pt x="1242483" y="2686843"/>
                        <a:pt x="1241425" y="2677583"/>
                        <a:pt x="1235075" y="2673350"/>
                      </a:cubicBezTo>
                      <a:cubicBezTo>
                        <a:pt x="1228725" y="2679700"/>
                        <a:pt x="1216024" y="2678642"/>
                        <a:pt x="1204912" y="2676525"/>
                      </a:cubicBezTo>
                      <a:cubicBezTo>
                        <a:pt x="1193800" y="2674408"/>
                        <a:pt x="1192756" y="2667957"/>
                        <a:pt x="1168400" y="2660650"/>
                      </a:cubicBezTo>
                      <a:cubicBezTo>
                        <a:pt x="1162050" y="2654300"/>
                        <a:pt x="1154863" y="2648689"/>
                        <a:pt x="1149350" y="2641600"/>
                      </a:cubicBezTo>
                      <a:cubicBezTo>
                        <a:pt x="1139979" y="2629552"/>
                        <a:pt x="1123421" y="2619111"/>
                        <a:pt x="1123950" y="2603500"/>
                      </a:cubicBezTo>
                      <a:cubicBezTo>
                        <a:pt x="1124479" y="2587890"/>
                        <a:pt x="1158875" y="2556404"/>
                        <a:pt x="1152525" y="2547937"/>
                      </a:cubicBezTo>
                      <a:cubicBezTo>
                        <a:pt x="1157078" y="2506958"/>
                        <a:pt x="1127389" y="2524654"/>
                        <a:pt x="1123950" y="2500312"/>
                      </a:cubicBezTo>
                      <a:cubicBezTo>
                        <a:pt x="1120511" y="2475970"/>
                        <a:pt x="1128978" y="2422524"/>
                        <a:pt x="1131888" y="2401887"/>
                      </a:cubicBezTo>
                      <a:cubicBezTo>
                        <a:pt x="1134798" y="2381250"/>
                        <a:pt x="1145645" y="2382837"/>
                        <a:pt x="1141412" y="2376487"/>
                      </a:cubicBezTo>
                      <a:cubicBezTo>
                        <a:pt x="1143529" y="2368020"/>
                        <a:pt x="1154642" y="2356908"/>
                        <a:pt x="1158875" y="2338387"/>
                      </a:cubicBezTo>
                      <a:cubicBezTo>
                        <a:pt x="1163108" y="2319866"/>
                        <a:pt x="1174749" y="2273036"/>
                        <a:pt x="1166812" y="2265363"/>
                      </a:cubicBezTo>
                      <a:cubicBezTo>
                        <a:pt x="1158875" y="2257690"/>
                        <a:pt x="1123950" y="2283090"/>
                        <a:pt x="1111250" y="2292350"/>
                      </a:cubicBezTo>
                      <a:cubicBezTo>
                        <a:pt x="1098550" y="2301610"/>
                        <a:pt x="1096963" y="2316692"/>
                        <a:pt x="1090613" y="2320925"/>
                      </a:cubicBezTo>
                      <a:cubicBezTo>
                        <a:pt x="1034532" y="2414394"/>
                        <a:pt x="1089024" y="2361671"/>
                        <a:pt x="1077912" y="2376487"/>
                      </a:cubicBezTo>
                      <a:cubicBezTo>
                        <a:pt x="1066800" y="2391303"/>
                        <a:pt x="1025261" y="2393950"/>
                        <a:pt x="1023938" y="2409825"/>
                      </a:cubicBezTo>
                      <a:cubicBezTo>
                        <a:pt x="1022615" y="2425700"/>
                        <a:pt x="1064948" y="2454540"/>
                        <a:pt x="1069975" y="2471738"/>
                      </a:cubicBezTo>
                      <a:cubicBezTo>
                        <a:pt x="1075002" y="2488936"/>
                        <a:pt x="1060979" y="2503753"/>
                        <a:pt x="1054100" y="2513013"/>
                      </a:cubicBezTo>
                      <a:cubicBezTo>
                        <a:pt x="1047221" y="2522273"/>
                        <a:pt x="1042194" y="2527565"/>
                        <a:pt x="1028700" y="2527300"/>
                      </a:cubicBezTo>
                      <a:cubicBezTo>
                        <a:pt x="1015206" y="2527035"/>
                        <a:pt x="986631" y="2513806"/>
                        <a:pt x="973137" y="2511425"/>
                      </a:cubicBezTo>
                      <a:cubicBezTo>
                        <a:pt x="959643" y="2509044"/>
                        <a:pt x="993848" y="2497642"/>
                        <a:pt x="947738" y="2513012"/>
                      </a:cubicBezTo>
                      <a:cubicBezTo>
                        <a:pt x="932921" y="2493962"/>
                        <a:pt x="903552" y="2524125"/>
                        <a:pt x="889000" y="2514600"/>
                      </a:cubicBezTo>
                      <a:cubicBezTo>
                        <a:pt x="874448" y="2505075"/>
                        <a:pt x="868892" y="2468562"/>
                        <a:pt x="860425" y="2455862"/>
                      </a:cubicBezTo>
                      <a:cubicBezTo>
                        <a:pt x="851958" y="2443162"/>
                        <a:pt x="843227" y="2429140"/>
                        <a:pt x="838200" y="2438400"/>
                      </a:cubicBezTo>
                      <a:cubicBezTo>
                        <a:pt x="833173" y="2447661"/>
                        <a:pt x="831056" y="2492904"/>
                        <a:pt x="830262" y="2511425"/>
                      </a:cubicBezTo>
                      <a:cubicBezTo>
                        <a:pt x="829468" y="2529946"/>
                        <a:pt x="839259" y="2536560"/>
                        <a:pt x="833438" y="2549525"/>
                      </a:cubicBezTo>
                      <a:cubicBezTo>
                        <a:pt x="827617" y="2562490"/>
                        <a:pt x="812270" y="2574132"/>
                        <a:pt x="795337" y="2589213"/>
                      </a:cubicBezTo>
                      <a:cubicBezTo>
                        <a:pt x="778404" y="2604294"/>
                        <a:pt x="753269" y="2634192"/>
                        <a:pt x="731838" y="2640013"/>
                      </a:cubicBezTo>
                      <a:cubicBezTo>
                        <a:pt x="710407" y="2645834"/>
                        <a:pt x="683154" y="2628901"/>
                        <a:pt x="666750" y="2624138"/>
                      </a:cubicBezTo>
                      <a:cubicBezTo>
                        <a:pt x="650346" y="2619375"/>
                        <a:pt x="643201" y="2617259"/>
                        <a:pt x="633412" y="2611438"/>
                      </a:cubicBezTo>
                      <a:cubicBezTo>
                        <a:pt x="623623" y="2605617"/>
                        <a:pt x="626532" y="2583040"/>
                        <a:pt x="608013" y="2589213"/>
                      </a:cubicBezTo>
                      <a:cubicBezTo>
                        <a:pt x="593499" y="2579537"/>
                        <a:pt x="594254" y="2584186"/>
                        <a:pt x="584200" y="2579688"/>
                      </a:cubicBezTo>
                      <a:cubicBezTo>
                        <a:pt x="574146" y="2575190"/>
                        <a:pt x="563297" y="2565665"/>
                        <a:pt x="547687" y="2562225"/>
                      </a:cubicBezTo>
                      <a:cubicBezTo>
                        <a:pt x="532077" y="2558785"/>
                        <a:pt x="500417" y="2561520"/>
                        <a:pt x="490538" y="2559050"/>
                      </a:cubicBezTo>
                      <a:cubicBezTo>
                        <a:pt x="459941" y="2467259"/>
                        <a:pt x="540543" y="2457980"/>
                        <a:pt x="534987" y="2420938"/>
                      </a:cubicBezTo>
                      <a:cubicBezTo>
                        <a:pt x="529431" y="2383896"/>
                        <a:pt x="472281" y="2353998"/>
                        <a:pt x="457200" y="2336800"/>
                      </a:cubicBezTo>
                      <a:cubicBezTo>
                        <a:pt x="442119" y="2319602"/>
                        <a:pt x="450243" y="2322776"/>
                        <a:pt x="444500" y="2317750"/>
                      </a:cubicBezTo>
                      <a:cubicBezTo>
                        <a:pt x="433013" y="2307699"/>
                        <a:pt x="418611" y="2301508"/>
                        <a:pt x="406400" y="2292350"/>
                      </a:cubicBezTo>
                      <a:cubicBezTo>
                        <a:pt x="397933" y="2286000"/>
                        <a:pt x="390189" y="2278551"/>
                        <a:pt x="381000" y="2273300"/>
                      </a:cubicBezTo>
                      <a:cubicBezTo>
                        <a:pt x="288985" y="2220720"/>
                        <a:pt x="442458" y="2320622"/>
                        <a:pt x="342900" y="2254250"/>
                      </a:cubicBezTo>
                      <a:cubicBezTo>
                        <a:pt x="333610" y="2240315"/>
                        <a:pt x="322871" y="2225913"/>
                        <a:pt x="317500" y="2209800"/>
                      </a:cubicBezTo>
                      <a:cubicBezTo>
                        <a:pt x="314087" y="2199561"/>
                        <a:pt x="313990" y="2188463"/>
                        <a:pt x="311150" y="2178050"/>
                      </a:cubicBezTo>
                      <a:cubicBezTo>
                        <a:pt x="307628" y="2165135"/>
                        <a:pt x="309589" y="2147376"/>
                        <a:pt x="298450" y="2139950"/>
                      </a:cubicBezTo>
                      <a:lnTo>
                        <a:pt x="241300" y="2101850"/>
                      </a:lnTo>
                      <a:lnTo>
                        <a:pt x="222250" y="2089150"/>
                      </a:lnTo>
                      <a:cubicBezTo>
                        <a:pt x="218017" y="2080683"/>
                        <a:pt x="214420" y="2071867"/>
                        <a:pt x="209550" y="2063750"/>
                      </a:cubicBezTo>
                      <a:cubicBezTo>
                        <a:pt x="201697" y="2050662"/>
                        <a:pt x="190976" y="2039302"/>
                        <a:pt x="184150" y="2025650"/>
                      </a:cubicBezTo>
                      <a:cubicBezTo>
                        <a:pt x="179917" y="2017183"/>
                        <a:pt x="177510" y="2007522"/>
                        <a:pt x="171450" y="2000250"/>
                      </a:cubicBezTo>
                      <a:cubicBezTo>
                        <a:pt x="166564" y="1994387"/>
                        <a:pt x="158263" y="1992436"/>
                        <a:pt x="152400" y="1987550"/>
                      </a:cubicBezTo>
                      <a:cubicBezTo>
                        <a:pt x="103507" y="1946806"/>
                        <a:pt x="161598" y="1987332"/>
                        <a:pt x="114300" y="1955800"/>
                      </a:cubicBezTo>
                      <a:cubicBezTo>
                        <a:pt x="89772" y="1882217"/>
                        <a:pt x="132134" y="2013222"/>
                        <a:pt x="88900" y="1797050"/>
                      </a:cubicBezTo>
                      <a:cubicBezTo>
                        <a:pt x="87403" y="1789566"/>
                        <a:pt x="79986" y="1784626"/>
                        <a:pt x="76200" y="1778000"/>
                      </a:cubicBezTo>
                      <a:cubicBezTo>
                        <a:pt x="34953" y="1705818"/>
                        <a:pt x="104747" y="1812096"/>
                        <a:pt x="31750" y="1720850"/>
                      </a:cubicBezTo>
                      <a:cubicBezTo>
                        <a:pt x="24040" y="1711212"/>
                        <a:pt x="19241" y="1699566"/>
                        <a:pt x="12700" y="1689100"/>
                      </a:cubicBezTo>
                      <a:cubicBezTo>
                        <a:pt x="8655" y="1682628"/>
                        <a:pt x="4233" y="1676400"/>
                        <a:pt x="0" y="1670050"/>
                      </a:cubicBezTo>
                      <a:cubicBezTo>
                        <a:pt x="2011" y="1651948"/>
                        <a:pt x="437" y="1606113"/>
                        <a:pt x="19050" y="1587500"/>
                      </a:cubicBezTo>
                      <a:cubicBezTo>
                        <a:pt x="25743" y="1580807"/>
                        <a:pt x="35749" y="1578529"/>
                        <a:pt x="44450" y="1574800"/>
                      </a:cubicBezTo>
                      <a:cubicBezTo>
                        <a:pt x="65404" y="1565820"/>
                        <a:pt x="107950" y="1549400"/>
                        <a:pt x="107950" y="1549400"/>
                      </a:cubicBezTo>
                      <a:cubicBezTo>
                        <a:pt x="112183" y="1543050"/>
                        <a:pt x="117970" y="1537496"/>
                        <a:pt x="120650" y="1530350"/>
                      </a:cubicBezTo>
                      <a:cubicBezTo>
                        <a:pt x="124440" y="1520244"/>
                        <a:pt x="124382" y="1509071"/>
                        <a:pt x="127000" y="1498600"/>
                      </a:cubicBezTo>
                      <a:cubicBezTo>
                        <a:pt x="141688" y="1439849"/>
                        <a:pt x="124097" y="1533619"/>
                        <a:pt x="139700" y="1447800"/>
                      </a:cubicBezTo>
                      <a:cubicBezTo>
                        <a:pt x="142003" y="1435132"/>
                        <a:pt x="142350" y="1422032"/>
                        <a:pt x="146050" y="1409700"/>
                      </a:cubicBezTo>
                      <a:cubicBezTo>
                        <a:pt x="148770" y="1400633"/>
                        <a:pt x="154905" y="1392950"/>
                        <a:pt x="158750" y="1384300"/>
                      </a:cubicBezTo>
                      <a:cubicBezTo>
                        <a:pt x="163379" y="1373884"/>
                        <a:pt x="165409" y="1362216"/>
                        <a:pt x="171450" y="1352550"/>
                      </a:cubicBezTo>
                      <a:cubicBezTo>
                        <a:pt x="176210" y="1344935"/>
                        <a:pt x="184751" y="1340399"/>
                        <a:pt x="190500" y="1333500"/>
                      </a:cubicBezTo>
                      <a:cubicBezTo>
                        <a:pt x="195386" y="1327637"/>
                        <a:pt x="198967" y="1320800"/>
                        <a:pt x="203200" y="1314450"/>
                      </a:cubicBezTo>
                      <a:cubicBezTo>
                        <a:pt x="201083" y="1280583"/>
                        <a:pt x="208060" y="1244878"/>
                        <a:pt x="196850" y="1212850"/>
                      </a:cubicBezTo>
                      <a:cubicBezTo>
                        <a:pt x="191808" y="1198443"/>
                        <a:pt x="158750" y="1187450"/>
                        <a:pt x="158750" y="1187450"/>
                      </a:cubicBezTo>
                      <a:cubicBezTo>
                        <a:pt x="154517" y="1178983"/>
                        <a:pt x="146050" y="1171516"/>
                        <a:pt x="146050" y="1162050"/>
                      </a:cubicBezTo>
                      <a:cubicBezTo>
                        <a:pt x="146050" y="1150651"/>
                        <a:pt x="153652" y="1140495"/>
                        <a:pt x="158750" y="1130300"/>
                      </a:cubicBezTo>
                      <a:cubicBezTo>
                        <a:pt x="167591" y="1112619"/>
                        <a:pt x="176456" y="1106244"/>
                        <a:pt x="190500" y="1092200"/>
                      </a:cubicBezTo>
                      <a:cubicBezTo>
                        <a:pt x="161403" y="990360"/>
                        <a:pt x="172773" y="1040606"/>
                        <a:pt x="165100" y="1028700"/>
                      </a:cubicBezTo>
                      <a:cubicBezTo>
                        <a:pt x="157427" y="1016794"/>
                        <a:pt x="151341" y="1024466"/>
                        <a:pt x="144462" y="1020762"/>
                      </a:cubicBezTo>
                      <a:cubicBezTo>
                        <a:pt x="137583" y="1017058"/>
                        <a:pt x="133085" y="1013619"/>
                        <a:pt x="123825" y="1006475"/>
                      </a:cubicBezTo>
                      <a:cubicBezTo>
                        <a:pt x="114565" y="999331"/>
                        <a:pt x="154958" y="1043958"/>
                        <a:pt x="88900" y="977900"/>
                      </a:cubicBezTo>
                      <a:cubicBezTo>
                        <a:pt x="73631" y="932093"/>
                        <a:pt x="117740" y="946414"/>
                        <a:pt x="127000" y="928687"/>
                      </a:cubicBezTo>
                      <a:cubicBezTo>
                        <a:pt x="136260" y="910960"/>
                        <a:pt x="130176" y="891117"/>
                        <a:pt x="144463" y="871538"/>
                      </a:cubicBezTo>
                      <a:cubicBezTo>
                        <a:pt x="158750" y="851959"/>
                        <a:pt x="186203" y="828894"/>
                        <a:pt x="212725" y="811213"/>
                      </a:cubicBezTo>
                      <a:cubicBezTo>
                        <a:pt x="214842" y="804863"/>
                        <a:pt x="162454" y="759619"/>
                        <a:pt x="158750" y="742950"/>
                      </a:cubicBezTo>
                      <a:cubicBezTo>
                        <a:pt x="155046" y="726281"/>
                        <a:pt x="171450" y="754062"/>
                        <a:pt x="190500" y="711200"/>
                      </a:cubicBezTo>
                      <a:cubicBezTo>
                        <a:pt x="195937" y="698967"/>
                        <a:pt x="203200" y="673100"/>
                        <a:pt x="203200" y="673100"/>
                      </a:cubicBezTo>
                      <a:cubicBezTo>
                        <a:pt x="205317" y="626533"/>
                        <a:pt x="204584" y="579749"/>
                        <a:pt x="209550" y="533400"/>
                      </a:cubicBezTo>
                      <a:cubicBezTo>
                        <a:pt x="210976" y="520089"/>
                        <a:pt x="219003" y="508287"/>
                        <a:pt x="222250" y="495300"/>
                      </a:cubicBezTo>
                      <a:cubicBezTo>
                        <a:pt x="224367" y="486833"/>
                        <a:pt x="225840" y="478179"/>
                        <a:pt x="228600" y="469900"/>
                      </a:cubicBezTo>
                      <a:cubicBezTo>
                        <a:pt x="234043" y="453571"/>
                        <a:pt x="245148" y="428240"/>
                        <a:pt x="254000" y="412750"/>
                      </a:cubicBezTo>
                      <a:cubicBezTo>
                        <a:pt x="257786" y="406124"/>
                        <a:pt x="262467" y="400050"/>
                        <a:pt x="266700" y="393700"/>
                      </a:cubicBezTo>
                      <a:cubicBezTo>
                        <a:pt x="268817" y="385233"/>
                        <a:pt x="269147" y="376106"/>
                        <a:pt x="273050" y="368300"/>
                      </a:cubicBezTo>
                      <a:cubicBezTo>
                        <a:pt x="288572" y="337257"/>
                        <a:pt x="312160" y="331407"/>
                        <a:pt x="336550" y="304800"/>
                      </a:cubicBezTo>
                      <a:cubicBezTo>
                        <a:pt x="346864" y="293548"/>
                        <a:pt x="350224" y="276471"/>
                        <a:pt x="361950" y="266700"/>
                      </a:cubicBezTo>
                      <a:cubicBezTo>
                        <a:pt x="374650" y="256117"/>
                        <a:pt x="388360" y="246640"/>
                        <a:pt x="400050" y="234950"/>
                      </a:cubicBezTo>
                      <a:cubicBezTo>
                        <a:pt x="405446" y="229554"/>
                        <a:pt x="407864" y="221763"/>
                        <a:pt x="412750" y="215900"/>
                      </a:cubicBezTo>
                      <a:cubicBezTo>
                        <a:pt x="424727" y="201527"/>
                        <a:pt x="438279" y="188880"/>
                        <a:pt x="457200" y="184150"/>
                      </a:cubicBezTo>
                      <a:cubicBezTo>
                        <a:pt x="482182" y="177905"/>
                        <a:pt x="508971" y="179593"/>
                        <a:pt x="533400" y="171450"/>
                      </a:cubicBezTo>
                      <a:cubicBezTo>
                        <a:pt x="577343" y="156802"/>
                        <a:pt x="570209" y="162893"/>
                        <a:pt x="609600" y="133350"/>
                      </a:cubicBezTo>
                      <a:lnTo>
                        <a:pt x="660400" y="95250"/>
                      </a:lnTo>
                      <a:cubicBezTo>
                        <a:pt x="687646" y="40759"/>
                        <a:pt x="656248" y="93052"/>
                        <a:pt x="692150" y="57150"/>
                      </a:cubicBezTo>
                      <a:cubicBezTo>
                        <a:pt x="710348" y="38952"/>
                        <a:pt x="700871" y="39708"/>
                        <a:pt x="711200" y="19050"/>
                      </a:cubicBezTo>
                      <a:cubicBezTo>
                        <a:pt x="714613" y="12224"/>
                        <a:pt x="719667" y="6350"/>
                        <a:pt x="723900" y="0"/>
                      </a:cubicBezTo>
                      <a:cubicBezTo>
                        <a:pt x="731178" y="36391"/>
                        <a:pt x="713317" y="26458"/>
                        <a:pt x="711200" y="317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경상남도</a:t>
                  </a:r>
                </a:p>
              </p:txBody>
            </p:sp>
            <p:sp>
              <p:nvSpPr>
                <p:cNvPr id="51" name="자유형: 도형 50">
                  <a:extLst>
                    <a:ext uri="{FF2B5EF4-FFF2-40B4-BE49-F238E27FC236}">
                      <a16:creationId xmlns="" xmlns:a16="http://schemas.microsoft.com/office/drawing/2014/main" id="{4F21161B-2219-47DA-B21E-ACD2904E1ECE}"/>
                    </a:ext>
                  </a:extLst>
                </p:cNvPr>
                <p:cNvSpPr/>
                <p:nvPr/>
              </p:nvSpPr>
              <p:spPr>
                <a:xfrm>
                  <a:off x="7199447" y="4132335"/>
                  <a:ext cx="485082" cy="732624"/>
                </a:xfrm>
                <a:custGeom>
                  <a:avLst/>
                  <a:gdLst>
                    <a:gd name="connsiteX0" fmla="*/ 38143 w 609643"/>
                    <a:gd name="connsiteY0" fmla="*/ 381000 h 920750"/>
                    <a:gd name="connsiteX1" fmla="*/ 38143 w 609643"/>
                    <a:gd name="connsiteY1" fmla="*/ 381000 h 920750"/>
                    <a:gd name="connsiteX2" fmla="*/ 82593 w 609643"/>
                    <a:gd name="connsiteY2" fmla="*/ 349250 h 920750"/>
                    <a:gd name="connsiteX3" fmla="*/ 114343 w 609643"/>
                    <a:gd name="connsiteY3" fmla="*/ 292100 h 920750"/>
                    <a:gd name="connsiteX4" fmla="*/ 139743 w 609643"/>
                    <a:gd name="connsiteY4" fmla="*/ 298450 h 920750"/>
                    <a:gd name="connsiteX5" fmla="*/ 190543 w 609643"/>
                    <a:gd name="connsiteY5" fmla="*/ 330200 h 920750"/>
                    <a:gd name="connsiteX6" fmla="*/ 209593 w 609643"/>
                    <a:gd name="connsiteY6" fmla="*/ 349250 h 920750"/>
                    <a:gd name="connsiteX7" fmla="*/ 228643 w 609643"/>
                    <a:gd name="connsiteY7" fmla="*/ 355600 h 920750"/>
                    <a:gd name="connsiteX8" fmla="*/ 247693 w 609643"/>
                    <a:gd name="connsiteY8" fmla="*/ 368300 h 920750"/>
                    <a:gd name="connsiteX9" fmla="*/ 279443 w 609643"/>
                    <a:gd name="connsiteY9" fmla="*/ 393700 h 920750"/>
                    <a:gd name="connsiteX10" fmla="*/ 298493 w 609643"/>
                    <a:gd name="connsiteY10" fmla="*/ 412750 h 920750"/>
                    <a:gd name="connsiteX11" fmla="*/ 317543 w 609643"/>
                    <a:gd name="connsiteY11" fmla="*/ 425450 h 920750"/>
                    <a:gd name="connsiteX12" fmla="*/ 304843 w 609643"/>
                    <a:gd name="connsiteY12" fmla="*/ 393700 h 920750"/>
                    <a:gd name="connsiteX13" fmla="*/ 279443 w 609643"/>
                    <a:gd name="connsiteY13" fmla="*/ 361950 h 920750"/>
                    <a:gd name="connsiteX14" fmla="*/ 266743 w 609643"/>
                    <a:gd name="connsiteY14" fmla="*/ 342900 h 920750"/>
                    <a:gd name="connsiteX15" fmla="*/ 254043 w 609643"/>
                    <a:gd name="connsiteY15" fmla="*/ 304800 h 920750"/>
                    <a:gd name="connsiteX16" fmla="*/ 260393 w 609643"/>
                    <a:gd name="connsiteY16" fmla="*/ 241300 h 920750"/>
                    <a:gd name="connsiteX17" fmla="*/ 266743 w 609643"/>
                    <a:gd name="connsiteY17" fmla="*/ 209550 h 920750"/>
                    <a:gd name="connsiteX18" fmla="*/ 304843 w 609643"/>
                    <a:gd name="connsiteY18" fmla="*/ 222250 h 920750"/>
                    <a:gd name="connsiteX19" fmla="*/ 330243 w 609643"/>
                    <a:gd name="connsiteY19" fmla="*/ 215900 h 920750"/>
                    <a:gd name="connsiteX20" fmla="*/ 368343 w 609643"/>
                    <a:gd name="connsiteY20" fmla="*/ 203200 h 920750"/>
                    <a:gd name="connsiteX21" fmla="*/ 387393 w 609643"/>
                    <a:gd name="connsiteY21" fmla="*/ 184150 h 920750"/>
                    <a:gd name="connsiteX22" fmla="*/ 406443 w 609643"/>
                    <a:gd name="connsiteY22" fmla="*/ 171450 h 920750"/>
                    <a:gd name="connsiteX23" fmla="*/ 412793 w 609643"/>
                    <a:gd name="connsiteY23" fmla="*/ 146050 h 920750"/>
                    <a:gd name="connsiteX24" fmla="*/ 425493 w 609643"/>
                    <a:gd name="connsiteY24" fmla="*/ 127000 h 920750"/>
                    <a:gd name="connsiteX25" fmla="*/ 444543 w 609643"/>
                    <a:gd name="connsiteY25" fmla="*/ 25400 h 920750"/>
                    <a:gd name="connsiteX26" fmla="*/ 463593 w 609643"/>
                    <a:gd name="connsiteY26" fmla="*/ 6350 h 920750"/>
                    <a:gd name="connsiteX27" fmla="*/ 482643 w 609643"/>
                    <a:gd name="connsiteY27" fmla="*/ 0 h 920750"/>
                    <a:gd name="connsiteX28" fmla="*/ 514393 w 609643"/>
                    <a:gd name="connsiteY28" fmla="*/ 6350 h 920750"/>
                    <a:gd name="connsiteX29" fmla="*/ 533443 w 609643"/>
                    <a:gd name="connsiteY29" fmla="*/ 12700 h 920750"/>
                    <a:gd name="connsiteX30" fmla="*/ 546143 w 609643"/>
                    <a:gd name="connsiteY30" fmla="*/ 38100 h 920750"/>
                    <a:gd name="connsiteX31" fmla="*/ 552493 w 609643"/>
                    <a:gd name="connsiteY31" fmla="*/ 171450 h 920750"/>
                    <a:gd name="connsiteX32" fmla="*/ 558843 w 609643"/>
                    <a:gd name="connsiteY32" fmla="*/ 190500 h 920750"/>
                    <a:gd name="connsiteX33" fmla="*/ 565193 w 609643"/>
                    <a:gd name="connsiteY33" fmla="*/ 222250 h 920750"/>
                    <a:gd name="connsiteX34" fmla="*/ 558843 w 609643"/>
                    <a:gd name="connsiteY34" fmla="*/ 317500 h 920750"/>
                    <a:gd name="connsiteX35" fmla="*/ 558843 w 609643"/>
                    <a:gd name="connsiteY35" fmla="*/ 419100 h 920750"/>
                    <a:gd name="connsiteX36" fmla="*/ 565193 w 609643"/>
                    <a:gd name="connsiteY36" fmla="*/ 444500 h 920750"/>
                    <a:gd name="connsiteX37" fmla="*/ 584243 w 609643"/>
                    <a:gd name="connsiteY37" fmla="*/ 457200 h 920750"/>
                    <a:gd name="connsiteX38" fmla="*/ 590593 w 609643"/>
                    <a:gd name="connsiteY38" fmla="*/ 533400 h 920750"/>
                    <a:gd name="connsiteX39" fmla="*/ 571543 w 609643"/>
                    <a:gd name="connsiteY39" fmla="*/ 552450 h 920750"/>
                    <a:gd name="connsiteX40" fmla="*/ 590593 w 609643"/>
                    <a:gd name="connsiteY40" fmla="*/ 628650 h 920750"/>
                    <a:gd name="connsiteX41" fmla="*/ 609643 w 609643"/>
                    <a:gd name="connsiteY41" fmla="*/ 641350 h 920750"/>
                    <a:gd name="connsiteX42" fmla="*/ 596943 w 609643"/>
                    <a:gd name="connsiteY42" fmla="*/ 673100 h 920750"/>
                    <a:gd name="connsiteX43" fmla="*/ 539793 w 609643"/>
                    <a:gd name="connsiteY43" fmla="*/ 679450 h 920750"/>
                    <a:gd name="connsiteX44" fmla="*/ 482643 w 609643"/>
                    <a:gd name="connsiteY44" fmla="*/ 673100 h 920750"/>
                    <a:gd name="connsiteX45" fmla="*/ 457243 w 609643"/>
                    <a:gd name="connsiteY45" fmla="*/ 666750 h 920750"/>
                    <a:gd name="connsiteX46" fmla="*/ 368343 w 609643"/>
                    <a:gd name="connsiteY46" fmla="*/ 711200 h 920750"/>
                    <a:gd name="connsiteX47" fmla="*/ 381043 w 609643"/>
                    <a:gd name="connsiteY47" fmla="*/ 755650 h 920750"/>
                    <a:gd name="connsiteX48" fmla="*/ 393743 w 609643"/>
                    <a:gd name="connsiteY48" fmla="*/ 781050 h 920750"/>
                    <a:gd name="connsiteX49" fmla="*/ 438193 w 609643"/>
                    <a:gd name="connsiteY49" fmla="*/ 800100 h 920750"/>
                    <a:gd name="connsiteX50" fmla="*/ 457243 w 609643"/>
                    <a:gd name="connsiteY50" fmla="*/ 812800 h 920750"/>
                    <a:gd name="connsiteX51" fmla="*/ 444543 w 609643"/>
                    <a:gd name="connsiteY51" fmla="*/ 838200 h 920750"/>
                    <a:gd name="connsiteX52" fmla="*/ 412793 w 609643"/>
                    <a:gd name="connsiteY52" fmla="*/ 857250 h 920750"/>
                    <a:gd name="connsiteX53" fmla="*/ 349293 w 609643"/>
                    <a:gd name="connsiteY53" fmla="*/ 869950 h 920750"/>
                    <a:gd name="connsiteX54" fmla="*/ 311193 w 609643"/>
                    <a:gd name="connsiteY54" fmla="*/ 895350 h 920750"/>
                    <a:gd name="connsiteX55" fmla="*/ 273093 w 609643"/>
                    <a:gd name="connsiteY55" fmla="*/ 920750 h 920750"/>
                    <a:gd name="connsiteX56" fmla="*/ 254043 w 609643"/>
                    <a:gd name="connsiteY56" fmla="*/ 914400 h 920750"/>
                    <a:gd name="connsiteX57" fmla="*/ 247693 w 609643"/>
                    <a:gd name="connsiteY57" fmla="*/ 895350 h 920750"/>
                    <a:gd name="connsiteX58" fmla="*/ 254043 w 609643"/>
                    <a:gd name="connsiteY58" fmla="*/ 800100 h 920750"/>
                    <a:gd name="connsiteX59" fmla="*/ 247693 w 609643"/>
                    <a:gd name="connsiteY59" fmla="*/ 768350 h 920750"/>
                    <a:gd name="connsiteX60" fmla="*/ 228643 w 609643"/>
                    <a:gd name="connsiteY60" fmla="*/ 755650 h 920750"/>
                    <a:gd name="connsiteX61" fmla="*/ 215943 w 609643"/>
                    <a:gd name="connsiteY61" fmla="*/ 717550 h 920750"/>
                    <a:gd name="connsiteX62" fmla="*/ 177843 w 609643"/>
                    <a:gd name="connsiteY62" fmla="*/ 704850 h 920750"/>
                    <a:gd name="connsiteX63" fmla="*/ 209593 w 609643"/>
                    <a:gd name="connsiteY63" fmla="*/ 635000 h 920750"/>
                    <a:gd name="connsiteX64" fmla="*/ 247693 w 609643"/>
                    <a:gd name="connsiteY64" fmla="*/ 628650 h 920750"/>
                    <a:gd name="connsiteX65" fmla="*/ 247693 w 609643"/>
                    <a:gd name="connsiteY65" fmla="*/ 539750 h 920750"/>
                    <a:gd name="connsiteX66" fmla="*/ 234993 w 609643"/>
                    <a:gd name="connsiteY66" fmla="*/ 520700 h 920750"/>
                    <a:gd name="connsiteX67" fmla="*/ 177843 w 609643"/>
                    <a:gd name="connsiteY67" fmla="*/ 558800 h 920750"/>
                    <a:gd name="connsiteX68" fmla="*/ 158793 w 609643"/>
                    <a:gd name="connsiteY68" fmla="*/ 571500 h 920750"/>
                    <a:gd name="connsiteX69" fmla="*/ 146093 w 609643"/>
                    <a:gd name="connsiteY69" fmla="*/ 590550 h 920750"/>
                    <a:gd name="connsiteX70" fmla="*/ 38143 w 609643"/>
                    <a:gd name="connsiteY70" fmla="*/ 596900 h 920750"/>
                    <a:gd name="connsiteX71" fmla="*/ 19093 w 609643"/>
                    <a:gd name="connsiteY71" fmla="*/ 520700 h 920750"/>
                    <a:gd name="connsiteX72" fmla="*/ 12743 w 609643"/>
                    <a:gd name="connsiteY72" fmla="*/ 501650 h 920750"/>
                    <a:gd name="connsiteX73" fmla="*/ 43 w 609643"/>
                    <a:gd name="connsiteY73" fmla="*/ 438150 h 920750"/>
                    <a:gd name="connsiteX74" fmla="*/ 38143 w 609643"/>
                    <a:gd name="connsiteY74" fmla="*/ 381000 h 9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9643" h="920750">
                      <a:moveTo>
                        <a:pt x="38143" y="381000"/>
                      </a:moveTo>
                      <a:lnTo>
                        <a:pt x="38143" y="381000"/>
                      </a:lnTo>
                      <a:cubicBezTo>
                        <a:pt x="52960" y="370417"/>
                        <a:pt x="69718" y="362125"/>
                        <a:pt x="82593" y="349250"/>
                      </a:cubicBezTo>
                      <a:cubicBezTo>
                        <a:pt x="104428" y="327415"/>
                        <a:pt x="106358" y="316055"/>
                        <a:pt x="114343" y="292100"/>
                      </a:cubicBezTo>
                      <a:cubicBezTo>
                        <a:pt x="122810" y="294217"/>
                        <a:pt x="131768" y="294906"/>
                        <a:pt x="139743" y="298450"/>
                      </a:cubicBezTo>
                      <a:cubicBezTo>
                        <a:pt x="142399" y="299630"/>
                        <a:pt x="183261" y="324131"/>
                        <a:pt x="190543" y="330200"/>
                      </a:cubicBezTo>
                      <a:cubicBezTo>
                        <a:pt x="197442" y="335949"/>
                        <a:pt x="202121" y="344269"/>
                        <a:pt x="209593" y="349250"/>
                      </a:cubicBezTo>
                      <a:cubicBezTo>
                        <a:pt x="215162" y="352963"/>
                        <a:pt x="222656" y="352607"/>
                        <a:pt x="228643" y="355600"/>
                      </a:cubicBezTo>
                      <a:cubicBezTo>
                        <a:pt x="235469" y="359013"/>
                        <a:pt x="241343" y="364067"/>
                        <a:pt x="247693" y="368300"/>
                      </a:cubicBezTo>
                      <a:cubicBezTo>
                        <a:pt x="276096" y="410905"/>
                        <a:pt x="242637" y="369163"/>
                        <a:pt x="279443" y="393700"/>
                      </a:cubicBezTo>
                      <a:cubicBezTo>
                        <a:pt x="286915" y="398681"/>
                        <a:pt x="291594" y="407001"/>
                        <a:pt x="298493" y="412750"/>
                      </a:cubicBezTo>
                      <a:cubicBezTo>
                        <a:pt x="304356" y="417636"/>
                        <a:pt x="311193" y="421217"/>
                        <a:pt x="317543" y="425450"/>
                      </a:cubicBezTo>
                      <a:cubicBezTo>
                        <a:pt x="329270" y="390269"/>
                        <a:pt x="326083" y="420250"/>
                        <a:pt x="304843" y="393700"/>
                      </a:cubicBezTo>
                      <a:cubicBezTo>
                        <a:pt x="269790" y="349883"/>
                        <a:pt x="334038" y="398346"/>
                        <a:pt x="279443" y="361950"/>
                      </a:cubicBezTo>
                      <a:cubicBezTo>
                        <a:pt x="275210" y="355600"/>
                        <a:pt x="269843" y="349874"/>
                        <a:pt x="266743" y="342900"/>
                      </a:cubicBezTo>
                      <a:cubicBezTo>
                        <a:pt x="261306" y="330667"/>
                        <a:pt x="254043" y="304800"/>
                        <a:pt x="254043" y="304800"/>
                      </a:cubicBezTo>
                      <a:cubicBezTo>
                        <a:pt x="256160" y="283633"/>
                        <a:pt x="257582" y="262386"/>
                        <a:pt x="260393" y="241300"/>
                      </a:cubicBezTo>
                      <a:cubicBezTo>
                        <a:pt x="261819" y="230602"/>
                        <a:pt x="256823" y="213802"/>
                        <a:pt x="266743" y="209550"/>
                      </a:cubicBezTo>
                      <a:cubicBezTo>
                        <a:pt x="279048" y="204277"/>
                        <a:pt x="304843" y="222250"/>
                        <a:pt x="304843" y="222250"/>
                      </a:cubicBezTo>
                      <a:cubicBezTo>
                        <a:pt x="313310" y="220133"/>
                        <a:pt x="321884" y="218408"/>
                        <a:pt x="330243" y="215900"/>
                      </a:cubicBezTo>
                      <a:cubicBezTo>
                        <a:pt x="343065" y="212053"/>
                        <a:pt x="368343" y="203200"/>
                        <a:pt x="368343" y="203200"/>
                      </a:cubicBezTo>
                      <a:cubicBezTo>
                        <a:pt x="374693" y="196850"/>
                        <a:pt x="380494" y="189899"/>
                        <a:pt x="387393" y="184150"/>
                      </a:cubicBezTo>
                      <a:cubicBezTo>
                        <a:pt x="393256" y="179264"/>
                        <a:pt x="402210" y="177800"/>
                        <a:pt x="406443" y="171450"/>
                      </a:cubicBezTo>
                      <a:cubicBezTo>
                        <a:pt x="411284" y="164188"/>
                        <a:pt x="409355" y="154072"/>
                        <a:pt x="412793" y="146050"/>
                      </a:cubicBezTo>
                      <a:cubicBezTo>
                        <a:pt x="415799" y="139035"/>
                        <a:pt x="421260" y="133350"/>
                        <a:pt x="425493" y="127000"/>
                      </a:cubicBezTo>
                      <a:cubicBezTo>
                        <a:pt x="429853" y="70316"/>
                        <a:pt x="417246" y="58156"/>
                        <a:pt x="444543" y="25400"/>
                      </a:cubicBezTo>
                      <a:cubicBezTo>
                        <a:pt x="450292" y="18501"/>
                        <a:pt x="456121" y="11331"/>
                        <a:pt x="463593" y="6350"/>
                      </a:cubicBezTo>
                      <a:cubicBezTo>
                        <a:pt x="469162" y="2637"/>
                        <a:pt x="476293" y="2117"/>
                        <a:pt x="482643" y="0"/>
                      </a:cubicBezTo>
                      <a:cubicBezTo>
                        <a:pt x="493226" y="2117"/>
                        <a:pt x="503922" y="3732"/>
                        <a:pt x="514393" y="6350"/>
                      </a:cubicBezTo>
                      <a:cubicBezTo>
                        <a:pt x="520887" y="7973"/>
                        <a:pt x="528710" y="7967"/>
                        <a:pt x="533443" y="12700"/>
                      </a:cubicBezTo>
                      <a:cubicBezTo>
                        <a:pt x="540136" y="19393"/>
                        <a:pt x="541910" y="29633"/>
                        <a:pt x="546143" y="38100"/>
                      </a:cubicBezTo>
                      <a:cubicBezTo>
                        <a:pt x="548260" y="82550"/>
                        <a:pt x="548797" y="127103"/>
                        <a:pt x="552493" y="171450"/>
                      </a:cubicBezTo>
                      <a:cubicBezTo>
                        <a:pt x="553049" y="178120"/>
                        <a:pt x="557220" y="184006"/>
                        <a:pt x="558843" y="190500"/>
                      </a:cubicBezTo>
                      <a:cubicBezTo>
                        <a:pt x="561461" y="200971"/>
                        <a:pt x="563076" y="211667"/>
                        <a:pt x="565193" y="222250"/>
                      </a:cubicBezTo>
                      <a:cubicBezTo>
                        <a:pt x="563076" y="254000"/>
                        <a:pt x="562009" y="285837"/>
                        <a:pt x="558843" y="317500"/>
                      </a:cubicBezTo>
                      <a:cubicBezTo>
                        <a:pt x="551709" y="388843"/>
                        <a:pt x="543283" y="302397"/>
                        <a:pt x="558843" y="419100"/>
                      </a:cubicBezTo>
                      <a:cubicBezTo>
                        <a:pt x="559996" y="427751"/>
                        <a:pt x="560352" y="437238"/>
                        <a:pt x="565193" y="444500"/>
                      </a:cubicBezTo>
                      <a:cubicBezTo>
                        <a:pt x="569426" y="450850"/>
                        <a:pt x="577893" y="452967"/>
                        <a:pt x="584243" y="457200"/>
                      </a:cubicBezTo>
                      <a:cubicBezTo>
                        <a:pt x="599962" y="488638"/>
                        <a:pt x="606433" y="489839"/>
                        <a:pt x="590593" y="533400"/>
                      </a:cubicBezTo>
                      <a:cubicBezTo>
                        <a:pt x="587524" y="541840"/>
                        <a:pt x="577893" y="546100"/>
                        <a:pt x="571543" y="552450"/>
                      </a:cubicBezTo>
                      <a:cubicBezTo>
                        <a:pt x="575073" y="584223"/>
                        <a:pt x="568719" y="606776"/>
                        <a:pt x="590593" y="628650"/>
                      </a:cubicBezTo>
                      <a:cubicBezTo>
                        <a:pt x="595989" y="634046"/>
                        <a:pt x="603293" y="637117"/>
                        <a:pt x="609643" y="641350"/>
                      </a:cubicBezTo>
                      <a:cubicBezTo>
                        <a:pt x="605410" y="651933"/>
                        <a:pt x="603568" y="663825"/>
                        <a:pt x="596943" y="673100"/>
                      </a:cubicBezTo>
                      <a:cubicBezTo>
                        <a:pt x="580827" y="695663"/>
                        <a:pt x="562399" y="682464"/>
                        <a:pt x="539793" y="679450"/>
                      </a:cubicBezTo>
                      <a:cubicBezTo>
                        <a:pt x="520794" y="676917"/>
                        <a:pt x="501693" y="675217"/>
                        <a:pt x="482643" y="673100"/>
                      </a:cubicBezTo>
                      <a:cubicBezTo>
                        <a:pt x="474176" y="670983"/>
                        <a:pt x="465869" y="665423"/>
                        <a:pt x="457243" y="666750"/>
                      </a:cubicBezTo>
                      <a:cubicBezTo>
                        <a:pt x="406682" y="674529"/>
                        <a:pt x="402648" y="683756"/>
                        <a:pt x="368343" y="711200"/>
                      </a:cubicBezTo>
                      <a:cubicBezTo>
                        <a:pt x="371565" y="724089"/>
                        <a:pt x="375577" y="742896"/>
                        <a:pt x="381043" y="755650"/>
                      </a:cubicBezTo>
                      <a:cubicBezTo>
                        <a:pt x="384772" y="764351"/>
                        <a:pt x="387050" y="774357"/>
                        <a:pt x="393743" y="781050"/>
                      </a:cubicBezTo>
                      <a:cubicBezTo>
                        <a:pt x="406957" y="794264"/>
                        <a:pt x="423013" y="792510"/>
                        <a:pt x="438193" y="800100"/>
                      </a:cubicBezTo>
                      <a:cubicBezTo>
                        <a:pt x="445019" y="803513"/>
                        <a:pt x="450893" y="808567"/>
                        <a:pt x="457243" y="812800"/>
                      </a:cubicBezTo>
                      <a:cubicBezTo>
                        <a:pt x="453010" y="821267"/>
                        <a:pt x="451236" y="831507"/>
                        <a:pt x="444543" y="838200"/>
                      </a:cubicBezTo>
                      <a:cubicBezTo>
                        <a:pt x="435816" y="846927"/>
                        <a:pt x="423832" y="851730"/>
                        <a:pt x="412793" y="857250"/>
                      </a:cubicBezTo>
                      <a:cubicBezTo>
                        <a:pt x="395060" y="866116"/>
                        <a:pt x="365674" y="867610"/>
                        <a:pt x="349293" y="869950"/>
                      </a:cubicBezTo>
                      <a:cubicBezTo>
                        <a:pt x="312860" y="882094"/>
                        <a:pt x="346868" y="867603"/>
                        <a:pt x="311193" y="895350"/>
                      </a:cubicBezTo>
                      <a:cubicBezTo>
                        <a:pt x="299145" y="904721"/>
                        <a:pt x="273093" y="920750"/>
                        <a:pt x="273093" y="920750"/>
                      </a:cubicBezTo>
                      <a:cubicBezTo>
                        <a:pt x="266743" y="918633"/>
                        <a:pt x="258776" y="919133"/>
                        <a:pt x="254043" y="914400"/>
                      </a:cubicBezTo>
                      <a:cubicBezTo>
                        <a:pt x="249310" y="909667"/>
                        <a:pt x="247693" y="902043"/>
                        <a:pt x="247693" y="895350"/>
                      </a:cubicBezTo>
                      <a:cubicBezTo>
                        <a:pt x="247693" y="863530"/>
                        <a:pt x="251926" y="831850"/>
                        <a:pt x="254043" y="800100"/>
                      </a:cubicBezTo>
                      <a:cubicBezTo>
                        <a:pt x="251926" y="789517"/>
                        <a:pt x="253048" y="777721"/>
                        <a:pt x="247693" y="768350"/>
                      </a:cubicBezTo>
                      <a:cubicBezTo>
                        <a:pt x="243907" y="761724"/>
                        <a:pt x="232688" y="762122"/>
                        <a:pt x="228643" y="755650"/>
                      </a:cubicBezTo>
                      <a:cubicBezTo>
                        <a:pt x="221548" y="744298"/>
                        <a:pt x="228643" y="721783"/>
                        <a:pt x="215943" y="717550"/>
                      </a:cubicBezTo>
                      <a:lnTo>
                        <a:pt x="177843" y="704850"/>
                      </a:lnTo>
                      <a:cubicBezTo>
                        <a:pt x="183187" y="683473"/>
                        <a:pt x="183106" y="646772"/>
                        <a:pt x="209593" y="635000"/>
                      </a:cubicBezTo>
                      <a:cubicBezTo>
                        <a:pt x="221358" y="629771"/>
                        <a:pt x="234993" y="630767"/>
                        <a:pt x="247693" y="628650"/>
                      </a:cubicBezTo>
                      <a:cubicBezTo>
                        <a:pt x="259791" y="592356"/>
                        <a:pt x="260395" y="599027"/>
                        <a:pt x="247693" y="539750"/>
                      </a:cubicBezTo>
                      <a:cubicBezTo>
                        <a:pt x="246094" y="532288"/>
                        <a:pt x="239226" y="527050"/>
                        <a:pt x="234993" y="520700"/>
                      </a:cubicBezTo>
                      <a:lnTo>
                        <a:pt x="177843" y="558800"/>
                      </a:lnTo>
                      <a:lnTo>
                        <a:pt x="158793" y="571500"/>
                      </a:lnTo>
                      <a:cubicBezTo>
                        <a:pt x="154560" y="577850"/>
                        <a:pt x="151956" y="585664"/>
                        <a:pt x="146093" y="590550"/>
                      </a:cubicBezTo>
                      <a:cubicBezTo>
                        <a:pt x="114349" y="617003"/>
                        <a:pt x="76659" y="599863"/>
                        <a:pt x="38143" y="596900"/>
                      </a:cubicBezTo>
                      <a:cubicBezTo>
                        <a:pt x="12902" y="559038"/>
                        <a:pt x="31081" y="592628"/>
                        <a:pt x="19093" y="520700"/>
                      </a:cubicBezTo>
                      <a:cubicBezTo>
                        <a:pt x="17993" y="514098"/>
                        <a:pt x="14582" y="508086"/>
                        <a:pt x="12743" y="501650"/>
                      </a:cubicBezTo>
                      <a:cubicBezTo>
                        <a:pt x="7964" y="484923"/>
                        <a:pt x="903" y="453635"/>
                        <a:pt x="43" y="438150"/>
                      </a:cubicBezTo>
                      <a:cubicBezTo>
                        <a:pt x="-1366" y="412789"/>
                        <a:pt x="31793" y="390525"/>
                        <a:pt x="38143" y="3810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="" xmlns:a16="http://schemas.microsoft.com/office/drawing/2014/main" id="{4C5AC007-E4B5-4216-B4DA-2C8C53D052A1}"/>
                    </a:ext>
                  </a:extLst>
                </p:cNvPr>
                <p:cNvSpPr/>
                <p:nvPr/>
              </p:nvSpPr>
              <p:spPr>
                <a:xfrm>
                  <a:off x="6005517" y="4360161"/>
                  <a:ext cx="445060" cy="515363"/>
                </a:xfrm>
                <a:custGeom>
                  <a:avLst/>
                  <a:gdLst>
                    <a:gd name="connsiteX0" fmla="*/ 120650 w 559344"/>
                    <a:gd name="connsiteY0" fmla="*/ 44450 h 647700"/>
                    <a:gd name="connsiteX1" fmla="*/ 120650 w 559344"/>
                    <a:gd name="connsiteY1" fmla="*/ 44450 h 647700"/>
                    <a:gd name="connsiteX2" fmla="*/ 158750 w 559344"/>
                    <a:gd name="connsiteY2" fmla="*/ 88900 h 647700"/>
                    <a:gd name="connsiteX3" fmla="*/ 152400 w 559344"/>
                    <a:gd name="connsiteY3" fmla="*/ 107950 h 647700"/>
                    <a:gd name="connsiteX4" fmla="*/ 114300 w 559344"/>
                    <a:gd name="connsiteY4" fmla="*/ 133350 h 647700"/>
                    <a:gd name="connsiteX5" fmla="*/ 76200 w 559344"/>
                    <a:gd name="connsiteY5" fmla="*/ 146050 h 647700"/>
                    <a:gd name="connsiteX6" fmla="*/ 57150 w 559344"/>
                    <a:gd name="connsiteY6" fmla="*/ 152400 h 647700"/>
                    <a:gd name="connsiteX7" fmla="*/ 31750 w 559344"/>
                    <a:gd name="connsiteY7" fmla="*/ 158750 h 647700"/>
                    <a:gd name="connsiteX8" fmla="*/ 0 w 559344"/>
                    <a:gd name="connsiteY8" fmla="*/ 190500 h 647700"/>
                    <a:gd name="connsiteX9" fmla="*/ 12700 w 559344"/>
                    <a:gd name="connsiteY9" fmla="*/ 228600 h 647700"/>
                    <a:gd name="connsiteX10" fmla="*/ 19050 w 559344"/>
                    <a:gd name="connsiteY10" fmla="*/ 304800 h 647700"/>
                    <a:gd name="connsiteX11" fmla="*/ 50800 w 559344"/>
                    <a:gd name="connsiteY11" fmla="*/ 336550 h 647700"/>
                    <a:gd name="connsiteX12" fmla="*/ 69850 w 559344"/>
                    <a:gd name="connsiteY12" fmla="*/ 342900 h 647700"/>
                    <a:gd name="connsiteX13" fmla="*/ 88900 w 559344"/>
                    <a:gd name="connsiteY13" fmla="*/ 355600 h 647700"/>
                    <a:gd name="connsiteX14" fmla="*/ 82550 w 559344"/>
                    <a:gd name="connsiteY14" fmla="*/ 406400 h 647700"/>
                    <a:gd name="connsiteX15" fmla="*/ 63500 w 559344"/>
                    <a:gd name="connsiteY15" fmla="*/ 425450 h 647700"/>
                    <a:gd name="connsiteX16" fmla="*/ 57150 w 559344"/>
                    <a:gd name="connsiteY16" fmla="*/ 444500 h 647700"/>
                    <a:gd name="connsiteX17" fmla="*/ 44450 w 559344"/>
                    <a:gd name="connsiteY17" fmla="*/ 463550 h 647700"/>
                    <a:gd name="connsiteX18" fmla="*/ 50800 w 559344"/>
                    <a:gd name="connsiteY18" fmla="*/ 488950 h 647700"/>
                    <a:gd name="connsiteX19" fmla="*/ 69850 w 559344"/>
                    <a:gd name="connsiteY19" fmla="*/ 501650 h 647700"/>
                    <a:gd name="connsiteX20" fmla="*/ 88900 w 559344"/>
                    <a:gd name="connsiteY20" fmla="*/ 527050 h 647700"/>
                    <a:gd name="connsiteX21" fmla="*/ 114300 w 559344"/>
                    <a:gd name="connsiteY21" fmla="*/ 546100 h 647700"/>
                    <a:gd name="connsiteX22" fmla="*/ 127000 w 559344"/>
                    <a:gd name="connsiteY22" fmla="*/ 565150 h 647700"/>
                    <a:gd name="connsiteX23" fmla="*/ 165100 w 559344"/>
                    <a:gd name="connsiteY23" fmla="*/ 590550 h 647700"/>
                    <a:gd name="connsiteX24" fmla="*/ 184150 w 559344"/>
                    <a:gd name="connsiteY24" fmla="*/ 603250 h 647700"/>
                    <a:gd name="connsiteX25" fmla="*/ 209550 w 559344"/>
                    <a:gd name="connsiteY25" fmla="*/ 565150 h 647700"/>
                    <a:gd name="connsiteX26" fmla="*/ 254000 w 559344"/>
                    <a:gd name="connsiteY26" fmla="*/ 527050 h 647700"/>
                    <a:gd name="connsiteX27" fmla="*/ 298450 w 559344"/>
                    <a:gd name="connsiteY27" fmla="*/ 476250 h 647700"/>
                    <a:gd name="connsiteX28" fmla="*/ 317500 w 559344"/>
                    <a:gd name="connsiteY28" fmla="*/ 469900 h 647700"/>
                    <a:gd name="connsiteX29" fmla="*/ 349250 w 559344"/>
                    <a:gd name="connsiteY29" fmla="*/ 501650 h 647700"/>
                    <a:gd name="connsiteX30" fmla="*/ 336550 w 559344"/>
                    <a:gd name="connsiteY30" fmla="*/ 546100 h 647700"/>
                    <a:gd name="connsiteX31" fmla="*/ 323850 w 559344"/>
                    <a:gd name="connsiteY31" fmla="*/ 590550 h 647700"/>
                    <a:gd name="connsiteX32" fmla="*/ 342900 w 559344"/>
                    <a:gd name="connsiteY32" fmla="*/ 635000 h 647700"/>
                    <a:gd name="connsiteX33" fmla="*/ 361950 w 559344"/>
                    <a:gd name="connsiteY33" fmla="*/ 647700 h 647700"/>
                    <a:gd name="connsiteX34" fmla="*/ 387350 w 559344"/>
                    <a:gd name="connsiteY34" fmla="*/ 635000 h 647700"/>
                    <a:gd name="connsiteX35" fmla="*/ 393700 w 559344"/>
                    <a:gd name="connsiteY35" fmla="*/ 615950 h 647700"/>
                    <a:gd name="connsiteX36" fmla="*/ 406400 w 559344"/>
                    <a:gd name="connsiteY36" fmla="*/ 590550 h 647700"/>
                    <a:gd name="connsiteX37" fmla="*/ 425450 w 559344"/>
                    <a:gd name="connsiteY37" fmla="*/ 584200 h 647700"/>
                    <a:gd name="connsiteX38" fmla="*/ 457200 w 559344"/>
                    <a:gd name="connsiteY38" fmla="*/ 609600 h 647700"/>
                    <a:gd name="connsiteX39" fmla="*/ 476250 w 559344"/>
                    <a:gd name="connsiteY39" fmla="*/ 615950 h 647700"/>
                    <a:gd name="connsiteX40" fmla="*/ 488950 w 559344"/>
                    <a:gd name="connsiteY40" fmla="*/ 635000 h 647700"/>
                    <a:gd name="connsiteX41" fmla="*/ 508000 w 559344"/>
                    <a:gd name="connsiteY41" fmla="*/ 647700 h 647700"/>
                    <a:gd name="connsiteX42" fmla="*/ 552450 w 559344"/>
                    <a:gd name="connsiteY42" fmla="*/ 615950 h 647700"/>
                    <a:gd name="connsiteX43" fmla="*/ 558800 w 559344"/>
                    <a:gd name="connsiteY43" fmla="*/ 596900 h 647700"/>
                    <a:gd name="connsiteX44" fmla="*/ 520700 w 559344"/>
                    <a:gd name="connsiteY44" fmla="*/ 577850 h 647700"/>
                    <a:gd name="connsiteX45" fmla="*/ 508000 w 559344"/>
                    <a:gd name="connsiteY45" fmla="*/ 539750 h 647700"/>
                    <a:gd name="connsiteX46" fmla="*/ 520700 w 559344"/>
                    <a:gd name="connsiteY46" fmla="*/ 476250 h 647700"/>
                    <a:gd name="connsiteX47" fmla="*/ 533400 w 559344"/>
                    <a:gd name="connsiteY47" fmla="*/ 457200 h 647700"/>
                    <a:gd name="connsiteX48" fmla="*/ 552450 w 559344"/>
                    <a:gd name="connsiteY48" fmla="*/ 419100 h 647700"/>
                    <a:gd name="connsiteX49" fmla="*/ 546100 w 559344"/>
                    <a:gd name="connsiteY49" fmla="*/ 298450 h 647700"/>
                    <a:gd name="connsiteX50" fmla="*/ 527050 w 559344"/>
                    <a:gd name="connsiteY50" fmla="*/ 285750 h 647700"/>
                    <a:gd name="connsiteX51" fmla="*/ 488950 w 559344"/>
                    <a:gd name="connsiteY51" fmla="*/ 273050 h 647700"/>
                    <a:gd name="connsiteX52" fmla="*/ 469900 w 559344"/>
                    <a:gd name="connsiteY52" fmla="*/ 279400 h 647700"/>
                    <a:gd name="connsiteX53" fmla="*/ 425450 w 559344"/>
                    <a:gd name="connsiteY53" fmla="*/ 311150 h 647700"/>
                    <a:gd name="connsiteX54" fmla="*/ 406400 w 559344"/>
                    <a:gd name="connsiteY54" fmla="*/ 317500 h 647700"/>
                    <a:gd name="connsiteX55" fmla="*/ 361950 w 559344"/>
                    <a:gd name="connsiteY55" fmla="*/ 298450 h 647700"/>
                    <a:gd name="connsiteX56" fmla="*/ 342900 w 559344"/>
                    <a:gd name="connsiteY56" fmla="*/ 317500 h 647700"/>
                    <a:gd name="connsiteX57" fmla="*/ 317500 w 559344"/>
                    <a:gd name="connsiteY57" fmla="*/ 330200 h 647700"/>
                    <a:gd name="connsiteX58" fmla="*/ 279400 w 559344"/>
                    <a:gd name="connsiteY58" fmla="*/ 349250 h 647700"/>
                    <a:gd name="connsiteX59" fmla="*/ 260350 w 559344"/>
                    <a:gd name="connsiteY59" fmla="*/ 342900 h 647700"/>
                    <a:gd name="connsiteX60" fmla="*/ 190500 w 559344"/>
                    <a:gd name="connsiteY60" fmla="*/ 260350 h 647700"/>
                    <a:gd name="connsiteX61" fmla="*/ 171450 w 559344"/>
                    <a:gd name="connsiteY61" fmla="*/ 215900 h 647700"/>
                    <a:gd name="connsiteX62" fmla="*/ 152400 w 559344"/>
                    <a:gd name="connsiteY62" fmla="*/ 177800 h 647700"/>
                    <a:gd name="connsiteX63" fmla="*/ 171450 w 559344"/>
                    <a:gd name="connsiteY63" fmla="*/ 146050 h 647700"/>
                    <a:gd name="connsiteX64" fmla="*/ 203200 w 559344"/>
                    <a:gd name="connsiteY64" fmla="*/ 107950 h 647700"/>
                    <a:gd name="connsiteX65" fmla="*/ 241300 w 559344"/>
                    <a:gd name="connsiteY65" fmla="*/ 82550 h 647700"/>
                    <a:gd name="connsiteX66" fmla="*/ 241300 w 559344"/>
                    <a:gd name="connsiteY66" fmla="*/ 12700 h 647700"/>
                    <a:gd name="connsiteX67" fmla="*/ 222250 w 559344"/>
                    <a:gd name="connsiteY67" fmla="*/ 0 h 647700"/>
                    <a:gd name="connsiteX68" fmla="*/ 158750 w 559344"/>
                    <a:gd name="connsiteY68" fmla="*/ 6350 h 647700"/>
                    <a:gd name="connsiteX69" fmla="*/ 139700 w 559344"/>
                    <a:gd name="connsiteY69" fmla="*/ 12700 h 647700"/>
                    <a:gd name="connsiteX70" fmla="*/ 120650 w 559344"/>
                    <a:gd name="connsiteY70" fmla="*/ 4445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559344" h="647700">
                      <a:moveTo>
                        <a:pt x="120650" y="44450"/>
                      </a:moveTo>
                      <a:lnTo>
                        <a:pt x="120650" y="44450"/>
                      </a:lnTo>
                      <a:cubicBezTo>
                        <a:pt x="133350" y="59267"/>
                        <a:pt x="150023" y="71446"/>
                        <a:pt x="158750" y="88900"/>
                      </a:cubicBezTo>
                      <a:cubicBezTo>
                        <a:pt x="161743" y="94887"/>
                        <a:pt x="157133" y="103217"/>
                        <a:pt x="152400" y="107950"/>
                      </a:cubicBezTo>
                      <a:cubicBezTo>
                        <a:pt x="141607" y="118743"/>
                        <a:pt x="128780" y="128523"/>
                        <a:pt x="114300" y="133350"/>
                      </a:cubicBezTo>
                      <a:lnTo>
                        <a:pt x="76200" y="146050"/>
                      </a:lnTo>
                      <a:cubicBezTo>
                        <a:pt x="69850" y="148167"/>
                        <a:pt x="63644" y="150777"/>
                        <a:pt x="57150" y="152400"/>
                      </a:cubicBezTo>
                      <a:lnTo>
                        <a:pt x="31750" y="158750"/>
                      </a:lnTo>
                      <a:cubicBezTo>
                        <a:pt x="23283" y="164394"/>
                        <a:pt x="0" y="176389"/>
                        <a:pt x="0" y="190500"/>
                      </a:cubicBezTo>
                      <a:cubicBezTo>
                        <a:pt x="0" y="203887"/>
                        <a:pt x="12700" y="228600"/>
                        <a:pt x="12700" y="228600"/>
                      </a:cubicBezTo>
                      <a:cubicBezTo>
                        <a:pt x="14817" y="254000"/>
                        <a:pt x="14051" y="279807"/>
                        <a:pt x="19050" y="304800"/>
                      </a:cubicBezTo>
                      <a:cubicBezTo>
                        <a:pt x="21872" y="318911"/>
                        <a:pt x="39511" y="330906"/>
                        <a:pt x="50800" y="336550"/>
                      </a:cubicBezTo>
                      <a:cubicBezTo>
                        <a:pt x="56787" y="339543"/>
                        <a:pt x="63863" y="339907"/>
                        <a:pt x="69850" y="342900"/>
                      </a:cubicBezTo>
                      <a:cubicBezTo>
                        <a:pt x="76676" y="346313"/>
                        <a:pt x="82550" y="351367"/>
                        <a:pt x="88900" y="355600"/>
                      </a:cubicBezTo>
                      <a:cubicBezTo>
                        <a:pt x="86783" y="372533"/>
                        <a:pt x="88382" y="390362"/>
                        <a:pt x="82550" y="406400"/>
                      </a:cubicBezTo>
                      <a:cubicBezTo>
                        <a:pt x="79481" y="414840"/>
                        <a:pt x="68481" y="417978"/>
                        <a:pt x="63500" y="425450"/>
                      </a:cubicBezTo>
                      <a:cubicBezTo>
                        <a:pt x="59787" y="431019"/>
                        <a:pt x="60143" y="438513"/>
                        <a:pt x="57150" y="444500"/>
                      </a:cubicBezTo>
                      <a:cubicBezTo>
                        <a:pt x="53737" y="451326"/>
                        <a:pt x="48683" y="457200"/>
                        <a:pt x="44450" y="463550"/>
                      </a:cubicBezTo>
                      <a:cubicBezTo>
                        <a:pt x="46567" y="472017"/>
                        <a:pt x="45959" y="481688"/>
                        <a:pt x="50800" y="488950"/>
                      </a:cubicBezTo>
                      <a:cubicBezTo>
                        <a:pt x="55033" y="495300"/>
                        <a:pt x="64454" y="496254"/>
                        <a:pt x="69850" y="501650"/>
                      </a:cubicBezTo>
                      <a:cubicBezTo>
                        <a:pt x="77334" y="509134"/>
                        <a:pt x="81416" y="519566"/>
                        <a:pt x="88900" y="527050"/>
                      </a:cubicBezTo>
                      <a:cubicBezTo>
                        <a:pt x="96384" y="534534"/>
                        <a:pt x="106816" y="538616"/>
                        <a:pt x="114300" y="546100"/>
                      </a:cubicBezTo>
                      <a:cubicBezTo>
                        <a:pt x="119696" y="551496"/>
                        <a:pt x="121257" y="560124"/>
                        <a:pt x="127000" y="565150"/>
                      </a:cubicBezTo>
                      <a:cubicBezTo>
                        <a:pt x="138487" y="575201"/>
                        <a:pt x="152400" y="582083"/>
                        <a:pt x="165100" y="590550"/>
                      </a:cubicBezTo>
                      <a:lnTo>
                        <a:pt x="184150" y="603250"/>
                      </a:lnTo>
                      <a:cubicBezTo>
                        <a:pt x="192617" y="590550"/>
                        <a:pt x="197339" y="574308"/>
                        <a:pt x="209550" y="565150"/>
                      </a:cubicBezTo>
                      <a:cubicBezTo>
                        <a:pt x="229626" y="550093"/>
                        <a:pt x="238080" y="545623"/>
                        <a:pt x="254000" y="527050"/>
                      </a:cubicBezTo>
                      <a:cubicBezTo>
                        <a:pt x="271542" y="506584"/>
                        <a:pt x="275400" y="492714"/>
                        <a:pt x="298450" y="476250"/>
                      </a:cubicBezTo>
                      <a:cubicBezTo>
                        <a:pt x="303897" y="472359"/>
                        <a:pt x="311150" y="472017"/>
                        <a:pt x="317500" y="469900"/>
                      </a:cubicBezTo>
                      <a:cubicBezTo>
                        <a:pt x="325967" y="475544"/>
                        <a:pt x="349250" y="487539"/>
                        <a:pt x="349250" y="501650"/>
                      </a:cubicBezTo>
                      <a:cubicBezTo>
                        <a:pt x="349250" y="517060"/>
                        <a:pt x="340605" y="531233"/>
                        <a:pt x="336550" y="546100"/>
                      </a:cubicBezTo>
                      <a:cubicBezTo>
                        <a:pt x="324590" y="589954"/>
                        <a:pt x="336017" y="554048"/>
                        <a:pt x="323850" y="590550"/>
                      </a:cubicBezTo>
                      <a:cubicBezTo>
                        <a:pt x="328708" y="609981"/>
                        <a:pt x="328282" y="620382"/>
                        <a:pt x="342900" y="635000"/>
                      </a:cubicBezTo>
                      <a:cubicBezTo>
                        <a:pt x="348296" y="640396"/>
                        <a:pt x="355600" y="643467"/>
                        <a:pt x="361950" y="647700"/>
                      </a:cubicBezTo>
                      <a:cubicBezTo>
                        <a:pt x="370417" y="643467"/>
                        <a:pt x="380657" y="641693"/>
                        <a:pt x="387350" y="635000"/>
                      </a:cubicBezTo>
                      <a:cubicBezTo>
                        <a:pt x="392083" y="630267"/>
                        <a:pt x="391063" y="622102"/>
                        <a:pt x="393700" y="615950"/>
                      </a:cubicBezTo>
                      <a:cubicBezTo>
                        <a:pt x="397429" y="607249"/>
                        <a:pt x="399707" y="597243"/>
                        <a:pt x="406400" y="590550"/>
                      </a:cubicBezTo>
                      <a:cubicBezTo>
                        <a:pt x="411133" y="585817"/>
                        <a:pt x="419100" y="586317"/>
                        <a:pt x="425450" y="584200"/>
                      </a:cubicBezTo>
                      <a:cubicBezTo>
                        <a:pt x="473333" y="600161"/>
                        <a:pt x="416168" y="576774"/>
                        <a:pt x="457200" y="609600"/>
                      </a:cubicBezTo>
                      <a:cubicBezTo>
                        <a:pt x="462427" y="613781"/>
                        <a:pt x="469900" y="613833"/>
                        <a:pt x="476250" y="615950"/>
                      </a:cubicBezTo>
                      <a:cubicBezTo>
                        <a:pt x="480483" y="622300"/>
                        <a:pt x="483554" y="629604"/>
                        <a:pt x="488950" y="635000"/>
                      </a:cubicBezTo>
                      <a:cubicBezTo>
                        <a:pt x="494346" y="640396"/>
                        <a:pt x="500368" y="647700"/>
                        <a:pt x="508000" y="647700"/>
                      </a:cubicBezTo>
                      <a:cubicBezTo>
                        <a:pt x="524716" y="647700"/>
                        <a:pt x="542565" y="625835"/>
                        <a:pt x="552450" y="615950"/>
                      </a:cubicBezTo>
                      <a:cubicBezTo>
                        <a:pt x="554567" y="609600"/>
                        <a:pt x="561286" y="603115"/>
                        <a:pt x="558800" y="596900"/>
                      </a:cubicBezTo>
                      <a:cubicBezTo>
                        <a:pt x="555012" y="587431"/>
                        <a:pt x="528719" y="580523"/>
                        <a:pt x="520700" y="577850"/>
                      </a:cubicBezTo>
                      <a:cubicBezTo>
                        <a:pt x="516467" y="565150"/>
                        <a:pt x="505375" y="552877"/>
                        <a:pt x="508000" y="539750"/>
                      </a:cubicBezTo>
                      <a:cubicBezTo>
                        <a:pt x="512233" y="518583"/>
                        <a:pt x="514352" y="496881"/>
                        <a:pt x="520700" y="476250"/>
                      </a:cubicBezTo>
                      <a:cubicBezTo>
                        <a:pt x="522944" y="468956"/>
                        <a:pt x="529987" y="464026"/>
                        <a:pt x="533400" y="457200"/>
                      </a:cubicBezTo>
                      <a:cubicBezTo>
                        <a:pt x="559690" y="404620"/>
                        <a:pt x="516054" y="473695"/>
                        <a:pt x="552450" y="419100"/>
                      </a:cubicBezTo>
                      <a:cubicBezTo>
                        <a:pt x="550333" y="378883"/>
                        <a:pt x="553635" y="338011"/>
                        <a:pt x="546100" y="298450"/>
                      </a:cubicBezTo>
                      <a:cubicBezTo>
                        <a:pt x="544672" y="290953"/>
                        <a:pt x="534024" y="288850"/>
                        <a:pt x="527050" y="285750"/>
                      </a:cubicBezTo>
                      <a:cubicBezTo>
                        <a:pt x="514817" y="280313"/>
                        <a:pt x="488950" y="273050"/>
                        <a:pt x="488950" y="273050"/>
                      </a:cubicBezTo>
                      <a:cubicBezTo>
                        <a:pt x="482600" y="275167"/>
                        <a:pt x="475712" y="276079"/>
                        <a:pt x="469900" y="279400"/>
                      </a:cubicBezTo>
                      <a:cubicBezTo>
                        <a:pt x="449766" y="290905"/>
                        <a:pt x="445106" y="301322"/>
                        <a:pt x="425450" y="311150"/>
                      </a:cubicBezTo>
                      <a:cubicBezTo>
                        <a:pt x="419463" y="314143"/>
                        <a:pt x="412750" y="315383"/>
                        <a:pt x="406400" y="317500"/>
                      </a:cubicBezTo>
                      <a:cubicBezTo>
                        <a:pt x="396224" y="310716"/>
                        <a:pt x="376302" y="294350"/>
                        <a:pt x="361950" y="298450"/>
                      </a:cubicBezTo>
                      <a:cubicBezTo>
                        <a:pt x="353315" y="300917"/>
                        <a:pt x="350208" y="312280"/>
                        <a:pt x="342900" y="317500"/>
                      </a:cubicBezTo>
                      <a:cubicBezTo>
                        <a:pt x="335197" y="323002"/>
                        <a:pt x="325719" y="325504"/>
                        <a:pt x="317500" y="330200"/>
                      </a:cubicBezTo>
                      <a:cubicBezTo>
                        <a:pt x="283033" y="349895"/>
                        <a:pt x="314327" y="337608"/>
                        <a:pt x="279400" y="349250"/>
                      </a:cubicBezTo>
                      <a:cubicBezTo>
                        <a:pt x="273050" y="347133"/>
                        <a:pt x="265577" y="347081"/>
                        <a:pt x="260350" y="342900"/>
                      </a:cubicBezTo>
                      <a:cubicBezTo>
                        <a:pt x="239935" y="326568"/>
                        <a:pt x="202153" y="287541"/>
                        <a:pt x="190500" y="260350"/>
                      </a:cubicBezTo>
                      <a:cubicBezTo>
                        <a:pt x="184150" y="245533"/>
                        <a:pt x="178659" y="230318"/>
                        <a:pt x="171450" y="215900"/>
                      </a:cubicBezTo>
                      <a:cubicBezTo>
                        <a:pt x="146831" y="166661"/>
                        <a:pt x="168361" y="225683"/>
                        <a:pt x="152400" y="177800"/>
                      </a:cubicBezTo>
                      <a:cubicBezTo>
                        <a:pt x="158750" y="167217"/>
                        <a:pt x="164909" y="156516"/>
                        <a:pt x="171450" y="146050"/>
                      </a:cubicBezTo>
                      <a:cubicBezTo>
                        <a:pt x="181366" y="130185"/>
                        <a:pt x="187891" y="119857"/>
                        <a:pt x="203200" y="107950"/>
                      </a:cubicBezTo>
                      <a:cubicBezTo>
                        <a:pt x="215248" y="98579"/>
                        <a:pt x="241300" y="82550"/>
                        <a:pt x="241300" y="82550"/>
                      </a:cubicBezTo>
                      <a:cubicBezTo>
                        <a:pt x="246283" y="57633"/>
                        <a:pt x="254067" y="38234"/>
                        <a:pt x="241300" y="12700"/>
                      </a:cubicBezTo>
                      <a:cubicBezTo>
                        <a:pt x="237887" y="5874"/>
                        <a:pt x="228600" y="4233"/>
                        <a:pt x="222250" y="0"/>
                      </a:cubicBezTo>
                      <a:cubicBezTo>
                        <a:pt x="201083" y="2117"/>
                        <a:pt x="179775" y="3115"/>
                        <a:pt x="158750" y="6350"/>
                      </a:cubicBezTo>
                      <a:cubicBezTo>
                        <a:pt x="152134" y="7368"/>
                        <a:pt x="143716" y="7345"/>
                        <a:pt x="139700" y="12700"/>
                      </a:cubicBezTo>
                      <a:cubicBezTo>
                        <a:pt x="135890" y="17780"/>
                        <a:pt x="123825" y="39158"/>
                        <a:pt x="120650" y="444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="" xmlns:a16="http://schemas.microsoft.com/office/drawing/2014/main" id="{06D1F7B8-3250-450C-9404-1E32D732503D}"/>
                    </a:ext>
                  </a:extLst>
                </p:cNvPr>
                <p:cNvSpPr/>
                <p:nvPr/>
              </p:nvSpPr>
              <p:spPr>
                <a:xfrm>
                  <a:off x="6669019" y="4509212"/>
                  <a:ext cx="114795" cy="154949"/>
                </a:xfrm>
                <a:custGeom>
                  <a:avLst/>
                  <a:gdLst>
                    <a:gd name="connsiteX0" fmla="*/ 4573 w 144273"/>
                    <a:gd name="connsiteY0" fmla="*/ 16937 h 194737"/>
                    <a:gd name="connsiteX1" fmla="*/ 4573 w 144273"/>
                    <a:gd name="connsiteY1" fmla="*/ 16937 h 194737"/>
                    <a:gd name="connsiteX2" fmla="*/ 10923 w 144273"/>
                    <a:gd name="connsiteY2" fmla="*/ 74087 h 194737"/>
                    <a:gd name="connsiteX3" fmla="*/ 29973 w 144273"/>
                    <a:gd name="connsiteY3" fmla="*/ 86787 h 194737"/>
                    <a:gd name="connsiteX4" fmla="*/ 68073 w 144273"/>
                    <a:gd name="connsiteY4" fmla="*/ 105837 h 194737"/>
                    <a:gd name="connsiteX5" fmla="*/ 74423 w 144273"/>
                    <a:gd name="connsiteY5" fmla="*/ 169337 h 194737"/>
                    <a:gd name="connsiteX6" fmla="*/ 93473 w 144273"/>
                    <a:gd name="connsiteY6" fmla="*/ 175687 h 194737"/>
                    <a:gd name="connsiteX7" fmla="*/ 112523 w 144273"/>
                    <a:gd name="connsiteY7" fmla="*/ 194737 h 194737"/>
                    <a:gd name="connsiteX8" fmla="*/ 125223 w 144273"/>
                    <a:gd name="connsiteY8" fmla="*/ 175687 h 194737"/>
                    <a:gd name="connsiteX9" fmla="*/ 137923 w 144273"/>
                    <a:gd name="connsiteY9" fmla="*/ 131237 h 194737"/>
                    <a:gd name="connsiteX10" fmla="*/ 144273 w 144273"/>
                    <a:gd name="connsiteY10" fmla="*/ 112187 h 194737"/>
                    <a:gd name="connsiteX11" fmla="*/ 87123 w 144273"/>
                    <a:gd name="connsiteY11" fmla="*/ 61387 h 194737"/>
                    <a:gd name="connsiteX12" fmla="*/ 68073 w 144273"/>
                    <a:gd name="connsiteY12" fmla="*/ 42337 h 194737"/>
                    <a:gd name="connsiteX13" fmla="*/ 29973 w 144273"/>
                    <a:gd name="connsiteY13" fmla="*/ 16937 h 194737"/>
                    <a:gd name="connsiteX14" fmla="*/ 10923 w 144273"/>
                    <a:gd name="connsiteY14" fmla="*/ 4237 h 194737"/>
                    <a:gd name="connsiteX15" fmla="*/ 4573 w 144273"/>
                    <a:gd name="connsiteY15" fmla="*/ 16937 h 19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273" h="194737">
                      <a:moveTo>
                        <a:pt x="4573" y="16937"/>
                      </a:moveTo>
                      <a:lnTo>
                        <a:pt x="4573" y="16937"/>
                      </a:lnTo>
                      <a:cubicBezTo>
                        <a:pt x="6690" y="35987"/>
                        <a:pt x="4373" y="56074"/>
                        <a:pt x="10923" y="74087"/>
                      </a:cubicBezTo>
                      <a:cubicBezTo>
                        <a:pt x="13531" y="81259"/>
                        <a:pt x="23147" y="83374"/>
                        <a:pt x="29973" y="86787"/>
                      </a:cubicBezTo>
                      <a:cubicBezTo>
                        <a:pt x="82553" y="113077"/>
                        <a:pt x="13478" y="69441"/>
                        <a:pt x="68073" y="105837"/>
                      </a:cubicBezTo>
                      <a:cubicBezTo>
                        <a:pt x="70190" y="127004"/>
                        <a:pt x="67153" y="149345"/>
                        <a:pt x="74423" y="169337"/>
                      </a:cubicBezTo>
                      <a:cubicBezTo>
                        <a:pt x="76710" y="175627"/>
                        <a:pt x="87904" y="171974"/>
                        <a:pt x="93473" y="175687"/>
                      </a:cubicBezTo>
                      <a:cubicBezTo>
                        <a:pt x="100945" y="180668"/>
                        <a:pt x="106173" y="188387"/>
                        <a:pt x="112523" y="194737"/>
                      </a:cubicBezTo>
                      <a:cubicBezTo>
                        <a:pt x="116756" y="188387"/>
                        <a:pt x="121810" y="182513"/>
                        <a:pt x="125223" y="175687"/>
                      </a:cubicBezTo>
                      <a:cubicBezTo>
                        <a:pt x="130298" y="165537"/>
                        <a:pt x="135210" y="140732"/>
                        <a:pt x="137923" y="131237"/>
                      </a:cubicBezTo>
                      <a:cubicBezTo>
                        <a:pt x="139762" y="124801"/>
                        <a:pt x="142156" y="118537"/>
                        <a:pt x="144273" y="112187"/>
                      </a:cubicBezTo>
                      <a:cubicBezTo>
                        <a:pt x="110279" y="89524"/>
                        <a:pt x="130619" y="104883"/>
                        <a:pt x="87123" y="61387"/>
                      </a:cubicBezTo>
                      <a:cubicBezTo>
                        <a:pt x="80773" y="55037"/>
                        <a:pt x="75545" y="47318"/>
                        <a:pt x="68073" y="42337"/>
                      </a:cubicBezTo>
                      <a:lnTo>
                        <a:pt x="29973" y="16937"/>
                      </a:lnTo>
                      <a:lnTo>
                        <a:pt x="10923" y="4237"/>
                      </a:lnTo>
                      <a:cubicBezTo>
                        <a:pt x="-9888" y="-9637"/>
                        <a:pt x="5631" y="14820"/>
                        <a:pt x="4573" y="169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4" name="자유형: 도형 53">
                  <a:extLst>
                    <a:ext uri="{FF2B5EF4-FFF2-40B4-BE49-F238E27FC236}">
                      <a16:creationId xmlns="" xmlns:a16="http://schemas.microsoft.com/office/drawing/2014/main" id="{BC57BBFD-1FA5-46D0-B2F4-FC41175AC53C}"/>
                    </a:ext>
                  </a:extLst>
                </p:cNvPr>
                <p:cNvSpPr/>
                <p:nvPr/>
              </p:nvSpPr>
              <p:spPr>
                <a:xfrm>
                  <a:off x="6735456" y="4954284"/>
                  <a:ext cx="121421" cy="142290"/>
                </a:xfrm>
                <a:custGeom>
                  <a:avLst/>
                  <a:gdLst>
                    <a:gd name="connsiteX0" fmla="*/ 44650 w 152600"/>
                    <a:gd name="connsiteY0" fmla="*/ 32778 h 178828"/>
                    <a:gd name="connsiteX1" fmla="*/ 44650 w 152600"/>
                    <a:gd name="connsiteY1" fmla="*/ 32778 h 178828"/>
                    <a:gd name="connsiteX2" fmla="*/ 6550 w 152600"/>
                    <a:gd name="connsiteY2" fmla="*/ 77228 h 178828"/>
                    <a:gd name="connsiteX3" fmla="*/ 200 w 152600"/>
                    <a:gd name="connsiteY3" fmla="*/ 96278 h 178828"/>
                    <a:gd name="connsiteX4" fmla="*/ 12900 w 152600"/>
                    <a:gd name="connsiteY4" fmla="*/ 115328 h 178828"/>
                    <a:gd name="connsiteX5" fmla="*/ 31950 w 152600"/>
                    <a:gd name="connsiteY5" fmla="*/ 128028 h 178828"/>
                    <a:gd name="connsiteX6" fmla="*/ 44650 w 152600"/>
                    <a:gd name="connsiteY6" fmla="*/ 147078 h 178828"/>
                    <a:gd name="connsiteX7" fmla="*/ 101800 w 152600"/>
                    <a:gd name="connsiteY7" fmla="*/ 178828 h 178828"/>
                    <a:gd name="connsiteX8" fmla="*/ 120850 w 152600"/>
                    <a:gd name="connsiteY8" fmla="*/ 140728 h 178828"/>
                    <a:gd name="connsiteX9" fmla="*/ 133550 w 152600"/>
                    <a:gd name="connsiteY9" fmla="*/ 121678 h 178828"/>
                    <a:gd name="connsiteX10" fmla="*/ 152600 w 152600"/>
                    <a:gd name="connsiteY10" fmla="*/ 77228 h 178828"/>
                    <a:gd name="connsiteX11" fmla="*/ 114500 w 152600"/>
                    <a:gd name="connsiteY11" fmla="*/ 51828 h 178828"/>
                    <a:gd name="connsiteX12" fmla="*/ 95450 w 152600"/>
                    <a:gd name="connsiteY12" fmla="*/ 39128 h 178828"/>
                    <a:gd name="connsiteX13" fmla="*/ 70050 w 152600"/>
                    <a:gd name="connsiteY13" fmla="*/ 1028 h 178828"/>
                    <a:gd name="connsiteX14" fmla="*/ 44650 w 152600"/>
                    <a:gd name="connsiteY14" fmla="*/ 32778 h 1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600" h="178828">
                      <a:moveTo>
                        <a:pt x="44650" y="32778"/>
                      </a:moveTo>
                      <a:lnTo>
                        <a:pt x="44650" y="32778"/>
                      </a:lnTo>
                      <a:cubicBezTo>
                        <a:pt x="31950" y="47595"/>
                        <a:pt x="17741" y="61241"/>
                        <a:pt x="6550" y="77228"/>
                      </a:cubicBezTo>
                      <a:cubicBezTo>
                        <a:pt x="2712" y="82712"/>
                        <a:pt x="-900" y="89676"/>
                        <a:pt x="200" y="96278"/>
                      </a:cubicBezTo>
                      <a:cubicBezTo>
                        <a:pt x="1455" y="103806"/>
                        <a:pt x="7504" y="109932"/>
                        <a:pt x="12900" y="115328"/>
                      </a:cubicBezTo>
                      <a:cubicBezTo>
                        <a:pt x="18296" y="120724"/>
                        <a:pt x="25600" y="123795"/>
                        <a:pt x="31950" y="128028"/>
                      </a:cubicBezTo>
                      <a:cubicBezTo>
                        <a:pt x="36183" y="134378"/>
                        <a:pt x="38907" y="142052"/>
                        <a:pt x="44650" y="147078"/>
                      </a:cubicBezTo>
                      <a:cubicBezTo>
                        <a:pt x="71523" y="170592"/>
                        <a:pt x="75635" y="170106"/>
                        <a:pt x="101800" y="178828"/>
                      </a:cubicBezTo>
                      <a:cubicBezTo>
                        <a:pt x="138196" y="124233"/>
                        <a:pt x="94560" y="193308"/>
                        <a:pt x="120850" y="140728"/>
                      </a:cubicBezTo>
                      <a:cubicBezTo>
                        <a:pt x="124263" y="133902"/>
                        <a:pt x="129764" y="128304"/>
                        <a:pt x="133550" y="121678"/>
                      </a:cubicBezTo>
                      <a:cubicBezTo>
                        <a:pt x="146105" y="99707"/>
                        <a:pt x="145476" y="98600"/>
                        <a:pt x="152600" y="77228"/>
                      </a:cubicBezTo>
                      <a:lnTo>
                        <a:pt x="114500" y="51828"/>
                      </a:lnTo>
                      <a:lnTo>
                        <a:pt x="95450" y="39128"/>
                      </a:lnTo>
                      <a:cubicBezTo>
                        <a:pt x="86983" y="26428"/>
                        <a:pt x="84530" y="5855"/>
                        <a:pt x="70050" y="1028"/>
                      </a:cubicBezTo>
                      <a:cubicBezTo>
                        <a:pt x="48160" y="-6269"/>
                        <a:pt x="48883" y="27486"/>
                        <a:pt x="44650" y="327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5" name="자유형: 도형 54">
                  <a:extLst>
                    <a:ext uri="{FF2B5EF4-FFF2-40B4-BE49-F238E27FC236}">
                      <a16:creationId xmlns="" xmlns:a16="http://schemas.microsoft.com/office/drawing/2014/main" id="{852B0B37-9907-4009-83E5-2103C856679F}"/>
                    </a:ext>
                  </a:extLst>
                </p:cNvPr>
                <p:cNvSpPr/>
                <p:nvPr/>
              </p:nvSpPr>
              <p:spPr>
                <a:xfrm>
                  <a:off x="6652247" y="4808921"/>
                  <a:ext cx="54795" cy="112077"/>
                </a:xfrm>
                <a:custGeom>
                  <a:avLst/>
                  <a:gdLst>
                    <a:gd name="connsiteX0" fmla="*/ 25401 w 68866"/>
                    <a:gd name="connsiteY0" fmla="*/ 13856 h 140856"/>
                    <a:gd name="connsiteX1" fmla="*/ 25401 w 68866"/>
                    <a:gd name="connsiteY1" fmla="*/ 13856 h 140856"/>
                    <a:gd name="connsiteX2" fmla="*/ 6351 w 68866"/>
                    <a:gd name="connsiteY2" fmla="*/ 64656 h 140856"/>
                    <a:gd name="connsiteX3" fmla="*/ 1 w 68866"/>
                    <a:gd name="connsiteY3" fmla="*/ 83706 h 140856"/>
                    <a:gd name="connsiteX4" fmla="*/ 6351 w 68866"/>
                    <a:gd name="connsiteY4" fmla="*/ 115456 h 140856"/>
                    <a:gd name="connsiteX5" fmla="*/ 44451 w 68866"/>
                    <a:gd name="connsiteY5" fmla="*/ 140856 h 140856"/>
                    <a:gd name="connsiteX6" fmla="*/ 63501 w 68866"/>
                    <a:gd name="connsiteY6" fmla="*/ 134506 h 140856"/>
                    <a:gd name="connsiteX7" fmla="*/ 38101 w 68866"/>
                    <a:gd name="connsiteY7" fmla="*/ 7506 h 140856"/>
                    <a:gd name="connsiteX8" fmla="*/ 25401 w 68866"/>
                    <a:gd name="connsiteY8" fmla="*/ 13856 h 140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866" h="140856">
                      <a:moveTo>
                        <a:pt x="25401" y="13856"/>
                      </a:moveTo>
                      <a:lnTo>
                        <a:pt x="25401" y="13856"/>
                      </a:lnTo>
                      <a:cubicBezTo>
                        <a:pt x="19051" y="30789"/>
                        <a:pt x="12531" y="47660"/>
                        <a:pt x="6351" y="64656"/>
                      </a:cubicBezTo>
                      <a:cubicBezTo>
                        <a:pt x="4064" y="70946"/>
                        <a:pt x="1" y="77013"/>
                        <a:pt x="1" y="83706"/>
                      </a:cubicBezTo>
                      <a:cubicBezTo>
                        <a:pt x="1" y="94499"/>
                        <a:pt x="-275" y="106937"/>
                        <a:pt x="6351" y="115456"/>
                      </a:cubicBezTo>
                      <a:cubicBezTo>
                        <a:pt x="15722" y="127504"/>
                        <a:pt x="44451" y="140856"/>
                        <a:pt x="44451" y="140856"/>
                      </a:cubicBezTo>
                      <a:cubicBezTo>
                        <a:pt x="50801" y="138739"/>
                        <a:pt x="62762" y="141159"/>
                        <a:pt x="63501" y="134506"/>
                      </a:cubicBezTo>
                      <a:cubicBezTo>
                        <a:pt x="68957" y="85403"/>
                        <a:pt x="79566" y="35150"/>
                        <a:pt x="38101" y="7506"/>
                      </a:cubicBezTo>
                      <a:cubicBezTo>
                        <a:pt x="8676" y="-12111"/>
                        <a:pt x="27518" y="12798"/>
                        <a:pt x="25401" y="138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="" xmlns:a16="http://schemas.microsoft.com/office/drawing/2014/main" id="{4C43D91B-BA53-4ADE-928F-1B01B9B255D5}"/>
                    </a:ext>
                  </a:extLst>
                </p:cNvPr>
                <p:cNvSpPr/>
                <p:nvPr/>
              </p:nvSpPr>
              <p:spPr>
                <a:xfrm>
                  <a:off x="7170114" y="4651535"/>
                  <a:ext cx="107368" cy="180629"/>
                </a:xfrm>
                <a:custGeom>
                  <a:avLst/>
                  <a:gdLst>
                    <a:gd name="connsiteX0" fmla="*/ 0 w 139700"/>
                    <a:gd name="connsiteY0" fmla="*/ 50800 h 279400"/>
                    <a:gd name="connsiteX1" fmla="*/ 0 w 139700"/>
                    <a:gd name="connsiteY1" fmla="*/ 50800 h 279400"/>
                    <a:gd name="connsiteX2" fmla="*/ 19050 w 139700"/>
                    <a:gd name="connsiteY2" fmla="*/ 101600 h 279400"/>
                    <a:gd name="connsiteX3" fmla="*/ 44450 w 139700"/>
                    <a:gd name="connsiteY3" fmla="*/ 158750 h 279400"/>
                    <a:gd name="connsiteX4" fmla="*/ 88900 w 139700"/>
                    <a:gd name="connsiteY4" fmla="*/ 190500 h 279400"/>
                    <a:gd name="connsiteX5" fmla="*/ 114300 w 139700"/>
                    <a:gd name="connsiteY5" fmla="*/ 247650 h 279400"/>
                    <a:gd name="connsiteX6" fmla="*/ 120650 w 139700"/>
                    <a:gd name="connsiteY6" fmla="*/ 266700 h 279400"/>
                    <a:gd name="connsiteX7" fmla="*/ 139700 w 139700"/>
                    <a:gd name="connsiteY7" fmla="*/ 279400 h 279400"/>
                    <a:gd name="connsiteX8" fmla="*/ 107950 w 139700"/>
                    <a:gd name="connsiteY8" fmla="*/ 222250 h 279400"/>
                    <a:gd name="connsiteX9" fmla="*/ 95250 w 139700"/>
                    <a:gd name="connsiteY9" fmla="*/ 152400 h 279400"/>
                    <a:gd name="connsiteX10" fmla="*/ 88900 w 139700"/>
                    <a:gd name="connsiteY10" fmla="*/ 133350 h 279400"/>
                    <a:gd name="connsiteX11" fmla="*/ 76200 w 139700"/>
                    <a:gd name="connsiteY11" fmla="*/ 114300 h 279400"/>
                    <a:gd name="connsiteX12" fmla="*/ 69850 w 139700"/>
                    <a:gd name="connsiteY12" fmla="*/ 88900 h 279400"/>
                    <a:gd name="connsiteX13" fmla="*/ 63500 w 139700"/>
                    <a:gd name="connsiteY13" fmla="*/ 69850 h 279400"/>
                    <a:gd name="connsiteX14" fmla="*/ 57150 w 139700"/>
                    <a:gd name="connsiteY14" fmla="*/ 19050 h 279400"/>
                    <a:gd name="connsiteX15" fmla="*/ 19050 w 139700"/>
                    <a:gd name="connsiteY15" fmla="*/ 0 h 279400"/>
                    <a:gd name="connsiteX16" fmla="*/ 0 w 139700"/>
                    <a:gd name="connsiteY16" fmla="*/ 50800 h 279400"/>
                    <a:gd name="connsiteX0" fmla="*/ 0 w 139700"/>
                    <a:gd name="connsiteY0" fmla="*/ 50800 h 279400"/>
                    <a:gd name="connsiteX1" fmla="*/ 0 w 139700"/>
                    <a:gd name="connsiteY1" fmla="*/ 50800 h 279400"/>
                    <a:gd name="connsiteX2" fmla="*/ 19050 w 139700"/>
                    <a:gd name="connsiteY2" fmla="*/ 101600 h 279400"/>
                    <a:gd name="connsiteX3" fmla="*/ 44450 w 139700"/>
                    <a:gd name="connsiteY3" fmla="*/ 158750 h 279400"/>
                    <a:gd name="connsiteX4" fmla="*/ 55563 w 139700"/>
                    <a:gd name="connsiteY4" fmla="*/ 168275 h 279400"/>
                    <a:gd name="connsiteX5" fmla="*/ 114300 w 139700"/>
                    <a:gd name="connsiteY5" fmla="*/ 247650 h 279400"/>
                    <a:gd name="connsiteX6" fmla="*/ 120650 w 139700"/>
                    <a:gd name="connsiteY6" fmla="*/ 266700 h 279400"/>
                    <a:gd name="connsiteX7" fmla="*/ 139700 w 139700"/>
                    <a:gd name="connsiteY7" fmla="*/ 279400 h 279400"/>
                    <a:gd name="connsiteX8" fmla="*/ 107950 w 139700"/>
                    <a:gd name="connsiteY8" fmla="*/ 222250 h 279400"/>
                    <a:gd name="connsiteX9" fmla="*/ 95250 w 139700"/>
                    <a:gd name="connsiteY9" fmla="*/ 152400 h 279400"/>
                    <a:gd name="connsiteX10" fmla="*/ 88900 w 139700"/>
                    <a:gd name="connsiteY10" fmla="*/ 133350 h 279400"/>
                    <a:gd name="connsiteX11" fmla="*/ 76200 w 139700"/>
                    <a:gd name="connsiteY11" fmla="*/ 114300 h 279400"/>
                    <a:gd name="connsiteX12" fmla="*/ 69850 w 139700"/>
                    <a:gd name="connsiteY12" fmla="*/ 88900 h 279400"/>
                    <a:gd name="connsiteX13" fmla="*/ 63500 w 139700"/>
                    <a:gd name="connsiteY13" fmla="*/ 69850 h 279400"/>
                    <a:gd name="connsiteX14" fmla="*/ 57150 w 139700"/>
                    <a:gd name="connsiteY14" fmla="*/ 19050 h 279400"/>
                    <a:gd name="connsiteX15" fmla="*/ 19050 w 139700"/>
                    <a:gd name="connsiteY15" fmla="*/ 0 h 279400"/>
                    <a:gd name="connsiteX16" fmla="*/ 0 w 139700"/>
                    <a:gd name="connsiteY16" fmla="*/ 50800 h 279400"/>
                    <a:gd name="connsiteX0" fmla="*/ 0 w 139700"/>
                    <a:gd name="connsiteY0" fmla="*/ 50800 h 279400"/>
                    <a:gd name="connsiteX1" fmla="*/ 0 w 139700"/>
                    <a:gd name="connsiteY1" fmla="*/ 50800 h 279400"/>
                    <a:gd name="connsiteX2" fmla="*/ 19050 w 139700"/>
                    <a:gd name="connsiteY2" fmla="*/ 101600 h 279400"/>
                    <a:gd name="connsiteX3" fmla="*/ 44450 w 139700"/>
                    <a:gd name="connsiteY3" fmla="*/ 158750 h 279400"/>
                    <a:gd name="connsiteX4" fmla="*/ 30163 w 139700"/>
                    <a:gd name="connsiteY4" fmla="*/ 146050 h 279400"/>
                    <a:gd name="connsiteX5" fmla="*/ 114300 w 139700"/>
                    <a:gd name="connsiteY5" fmla="*/ 247650 h 279400"/>
                    <a:gd name="connsiteX6" fmla="*/ 120650 w 139700"/>
                    <a:gd name="connsiteY6" fmla="*/ 266700 h 279400"/>
                    <a:gd name="connsiteX7" fmla="*/ 139700 w 139700"/>
                    <a:gd name="connsiteY7" fmla="*/ 279400 h 279400"/>
                    <a:gd name="connsiteX8" fmla="*/ 107950 w 139700"/>
                    <a:gd name="connsiteY8" fmla="*/ 222250 h 279400"/>
                    <a:gd name="connsiteX9" fmla="*/ 95250 w 139700"/>
                    <a:gd name="connsiteY9" fmla="*/ 152400 h 279400"/>
                    <a:gd name="connsiteX10" fmla="*/ 88900 w 139700"/>
                    <a:gd name="connsiteY10" fmla="*/ 133350 h 279400"/>
                    <a:gd name="connsiteX11" fmla="*/ 76200 w 139700"/>
                    <a:gd name="connsiteY11" fmla="*/ 114300 h 279400"/>
                    <a:gd name="connsiteX12" fmla="*/ 69850 w 139700"/>
                    <a:gd name="connsiteY12" fmla="*/ 88900 h 279400"/>
                    <a:gd name="connsiteX13" fmla="*/ 63500 w 139700"/>
                    <a:gd name="connsiteY13" fmla="*/ 69850 h 279400"/>
                    <a:gd name="connsiteX14" fmla="*/ 57150 w 139700"/>
                    <a:gd name="connsiteY14" fmla="*/ 19050 h 279400"/>
                    <a:gd name="connsiteX15" fmla="*/ 19050 w 139700"/>
                    <a:gd name="connsiteY15" fmla="*/ 0 h 279400"/>
                    <a:gd name="connsiteX16" fmla="*/ 0 w 139700"/>
                    <a:gd name="connsiteY16" fmla="*/ 50800 h 279400"/>
                    <a:gd name="connsiteX0" fmla="*/ 6707 w 146407"/>
                    <a:gd name="connsiteY0" fmla="*/ 50800 h 279400"/>
                    <a:gd name="connsiteX1" fmla="*/ 6707 w 146407"/>
                    <a:gd name="connsiteY1" fmla="*/ 50800 h 279400"/>
                    <a:gd name="connsiteX2" fmla="*/ 1945 w 146407"/>
                    <a:gd name="connsiteY2" fmla="*/ 85725 h 279400"/>
                    <a:gd name="connsiteX3" fmla="*/ 51157 w 146407"/>
                    <a:gd name="connsiteY3" fmla="*/ 158750 h 279400"/>
                    <a:gd name="connsiteX4" fmla="*/ 36870 w 146407"/>
                    <a:gd name="connsiteY4" fmla="*/ 146050 h 279400"/>
                    <a:gd name="connsiteX5" fmla="*/ 121007 w 146407"/>
                    <a:gd name="connsiteY5" fmla="*/ 247650 h 279400"/>
                    <a:gd name="connsiteX6" fmla="*/ 127357 w 146407"/>
                    <a:gd name="connsiteY6" fmla="*/ 266700 h 279400"/>
                    <a:gd name="connsiteX7" fmla="*/ 146407 w 146407"/>
                    <a:gd name="connsiteY7" fmla="*/ 279400 h 279400"/>
                    <a:gd name="connsiteX8" fmla="*/ 114657 w 146407"/>
                    <a:gd name="connsiteY8" fmla="*/ 222250 h 279400"/>
                    <a:gd name="connsiteX9" fmla="*/ 101957 w 146407"/>
                    <a:gd name="connsiteY9" fmla="*/ 152400 h 279400"/>
                    <a:gd name="connsiteX10" fmla="*/ 95607 w 146407"/>
                    <a:gd name="connsiteY10" fmla="*/ 133350 h 279400"/>
                    <a:gd name="connsiteX11" fmla="*/ 82907 w 146407"/>
                    <a:gd name="connsiteY11" fmla="*/ 114300 h 279400"/>
                    <a:gd name="connsiteX12" fmla="*/ 76557 w 146407"/>
                    <a:gd name="connsiteY12" fmla="*/ 88900 h 279400"/>
                    <a:gd name="connsiteX13" fmla="*/ 70207 w 146407"/>
                    <a:gd name="connsiteY13" fmla="*/ 69850 h 279400"/>
                    <a:gd name="connsiteX14" fmla="*/ 63857 w 146407"/>
                    <a:gd name="connsiteY14" fmla="*/ 19050 h 279400"/>
                    <a:gd name="connsiteX15" fmla="*/ 25757 w 146407"/>
                    <a:gd name="connsiteY15" fmla="*/ 0 h 279400"/>
                    <a:gd name="connsiteX16" fmla="*/ 6707 w 146407"/>
                    <a:gd name="connsiteY16" fmla="*/ 50800 h 279400"/>
                    <a:gd name="connsiteX0" fmla="*/ 6387 w 146087"/>
                    <a:gd name="connsiteY0" fmla="*/ 50800 h 279400"/>
                    <a:gd name="connsiteX1" fmla="*/ 6387 w 146087"/>
                    <a:gd name="connsiteY1" fmla="*/ 50800 h 279400"/>
                    <a:gd name="connsiteX2" fmla="*/ 1625 w 146087"/>
                    <a:gd name="connsiteY2" fmla="*/ 85725 h 279400"/>
                    <a:gd name="connsiteX3" fmla="*/ 38137 w 146087"/>
                    <a:gd name="connsiteY3" fmla="*/ 147638 h 279400"/>
                    <a:gd name="connsiteX4" fmla="*/ 36550 w 146087"/>
                    <a:gd name="connsiteY4" fmla="*/ 146050 h 279400"/>
                    <a:gd name="connsiteX5" fmla="*/ 120687 w 146087"/>
                    <a:gd name="connsiteY5" fmla="*/ 247650 h 279400"/>
                    <a:gd name="connsiteX6" fmla="*/ 127037 w 146087"/>
                    <a:gd name="connsiteY6" fmla="*/ 266700 h 279400"/>
                    <a:gd name="connsiteX7" fmla="*/ 146087 w 146087"/>
                    <a:gd name="connsiteY7" fmla="*/ 279400 h 279400"/>
                    <a:gd name="connsiteX8" fmla="*/ 114337 w 146087"/>
                    <a:gd name="connsiteY8" fmla="*/ 222250 h 279400"/>
                    <a:gd name="connsiteX9" fmla="*/ 101637 w 146087"/>
                    <a:gd name="connsiteY9" fmla="*/ 152400 h 279400"/>
                    <a:gd name="connsiteX10" fmla="*/ 95287 w 146087"/>
                    <a:gd name="connsiteY10" fmla="*/ 133350 h 279400"/>
                    <a:gd name="connsiteX11" fmla="*/ 82587 w 146087"/>
                    <a:gd name="connsiteY11" fmla="*/ 114300 h 279400"/>
                    <a:gd name="connsiteX12" fmla="*/ 76237 w 146087"/>
                    <a:gd name="connsiteY12" fmla="*/ 88900 h 279400"/>
                    <a:gd name="connsiteX13" fmla="*/ 69887 w 146087"/>
                    <a:gd name="connsiteY13" fmla="*/ 69850 h 279400"/>
                    <a:gd name="connsiteX14" fmla="*/ 63537 w 146087"/>
                    <a:gd name="connsiteY14" fmla="*/ 19050 h 279400"/>
                    <a:gd name="connsiteX15" fmla="*/ 25437 w 146087"/>
                    <a:gd name="connsiteY15" fmla="*/ 0 h 279400"/>
                    <a:gd name="connsiteX16" fmla="*/ 6387 w 146087"/>
                    <a:gd name="connsiteY16" fmla="*/ 50800 h 279400"/>
                    <a:gd name="connsiteX0" fmla="*/ 6387 w 146087"/>
                    <a:gd name="connsiteY0" fmla="*/ 50800 h 279400"/>
                    <a:gd name="connsiteX1" fmla="*/ 6387 w 146087"/>
                    <a:gd name="connsiteY1" fmla="*/ 50800 h 279400"/>
                    <a:gd name="connsiteX2" fmla="*/ 1625 w 146087"/>
                    <a:gd name="connsiteY2" fmla="*/ 85725 h 279400"/>
                    <a:gd name="connsiteX3" fmla="*/ 38137 w 146087"/>
                    <a:gd name="connsiteY3" fmla="*/ 147638 h 279400"/>
                    <a:gd name="connsiteX4" fmla="*/ 36550 w 146087"/>
                    <a:gd name="connsiteY4" fmla="*/ 146050 h 279400"/>
                    <a:gd name="connsiteX5" fmla="*/ 120687 w 146087"/>
                    <a:gd name="connsiteY5" fmla="*/ 247650 h 279400"/>
                    <a:gd name="connsiteX6" fmla="*/ 127037 w 146087"/>
                    <a:gd name="connsiteY6" fmla="*/ 266700 h 279400"/>
                    <a:gd name="connsiteX7" fmla="*/ 146087 w 146087"/>
                    <a:gd name="connsiteY7" fmla="*/ 279400 h 279400"/>
                    <a:gd name="connsiteX8" fmla="*/ 74649 w 146087"/>
                    <a:gd name="connsiteY8" fmla="*/ 176213 h 279400"/>
                    <a:gd name="connsiteX9" fmla="*/ 101637 w 146087"/>
                    <a:gd name="connsiteY9" fmla="*/ 152400 h 279400"/>
                    <a:gd name="connsiteX10" fmla="*/ 95287 w 146087"/>
                    <a:gd name="connsiteY10" fmla="*/ 133350 h 279400"/>
                    <a:gd name="connsiteX11" fmla="*/ 82587 w 146087"/>
                    <a:gd name="connsiteY11" fmla="*/ 114300 h 279400"/>
                    <a:gd name="connsiteX12" fmla="*/ 76237 w 146087"/>
                    <a:gd name="connsiteY12" fmla="*/ 88900 h 279400"/>
                    <a:gd name="connsiteX13" fmla="*/ 69887 w 146087"/>
                    <a:gd name="connsiteY13" fmla="*/ 69850 h 279400"/>
                    <a:gd name="connsiteX14" fmla="*/ 63537 w 146087"/>
                    <a:gd name="connsiteY14" fmla="*/ 19050 h 279400"/>
                    <a:gd name="connsiteX15" fmla="*/ 25437 w 146087"/>
                    <a:gd name="connsiteY15" fmla="*/ 0 h 279400"/>
                    <a:gd name="connsiteX16" fmla="*/ 6387 w 146087"/>
                    <a:gd name="connsiteY16" fmla="*/ 50800 h 279400"/>
                    <a:gd name="connsiteX0" fmla="*/ 6387 w 146087"/>
                    <a:gd name="connsiteY0" fmla="*/ 50800 h 279400"/>
                    <a:gd name="connsiteX1" fmla="*/ 6387 w 146087"/>
                    <a:gd name="connsiteY1" fmla="*/ 50800 h 279400"/>
                    <a:gd name="connsiteX2" fmla="*/ 1625 w 146087"/>
                    <a:gd name="connsiteY2" fmla="*/ 85725 h 279400"/>
                    <a:gd name="connsiteX3" fmla="*/ 38137 w 146087"/>
                    <a:gd name="connsiteY3" fmla="*/ 147638 h 279400"/>
                    <a:gd name="connsiteX4" fmla="*/ 36550 w 146087"/>
                    <a:gd name="connsiteY4" fmla="*/ 146050 h 279400"/>
                    <a:gd name="connsiteX5" fmla="*/ 120687 w 146087"/>
                    <a:gd name="connsiteY5" fmla="*/ 247650 h 279400"/>
                    <a:gd name="connsiteX6" fmla="*/ 127037 w 146087"/>
                    <a:gd name="connsiteY6" fmla="*/ 266700 h 279400"/>
                    <a:gd name="connsiteX7" fmla="*/ 146087 w 146087"/>
                    <a:gd name="connsiteY7" fmla="*/ 279400 h 279400"/>
                    <a:gd name="connsiteX8" fmla="*/ 125449 w 146087"/>
                    <a:gd name="connsiteY8" fmla="*/ 174626 h 279400"/>
                    <a:gd name="connsiteX9" fmla="*/ 101637 w 146087"/>
                    <a:gd name="connsiteY9" fmla="*/ 152400 h 279400"/>
                    <a:gd name="connsiteX10" fmla="*/ 95287 w 146087"/>
                    <a:gd name="connsiteY10" fmla="*/ 133350 h 279400"/>
                    <a:gd name="connsiteX11" fmla="*/ 82587 w 146087"/>
                    <a:gd name="connsiteY11" fmla="*/ 114300 h 279400"/>
                    <a:gd name="connsiteX12" fmla="*/ 76237 w 146087"/>
                    <a:gd name="connsiteY12" fmla="*/ 88900 h 279400"/>
                    <a:gd name="connsiteX13" fmla="*/ 69887 w 146087"/>
                    <a:gd name="connsiteY13" fmla="*/ 69850 h 279400"/>
                    <a:gd name="connsiteX14" fmla="*/ 63537 w 146087"/>
                    <a:gd name="connsiteY14" fmla="*/ 19050 h 279400"/>
                    <a:gd name="connsiteX15" fmla="*/ 25437 w 146087"/>
                    <a:gd name="connsiteY15" fmla="*/ 0 h 279400"/>
                    <a:gd name="connsiteX16" fmla="*/ 6387 w 146087"/>
                    <a:gd name="connsiteY16" fmla="*/ 50800 h 279400"/>
                    <a:gd name="connsiteX0" fmla="*/ 0 w 152400"/>
                    <a:gd name="connsiteY0" fmla="*/ 31750 h 279400"/>
                    <a:gd name="connsiteX1" fmla="*/ 12700 w 152400"/>
                    <a:gd name="connsiteY1" fmla="*/ 50800 h 279400"/>
                    <a:gd name="connsiteX2" fmla="*/ 7938 w 152400"/>
                    <a:gd name="connsiteY2" fmla="*/ 85725 h 279400"/>
                    <a:gd name="connsiteX3" fmla="*/ 44450 w 152400"/>
                    <a:gd name="connsiteY3" fmla="*/ 147638 h 279400"/>
                    <a:gd name="connsiteX4" fmla="*/ 42863 w 152400"/>
                    <a:gd name="connsiteY4" fmla="*/ 146050 h 279400"/>
                    <a:gd name="connsiteX5" fmla="*/ 127000 w 152400"/>
                    <a:gd name="connsiteY5" fmla="*/ 247650 h 279400"/>
                    <a:gd name="connsiteX6" fmla="*/ 133350 w 152400"/>
                    <a:gd name="connsiteY6" fmla="*/ 266700 h 279400"/>
                    <a:gd name="connsiteX7" fmla="*/ 152400 w 152400"/>
                    <a:gd name="connsiteY7" fmla="*/ 279400 h 279400"/>
                    <a:gd name="connsiteX8" fmla="*/ 131762 w 152400"/>
                    <a:gd name="connsiteY8" fmla="*/ 174626 h 279400"/>
                    <a:gd name="connsiteX9" fmla="*/ 107950 w 152400"/>
                    <a:gd name="connsiteY9" fmla="*/ 152400 h 279400"/>
                    <a:gd name="connsiteX10" fmla="*/ 101600 w 152400"/>
                    <a:gd name="connsiteY10" fmla="*/ 133350 h 279400"/>
                    <a:gd name="connsiteX11" fmla="*/ 88900 w 152400"/>
                    <a:gd name="connsiteY11" fmla="*/ 114300 h 279400"/>
                    <a:gd name="connsiteX12" fmla="*/ 82550 w 152400"/>
                    <a:gd name="connsiteY12" fmla="*/ 88900 h 279400"/>
                    <a:gd name="connsiteX13" fmla="*/ 76200 w 152400"/>
                    <a:gd name="connsiteY13" fmla="*/ 69850 h 279400"/>
                    <a:gd name="connsiteX14" fmla="*/ 69850 w 152400"/>
                    <a:gd name="connsiteY14" fmla="*/ 19050 h 279400"/>
                    <a:gd name="connsiteX15" fmla="*/ 31750 w 152400"/>
                    <a:gd name="connsiteY15" fmla="*/ 0 h 279400"/>
                    <a:gd name="connsiteX16" fmla="*/ 0 w 152400"/>
                    <a:gd name="connsiteY16" fmla="*/ 31750 h 279400"/>
                    <a:gd name="connsiteX0" fmla="*/ 0 w 152400"/>
                    <a:gd name="connsiteY0" fmla="*/ 31750 h 279400"/>
                    <a:gd name="connsiteX1" fmla="*/ 12700 w 152400"/>
                    <a:gd name="connsiteY1" fmla="*/ 50800 h 279400"/>
                    <a:gd name="connsiteX2" fmla="*/ 1588 w 152400"/>
                    <a:gd name="connsiteY2" fmla="*/ 79375 h 279400"/>
                    <a:gd name="connsiteX3" fmla="*/ 44450 w 152400"/>
                    <a:gd name="connsiteY3" fmla="*/ 147638 h 279400"/>
                    <a:gd name="connsiteX4" fmla="*/ 42863 w 152400"/>
                    <a:gd name="connsiteY4" fmla="*/ 146050 h 279400"/>
                    <a:gd name="connsiteX5" fmla="*/ 127000 w 152400"/>
                    <a:gd name="connsiteY5" fmla="*/ 247650 h 279400"/>
                    <a:gd name="connsiteX6" fmla="*/ 133350 w 152400"/>
                    <a:gd name="connsiteY6" fmla="*/ 266700 h 279400"/>
                    <a:gd name="connsiteX7" fmla="*/ 152400 w 152400"/>
                    <a:gd name="connsiteY7" fmla="*/ 279400 h 279400"/>
                    <a:gd name="connsiteX8" fmla="*/ 131762 w 152400"/>
                    <a:gd name="connsiteY8" fmla="*/ 174626 h 279400"/>
                    <a:gd name="connsiteX9" fmla="*/ 107950 w 152400"/>
                    <a:gd name="connsiteY9" fmla="*/ 152400 h 279400"/>
                    <a:gd name="connsiteX10" fmla="*/ 101600 w 152400"/>
                    <a:gd name="connsiteY10" fmla="*/ 133350 h 279400"/>
                    <a:gd name="connsiteX11" fmla="*/ 88900 w 152400"/>
                    <a:gd name="connsiteY11" fmla="*/ 114300 h 279400"/>
                    <a:gd name="connsiteX12" fmla="*/ 82550 w 152400"/>
                    <a:gd name="connsiteY12" fmla="*/ 88900 h 279400"/>
                    <a:gd name="connsiteX13" fmla="*/ 76200 w 152400"/>
                    <a:gd name="connsiteY13" fmla="*/ 69850 h 279400"/>
                    <a:gd name="connsiteX14" fmla="*/ 69850 w 152400"/>
                    <a:gd name="connsiteY14" fmla="*/ 19050 h 279400"/>
                    <a:gd name="connsiteX15" fmla="*/ 31750 w 152400"/>
                    <a:gd name="connsiteY15" fmla="*/ 0 h 279400"/>
                    <a:gd name="connsiteX16" fmla="*/ 0 w 152400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43922 w 153459"/>
                    <a:gd name="connsiteY4" fmla="*/ 146050 h 279400"/>
                    <a:gd name="connsiteX5" fmla="*/ 128059 w 153459"/>
                    <a:gd name="connsiteY5" fmla="*/ 247650 h 279400"/>
                    <a:gd name="connsiteX6" fmla="*/ 134409 w 153459"/>
                    <a:gd name="connsiteY6" fmla="*/ 26670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24872 w 153459"/>
                    <a:gd name="connsiteY4" fmla="*/ 109538 h 279400"/>
                    <a:gd name="connsiteX5" fmla="*/ 128059 w 153459"/>
                    <a:gd name="connsiteY5" fmla="*/ 247650 h 279400"/>
                    <a:gd name="connsiteX6" fmla="*/ 134409 w 153459"/>
                    <a:gd name="connsiteY6" fmla="*/ 26670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24872 w 153459"/>
                    <a:gd name="connsiteY4" fmla="*/ 109538 h 279400"/>
                    <a:gd name="connsiteX5" fmla="*/ 89959 w 153459"/>
                    <a:gd name="connsiteY5" fmla="*/ 166688 h 279400"/>
                    <a:gd name="connsiteX6" fmla="*/ 134409 w 153459"/>
                    <a:gd name="connsiteY6" fmla="*/ 26670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24872 w 153459"/>
                    <a:gd name="connsiteY4" fmla="*/ 109538 h 279400"/>
                    <a:gd name="connsiteX5" fmla="*/ 89959 w 153459"/>
                    <a:gd name="connsiteY5" fmla="*/ 166688 h 279400"/>
                    <a:gd name="connsiteX6" fmla="*/ 101072 w 153459"/>
                    <a:gd name="connsiteY6" fmla="*/ 19685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35997"/>
                    <a:gd name="connsiteY0" fmla="*/ 31750 h 227012"/>
                    <a:gd name="connsiteX1" fmla="*/ 4234 w 135997"/>
                    <a:gd name="connsiteY1" fmla="*/ 47625 h 227012"/>
                    <a:gd name="connsiteX2" fmla="*/ 2647 w 135997"/>
                    <a:gd name="connsiteY2" fmla="*/ 79375 h 227012"/>
                    <a:gd name="connsiteX3" fmla="*/ 45509 w 135997"/>
                    <a:gd name="connsiteY3" fmla="*/ 147638 h 227012"/>
                    <a:gd name="connsiteX4" fmla="*/ 24872 w 135997"/>
                    <a:gd name="connsiteY4" fmla="*/ 109538 h 227012"/>
                    <a:gd name="connsiteX5" fmla="*/ 89959 w 135997"/>
                    <a:gd name="connsiteY5" fmla="*/ 166688 h 227012"/>
                    <a:gd name="connsiteX6" fmla="*/ 101072 w 135997"/>
                    <a:gd name="connsiteY6" fmla="*/ 196850 h 227012"/>
                    <a:gd name="connsiteX7" fmla="*/ 135997 w 135997"/>
                    <a:gd name="connsiteY7" fmla="*/ 227012 h 227012"/>
                    <a:gd name="connsiteX8" fmla="*/ 132821 w 135997"/>
                    <a:gd name="connsiteY8" fmla="*/ 174626 h 227012"/>
                    <a:gd name="connsiteX9" fmla="*/ 109009 w 135997"/>
                    <a:gd name="connsiteY9" fmla="*/ 152400 h 227012"/>
                    <a:gd name="connsiteX10" fmla="*/ 102659 w 135997"/>
                    <a:gd name="connsiteY10" fmla="*/ 133350 h 227012"/>
                    <a:gd name="connsiteX11" fmla="*/ 89959 w 135997"/>
                    <a:gd name="connsiteY11" fmla="*/ 114300 h 227012"/>
                    <a:gd name="connsiteX12" fmla="*/ 83609 w 135997"/>
                    <a:gd name="connsiteY12" fmla="*/ 88900 h 227012"/>
                    <a:gd name="connsiteX13" fmla="*/ 77259 w 135997"/>
                    <a:gd name="connsiteY13" fmla="*/ 69850 h 227012"/>
                    <a:gd name="connsiteX14" fmla="*/ 70909 w 135997"/>
                    <a:gd name="connsiteY14" fmla="*/ 19050 h 227012"/>
                    <a:gd name="connsiteX15" fmla="*/ 32809 w 135997"/>
                    <a:gd name="connsiteY15" fmla="*/ 0 h 227012"/>
                    <a:gd name="connsiteX16" fmla="*/ 1059 w 135997"/>
                    <a:gd name="connsiteY16" fmla="*/ 31750 h 227012"/>
                    <a:gd name="connsiteX0" fmla="*/ 1059 w 135997"/>
                    <a:gd name="connsiteY0" fmla="*/ 31750 h 227012"/>
                    <a:gd name="connsiteX1" fmla="*/ 4234 w 135997"/>
                    <a:gd name="connsiteY1" fmla="*/ 47625 h 227012"/>
                    <a:gd name="connsiteX2" fmla="*/ 2647 w 135997"/>
                    <a:gd name="connsiteY2" fmla="*/ 79375 h 227012"/>
                    <a:gd name="connsiteX3" fmla="*/ 45509 w 135997"/>
                    <a:gd name="connsiteY3" fmla="*/ 147638 h 227012"/>
                    <a:gd name="connsiteX4" fmla="*/ 48684 w 135997"/>
                    <a:gd name="connsiteY4" fmla="*/ 111125 h 227012"/>
                    <a:gd name="connsiteX5" fmla="*/ 89959 w 135997"/>
                    <a:gd name="connsiteY5" fmla="*/ 166688 h 227012"/>
                    <a:gd name="connsiteX6" fmla="*/ 101072 w 135997"/>
                    <a:gd name="connsiteY6" fmla="*/ 196850 h 227012"/>
                    <a:gd name="connsiteX7" fmla="*/ 135997 w 135997"/>
                    <a:gd name="connsiteY7" fmla="*/ 227012 h 227012"/>
                    <a:gd name="connsiteX8" fmla="*/ 132821 w 135997"/>
                    <a:gd name="connsiteY8" fmla="*/ 174626 h 227012"/>
                    <a:gd name="connsiteX9" fmla="*/ 109009 w 135997"/>
                    <a:gd name="connsiteY9" fmla="*/ 152400 h 227012"/>
                    <a:gd name="connsiteX10" fmla="*/ 102659 w 135997"/>
                    <a:gd name="connsiteY10" fmla="*/ 133350 h 227012"/>
                    <a:gd name="connsiteX11" fmla="*/ 89959 w 135997"/>
                    <a:gd name="connsiteY11" fmla="*/ 114300 h 227012"/>
                    <a:gd name="connsiteX12" fmla="*/ 83609 w 135997"/>
                    <a:gd name="connsiteY12" fmla="*/ 88900 h 227012"/>
                    <a:gd name="connsiteX13" fmla="*/ 77259 w 135997"/>
                    <a:gd name="connsiteY13" fmla="*/ 69850 h 227012"/>
                    <a:gd name="connsiteX14" fmla="*/ 70909 w 135997"/>
                    <a:gd name="connsiteY14" fmla="*/ 19050 h 227012"/>
                    <a:gd name="connsiteX15" fmla="*/ 32809 w 135997"/>
                    <a:gd name="connsiteY15" fmla="*/ 0 h 227012"/>
                    <a:gd name="connsiteX16" fmla="*/ 1059 w 135997"/>
                    <a:gd name="connsiteY16" fmla="*/ 31750 h 227012"/>
                    <a:gd name="connsiteX0" fmla="*/ 0 w 134938"/>
                    <a:gd name="connsiteY0" fmla="*/ 31750 h 227012"/>
                    <a:gd name="connsiteX1" fmla="*/ 3175 w 134938"/>
                    <a:gd name="connsiteY1" fmla="*/ 47625 h 227012"/>
                    <a:gd name="connsiteX2" fmla="*/ 1588 w 134938"/>
                    <a:gd name="connsiteY2" fmla="*/ 79375 h 227012"/>
                    <a:gd name="connsiteX3" fmla="*/ 23813 w 134938"/>
                    <a:gd name="connsiteY3" fmla="*/ 106363 h 227012"/>
                    <a:gd name="connsiteX4" fmla="*/ 47625 w 134938"/>
                    <a:gd name="connsiteY4" fmla="*/ 111125 h 227012"/>
                    <a:gd name="connsiteX5" fmla="*/ 88900 w 134938"/>
                    <a:gd name="connsiteY5" fmla="*/ 166688 h 227012"/>
                    <a:gd name="connsiteX6" fmla="*/ 100013 w 134938"/>
                    <a:gd name="connsiteY6" fmla="*/ 196850 h 227012"/>
                    <a:gd name="connsiteX7" fmla="*/ 134938 w 134938"/>
                    <a:gd name="connsiteY7" fmla="*/ 227012 h 227012"/>
                    <a:gd name="connsiteX8" fmla="*/ 131762 w 134938"/>
                    <a:gd name="connsiteY8" fmla="*/ 174626 h 227012"/>
                    <a:gd name="connsiteX9" fmla="*/ 107950 w 134938"/>
                    <a:gd name="connsiteY9" fmla="*/ 152400 h 227012"/>
                    <a:gd name="connsiteX10" fmla="*/ 101600 w 134938"/>
                    <a:gd name="connsiteY10" fmla="*/ 133350 h 227012"/>
                    <a:gd name="connsiteX11" fmla="*/ 88900 w 134938"/>
                    <a:gd name="connsiteY11" fmla="*/ 114300 h 227012"/>
                    <a:gd name="connsiteX12" fmla="*/ 82550 w 134938"/>
                    <a:gd name="connsiteY12" fmla="*/ 88900 h 227012"/>
                    <a:gd name="connsiteX13" fmla="*/ 76200 w 134938"/>
                    <a:gd name="connsiteY13" fmla="*/ 69850 h 227012"/>
                    <a:gd name="connsiteX14" fmla="*/ 69850 w 134938"/>
                    <a:gd name="connsiteY14" fmla="*/ 19050 h 227012"/>
                    <a:gd name="connsiteX15" fmla="*/ 31750 w 134938"/>
                    <a:gd name="connsiteY15" fmla="*/ 0 h 227012"/>
                    <a:gd name="connsiteX16" fmla="*/ 0 w 134938"/>
                    <a:gd name="connsiteY16" fmla="*/ 31750 h 227012"/>
                    <a:gd name="connsiteX0" fmla="*/ 0 w 134938"/>
                    <a:gd name="connsiteY0" fmla="*/ 31750 h 227012"/>
                    <a:gd name="connsiteX1" fmla="*/ 3175 w 134938"/>
                    <a:gd name="connsiteY1" fmla="*/ 47625 h 227012"/>
                    <a:gd name="connsiteX2" fmla="*/ 1588 w 134938"/>
                    <a:gd name="connsiteY2" fmla="*/ 79375 h 227012"/>
                    <a:gd name="connsiteX3" fmla="*/ 23813 w 134938"/>
                    <a:gd name="connsiteY3" fmla="*/ 106363 h 227012"/>
                    <a:gd name="connsiteX4" fmla="*/ 44450 w 134938"/>
                    <a:gd name="connsiteY4" fmla="*/ 127000 h 227012"/>
                    <a:gd name="connsiteX5" fmla="*/ 88900 w 134938"/>
                    <a:gd name="connsiteY5" fmla="*/ 166688 h 227012"/>
                    <a:gd name="connsiteX6" fmla="*/ 100013 w 134938"/>
                    <a:gd name="connsiteY6" fmla="*/ 196850 h 227012"/>
                    <a:gd name="connsiteX7" fmla="*/ 134938 w 134938"/>
                    <a:gd name="connsiteY7" fmla="*/ 227012 h 227012"/>
                    <a:gd name="connsiteX8" fmla="*/ 131762 w 134938"/>
                    <a:gd name="connsiteY8" fmla="*/ 174626 h 227012"/>
                    <a:gd name="connsiteX9" fmla="*/ 107950 w 134938"/>
                    <a:gd name="connsiteY9" fmla="*/ 152400 h 227012"/>
                    <a:gd name="connsiteX10" fmla="*/ 101600 w 134938"/>
                    <a:gd name="connsiteY10" fmla="*/ 133350 h 227012"/>
                    <a:gd name="connsiteX11" fmla="*/ 88900 w 134938"/>
                    <a:gd name="connsiteY11" fmla="*/ 114300 h 227012"/>
                    <a:gd name="connsiteX12" fmla="*/ 82550 w 134938"/>
                    <a:gd name="connsiteY12" fmla="*/ 88900 h 227012"/>
                    <a:gd name="connsiteX13" fmla="*/ 76200 w 134938"/>
                    <a:gd name="connsiteY13" fmla="*/ 69850 h 227012"/>
                    <a:gd name="connsiteX14" fmla="*/ 69850 w 134938"/>
                    <a:gd name="connsiteY14" fmla="*/ 19050 h 227012"/>
                    <a:gd name="connsiteX15" fmla="*/ 31750 w 134938"/>
                    <a:gd name="connsiteY15" fmla="*/ 0 h 227012"/>
                    <a:gd name="connsiteX16" fmla="*/ 0 w 134938"/>
                    <a:gd name="connsiteY16" fmla="*/ 31750 h 22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938" h="227012">
                      <a:moveTo>
                        <a:pt x="0" y="31750"/>
                      </a:moveTo>
                      <a:cubicBezTo>
                        <a:pt x="4233" y="38100"/>
                        <a:pt x="2910" y="39688"/>
                        <a:pt x="3175" y="47625"/>
                      </a:cubicBezTo>
                      <a:cubicBezTo>
                        <a:pt x="3440" y="55562"/>
                        <a:pt x="-1852" y="69585"/>
                        <a:pt x="1588" y="79375"/>
                      </a:cubicBezTo>
                      <a:cubicBezTo>
                        <a:pt x="5028" y="89165"/>
                        <a:pt x="16669" y="98426"/>
                        <a:pt x="23813" y="106363"/>
                      </a:cubicBezTo>
                      <a:cubicBezTo>
                        <a:pt x="30957" y="114300"/>
                        <a:pt x="33633" y="119789"/>
                        <a:pt x="44450" y="127000"/>
                      </a:cubicBezTo>
                      <a:cubicBezTo>
                        <a:pt x="64576" y="157189"/>
                        <a:pt x="79640" y="155046"/>
                        <a:pt x="88900" y="166688"/>
                      </a:cubicBezTo>
                      <a:cubicBezTo>
                        <a:pt x="98161" y="178330"/>
                        <a:pt x="92340" y="186796"/>
                        <a:pt x="100013" y="196850"/>
                      </a:cubicBezTo>
                      <a:cubicBezTo>
                        <a:pt x="107686" y="206904"/>
                        <a:pt x="128588" y="222779"/>
                        <a:pt x="134938" y="227012"/>
                      </a:cubicBezTo>
                      <a:cubicBezTo>
                        <a:pt x="118569" y="202458"/>
                        <a:pt x="136260" y="187061"/>
                        <a:pt x="131762" y="174626"/>
                      </a:cubicBezTo>
                      <a:cubicBezTo>
                        <a:pt x="127264" y="162191"/>
                        <a:pt x="112977" y="159279"/>
                        <a:pt x="107950" y="152400"/>
                      </a:cubicBezTo>
                      <a:cubicBezTo>
                        <a:pt x="102923" y="145521"/>
                        <a:pt x="104593" y="139337"/>
                        <a:pt x="101600" y="133350"/>
                      </a:cubicBezTo>
                      <a:cubicBezTo>
                        <a:pt x="98187" y="126524"/>
                        <a:pt x="93133" y="120650"/>
                        <a:pt x="88900" y="114300"/>
                      </a:cubicBezTo>
                      <a:cubicBezTo>
                        <a:pt x="86783" y="105833"/>
                        <a:pt x="84948" y="97291"/>
                        <a:pt x="82550" y="88900"/>
                      </a:cubicBezTo>
                      <a:cubicBezTo>
                        <a:pt x="80711" y="82464"/>
                        <a:pt x="77397" y="76436"/>
                        <a:pt x="76200" y="69850"/>
                      </a:cubicBezTo>
                      <a:cubicBezTo>
                        <a:pt x="73147" y="53060"/>
                        <a:pt x="76188" y="34895"/>
                        <a:pt x="69850" y="19050"/>
                      </a:cubicBezTo>
                      <a:cubicBezTo>
                        <a:pt x="66062" y="9581"/>
                        <a:pt x="39769" y="2673"/>
                        <a:pt x="31750" y="0"/>
                      </a:cubicBezTo>
                      <a:lnTo>
                        <a:pt x="0" y="317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</p:grpSp>
        </p:grp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AE6CF955-3BD9-421E-BE67-803CAB0DFD3D}"/>
                </a:ext>
              </a:extLst>
            </p:cNvPr>
            <p:cNvSpPr/>
            <p:nvPr/>
          </p:nvSpPr>
          <p:spPr>
            <a:xfrm>
              <a:off x="8113069" y="2648772"/>
              <a:ext cx="916540" cy="884208"/>
            </a:xfrm>
            <a:custGeom>
              <a:avLst/>
              <a:gdLst>
                <a:gd name="connsiteX0" fmla="*/ 31750 w 1111250"/>
                <a:gd name="connsiteY0" fmla="*/ 304800 h 1117600"/>
                <a:gd name="connsiteX1" fmla="*/ 31750 w 1111250"/>
                <a:gd name="connsiteY1" fmla="*/ 304800 h 1117600"/>
                <a:gd name="connsiteX2" fmla="*/ 69850 w 1111250"/>
                <a:gd name="connsiteY2" fmla="*/ 260350 h 1117600"/>
                <a:gd name="connsiteX3" fmla="*/ 82550 w 1111250"/>
                <a:gd name="connsiteY3" fmla="*/ 241300 h 1117600"/>
                <a:gd name="connsiteX4" fmla="*/ 120650 w 1111250"/>
                <a:gd name="connsiteY4" fmla="*/ 215900 h 1117600"/>
                <a:gd name="connsiteX5" fmla="*/ 152400 w 1111250"/>
                <a:gd name="connsiteY5" fmla="*/ 222250 h 1117600"/>
                <a:gd name="connsiteX6" fmla="*/ 190500 w 1111250"/>
                <a:gd name="connsiteY6" fmla="*/ 247650 h 1117600"/>
                <a:gd name="connsiteX7" fmla="*/ 209550 w 1111250"/>
                <a:gd name="connsiteY7" fmla="*/ 254000 h 1117600"/>
                <a:gd name="connsiteX8" fmla="*/ 228600 w 1111250"/>
                <a:gd name="connsiteY8" fmla="*/ 241300 h 1117600"/>
                <a:gd name="connsiteX9" fmla="*/ 241300 w 1111250"/>
                <a:gd name="connsiteY9" fmla="*/ 203200 h 1117600"/>
                <a:gd name="connsiteX10" fmla="*/ 215900 w 1111250"/>
                <a:gd name="connsiteY10" fmla="*/ 171450 h 1117600"/>
                <a:gd name="connsiteX11" fmla="*/ 184150 w 1111250"/>
                <a:gd name="connsiteY11" fmla="*/ 114300 h 1117600"/>
                <a:gd name="connsiteX12" fmla="*/ 190500 w 1111250"/>
                <a:gd name="connsiteY12" fmla="*/ 76200 h 1117600"/>
                <a:gd name="connsiteX13" fmla="*/ 260350 w 1111250"/>
                <a:gd name="connsiteY13" fmla="*/ 31750 h 1117600"/>
                <a:gd name="connsiteX14" fmla="*/ 317500 w 1111250"/>
                <a:gd name="connsiteY14" fmla="*/ 12700 h 1117600"/>
                <a:gd name="connsiteX15" fmla="*/ 336550 w 1111250"/>
                <a:gd name="connsiteY15" fmla="*/ 6350 h 1117600"/>
                <a:gd name="connsiteX16" fmla="*/ 381000 w 1111250"/>
                <a:gd name="connsiteY16" fmla="*/ 0 h 1117600"/>
                <a:gd name="connsiteX17" fmla="*/ 501650 w 1111250"/>
                <a:gd name="connsiteY17" fmla="*/ 6350 h 1117600"/>
                <a:gd name="connsiteX18" fmla="*/ 520700 w 1111250"/>
                <a:gd name="connsiteY18" fmla="*/ 19050 h 1117600"/>
                <a:gd name="connsiteX19" fmla="*/ 539750 w 1111250"/>
                <a:gd name="connsiteY19" fmla="*/ 25400 h 1117600"/>
                <a:gd name="connsiteX20" fmla="*/ 577850 w 1111250"/>
                <a:gd name="connsiteY20" fmla="*/ 57150 h 1117600"/>
                <a:gd name="connsiteX21" fmla="*/ 590550 w 1111250"/>
                <a:gd name="connsiteY21" fmla="*/ 76200 h 1117600"/>
                <a:gd name="connsiteX22" fmla="*/ 596900 w 1111250"/>
                <a:gd name="connsiteY22" fmla="*/ 95250 h 1117600"/>
                <a:gd name="connsiteX23" fmla="*/ 603250 w 1111250"/>
                <a:gd name="connsiteY23" fmla="*/ 152400 h 1117600"/>
                <a:gd name="connsiteX24" fmla="*/ 615950 w 1111250"/>
                <a:gd name="connsiteY24" fmla="*/ 171450 h 1117600"/>
                <a:gd name="connsiteX25" fmla="*/ 666750 w 1111250"/>
                <a:gd name="connsiteY25" fmla="*/ 203200 h 1117600"/>
                <a:gd name="connsiteX26" fmla="*/ 723900 w 1111250"/>
                <a:gd name="connsiteY26" fmla="*/ 196850 h 1117600"/>
                <a:gd name="connsiteX27" fmla="*/ 742950 w 1111250"/>
                <a:gd name="connsiteY27" fmla="*/ 184150 h 1117600"/>
                <a:gd name="connsiteX28" fmla="*/ 762000 w 1111250"/>
                <a:gd name="connsiteY28" fmla="*/ 177800 h 1117600"/>
                <a:gd name="connsiteX29" fmla="*/ 774700 w 1111250"/>
                <a:gd name="connsiteY29" fmla="*/ 158750 h 1117600"/>
                <a:gd name="connsiteX30" fmla="*/ 793750 w 1111250"/>
                <a:gd name="connsiteY30" fmla="*/ 120650 h 1117600"/>
                <a:gd name="connsiteX31" fmla="*/ 812800 w 1111250"/>
                <a:gd name="connsiteY31" fmla="*/ 114300 h 1117600"/>
                <a:gd name="connsiteX32" fmla="*/ 952500 w 1111250"/>
                <a:gd name="connsiteY32" fmla="*/ 120650 h 1117600"/>
                <a:gd name="connsiteX33" fmla="*/ 971550 w 1111250"/>
                <a:gd name="connsiteY33" fmla="*/ 139700 h 1117600"/>
                <a:gd name="connsiteX34" fmla="*/ 996950 w 1111250"/>
                <a:gd name="connsiteY34" fmla="*/ 177800 h 1117600"/>
                <a:gd name="connsiteX35" fmla="*/ 1022350 w 1111250"/>
                <a:gd name="connsiteY35" fmla="*/ 234950 h 1117600"/>
                <a:gd name="connsiteX36" fmla="*/ 1041400 w 1111250"/>
                <a:gd name="connsiteY36" fmla="*/ 247650 h 1117600"/>
                <a:gd name="connsiteX37" fmla="*/ 1060450 w 1111250"/>
                <a:gd name="connsiteY37" fmla="*/ 304800 h 1117600"/>
                <a:gd name="connsiteX38" fmla="*/ 1066800 w 1111250"/>
                <a:gd name="connsiteY38" fmla="*/ 323850 h 1117600"/>
                <a:gd name="connsiteX39" fmla="*/ 1085850 w 1111250"/>
                <a:gd name="connsiteY39" fmla="*/ 349250 h 1117600"/>
                <a:gd name="connsiteX40" fmla="*/ 1111250 w 1111250"/>
                <a:gd name="connsiteY40" fmla="*/ 406400 h 1117600"/>
                <a:gd name="connsiteX41" fmla="*/ 1104900 w 1111250"/>
                <a:gd name="connsiteY41" fmla="*/ 444500 h 1117600"/>
                <a:gd name="connsiteX42" fmla="*/ 1092200 w 1111250"/>
                <a:gd name="connsiteY42" fmla="*/ 463550 h 1117600"/>
                <a:gd name="connsiteX43" fmla="*/ 1085850 w 1111250"/>
                <a:gd name="connsiteY43" fmla="*/ 482600 h 1117600"/>
                <a:gd name="connsiteX44" fmla="*/ 1060450 w 1111250"/>
                <a:gd name="connsiteY44" fmla="*/ 520700 h 1117600"/>
                <a:gd name="connsiteX45" fmla="*/ 1035050 w 1111250"/>
                <a:gd name="connsiteY45" fmla="*/ 558800 h 1117600"/>
                <a:gd name="connsiteX46" fmla="*/ 1022350 w 1111250"/>
                <a:gd name="connsiteY46" fmla="*/ 577850 h 1117600"/>
                <a:gd name="connsiteX47" fmla="*/ 1016000 w 1111250"/>
                <a:gd name="connsiteY47" fmla="*/ 596900 h 1117600"/>
                <a:gd name="connsiteX48" fmla="*/ 1009650 w 1111250"/>
                <a:gd name="connsiteY48" fmla="*/ 635000 h 1117600"/>
                <a:gd name="connsiteX49" fmla="*/ 984250 w 1111250"/>
                <a:gd name="connsiteY49" fmla="*/ 673100 h 1117600"/>
                <a:gd name="connsiteX50" fmla="*/ 952500 w 1111250"/>
                <a:gd name="connsiteY50" fmla="*/ 698500 h 1117600"/>
                <a:gd name="connsiteX51" fmla="*/ 946150 w 1111250"/>
                <a:gd name="connsiteY51" fmla="*/ 679450 h 1117600"/>
                <a:gd name="connsiteX52" fmla="*/ 933450 w 1111250"/>
                <a:gd name="connsiteY52" fmla="*/ 628650 h 1117600"/>
                <a:gd name="connsiteX53" fmla="*/ 920750 w 1111250"/>
                <a:gd name="connsiteY53" fmla="*/ 609600 h 1117600"/>
                <a:gd name="connsiteX54" fmla="*/ 908050 w 1111250"/>
                <a:gd name="connsiteY54" fmla="*/ 558800 h 1117600"/>
                <a:gd name="connsiteX55" fmla="*/ 901700 w 1111250"/>
                <a:gd name="connsiteY55" fmla="*/ 533400 h 1117600"/>
                <a:gd name="connsiteX56" fmla="*/ 882650 w 1111250"/>
                <a:gd name="connsiteY56" fmla="*/ 520700 h 1117600"/>
                <a:gd name="connsiteX57" fmla="*/ 863600 w 1111250"/>
                <a:gd name="connsiteY57" fmla="*/ 533400 h 1117600"/>
                <a:gd name="connsiteX58" fmla="*/ 850900 w 1111250"/>
                <a:gd name="connsiteY58" fmla="*/ 571500 h 1117600"/>
                <a:gd name="connsiteX59" fmla="*/ 863600 w 1111250"/>
                <a:gd name="connsiteY59" fmla="*/ 615950 h 1117600"/>
                <a:gd name="connsiteX60" fmla="*/ 876300 w 1111250"/>
                <a:gd name="connsiteY60" fmla="*/ 635000 h 1117600"/>
                <a:gd name="connsiteX61" fmla="*/ 869950 w 1111250"/>
                <a:gd name="connsiteY61" fmla="*/ 685800 h 1117600"/>
                <a:gd name="connsiteX62" fmla="*/ 863600 w 1111250"/>
                <a:gd name="connsiteY62" fmla="*/ 749300 h 1117600"/>
                <a:gd name="connsiteX63" fmla="*/ 825500 w 1111250"/>
                <a:gd name="connsiteY63" fmla="*/ 774700 h 1117600"/>
                <a:gd name="connsiteX64" fmla="*/ 819150 w 1111250"/>
                <a:gd name="connsiteY64" fmla="*/ 793750 h 1117600"/>
                <a:gd name="connsiteX65" fmla="*/ 825500 w 1111250"/>
                <a:gd name="connsiteY65" fmla="*/ 812800 h 1117600"/>
                <a:gd name="connsiteX66" fmla="*/ 838200 w 1111250"/>
                <a:gd name="connsiteY66" fmla="*/ 857250 h 1117600"/>
                <a:gd name="connsiteX67" fmla="*/ 825500 w 1111250"/>
                <a:gd name="connsiteY67" fmla="*/ 895350 h 1117600"/>
                <a:gd name="connsiteX68" fmla="*/ 800100 w 1111250"/>
                <a:gd name="connsiteY68" fmla="*/ 933450 h 1117600"/>
                <a:gd name="connsiteX69" fmla="*/ 812800 w 1111250"/>
                <a:gd name="connsiteY69" fmla="*/ 952500 h 1117600"/>
                <a:gd name="connsiteX70" fmla="*/ 812800 w 1111250"/>
                <a:gd name="connsiteY70" fmla="*/ 1028700 h 1117600"/>
                <a:gd name="connsiteX71" fmla="*/ 787400 w 1111250"/>
                <a:gd name="connsiteY71" fmla="*/ 1047750 h 1117600"/>
                <a:gd name="connsiteX72" fmla="*/ 762000 w 1111250"/>
                <a:gd name="connsiteY72" fmla="*/ 1073150 h 1117600"/>
                <a:gd name="connsiteX73" fmla="*/ 749300 w 1111250"/>
                <a:gd name="connsiteY73" fmla="*/ 1092200 h 1117600"/>
                <a:gd name="connsiteX74" fmla="*/ 711200 w 1111250"/>
                <a:gd name="connsiteY74" fmla="*/ 1117600 h 1117600"/>
                <a:gd name="connsiteX75" fmla="*/ 685800 w 1111250"/>
                <a:gd name="connsiteY75" fmla="*/ 1111250 h 1117600"/>
                <a:gd name="connsiteX76" fmla="*/ 679450 w 1111250"/>
                <a:gd name="connsiteY76" fmla="*/ 1085850 h 1117600"/>
                <a:gd name="connsiteX77" fmla="*/ 635000 w 1111250"/>
                <a:gd name="connsiteY77" fmla="*/ 1022350 h 1117600"/>
                <a:gd name="connsiteX78" fmla="*/ 615950 w 1111250"/>
                <a:gd name="connsiteY78" fmla="*/ 1016000 h 1117600"/>
                <a:gd name="connsiteX79" fmla="*/ 596900 w 1111250"/>
                <a:gd name="connsiteY79" fmla="*/ 996950 h 1117600"/>
                <a:gd name="connsiteX80" fmla="*/ 590550 w 1111250"/>
                <a:gd name="connsiteY80" fmla="*/ 971550 h 1117600"/>
                <a:gd name="connsiteX81" fmla="*/ 577850 w 1111250"/>
                <a:gd name="connsiteY81" fmla="*/ 946150 h 1117600"/>
                <a:gd name="connsiteX82" fmla="*/ 546100 w 1111250"/>
                <a:gd name="connsiteY82" fmla="*/ 952500 h 1117600"/>
                <a:gd name="connsiteX83" fmla="*/ 520700 w 1111250"/>
                <a:gd name="connsiteY83" fmla="*/ 958850 h 1117600"/>
                <a:gd name="connsiteX84" fmla="*/ 501650 w 1111250"/>
                <a:gd name="connsiteY84" fmla="*/ 952500 h 1117600"/>
                <a:gd name="connsiteX85" fmla="*/ 482600 w 1111250"/>
                <a:gd name="connsiteY85" fmla="*/ 908050 h 1117600"/>
                <a:gd name="connsiteX86" fmla="*/ 476250 w 1111250"/>
                <a:gd name="connsiteY86" fmla="*/ 793750 h 1117600"/>
                <a:gd name="connsiteX87" fmla="*/ 469900 w 1111250"/>
                <a:gd name="connsiteY87" fmla="*/ 768350 h 1117600"/>
                <a:gd name="connsiteX88" fmla="*/ 457200 w 1111250"/>
                <a:gd name="connsiteY88" fmla="*/ 749300 h 1117600"/>
                <a:gd name="connsiteX89" fmla="*/ 400050 w 1111250"/>
                <a:gd name="connsiteY89" fmla="*/ 730250 h 1117600"/>
                <a:gd name="connsiteX90" fmla="*/ 374650 w 1111250"/>
                <a:gd name="connsiteY90" fmla="*/ 723900 h 1117600"/>
                <a:gd name="connsiteX91" fmla="*/ 336550 w 1111250"/>
                <a:gd name="connsiteY91" fmla="*/ 685800 h 1117600"/>
                <a:gd name="connsiteX92" fmla="*/ 317500 w 1111250"/>
                <a:gd name="connsiteY92" fmla="*/ 673100 h 1117600"/>
                <a:gd name="connsiteX93" fmla="*/ 279400 w 1111250"/>
                <a:gd name="connsiteY93" fmla="*/ 647700 h 1117600"/>
                <a:gd name="connsiteX94" fmla="*/ 254000 w 1111250"/>
                <a:gd name="connsiteY94" fmla="*/ 609600 h 1117600"/>
                <a:gd name="connsiteX95" fmla="*/ 241300 w 1111250"/>
                <a:gd name="connsiteY95" fmla="*/ 590550 h 1117600"/>
                <a:gd name="connsiteX96" fmla="*/ 222250 w 1111250"/>
                <a:gd name="connsiteY96" fmla="*/ 577850 h 1117600"/>
                <a:gd name="connsiteX97" fmla="*/ 196850 w 1111250"/>
                <a:gd name="connsiteY97" fmla="*/ 558800 h 1117600"/>
                <a:gd name="connsiteX98" fmla="*/ 177800 w 1111250"/>
                <a:gd name="connsiteY98" fmla="*/ 546100 h 1117600"/>
                <a:gd name="connsiteX99" fmla="*/ 152400 w 1111250"/>
                <a:gd name="connsiteY99" fmla="*/ 520700 h 1117600"/>
                <a:gd name="connsiteX100" fmla="*/ 127000 w 1111250"/>
                <a:gd name="connsiteY100" fmla="*/ 508000 h 1117600"/>
                <a:gd name="connsiteX101" fmla="*/ 57150 w 1111250"/>
                <a:gd name="connsiteY101" fmla="*/ 495300 h 1117600"/>
                <a:gd name="connsiteX102" fmla="*/ 6350 w 1111250"/>
                <a:gd name="connsiteY102" fmla="*/ 450850 h 1117600"/>
                <a:gd name="connsiteX103" fmla="*/ 0 w 1111250"/>
                <a:gd name="connsiteY103" fmla="*/ 431800 h 1117600"/>
                <a:gd name="connsiteX104" fmla="*/ 31750 w 1111250"/>
                <a:gd name="connsiteY104" fmla="*/ 387350 h 1117600"/>
                <a:gd name="connsiteX105" fmla="*/ 63500 w 1111250"/>
                <a:gd name="connsiteY105" fmla="*/ 355600 h 1117600"/>
                <a:gd name="connsiteX106" fmla="*/ 57150 w 1111250"/>
                <a:gd name="connsiteY106" fmla="*/ 304800 h 1117600"/>
                <a:gd name="connsiteX107" fmla="*/ 31750 w 1111250"/>
                <a:gd name="connsiteY107" fmla="*/ 304800 h 1117600"/>
                <a:gd name="connsiteX0" fmla="*/ 52388 w 1131888"/>
                <a:gd name="connsiteY0" fmla="*/ 304800 h 1117600"/>
                <a:gd name="connsiteX1" fmla="*/ 52388 w 1131888"/>
                <a:gd name="connsiteY1" fmla="*/ 304800 h 1117600"/>
                <a:gd name="connsiteX2" fmla="*/ 90488 w 1131888"/>
                <a:gd name="connsiteY2" fmla="*/ 260350 h 1117600"/>
                <a:gd name="connsiteX3" fmla="*/ 103188 w 1131888"/>
                <a:gd name="connsiteY3" fmla="*/ 241300 h 1117600"/>
                <a:gd name="connsiteX4" fmla="*/ 141288 w 1131888"/>
                <a:gd name="connsiteY4" fmla="*/ 215900 h 1117600"/>
                <a:gd name="connsiteX5" fmla="*/ 173038 w 1131888"/>
                <a:gd name="connsiteY5" fmla="*/ 222250 h 1117600"/>
                <a:gd name="connsiteX6" fmla="*/ 211138 w 1131888"/>
                <a:gd name="connsiteY6" fmla="*/ 247650 h 1117600"/>
                <a:gd name="connsiteX7" fmla="*/ 230188 w 1131888"/>
                <a:gd name="connsiteY7" fmla="*/ 254000 h 1117600"/>
                <a:gd name="connsiteX8" fmla="*/ 249238 w 1131888"/>
                <a:gd name="connsiteY8" fmla="*/ 241300 h 1117600"/>
                <a:gd name="connsiteX9" fmla="*/ 261938 w 1131888"/>
                <a:gd name="connsiteY9" fmla="*/ 203200 h 1117600"/>
                <a:gd name="connsiteX10" fmla="*/ 236538 w 1131888"/>
                <a:gd name="connsiteY10" fmla="*/ 171450 h 1117600"/>
                <a:gd name="connsiteX11" fmla="*/ 204788 w 1131888"/>
                <a:gd name="connsiteY11" fmla="*/ 114300 h 1117600"/>
                <a:gd name="connsiteX12" fmla="*/ 211138 w 1131888"/>
                <a:gd name="connsiteY12" fmla="*/ 76200 h 1117600"/>
                <a:gd name="connsiteX13" fmla="*/ 280988 w 1131888"/>
                <a:gd name="connsiteY13" fmla="*/ 31750 h 1117600"/>
                <a:gd name="connsiteX14" fmla="*/ 338138 w 1131888"/>
                <a:gd name="connsiteY14" fmla="*/ 12700 h 1117600"/>
                <a:gd name="connsiteX15" fmla="*/ 357188 w 1131888"/>
                <a:gd name="connsiteY15" fmla="*/ 6350 h 1117600"/>
                <a:gd name="connsiteX16" fmla="*/ 401638 w 1131888"/>
                <a:gd name="connsiteY16" fmla="*/ 0 h 1117600"/>
                <a:gd name="connsiteX17" fmla="*/ 522288 w 1131888"/>
                <a:gd name="connsiteY17" fmla="*/ 6350 h 1117600"/>
                <a:gd name="connsiteX18" fmla="*/ 541338 w 1131888"/>
                <a:gd name="connsiteY18" fmla="*/ 19050 h 1117600"/>
                <a:gd name="connsiteX19" fmla="*/ 560388 w 1131888"/>
                <a:gd name="connsiteY19" fmla="*/ 25400 h 1117600"/>
                <a:gd name="connsiteX20" fmla="*/ 598488 w 1131888"/>
                <a:gd name="connsiteY20" fmla="*/ 57150 h 1117600"/>
                <a:gd name="connsiteX21" fmla="*/ 611188 w 1131888"/>
                <a:gd name="connsiteY21" fmla="*/ 76200 h 1117600"/>
                <a:gd name="connsiteX22" fmla="*/ 617538 w 1131888"/>
                <a:gd name="connsiteY22" fmla="*/ 95250 h 1117600"/>
                <a:gd name="connsiteX23" fmla="*/ 623888 w 1131888"/>
                <a:gd name="connsiteY23" fmla="*/ 152400 h 1117600"/>
                <a:gd name="connsiteX24" fmla="*/ 636588 w 1131888"/>
                <a:gd name="connsiteY24" fmla="*/ 171450 h 1117600"/>
                <a:gd name="connsiteX25" fmla="*/ 687388 w 1131888"/>
                <a:gd name="connsiteY25" fmla="*/ 203200 h 1117600"/>
                <a:gd name="connsiteX26" fmla="*/ 744538 w 1131888"/>
                <a:gd name="connsiteY26" fmla="*/ 196850 h 1117600"/>
                <a:gd name="connsiteX27" fmla="*/ 763588 w 1131888"/>
                <a:gd name="connsiteY27" fmla="*/ 184150 h 1117600"/>
                <a:gd name="connsiteX28" fmla="*/ 782638 w 1131888"/>
                <a:gd name="connsiteY28" fmla="*/ 177800 h 1117600"/>
                <a:gd name="connsiteX29" fmla="*/ 795338 w 1131888"/>
                <a:gd name="connsiteY29" fmla="*/ 158750 h 1117600"/>
                <a:gd name="connsiteX30" fmla="*/ 814388 w 1131888"/>
                <a:gd name="connsiteY30" fmla="*/ 120650 h 1117600"/>
                <a:gd name="connsiteX31" fmla="*/ 833438 w 1131888"/>
                <a:gd name="connsiteY31" fmla="*/ 114300 h 1117600"/>
                <a:gd name="connsiteX32" fmla="*/ 973138 w 1131888"/>
                <a:gd name="connsiteY32" fmla="*/ 120650 h 1117600"/>
                <a:gd name="connsiteX33" fmla="*/ 992188 w 1131888"/>
                <a:gd name="connsiteY33" fmla="*/ 139700 h 1117600"/>
                <a:gd name="connsiteX34" fmla="*/ 1017588 w 1131888"/>
                <a:gd name="connsiteY34" fmla="*/ 177800 h 1117600"/>
                <a:gd name="connsiteX35" fmla="*/ 1042988 w 1131888"/>
                <a:gd name="connsiteY35" fmla="*/ 234950 h 1117600"/>
                <a:gd name="connsiteX36" fmla="*/ 1062038 w 1131888"/>
                <a:gd name="connsiteY36" fmla="*/ 247650 h 1117600"/>
                <a:gd name="connsiteX37" fmla="*/ 1081088 w 1131888"/>
                <a:gd name="connsiteY37" fmla="*/ 304800 h 1117600"/>
                <a:gd name="connsiteX38" fmla="*/ 1087438 w 1131888"/>
                <a:gd name="connsiteY38" fmla="*/ 323850 h 1117600"/>
                <a:gd name="connsiteX39" fmla="*/ 1106488 w 1131888"/>
                <a:gd name="connsiteY39" fmla="*/ 349250 h 1117600"/>
                <a:gd name="connsiteX40" fmla="*/ 1131888 w 1131888"/>
                <a:gd name="connsiteY40" fmla="*/ 406400 h 1117600"/>
                <a:gd name="connsiteX41" fmla="*/ 1125538 w 1131888"/>
                <a:gd name="connsiteY41" fmla="*/ 444500 h 1117600"/>
                <a:gd name="connsiteX42" fmla="*/ 1112838 w 1131888"/>
                <a:gd name="connsiteY42" fmla="*/ 463550 h 1117600"/>
                <a:gd name="connsiteX43" fmla="*/ 1106488 w 1131888"/>
                <a:gd name="connsiteY43" fmla="*/ 482600 h 1117600"/>
                <a:gd name="connsiteX44" fmla="*/ 1081088 w 1131888"/>
                <a:gd name="connsiteY44" fmla="*/ 520700 h 1117600"/>
                <a:gd name="connsiteX45" fmla="*/ 1055688 w 1131888"/>
                <a:gd name="connsiteY45" fmla="*/ 558800 h 1117600"/>
                <a:gd name="connsiteX46" fmla="*/ 1042988 w 1131888"/>
                <a:gd name="connsiteY46" fmla="*/ 577850 h 1117600"/>
                <a:gd name="connsiteX47" fmla="*/ 1036638 w 1131888"/>
                <a:gd name="connsiteY47" fmla="*/ 596900 h 1117600"/>
                <a:gd name="connsiteX48" fmla="*/ 1030288 w 1131888"/>
                <a:gd name="connsiteY48" fmla="*/ 635000 h 1117600"/>
                <a:gd name="connsiteX49" fmla="*/ 1004888 w 1131888"/>
                <a:gd name="connsiteY49" fmla="*/ 673100 h 1117600"/>
                <a:gd name="connsiteX50" fmla="*/ 973138 w 1131888"/>
                <a:gd name="connsiteY50" fmla="*/ 698500 h 1117600"/>
                <a:gd name="connsiteX51" fmla="*/ 966788 w 1131888"/>
                <a:gd name="connsiteY51" fmla="*/ 679450 h 1117600"/>
                <a:gd name="connsiteX52" fmla="*/ 954088 w 1131888"/>
                <a:gd name="connsiteY52" fmla="*/ 628650 h 1117600"/>
                <a:gd name="connsiteX53" fmla="*/ 941388 w 1131888"/>
                <a:gd name="connsiteY53" fmla="*/ 609600 h 1117600"/>
                <a:gd name="connsiteX54" fmla="*/ 928688 w 1131888"/>
                <a:gd name="connsiteY54" fmla="*/ 558800 h 1117600"/>
                <a:gd name="connsiteX55" fmla="*/ 922338 w 1131888"/>
                <a:gd name="connsiteY55" fmla="*/ 533400 h 1117600"/>
                <a:gd name="connsiteX56" fmla="*/ 903288 w 1131888"/>
                <a:gd name="connsiteY56" fmla="*/ 520700 h 1117600"/>
                <a:gd name="connsiteX57" fmla="*/ 884238 w 1131888"/>
                <a:gd name="connsiteY57" fmla="*/ 533400 h 1117600"/>
                <a:gd name="connsiteX58" fmla="*/ 871538 w 1131888"/>
                <a:gd name="connsiteY58" fmla="*/ 571500 h 1117600"/>
                <a:gd name="connsiteX59" fmla="*/ 884238 w 1131888"/>
                <a:gd name="connsiteY59" fmla="*/ 615950 h 1117600"/>
                <a:gd name="connsiteX60" fmla="*/ 896938 w 1131888"/>
                <a:gd name="connsiteY60" fmla="*/ 635000 h 1117600"/>
                <a:gd name="connsiteX61" fmla="*/ 890588 w 1131888"/>
                <a:gd name="connsiteY61" fmla="*/ 685800 h 1117600"/>
                <a:gd name="connsiteX62" fmla="*/ 884238 w 1131888"/>
                <a:gd name="connsiteY62" fmla="*/ 749300 h 1117600"/>
                <a:gd name="connsiteX63" fmla="*/ 846138 w 1131888"/>
                <a:gd name="connsiteY63" fmla="*/ 774700 h 1117600"/>
                <a:gd name="connsiteX64" fmla="*/ 839788 w 1131888"/>
                <a:gd name="connsiteY64" fmla="*/ 793750 h 1117600"/>
                <a:gd name="connsiteX65" fmla="*/ 846138 w 1131888"/>
                <a:gd name="connsiteY65" fmla="*/ 812800 h 1117600"/>
                <a:gd name="connsiteX66" fmla="*/ 858838 w 1131888"/>
                <a:gd name="connsiteY66" fmla="*/ 857250 h 1117600"/>
                <a:gd name="connsiteX67" fmla="*/ 846138 w 1131888"/>
                <a:gd name="connsiteY67" fmla="*/ 895350 h 1117600"/>
                <a:gd name="connsiteX68" fmla="*/ 820738 w 1131888"/>
                <a:gd name="connsiteY68" fmla="*/ 933450 h 1117600"/>
                <a:gd name="connsiteX69" fmla="*/ 833438 w 1131888"/>
                <a:gd name="connsiteY69" fmla="*/ 952500 h 1117600"/>
                <a:gd name="connsiteX70" fmla="*/ 833438 w 1131888"/>
                <a:gd name="connsiteY70" fmla="*/ 1028700 h 1117600"/>
                <a:gd name="connsiteX71" fmla="*/ 808038 w 1131888"/>
                <a:gd name="connsiteY71" fmla="*/ 1047750 h 1117600"/>
                <a:gd name="connsiteX72" fmla="*/ 782638 w 1131888"/>
                <a:gd name="connsiteY72" fmla="*/ 1073150 h 1117600"/>
                <a:gd name="connsiteX73" fmla="*/ 769938 w 1131888"/>
                <a:gd name="connsiteY73" fmla="*/ 1092200 h 1117600"/>
                <a:gd name="connsiteX74" fmla="*/ 731838 w 1131888"/>
                <a:gd name="connsiteY74" fmla="*/ 1117600 h 1117600"/>
                <a:gd name="connsiteX75" fmla="*/ 706438 w 1131888"/>
                <a:gd name="connsiteY75" fmla="*/ 1111250 h 1117600"/>
                <a:gd name="connsiteX76" fmla="*/ 700088 w 1131888"/>
                <a:gd name="connsiteY76" fmla="*/ 1085850 h 1117600"/>
                <a:gd name="connsiteX77" fmla="*/ 655638 w 1131888"/>
                <a:gd name="connsiteY77" fmla="*/ 1022350 h 1117600"/>
                <a:gd name="connsiteX78" fmla="*/ 636588 w 1131888"/>
                <a:gd name="connsiteY78" fmla="*/ 1016000 h 1117600"/>
                <a:gd name="connsiteX79" fmla="*/ 617538 w 1131888"/>
                <a:gd name="connsiteY79" fmla="*/ 996950 h 1117600"/>
                <a:gd name="connsiteX80" fmla="*/ 611188 w 1131888"/>
                <a:gd name="connsiteY80" fmla="*/ 971550 h 1117600"/>
                <a:gd name="connsiteX81" fmla="*/ 598488 w 1131888"/>
                <a:gd name="connsiteY81" fmla="*/ 946150 h 1117600"/>
                <a:gd name="connsiteX82" fmla="*/ 566738 w 1131888"/>
                <a:gd name="connsiteY82" fmla="*/ 952500 h 1117600"/>
                <a:gd name="connsiteX83" fmla="*/ 541338 w 1131888"/>
                <a:gd name="connsiteY83" fmla="*/ 958850 h 1117600"/>
                <a:gd name="connsiteX84" fmla="*/ 522288 w 1131888"/>
                <a:gd name="connsiteY84" fmla="*/ 952500 h 1117600"/>
                <a:gd name="connsiteX85" fmla="*/ 503238 w 1131888"/>
                <a:gd name="connsiteY85" fmla="*/ 908050 h 1117600"/>
                <a:gd name="connsiteX86" fmla="*/ 496888 w 1131888"/>
                <a:gd name="connsiteY86" fmla="*/ 793750 h 1117600"/>
                <a:gd name="connsiteX87" fmla="*/ 490538 w 1131888"/>
                <a:gd name="connsiteY87" fmla="*/ 768350 h 1117600"/>
                <a:gd name="connsiteX88" fmla="*/ 477838 w 1131888"/>
                <a:gd name="connsiteY88" fmla="*/ 749300 h 1117600"/>
                <a:gd name="connsiteX89" fmla="*/ 420688 w 1131888"/>
                <a:gd name="connsiteY89" fmla="*/ 730250 h 1117600"/>
                <a:gd name="connsiteX90" fmla="*/ 395288 w 1131888"/>
                <a:gd name="connsiteY90" fmla="*/ 723900 h 1117600"/>
                <a:gd name="connsiteX91" fmla="*/ 357188 w 1131888"/>
                <a:gd name="connsiteY91" fmla="*/ 685800 h 1117600"/>
                <a:gd name="connsiteX92" fmla="*/ 338138 w 1131888"/>
                <a:gd name="connsiteY92" fmla="*/ 673100 h 1117600"/>
                <a:gd name="connsiteX93" fmla="*/ 300038 w 1131888"/>
                <a:gd name="connsiteY93" fmla="*/ 647700 h 1117600"/>
                <a:gd name="connsiteX94" fmla="*/ 274638 w 1131888"/>
                <a:gd name="connsiteY94" fmla="*/ 609600 h 1117600"/>
                <a:gd name="connsiteX95" fmla="*/ 261938 w 1131888"/>
                <a:gd name="connsiteY95" fmla="*/ 590550 h 1117600"/>
                <a:gd name="connsiteX96" fmla="*/ 242888 w 1131888"/>
                <a:gd name="connsiteY96" fmla="*/ 577850 h 1117600"/>
                <a:gd name="connsiteX97" fmla="*/ 217488 w 1131888"/>
                <a:gd name="connsiteY97" fmla="*/ 558800 h 1117600"/>
                <a:gd name="connsiteX98" fmla="*/ 198438 w 1131888"/>
                <a:gd name="connsiteY98" fmla="*/ 546100 h 1117600"/>
                <a:gd name="connsiteX99" fmla="*/ 173038 w 1131888"/>
                <a:gd name="connsiteY99" fmla="*/ 520700 h 1117600"/>
                <a:gd name="connsiteX100" fmla="*/ 147638 w 1131888"/>
                <a:gd name="connsiteY100" fmla="*/ 508000 h 1117600"/>
                <a:gd name="connsiteX101" fmla="*/ 77788 w 1131888"/>
                <a:gd name="connsiteY101" fmla="*/ 495300 h 1117600"/>
                <a:gd name="connsiteX102" fmla="*/ 26988 w 1131888"/>
                <a:gd name="connsiteY102" fmla="*/ 450850 h 1117600"/>
                <a:gd name="connsiteX103" fmla="*/ 0 w 1131888"/>
                <a:gd name="connsiteY103" fmla="*/ 444500 h 1117600"/>
                <a:gd name="connsiteX104" fmla="*/ 52388 w 1131888"/>
                <a:gd name="connsiteY104" fmla="*/ 387350 h 1117600"/>
                <a:gd name="connsiteX105" fmla="*/ 84138 w 1131888"/>
                <a:gd name="connsiteY105" fmla="*/ 355600 h 1117600"/>
                <a:gd name="connsiteX106" fmla="*/ 77788 w 1131888"/>
                <a:gd name="connsiteY106" fmla="*/ 304800 h 1117600"/>
                <a:gd name="connsiteX107" fmla="*/ 52388 w 1131888"/>
                <a:gd name="connsiteY107" fmla="*/ 304800 h 1117600"/>
                <a:gd name="connsiteX0" fmla="*/ 74385 w 1153885"/>
                <a:gd name="connsiteY0" fmla="*/ 304800 h 1117600"/>
                <a:gd name="connsiteX1" fmla="*/ 74385 w 1153885"/>
                <a:gd name="connsiteY1" fmla="*/ 304800 h 1117600"/>
                <a:gd name="connsiteX2" fmla="*/ 112485 w 1153885"/>
                <a:gd name="connsiteY2" fmla="*/ 260350 h 1117600"/>
                <a:gd name="connsiteX3" fmla="*/ 125185 w 1153885"/>
                <a:gd name="connsiteY3" fmla="*/ 241300 h 1117600"/>
                <a:gd name="connsiteX4" fmla="*/ 163285 w 1153885"/>
                <a:gd name="connsiteY4" fmla="*/ 215900 h 1117600"/>
                <a:gd name="connsiteX5" fmla="*/ 195035 w 1153885"/>
                <a:gd name="connsiteY5" fmla="*/ 222250 h 1117600"/>
                <a:gd name="connsiteX6" fmla="*/ 233135 w 1153885"/>
                <a:gd name="connsiteY6" fmla="*/ 247650 h 1117600"/>
                <a:gd name="connsiteX7" fmla="*/ 252185 w 1153885"/>
                <a:gd name="connsiteY7" fmla="*/ 254000 h 1117600"/>
                <a:gd name="connsiteX8" fmla="*/ 271235 w 1153885"/>
                <a:gd name="connsiteY8" fmla="*/ 241300 h 1117600"/>
                <a:gd name="connsiteX9" fmla="*/ 283935 w 1153885"/>
                <a:gd name="connsiteY9" fmla="*/ 203200 h 1117600"/>
                <a:gd name="connsiteX10" fmla="*/ 258535 w 1153885"/>
                <a:gd name="connsiteY10" fmla="*/ 171450 h 1117600"/>
                <a:gd name="connsiteX11" fmla="*/ 226785 w 1153885"/>
                <a:gd name="connsiteY11" fmla="*/ 114300 h 1117600"/>
                <a:gd name="connsiteX12" fmla="*/ 233135 w 1153885"/>
                <a:gd name="connsiteY12" fmla="*/ 76200 h 1117600"/>
                <a:gd name="connsiteX13" fmla="*/ 302985 w 1153885"/>
                <a:gd name="connsiteY13" fmla="*/ 31750 h 1117600"/>
                <a:gd name="connsiteX14" fmla="*/ 360135 w 1153885"/>
                <a:gd name="connsiteY14" fmla="*/ 12700 h 1117600"/>
                <a:gd name="connsiteX15" fmla="*/ 379185 w 1153885"/>
                <a:gd name="connsiteY15" fmla="*/ 6350 h 1117600"/>
                <a:gd name="connsiteX16" fmla="*/ 423635 w 1153885"/>
                <a:gd name="connsiteY16" fmla="*/ 0 h 1117600"/>
                <a:gd name="connsiteX17" fmla="*/ 544285 w 1153885"/>
                <a:gd name="connsiteY17" fmla="*/ 6350 h 1117600"/>
                <a:gd name="connsiteX18" fmla="*/ 563335 w 1153885"/>
                <a:gd name="connsiteY18" fmla="*/ 19050 h 1117600"/>
                <a:gd name="connsiteX19" fmla="*/ 582385 w 1153885"/>
                <a:gd name="connsiteY19" fmla="*/ 25400 h 1117600"/>
                <a:gd name="connsiteX20" fmla="*/ 620485 w 1153885"/>
                <a:gd name="connsiteY20" fmla="*/ 57150 h 1117600"/>
                <a:gd name="connsiteX21" fmla="*/ 633185 w 1153885"/>
                <a:gd name="connsiteY21" fmla="*/ 76200 h 1117600"/>
                <a:gd name="connsiteX22" fmla="*/ 639535 w 1153885"/>
                <a:gd name="connsiteY22" fmla="*/ 95250 h 1117600"/>
                <a:gd name="connsiteX23" fmla="*/ 645885 w 1153885"/>
                <a:gd name="connsiteY23" fmla="*/ 152400 h 1117600"/>
                <a:gd name="connsiteX24" fmla="*/ 658585 w 1153885"/>
                <a:gd name="connsiteY24" fmla="*/ 171450 h 1117600"/>
                <a:gd name="connsiteX25" fmla="*/ 709385 w 1153885"/>
                <a:gd name="connsiteY25" fmla="*/ 203200 h 1117600"/>
                <a:gd name="connsiteX26" fmla="*/ 766535 w 1153885"/>
                <a:gd name="connsiteY26" fmla="*/ 196850 h 1117600"/>
                <a:gd name="connsiteX27" fmla="*/ 785585 w 1153885"/>
                <a:gd name="connsiteY27" fmla="*/ 184150 h 1117600"/>
                <a:gd name="connsiteX28" fmla="*/ 804635 w 1153885"/>
                <a:gd name="connsiteY28" fmla="*/ 177800 h 1117600"/>
                <a:gd name="connsiteX29" fmla="*/ 817335 w 1153885"/>
                <a:gd name="connsiteY29" fmla="*/ 158750 h 1117600"/>
                <a:gd name="connsiteX30" fmla="*/ 836385 w 1153885"/>
                <a:gd name="connsiteY30" fmla="*/ 120650 h 1117600"/>
                <a:gd name="connsiteX31" fmla="*/ 855435 w 1153885"/>
                <a:gd name="connsiteY31" fmla="*/ 114300 h 1117600"/>
                <a:gd name="connsiteX32" fmla="*/ 995135 w 1153885"/>
                <a:gd name="connsiteY32" fmla="*/ 120650 h 1117600"/>
                <a:gd name="connsiteX33" fmla="*/ 1014185 w 1153885"/>
                <a:gd name="connsiteY33" fmla="*/ 139700 h 1117600"/>
                <a:gd name="connsiteX34" fmla="*/ 1039585 w 1153885"/>
                <a:gd name="connsiteY34" fmla="*/ 177800 h 1117600"/>
                <a:gd name="connsiteX35" fmla="*/ 1064985 w 1153885"/>
                <a:gd name="connsiteY35" fmla="*/ 234950 h 1117600"/>
                <a:gd name="connsiteX36" fmla="*/ 1084035 w 1153885"/>
                <a:gd name="connsiteY36" fmla="*/ 247650 h 1117600"/>
                <a:gd name="connsiteX37" fmla="*/ 1103085 w 1153885"/>
                <a:gd name="connsiteY37" fmla="*/ 304800 h 1117600"/>
                <a:gd name="connsiteX38" fmla="*/ 1109435 w 1153885"/>
                <a:gd name="connsiteY38" fmla="*/ 323850 h 1117600"/>
                <a:gd name="connsiteX39" fmla="*/ 1128485 w 1153885"/>
                <a:gd name="connsiteY39" fmla="*/ 349250 h 1117600"/>
                <a:gd name="connsiteX40" fmla="*/ 1153885 w 1153885"/>
                <a:gd name="connsiteY40" fmla="*/ 406400 h 1117600"/>
                <a:gd name="connsiteX41" fmla="*/ 1147535 w 1153885"/>
                <a:gd name="connsiteY41" fmla="*/ 444500 h 1117600"/>
                <a:gd name="connsiteX42" fmla="*/ 1134835 w 1153885"/>
                <a:gd name="connsiteY42" fmla="*/ 463550 h 1117600"/>
                <a:gd name="connsiteX43" fmla="*/ 1128485 w 1153885"/>
                <a:gd name="connsiteY43" fmla="*/ 482600 h 1117600"/>
                <a:gd name="connsiteX44" fmla="*/ 1103085 w 1153885"/>
                <a:gd name="connsiteY44" fmla="*/ 520700 h 1117600"/>
                <a:gd name="connsiteX45" fmla="*/ 1077685 w 1153885"/>
                <a:gd name="connsiteY45" fmla="*/ 558800 h 1117600"/>
                <a:gd name="connsiteX46" fmla="*/ 1064985 w 1153885"/>
                <a:gd name="connsiteY46" fmla="*/ 577850 h 1117600"/>
                <a:gd name="connsiteX47" fmla="*/ 1058635 w 1153885"/>
                <a:gd name="connsiteY47" fmla="*/ 596900 h 1117600"/>
                <a:gd name="connsiteX48" fmla="*/ 1052285 w 1153885"/>
                <a:gd name="connsiteY48" fmla="*/ 635000 h 1117600"/>
                <a:gd name="connsiteX49" fmla="*/ 1026885 w 1153885"/>
                <a:gd name="connsiteY49" fmla="*/ 673100 h 1117600"/>
                <a:gd name="connsiteX50" fmla="*/ 995135 w 1153885"/>
                <a:gd name="connsiteY50" fmla="*/ 698500 h 1117600"/>
                <a:gd name="connsiteX51" fmla="*/ 988785 w 1153885"/>
                <a:gd name="connsiteY51" fmla="*/ 679450 h 1117600"/>
                <a:gd name="connsiteX52" fmla="*/ 976085 w 1153885"/>
                <a:gd name="connsiteY52" fmla="*/ 628650 h 1117600"/>
                <a:gd name="connsiteX53" fmla="*/ 963385 w 1153885"/>
                <a:gd name="connsiteY53" fmla="*/ 609600 h 1117600"/>
                <a:gd name="connsiteX54" fmla="*/ 950685 w 1153885"/>
                <a:gd name="connsiteY54" fmla="*/ 558800 h 1117600"/>
                <a:gd name="connsiteX55" fmla="*/ 944335 w 1153885"/>
                <a:gd name="connsiteY55" fmla="*/ 533400 h 1117600"/>
                <a:gd name="connsiteX56" fmla="*/ 925285 w 1153885"/>
                <a:gd name="connsiteY56" fmla="*/ 520700 h 1117600"/>
                <a:gd name="connsiteX57" fmla="*/ 906235 w 1153885"/>
                <a:gd name="connsiteY57" fmla="*/ 533400 h 1117600"/>
                <a:gd name="connsiteX58" fmla="*/ 893535 w 1153885"/>
                <a:gd name="connsiteY58" fmla="*/ 571500 h 1117600"/>
                <a:gd name="connsiteX59" fmla="*/ 906235 w 1153885"/>
                <a:gd name="connsiteY59" fmla="*/ 615950 h 1117600"/>
                <a:gd name="connsiteX60" fmla="*/ 918935 w 1153885"/>
                <a:gd name="connsiteY60" fmla="*/ 635000 h 1117600"/>
                <a:gd name="connsiteX61" fmla="*/ 912585 w 1153885"/>
                <a:gd name="connsiteY61" fmla="*/ 685800 h 1117600"/>
                <a:gd name="connsiteX62" fmla="*/ 906235 w 1153885"/>
                <a:gd name="connsiteY62" fmla="*/ 749300 h 1117600"/>
                <a:gd name="connsiteX63" fmla="*/ 868135 w 1153885"/>
                <a:gd name="connsiteY63" fmla="*/ 774700 h 1117600"/>
                <a:gd name="connsiteX64" fmla="*/ 861785 w 1153885"/>
                <a:gd name="connsiteY64" fmla="*/ 793750 h 1117600"/>
                <a:gd name="connsiteX65" fmla="*/ 868135 w 1153885"/>
                <a:gd name="connsiteY65" fmla="*/ 812800 h 1117600"/>
                <a:gd name="connsiteX66" fmla="*/ 880835 w 1153885"/>
                <a:gd name="connsiteY66" fmla="*/ 857250 h 1117600"/>
                <a:gd name="connsiteX67" fmla="*/ 868135 w 1153885"/>
                <a:gd name="connsiteY67" fmla="*/ 895350 h 1117600"/>
                <a:gd name="connsiteX68" fmla="*/ 842735 w 1153885"/>
                <a:gd name="connsiteY68" fmla="*/ 933450 h 1117600"/>
                <a:gd name="connsiteX69" fmla="*/ 855435 w 1153885"/>
                <a:gd name="connsiteY69" fmla="*/ 952500 h 1117600"/>
                <a:gd name="connsiteX70" fmla="*/ 855435 w 1153885"/>
                <a:gd name="connsiteY70" fmla="*/ 1028700 h 1117600"/>
                <a:gd name="connsiteX71" fmla="*/ 830035 w 1153885"/>
                <a:gd name="connsiteY71" fmla="*/ 1047750 h 1117600"/>
                <a:gd name="connsiteX72" fmla="*/ 804635 w 1153885"/>
                <a:gd name="connsiteY72" fmla="*/ 1073150 h 1117600"/>
                <a:gd name="connsiteX73" fmla="*/ 791935 w 1153885"/>
                <a:gd name="connsiteY73" fmla="*/ 1092200 h 1117600"/>
                <a:gd name="connsiteX74" fmla="*/ 753835 w 1153885"/>
                <a:gd name="connsiteY74" fmla="*/ 1117600 h 1117600"/>
                <a:gd name="connsiteX75" fmla="*/ 728435 w 1153885"/>
                <a:gd name="connsiteY75" fmla="*/ 1111250 h 1117600"/>
                <a:gd name="connsiteX76" fmla="*/ 722085 w 1153885"/>
                <a:gd name="connsiteY76" fmla="*/ 1085850 h 1117600"/>
                <a:gd name="connsiteX77" fmla="*/ 677635 w 1153885"/>
                <a:gd name="connsiteY77" fmla="*/ 1022350 h 1117600"/>
                <a:gd name="connsiteX78" fmla="*/ 658585 w 1153885"/>
                <a:gd name="connsiteY78" fmla="*/ 1016000 h 1117600"/>
                <a:gd name="connsiteX79" fmla="*/ 639535 w 1153885"/>
                <a:gd name="connsiteY79" fmla="*/ 996950 h 1117600"/>
                <a:gd name="connsiteX80" fmla="*/ 633185 w 1153885"/>
                <a:gd name="connsiteY80" fmla="*/ 971550 h 1117600"/>
                <a:gd name="connsiteX81" fmla="*/ 620485 w 1153885"/>
                <a:gd name="connsiteY81" fmla="*/ 946150 h 1117600"/>
                <a:gd name="connsiteX82" fmla="*/ 588735 w 1153885"/>
                <a:gd name="connsiteY82" fmla="*/ 952500 h 1117600"/>
                <a:gd name="connsiteX83" fmla="*/ 563335 w 1153885"/>
                <a:gd name="connsiteY83" fmla="*/ 958850 h 1117600"/>
                <a:gd name="connsiteX84" fmla="*/ 544285 w 1153885"/>
                <a:gd name="connsiteY84" fmla="*/ 952500 h 1117600"/>
                <a:gd name="connsiteX85" fmla="*/ 525235 w 1153885"/>
                <a:gd name="connsiteY85" fmla="*/ 908050 h 1117600"/>
                <a:gd name="connsiteX86" fmla="*/ 518885 w 1153885"/>
                <a:gd name="connsiteY86" fmla="*/ 793750 h 1117600"/>
                <a:gd name="connsiteX87" fmla="*/ 512535 w 1153885"/>
                <a:gd name="connsiteY87" fmla="*/ 768350 h 1117600"/>
                <a:gd name="connsiteX88" fmla="*/ 499835 w 1153885"/>
                <a:gd name="connsiteY88" fmla="*/ 749300 h 1117600"/>
                <a:gd name="connsiteX89" fmla="*/ 442685 w 1153885"/>
                <a:gd name="connsiteY89" fmla="*/ 730250 h 1117600"/>
                <a:gd name="connsiteX90" fmla="*/ 417285 w 1153885"/>
                <a:gd name="connsiteY90" fmla="*/ 723900 h 1117600"/>
                <a:gd name="connsiteX91" fmla="*/ 379185 w 1153885"/>
                <a:gd name="connsiteY91" fmla="*/ 685800 h 1117600"/>
                <a:gd name="connsiteX92" fmla="*/ 360135 w 1153885"/>
                <a:gd name="connsiteY92" fmla="*/ 673100 h 1117600"/>
                <a:gd name="connsiteX93" fmla="*/ 322035 w 1153885"/>
                <a:gd name="connsiteY93" fmla="*/ 647700 h 1117600"/>
                <a:gd name="connsiteX94" fmla="*/ 296635 w 1153885"/>
                <a:gd name="connsiteY94" fmla="*/ 609600 h 1117600"/>
                <a:gd name="connsiteX95" fmla="*/ 283935 w 1153885"/>
                <a:gd name="connsiteY95" fmla="*/ 590550 h 1117600"/>
                <a:gd name="connsiteX96" fmla="*/ 264885 w 1153885"/>
                <a:gd name="connsiteY96" fmla="*/ 577850 h 1117600"/>
                <a:gd name="connsiteX97" fmla="*/ 239485 w 1153885"/>
                <a:gd name="connsiteY97" fmla="*/ 558800 h 1117600"/>
                <a:gd name="connsiteX98" fmla="*/ 220435 w 1153885"/>
                <a:gd name="connsiteY98" fmla="*/ 546100 h 1117600"/>
                <a:gd name="connsiteX99" fmla="*/ 195035 w 1153885"/>
                <a:gd name="connsiteY99" fmla="*/ 520700 h 1117600"/>
                <a:gd name="connsiteX100" fmla="*/ 169635 w 1153885"/>
                <a:gd name="connsiteY100" fmla="*/ 508000 h 1117600"/>
                <a:gd name="connsiteX101" fmla="*/ 99785 w 1153885"/>
                <a:gd name="connsiteY101" fmla="*/ 495300 h 1117600"/>
                <a:gd name="connsiteX102" fmla="*/ 2947 w 1153885"/>
                <a:gd name="connsiteY102" fmla="*/ 485775 h 1117600"/>
                <a:gd name="connsiteX103" fmla="*/ 21997 w 1153885"/>
                <a:gd name="connsiteY103" fmla="*/ 444500 h 1117600"/>
                <a:gd name="connsiteX104" fmla="*/ 74385 w 1153885"/>
                <a:gd name="connsiteY104" fmla="*/ 387350 h 1117600"/>
                <a:gd name="connsiteX105" fmla="*/ 106135 w 1153885"/>
                <a:gd name="connsiteY105" fmla="*/ 355600 h 1117600"/>
                <a:gd name="connsiteX106" fmla="*/ 99785 w 1153885"/>
                <a:gd name="connsiteY106" fmla="*/ 304800 h 1117600"/>
                <a:gd name="connsiteX107" fmla="*/ 74385 w 1153885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18442 w 1151892"/>
                <a:gd name="connsiteY98" fmla="*/ 546100 h 1117600"/>
                <a:gd name="connsiteX99" fmla="*/ 193042 w 1151892"/>
                <a:gd name="connsiteY99" fmla="*/ 520700 h 1117600"/>
                <a:gd name="connsiteX100" fmla="*/ 167642 w 1151892"/>
                <a:gd name="connsiteY100" fmla="*/ 508000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18442 w 1151892"/>
                <a:gd name="connsiteY98" fmla="*/ 546100 h 1117600"/>
                <a:gd name="connsiteX99" fmla="*/ 193042 w 1151892"/>
                <a:gd name="connsiteY99" fmla="*/ 520700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18442 w 1151892"/>
                <a:gd name="connsiteY98" fmla="*/ 546100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67705 w 1151892"/>
                <a:gd name="connsiteY81" fmla="*/ 884238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1342 w 1151892"/>
                <a:gd name="connsiteY83" fmla="*/ 958850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723267 w 1151892"/>
                <a:gd name="connsiteY77" fmla="*/ 1031875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791529 w 1151892"/>
                <a:gd name="connsiteY72" fmla="*/ 1058863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723267 w 1151892"/>
                <a:gd name="connsiteY77" fmla="*/ 1031875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791529 w 1151892"/>
                <a:gd name="connsiteY72" fmla="*/ 1058863 h 1117600"/>
                <a:gd name="connsiteX73" fmla="*/ 770892 w 1151892"/>
                <a:gd name="connsiteY73" fmla="*/ 1063625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723267 w 1151892"/>
                <a:gd name="connsiteY77" fmla="*/ 1031875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1258"/>
                <a:gd name="connsiteX1" fmla="*/ 72392 w 1151892"/>
                <a:gd name="connsiteY1" fmla="*/ 304800 h 1111258"/>
                <a:gd name="connsiteX2" fmla="*/ 110492 w 1151892"/>
                <a:gd name="connsiteY2" fmla="*/ 260350 h 1111258"/>
                <a:gd name="connsiteX3" fmla="*/ 123192 w 1151892"/>
                <a:gd name="connsiteY3" fmla="*/ 241300 h 1111258"/>
                <a:gd name="connsiteX4" fmla="*/ 161292 w 1151892"/>
                <a:gd name="connsiteY4" fmla="*/ 215900 h 1111258"/>
                <a:gd name="connsiteX5" fmla="*/ 193042 w 1151892"/>
                <a:gd name="connsiteY5" fmla="*/ 222250 h 1111258"/>
                <a:gd name="connsiteX6" fmla="*/ 231142 w 1151892"/>
                <a:gd name="connsiteY6" fmla="*/ 247650 h 1111258"/>
                <a:gd name="connsiteX7" fmla="*/ 250192 w 1151892"/>
                <a:gd name="connsiteY7" fmla="*/ 254000 h 1111258"/>
                <a:gd name="connsiteX8" fmla="*/ 269242 w 1151892"/>
                <a:gd name="connsiteY8" fmla="*/ 241300 h 1111258"/>
                <a:gd name="connsiteX9" fmla="*/ 281942 w 1151892"/>
                <a:gd name="connsiteY9" fmla="*/ 203200 h 1111258"/>
                <a:gd name="connsiteX10" fmla="*/ 256542 w 1151892"/>
                <a:gd name="connsiteY10" fmla="*/ 171450 h 1111258"/>
                <a:gd name="connsiteX11" fmla="*/ 224792 w 1151892"/>
                <a:gd name="connsiteY11" fmla="*/ 114300 h 1111258"/>
                <a:gd name="connsiteX12" fmla="*/ 231142 w 1151892"/>
                <a:gd name="connsiteY12" fmla="*/ 76200 h 1111258"/>
                <a:gd name="connsiteX13" fmla="*/ 300992 w 1151892"/>
                <a:gd name="connsiteY13" fmla="*/ 31750 h 1111258"/>
                <a:gd name="connsiteX14" fmla="*/ 358142 w 1151892"/>
                <a:gd name="connsiteY14" fmla="*/ 12700 h 1111258"/>
                <a:gd name="connsiteX15" fmla="*/ 377192 w 1151892"/>
                <a:gd name="connsiteY15" fmla="*/ 6350 h 1111258"/>
                <a:gd name="connsiteX16" fmla="*/ 421642 w 1151892"/>
                <a:gd name="connsiteY16" fmla="*/ 0 h 1111258"/>
                <a:gd name="connsiteX17" fmla="*/ 542292 w 1151892"/>
                <a:gd name="connsiteY17" fmla="*/ 6350 h 1111258"/>
                <a:gd name="connsiteX18" fmla="*/ 561342 w 1151892"/>
                <a:gd name="connsiteY18" fmla="*/ 19050 h 1111258"/>
                <a:gd name="connsiteX19" fmla="*/ 580392 w 1151892"/>
                <a:gd name="connsiteY19" fmla="*/ 25400 h 1111258"/>
                <a:gd name="connsiteX20" fmla="*/ 618492 w 1151892"/>
                <a:gd name="connsiteY20" fmla="*/ 57150 h 1111258"/>
                <a:gd name="connsiteX21" fmla="*/ 631192 w 1151892"/>
                <a:gd name="connsiteY21" fmla="*/ 76200 h 1111258"/>
                <a:gd name="connsiteX22" fmla="*/ 637542 w 1151892"/>
                <a:gd name="connsiteY22" fmla="*/ 95250 h 1111258"/>
                <a:gd name="connsiteX23" fmla="*/ 643892 w 1151892"/>
                <a:gd name="connsiteY23" fmla="*/ 152400 h 1111258"/>
                <a:gd name="connsiteX24" fmla="*/ 656592 w 1151892"/>
                <a:gd name="connsiteY24" fmla="*/ 171450 h 1111258"/>
                <a:gd name="connsiteX25" fmla="*/ 707392 w 1151892"/>
                <a:gd name="connsiteY25" fmla="*/ 203200 h 1111258"/>
                <a:gd name="connsiteX26" fmla="*/ 764542 w 1151892"/>
                <a:gd name="connsiteY26" fmla="*/ 196850 h 1111258"/>
                <a:gd name="connsiteX27" fmla="*/ 783592 w 1151892"/>
                <a:gd name="connsiteY27" fmla="*/ 184150 h 1111258"/>
                <a:gd name="connsiteX28" fmla="*/ 802642 w 1151892"/>
                <a:gd name="connsiteY28" fmla="*/ 177800 h 1111258"/>
                <a:gd name="connsiteX29" fmla="*/ 815342 w 1151892"/>
                <a:gd name="connsiteY29" fmla="*/ 158750 h 1111258"/>
                <a:gd name="connsiteX30" fmla="*/ 834392 w 1151892"/>
                <a:gd name="connsiteY30" fmla="*/ 120650 h 1111258"/>
                <a:gd name="connsiteX31" fmla="*/ 853442 w 1151892"/>
                <a:gd name="connsiteY31" fmla="*/ 114300 h 1111258"/>
                <a:gd name="connsiteX32" fmla="*/ 993142 w 1151892"/>
                <a:gd name="connsiteY32" fmla="*/ 120650 h 1111258"/>
                <a:gd name="connsiteX33" fmla="*/ 1012192 w 1151892"/>
                <a:gd name="connsiteY33" fmla="*/ 139700 h 1111258"/>
                <a:gd name="connsiteX34" fmla="*/ 1037592 w 1151892"/>
                <a:gd name="connsiteY34" fmla="*/ 177800 h 1111258"/>
                <a:gd name="connsiteX35" fmla="*/ 1062992 w 1151892"/>
                <a:gd name="connsiteY35" fmla="*/ 234950 h 1111258"/>
                <a:gd name="connsiteX36" fmla="*/ 1082042 w 1151892"/>
                <a:gd name="connsiteY36" fmla="*/ 247650 h 1111258"/>
                <a:gd name="connsiteX37" fmla="*/ 1101092 w 1151892"/>
                <a:gd name="connsiteY37" fmla="*/ 304800 h 1111258"/>
                <a:gd name="connsiteX38" fmla="*/ 1107442 w 1151892"/>
                <a:gd name="connsiteY38" fmla="*/ 323850 h 1111258"/>
                <a:gd name="connsiteX39" fmla="*/ 1126492 w 1151892"/>
                <a:gd name="connsiteY39" fmla="*/ 349250 h 1111258"/>
                <a:gd name="connsiteX40" fmla="*/ 1151892 w 1151892"/>
                <a:gd name="connsiteY40" fmla="*/ 406400 h 1111258"/>
                <a:gd name="connsiteX41" fmla="*/ 1145542 w 1151892"/>
                <a:gd name="connsiteY41" fmla="*/ 444500 h 1111258"/>
                <a:gd name="connsiteX42" fmla="*/ 1132842 w 1151892"/>
                <a:gd name="connsiteY42" fmla="*/ 463550 h 1111258"/>
                <a:gd name="connsiteX43" fmla="*/ 1126492 w 1151892"/>
                <a:gd name="connsiteY43" fmla="*/ 482600 h 1111258"/>
                <a:gd name="connsiteX44" fmla="*/ 1101092 w 1151892"/>
                <a:gd name="connsiteY44" fmla="*/ 520700 h 1111258"/>
                <a:gd name="connsiteX45" fmla="*/ 1075692 w 1151892"/>
                <a:gd name="connsiteY45" fmla="*/ 558800 h 1111258"/>
                <a:gd name="connsiteX46" fmla="*/ 1062992 w 1151892"/>
                <a:gd name="connsiteY46" fmla="*/ 577850 h 1111258"/>
                <a:gd name="connsiteX47" fmla="*/ 1056642 w 1151892"/>
                <a:gd name="connsiteY47" fmla="*/ 596900 h 1111258"/>
                <a:gd name="connsiteX48" fmla="*/ 1050292 w 1151892"/>
                <a:gd name="connsiteY48" fmla="*/ 635000 h 1111258"/>
                <a:gd name="connsiteX49" fmla="*/ 1024892 w 1151892"/>
                <a:gd name="connsiteY49" fmla="*/ 673100 h 1111258"/>
                <a:gd name="connsiteX50" fmla="*/ 993142 w 1151892"/>
                <a:gd name="connsiteY50" fmla="*/ 698500 h 1111258"/>
                <a:gd name="connsiteX51" fmla="*/ 986792 w 1151892"/>
                <a:gd name="connsiteY51" fmla="*/ 679450 h 1111258"/>
                <a:gd name="connsiteX52" fmla="*/ 974092 w 1151892"/>
                <a:gd name="connsiteY52" fmla="*/ 628650 h 1111258"/>
                <a:gd name="connsiteX53" fmla="*/ 961392 w 1151892"/>
                <a:gd name="connsiteY53" fmla="*/ 609600 h 1111258"/>
                <a:gd name="connsiteX54" fmla="*/ 948692 w 1151892"/>
                <a:gd name="connsiteY54" fmla="*/ 558800 h 1111258"/>
                <a:gd name="connsiteX55" fmla="*/ 942342 w 1151892"/>
                <a:gd name="connsiteY55" fmla="*/ 533400 h 1111258"/>
                <a:gd name="connsiteX56" fmla="*/ 923292 w 1151892"/>
                <a:gd name="connsiteY56" fmla="*/ 520700 h 1111258"/>
                <a:gd name="connsiteX57" fmla="*/ 904242 w 1151892"/>
                <a:gd name="connsiteY57" fmla="*/ 533400 h 1111258"/>
                <a:gd name="connsiteX58" fmla="*/ 891542 w 1151892"/>
                <a:gd name="connsiteY58" fmla="*/ 571500 h 1111258"/>
                <a:gd name="connsiteX59" fmla="*/ 904242 w 1151892"/>
                <a:gd name="connsiteY59" fmla="*/ 615950 h 1111258"/>
                <a:gd name="connsiteX60" fmla="*/ 916942 w 1151892"/>
                <a:gd name="connsiteY60" fmla="*/ 635000 h 1111258"/>
                <a:gd name="connsiteX61" fmla="*/ 910592 w 1151892"/>
                <a:gd name="connsiteY61" fmla="*/ 685800 h 1111258"/>
                <a:gd name="connsiteX62" fmla="*/ 904242 w 1151892"/>
                <a:gd name="connsiteY62" fmla="*/ 749300 h 1111258"/>
                <a:gd name="connsiteX63" fmla="*/ 866142 w 1151892"/>
                <a:gd name="connsiteY63" fmla="*/ 774700 h 1111258"/>
                <a:gd name="connsiteX64" fmla="*/ 859792 w 1151892"/>
                <a:gd name="connsiteY64" fmla="*/ 793750 h 1111258"/>
                <a:gd name="connsiteX65" fmla="*/ 866142 w 1151892"/>
                <a:gd name="connsiteY65" fmla="*/ 812800 h 1111258"/>
                <a:gd name="connsiteX66" fmla="*/ 878842 w 1151892"/>
                <a:gd name="connsiteY66" fmla="*/ 857250 h 1111258"/>
                <a:gd name="connsiteX67" fmla="*/ 866142 w 1151892"/>
                <a:gd name="connsiteY67" fmla="*/ 895350 h 1111258"/>
                <a:gd name="connsiteX68" fmla="*/ 840742 w 1151892"/>
                <a:gd name="connsiteY68" fmla="*/ 933450 h 1111258"/>
                <a:gd name="connsiteX69" fmla="*/ 853442 w 1151892"/>
                <a:gd name="connsiteY69" fmla="*/ 952500 h 1111258"/>
                <a:gd name="connsiteX70" fmla="*/ 853442 w 1151892"/>
                <a:gd name="connsiteY70" fmla="*/ 1028700 h 1111258"/>
                <a:gd name="connsiteX71" fmla="*/ 828042 w 1151892"/>
                <a:gd name="connsiteY71" fmla="*/ 1047750 h 1111258"/>
                <a:gd name="connsiteX72" fmla="*/ 791529 w 1151892"/>
                <a:gd name="connsiteY72" fmla="*/ 1058863 h 1111258"/>
                <a:gd name="connsiteX73" fmla="*/ 770892 w 1151892"/>
                <a:gd name="connsiteY73" fmla="*/ 1063625 h 1111258"/>
                <a:gd name="connsiteX74" fmla="*/ 742317 w 1151892"/>
                <a:gd name="connsiteY74" fmla="*/ 1089025 h 1111258"/>
                <a:gd name="connsiteX75" fmla="*/ 726442 w 1151892"/>
                <a:gd name="connsiteY75" fmla="*/ 1111250 h 1111258"/>
                <a:gd name="connsiteX76" fmla="*/ 720092 w 1151892"/>
                <a:gd name="connsiteY76" fmla="*/ 1085850 h 1111258"/>
                <a:gd name="connsiteX77" fmla="*/ 723267 w 1151892"/>
                <a:gd name="connsiteY77" fmla="*/ 1031875 h 1111258"/>
                <a:gd name="connsiteX78" fmla="*/ 710567 w 1151892"/>
                <a:gd name="connsiteY78" fmla="*/ 1003300 h 1111258"/>
                <a:gd name="connsiteX79" fmla="*/ 702630 w 1151892"/>
                <a:gd name="connsiteY79" fmla="*/ 976313 h 1111258"/>
                <a:gd name="connsiteX80" fmla="*/ 683580 w 1151892"/>
                <a:gd name="connsiteY80" fmla="*/ 935037 h 1111258"/>
                <a:gd name="connsiteX81" fmla="*/ 667705 w 1151892"/>
                <a:gd name="connsiteY81" fmla="*/ 884238 h 1111258"/>
                <a:gd name="connsiteX82" fmla="*/ 615317 w 1151892"/>
                <a:gd name="connsiteY82" fmla="*/ 895350 h 1111258"/>
                <a:gd name="connsiteX83" fmla="*/ 566104 w 1151892"/>
                <a:gd name="connsiteY83" fmla="*/ 922337 h 1111258"/>
                <a:gd name="connsiteX84" fmla="*/ 551817 w 1151892"/>
                <a:gd name="connsiteY84" fmla="*/ 936625 h 1111258"/>
                <a:gd name="connsiteX85" fmla="*/ 523242 w 1151892"/>
                <a:gd name="connsiteY85" fmla="*/ 908050 h 1111258"/>
                <a:gd name="connsiteX86" fmla="*/ 516892 w 1151892"/>
                <a:gd name="connsiteY86" fmla="*/ 793750 h 1111258"/>
                <a:gd name="connsiteX87" fmla="*/ 496255 w 1151892"/>
                <a:gd name="connsiteY87" fmla="*/ 781050 h 1111258"/>
                <a:gd name="connsiteX88" fmla="*/ 480379 w 1151892"/>
                <a:gd name="connsiteY88" fmla="*/ 766763 h 1111258"/>
                <a:gd name="connsiteX89" fmla="*/ 434342 w 1151892"/>
                <a:gd name="connsiteY89" fmla="*/ 747712 h 1111258"/>
                <a:gd name="connsiteX90" fmla="*/ 415292 w 1151892"/>
                <a:gd name="connsiteY90" fmla="*/ 723900 h 1111258"/>
                <a:gd name="connsiteX91" fmla="*/ 377192 w 1151892"/>
                <a:gd name="connsiteY91" fmla="*/ 685800 h 1111258"/>
                <a:gd name="connsiteX92" fmla="*/ 358142 w 1151892"/>
                <a:gd name="connsiteY92" fmla="*/ 673100 h 1111258"/>
                <a:gd name="connsiteX93" fmla="*/ 321629 w 1151892"/>
                <a:gd name="connsiteY93" fmla="*/ 666750 h 1111258"/>
                <a:gd name="connsiteX94" fmla="*/ 288292 w 1151892"/>
                <a:gd name="connsiteY94" fmla="*/ 638175 h 1111258"/>
                <a:gd name="connsiteX95" fmla="*/ 270829 w 1151892"/>
                <a:gd name="connsiteY95" fmla="*/ 627063 h 1111258"/>
                <a:gd name="connsiteX96" fmla="*/ 248605 w 1151892"/>
                <a:gd name="connsiteY96" fmla="*/ 611188 h 1111258"/>
                <a:gd name="connsiteX97" fmla="*/ 218442 w 1151892"/>
                <a:gd name="connsiteY97" fmla="*/ 592138 h 1111258"/>
                <a:gd name="connsiteX98" fmla="*/ 208917 w 1151892"/>
                <a:gd name="connsiteY98" fmla="*/ 566738 h 1111258"/>
                <a:gd name="connsiteX99" fmla="*/ 199392 w 1151892"/>
                <a:gd name="connsiteY99" fmla="*/ 542925 h 1111258"/>
                <a:gd name="connsiteX100" fmla="*/ 166055 w 1151892"/>
                <a:gd name="connsiteY100" fmla="*/ 538163 h 1111258"/>
                <a:gd name="connsiteX101" fmla="*/ 58104 w 1151892"/>
                <a:gd name="connsiteY101" fmla="*/ 515937 h 1111258"/>
                <a:gd name="connsiteX102" fmla="*/ 954 w 1151892"/>
                <a:gd name="connsiteY102" fmla="*/ 485775 h 1111258"/>
                <a:gd name="connsiteX103" fmla="*/ 20004 w 1151892"/>
                <a:gd name="connsiteY103" fmla="*/ 444500 h 1111258"/>
                <a:gd name="connsiteX104" fmla="*/ 72392 w 1151892"/>
                <a:gd name="connsiteY104" fmla="*/ 387350 h 1111258"/>
                <a:gd name="connsiteX105" fmla="*/ 104142 w 1151892"/>
                <a:gd name="connsiteY105" fmla="*/ 355600 h 1111258"/>
                <a:gd name="connsiteX106" fmla="*/ 97792 w 1151892"/>
                <a:gd name="connsiteY106" fmla="*/ 304800 h 1111258"/>
                <a:gd name="connsiteX107" fmla="*/ 72392 w 1151892"/>
                <a:gd name="connsiteY107" fmla="*/ 304800 h 1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51892" h="1111258">
                  <a:moveTo>
                    <a:pt x="72392" y="304800"/>
                  </a:moveTo>
                  <a:lnTo>
                    <a:pt x="72392" y="304800"/>
                  </a:lnTo>
                  <a:cubicBezTo>
                    <a:pt x="85092" y="289983"/>
                    <a:pt x="98301" y="275588"/>
                    <a:pt x="110492" y="260350"/>
                  </a:cubicBezTo>
                  <a:cubicBezTo>
                    <a:pt x="115260" y="254391"/>
                    <a:pt x="117449" y="246326"/>
                    <a:pt x="123192" y="241300"/>
                  </a:cubicBezTo>
                  <a:cubicBezTo>
                    <a:pt x="134679" y="231249"/>
                    <a:pt x="161292" y="215900"/>
                    <a:pt x="161292" y="215900"/>
                  </a:cubicBezTo>
                  <a:cubicBezTo>
                    <a:pt x="171875" y="218017"/>
                    <a:pt x="183216" y="217784"/>
                    <a:pt x="193042" y="222250"/>
                  </a:cubicBezTo>
                  <a:cubicBezTo>
                    <a:pt x="206937" y="228566"/>
                    <a:pt x="216662" y="242823"/>
                    <a:pt x="231142" y="247650"/>
                  </a:cubicBezTo>
                  <a:lnTo>
                    <a:pt x="250192" y="254000"/>
                  </a:lnTo>
                  <a:cubicBezTo>
                    <a:pt x="256542" y="249767"/>
                    <a:pt x="265197" y="247772"/>
                    <a:pt x="269242" y="241300"/>
                  </a:cubicBezTo>
                  <a:cubicBezTo>
                    <a:pt x="276337" y="229948"/>
                    <a:pt x="281942" y="203200"/>
                    <a:pt x="281942" y="203200"/>
                  </a:cubicBezTo>
                  <a:cubicBezTo>
                    <a:pt x="267642" y="160300"/>
                    <a:pt x="287474" y="206801"/>
                    <a:pt x="256542" y="171450"/>
                  </a:cubicBezTo>
                  <a:cubicBezTo>
                    <a:pt x="233028" y="144577"/>
                    <a:pt x="233514" y="140465"/>
                    <a:pt x="224792" y="114300"/>
                  </a:cubicBezTo>
                  <a:cubicBezTo>
                    <a:pt x="226909" y="101600"/>
                    <a:pt x="226190" y="88085"/>
                    <a:pt x="231142" y="76200"/>
                  </a:cubicBezTo>
                  <a:cubicBezTo>
                    <a:pt x="251406" y="27566"/>
                    <a:pt x="254609" y="38376"/>
                    <a:pt x="300992" y="31750"/>
                  </a:cubicBezTo>
                  <a:cubicBezTo>
                    <a:pt x="355726" y="9857"/>
                    <a:pt x="310291" y="26372"/>
                    <a:pt x="358142" y="12700"/>
                  </a:cubicBezTo>
                  <a:cubicBezTo>
                    <a:pt x="364578" y="10861"/>
                    <a:pt x="370628" y="7663"/>
                    <a:pt x="377192" y="6350"/>
                  </a:cubicBezTo>
                  <a:cubicBezTo>
                    <a:pt x="391868" y="3415"/>
                    <a:pt x="406825" y="2117"/>
                    <a:pt x="421642" y="0"/>
                  </a:cubicBezTo>
                  <a:cubicBezTo>
                    <a:pt x="461859" y="2117"/>
                    <a:pt x="502389" y="909"/>
                    <a:pt x="542292" y="6350"/>
                  </a:cubicBezTo>
                  <a:cubicBezTo>
                    <a:pt x="549854" y="7381"/>
                    <a:pt x="554516" y="15637"/>
                    <a:pt x="561342" y="19050"/>
                  </a:cubicBezTo>
                  <a:cubicBezTo>
                    <a:pt x="567329" y="22043"/>
                    <a:pt x="574405" y="22407"/>
                    <a:pt x="580392" y="25400"/>
                  </a:cubicBezTo>
                  <a:cubicBezTo>
                    <a:pt x="594663" y="32536"/>
                    <a:pt x="608461" y="45113"/>
                    <a:pt x="618492" y="57150"/>
                  </a:cubicBezTo>
                  <a:cubicBezTo>
                    <a:pt x="623378" y="63013"/>
                    <a:pt x="627779" y="69374"/>
                    <a:pt x="631192" y="76200"/>
                  </a:cubicBezTo>
                  <a:cubicBezTo>
                    <a:pt x="634185" y="82187"/>
                    <a:pt x="635425" y="88900"/>
                    <a:pt x="637542" y="95250"/>
                  </a:cubicBezTo>
                  <a:cubicBezTo>
                    <a:pt x="639659" y="114300"/>
                    <a:pt x="639243" y="133805"/>
                    <a:pt x="643892" y="152400"/>
                  </a:cubicBezTo>
                  <a:cubicBezTo>
                    <a:pt x="645743" y="159804"/>
                    <a:pt x="651196" y="166054"/>
                    <a:pt x="656592" y="171450"/>
                  </a:cubicBezTo>
                  <a:cubicBezTo>
                    <a:pt x="673078" y="187936"/>
                    <a:pt x="687272" y="193140"/>
                    <a:pt x="707392" y="203200"/>
                  </a:cubicBezTo>
                  <a:cubicBezTo>
                    <a:pt x="726442" y="201083"/>
                    <a:pt x="745947" y="201499"/>
                    <a:pt x="764542" y="196850"/>
                  </a:cubicBezTo>
                  <a:cubicBezTo>
                    <a:pt x="771946" y="194999"/>
                    <a:pt x="776766" y="187563"/>
                    <a:pt x="783592" y="184150"/>
                  </a:cubicBezTo>
                  <a:cubicBezTo>
                    <a:pt x="789579" y="181157"/>
                    <a:pt x="796292" y="179917"/>
                    <a:pt x="802642" y="177800"/>
                  </a:cubicBezTo>
                  <a:cubicBezTo>
                    <a:pt x="806875" y="171450"/>
                    <a:pt x="811929" y="165576"/>
                    <a:pt x="815342" y="158750"/>
                  </a:cubicBezTo>
                  <a:cubicBezTo>
                    <a:pt x="823011" y="143412"/>
                    <a:pt x="819227" y="132782"/>
                    <a:pt x="834392" y="120650"/>
                  </a:cubicBezTo>
                  <a:cubicBezTo>
                    <a:pt x="839619" y="116469"/>
                    <a:pt x="847092" y="116417"/>
                    <a:pt x="853442" y="114300"/>
                  </a:cubicBezTo>
                  <a:cubicBezTo>
                    <a:pt x="900009" y="116417"/>
                    <a:pt x="947113" y="113285"/>
                    <a:pt x="993142" y="120650"/>
                  </a:cubicBezTo>
                  <a:cubicBezTo>
                    <a:pt x="1002009" y="122069"/>
                    <a:pt x="1006679" y="132611"/>
                    <a:pt x="1012192" y="139700"/>
                  </a:cubicBezTo>
                  <a:cubicBezTo>
                    <a:pt x="1021563" y="151748"/>
                    <a:pt x="1032765" y="163320"/>
                    <a:pt x="1037592" y="177800"/>
                  </a:cubicBezTo>
                  <a:cubicBezTo>
                    <a:pt x="1043880" y="196663"/>
                    <a:pt x="1047898" y="219856"/>
                    <a:pt x="1062992" y="234950"/>
                  </a:cubicBezTo>
                  <a:cubicBezTo>
                    <a:pt x="1068388" y="240346"/>
                    <a:pt x="1075692" y="243417"/>
                    <a:pt x="1082042" y="247650"/>
                  </a:cubicBezTo>
                  <a:lnTo>
                    <a:pt x="1101092" y="304800"/>
                  </a:lnTo>
                  <a:cubicBezTo>
                    <a:pt x="1103209" y="311150"/>
                    <a:pt x="1103426" y="318495"/>
                    <a:pt x="1107442" y="323850"/>
                  </a:cubicBezTo>
                  <a:lnTo>
                    <a:pt x="1126492" y="349250"/>
                  </a:lnTo>
                  <a:cubicBezTo>
                    <a:pt x="1141605" y="394590"/>
                    <a:pt x="1131766" y="376211"/>
                    <a:pt x="1151892" y="406400"/>
                  </a:cubicBezTo>
                  <a:cubicBezTo>
                    <a:pt x="1149775" y="419100"/>
                    <a:pt x="1149613" y="432286"/>
                    <a:pt x="1145542" y="444500"/>
                  </a:cubicBezTo>
                  <a:cubicBezTo>
                    <a:pt x="1143129" y="451740"/>
                    <a:pt x="1136255" y="456724"/>
                    <a:pt x="1132842" y="463550"/>
                  </a:cubicBezTo>
                  <a:cubicBezTo>
                    <a:pt x="1129849" y="469537"/>
                    <a:pt x="1129743" y="476749"/>
                    <a:pt x="1126492" y="482600"/>
                  </a:cubicBezTo>
                  <a:cubicBezTo>
                    <a:pt x="1119079" y="495943"/>
                    <a:pt x="1109559" y="508000"/>
                    <a:pt x="1101092" y="520700"/>
                  </a:cubicBezTo>
                  <a:lnTo>
                    <a:pt x="1075692" y="558800"/>
                  </a:lnTo>
                  <a:cubicBezTo>
                    <a:pt x="1071459" y="565150"/>
                    <a:pt x="1065405" y="570610"/>
                    <a:pt x="1062992" y="577850"/>
                  </a:cubicBezTo>
                  <a:cubicBezTo>
                    <a:pt x="1060875" y="584200"/>
                    <a:pt x="1058094" y="590366"/>
                    <a:pt x="1056642" y="596900"/>
                  </a:cubicBezTo>
                  <a:cubicBezTo>
                    <a:pt x="1053849" y="609469"/>
                    <a:pt x="1055244" y="623115"/>
                    <a:pt x="1050292" y="635000"/>
                  </a:cubicBezTo>
                  <a:cubicBezTo>
                    <a:pt x="1044421" y="649089"/>
                    <a:pt x="1033359" y="660400"/>
                    <a:pt x="1024892" y="673100"/>
                  </a:cubicBezTo>
                  <a:cubicBezTo>
                    <a:pt x="1008479" y="697719"/>
                    <a:pt x="1019432" y="689737"/>
                    <a:pt x="993142" y="698500"/>
                  </a:cubicBezTo>
                  <a:cubicBezTo>
                    <a:pt x="991025" y="692150"/>
                    <a:pt x="988553" y="685908"/>
                    <a:pt x="986792" y="679450"/>
                  </a:cubicBezTo>
                  <a:cubicBezTo>
                    <a:pt x="982199" y="662611"/>
                    <a:pt x="983774" y="643173"/>
                    <a:pt x="974092" y="628650"/>
                  </a:cubicBezTo>
                  <a:lnTo>
                    <a:pt x="961392" y="609600"/>
                  </a:lnTo>
                  <a:lnTo>
                    <a:pt x="948692" y="558800"/>
                  </a:lnTo>
                  <a:cubicBezTo>
                    <a:pt x="946575" y="550333"/>
                    <a:pt x="949604" y="538241"/>
                    <a:pt x="942342" y="533400"/>
                  </a:cubicBezTo>
                  <a:lnTo>
                    <a:pt x="923292" y="520700"/>
                  </a:lnTo>
                  <a:cubicBezTo>
                    <a:pt x="916942" y="524933"/>
                    <a:pt x="908287" y="526928"/>
                    <a:pt x="904242" y="533400"/>
                  </a:cubicBezTo>
                  <a:cubicBezTo>
                    <a:pt x="897147" y="544752"/>
                    <a:pt x="891542" y="571500"/>
                    <a:pt x="891542" y="571500"/>
                  </a:cubicBezTo>
                  <a:cubicBezTo>
                    <a:pt x="893577" y="579638"/>
                    <a:pt x="899687" y="606840"/>
                    <a:pt x="904242" y="615950"/>
                  </a:cubicBezTo>
                  <a:cubicBezTo>
                    <a:pt x="907655" y="622776"/>
                    <a:pt x="912709" y="628650"/>
                    <a:pt x="916942" y="635000"/>
                  </a:cubicBezTo>
                  <a:cubicBezTo>
                    <a:pt x="914825" y="651933"/>
                    <a:pt x="912477" y="668839"/>
                    <a:pt x="910592" y="685800"/>
                  </a:cubicBezTo>
                  <a:cubicBezTo>
                    <a:pt x="908243" y="706942"/>
                    <a:pt x="913755" y="730274"/>
                    <a:pt x="904242" y="749300"/>
                  </a:cubicBezTo>
                  <a:cubicBezTo>
                    <a:pt x="897416" y="762952"/>
                    <a:pt x="866142" y="774700"/>
                    <a:pt x="866142" y="774700"/>
                  </a:cubicBezTo>
                  <a:cubicBezTo>
                    <a:pt x="864025" y="781050"/>
                    <a:pt x="859792" y="787057"/>
                    <a:pt x="859792" y="793750"/>
                  </a:cubicBezTo>
                  <a:cubicBezTo>
                    <a:pt x="859792" y="800443"/>
                    <a:pt x="864303" y="806364"/>
                    <a:pt x="866142" y="812800"/>
                  </a:cubicBezTo>
                  <a:cubicBezTo>
                    <a:pt x="882089" y="868614"/>
                    <a:pt x="863617" y="811575"/>
                    <a:pt x="878842" y="857250"/>
                  </a:cubicBezTo>
                  <a:cubicBezTo>
                    <a:pt x="874609" y="869950"/>
                    <a:pt x="872129" y="883376"/>
                    <a:pt x="866142" y="895350"/>
                  </a:cubicBezTo>
                  <a:cubicBezTo>
                    <a:pt x="859316" y="909002"/>
                    <a:pt x="840742" y="933450"/>
                    <a:pt x="840742" y="933450"/>
                  </a:cubicBezTo>
                  <a:cubicBezTo>
                    <a:pt x="844975" y="939800"/>
                    <a:pt x="850436" y="945485"/>
                    <a:pt x="853442" y="952500"/>
                  </a:cubicBezTo>
                  <a:cubicBezTo>
                    <a:pt x="862924" y="974625"/>
                    <a:pt x="862843" y="1008017"/>
                    <a:pt x="853442" y="1028700"/>
                  </a:cubicBezTo>
                  <a:cubicBezTo>
                    <a:pt x="849063" y="1038335"/>
                    <a:pt x="836509" y="1041400"/>
                    <a:pt x="828042" y="1047750"/>
                  </a:cubicBezTo>
                  <a:cubicBezTo>
                    <a:pt x="814187" y="1089314"/>
                    <a:pt x="801054" y="1056217"/>
                    <a:pt x="791529" y="1058863"/>
                  </a:cubicBezTo>
                  <a:cubicBezTo>
                    <a:pt x="782004" y="1061509"/>
                    <a:pt x="779094" y="1058598"/>
                    <a:pt x="770892" y="1063625"/>
                  </a:cubicBezTo>
                  <a:cubicBezTo>
                    <a:pt x="762690" y="1068652"/>
                    <a:pt x="765796" y="1081199"/>
                    <a:pt x="742317" y="1089025"/>
                  </a:cubicBezTo>
                  <a:cubicBezTo>
                    <a:pt x="733850" y="1086908"/>
                    <a:pt x="730146" y="1111779"/>
                    <a:pt x="726442" y="1111250"/>
                  </a:cubicBezTo>
                  <a:cubicBezTo>
                    <a:pt x="722738" y="1110721"/>
                    <a:pt x="720621" y="1099079"/>
                    <a:pt x="720092" y="1085850"/>
                  </a:cubicBezTo>
                  <a:cubicBezTo>
                    <a:pt x="719563" y="1072621"/>
                    <a:pt x="724854" y="1045633"/>
                    <a:pt x="723267" y="1031875"/>
                  </a:cubicBezTo>
                  <a:cubicBezTo>
                    <a:pt x="721680" y="1018117"/>
                    <a:pt x="716917" y="1005417"/>
                    <a:pt x="710567" y="1003300"/>
                  </a:cubicBezTo>
                  <a:cubicBezTo>
                    <a:pt x="704217" y="996950"/>
                    <a:pt x="707128" y="987690"/>
                    <a:pt x="702630" y="976313"/>
                  </a:cubicBezTo>
                  <a:cubicBezTo>
                    <a:pt x="698132" y="964936"/>
                    <a:pt x="689401" y="950383"/>
                    <a:pt x="683580" y="935037"/>
                  </a:cubicBezTo>
                  <a:cubicBezTo>
                    <a:pt x="677759" y="919691"/>
                    <a:pt x="671938" y="892705"/>
                    <a:pt x="667705" y="884238"/>
                  </a:cubicBezTo>
                  <a:cubicBezTo>
                    <a:pt x="657122" y="886355"/>
                    <a:pt x="632250" y="889000"/>
                    <a:pt x="615317" y="895350"/>
                  </a:cubicBezTo>
                  <a:cubicBezTo>
                    <a:pt x="598384" y="901700"/>
                    <a:pt x="576687" y="915458"/>
                    <a:pt x="566104" y="922337"/>
                  </a:cubicBezTo>
                  <a:cubicBezTo>
                    <a:pt x="555521" y="929216"/>
                    <a:pt x="558167" y="938742"/>
                    <a:pt x="551817" y="936625"/>
                  </a:cubicBezTo>
                  <a:cubicBezTo>
                    <a:pt x="545467" y="921808"/>
                    <a:pt x="529063" y="931863"/>
                    <a:pt x="523242" y="908050"/>
                  </a:cubicBezTo>
                  <a:cubicBezTo>
                    <a:pt x="517421" y="884237"/>
                    <a:pt x="521390" y="814917"/>
                    <a:pt x="516892" y="793750"/>
                  </a:cubicBezTo>
                  <a:cubicBezTo>
                    <a:pt x="512394" y="772583"/>
                    <a:pt x="502340" y="785548"/>
                    <a:pt x="496255" y="781050"/>
                  </a:cubicBezTo>
                  <a:cubicBezTo>
                    <a:pt x="490170" y="776552"/>
                    <a:pt x="490698" y="772319"/>
                    <a:pt x="480379" y="766763"/>
                  </a:cubicBezTo>
                  <a:cubicBezTo>
                    <a:pt x="470060" y="761207"/>
                    <a:pt x="445190" y="754856"/>
                    <a:pt x="434342" y="747712"/>
                  </a:cubicBezTo>
                  <a:cubicBezTo>
                    <a:pt x="423494" y="740568"/>
                    <a:pt x="423759" y="726017"/>
                    <a:pt x="415292" y="723900"/>
                  </a:cubicBezTo>
                  <a:cubicBezTo>
                    <a:pt x="402592" y="711200"/>
                    <a:pt x="392136" y="695763"/>
                    <a:pt x="377192" y="685800"/>
                  </a:cubicBezTo>
                  <a:cubicBezTo>
                    <a:pt x="370842" y="681567"/>
                    <a:pt x="367402" y="676275"/>
                    <a:pt x="358142" y="673100"/>
                  </a:cubicBezTo>
                  <a:cubicBezTo>
                    <a:pt x="348882" y="669925"/>
                    <a:pt x="355107" y="677909"/>
                    <a:pt x="321629" y="666750"/>
                  </a:cubicBezTo>
                  <a:cubicBezTo>
                    <a:pt x="310470" y="633272"/>
                    <a:pt x="296759" y="644790"/>
                    <a:pt x="288292" y="638175"/>
                  </a:cubicBezTo>
                  <a:cubicBezTo>
                    <a:pt x="279825" y="631560"/>
                    <a:pt x="277443" y="631561"/>
                    <a:pt x="270829" y="627063"/>
                  </a:cubicBezTo>
                  <a:cubicBezTo>
                    <a:pt x="264215" y="622565"/>
                    <a:pt x="257336" y="617009"/>
                    <a:pt x="248605" y="611188"/>
                  </a:cubicBezTo>
                  <a:cubicBezTo>
                    <a:pt x="239874" y="605367"/>
                    <a:pt x="225057" y="599546"/>
                    <a:pt x="218442" y="592138"/>
                  </a:cubicBezTo>
                  <a:cubicBezTo>
                    <a:pt x="211827" y="584730"/>
                    <a:pt x="212092" y="574940"/>
                    <a:pt x="208917" y="566738"/>
                  </a:cubicBezTo>
                  <a:cubicBezTo>
                    <a:pt x="205742" y="558536"/>
                    <a:pt x="206536" y="547687"/>
                    <a:pt x="199392" y="542925"/>
                  </a:cubicBezTo>
                  <a:cubicBezTo>
                    <a:pt x="192248" y="538163"/>
                    <a:pt x="189603" y="542661"/>
                    <a:pt x="166055" y="538163"/>
                  </a:cubicBezTo>
                  <a:cubicBezTo>
                    <a:pt x="142507" y="533665"/>
                    <a:pt x="87360" y="519594"/>
                    <a:pt x="58104" y="515937"/>
                  </a:cubicBezTo>
                  <a:cubicBezTo>
                    <a:pt x="29529" y="496887"/>
                    <a:pt x="7304" y="497681"/>
                    <a:pt x="954" y="485775"/>
                  </a:cubicBezTo>
                  <a:cubicBezTo>
                    <a:pt x="-5396" y="473869"/>
                    <a:pt x="22121" y="450850"/>
                    <a:pt x="20004" y="444500"/>
                  </a:cubicBezTo>
                  <a:cubicBezTo>
                    <a:pt x="31146" y="399932"/>
                    <a:pt x="58369" y="402167"/>
                    <a:pt x="72392" y="387350"/>
                  </a:cubicBezTo>
                  <a:cubicBezTo>
                    <a:pt x="86415" y="372533"/>
                    <a:pt x="53342" y="389467"/>
                    <a:pt x="104142" y="355600"/>
                  </a:cubicBezTo>
                  <a:cubicBezTo>
                    <a:pt x="123668" y="297021"/>
                    <a:pt x="125465" y="332473"/>
                    <a:pt x="97792" y="304800"/>
                  </a:cubicBezTo>
                  <a:cubicBezTo>
                    <a:pt x="94445" y="301453"/>
                    <a:pt x="76625" y="304800"/>
                    <a:pt x="72392" y="30480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="" xmlns:a16="http://schemas.microsoft.com/office/drawing/2014/main" id="{B1A0A0C2-5D1A-4F46-89A9-852DB9C2BE26}"/>
                </a:ext>
              </a:extLst>
            </p:cNvPr>
            <p:cNvGrpSpPr/>
            <p:nvPr/>
          </p:nvGrpSpPr>
          <p:grpSpPr>
            <a:xfrm>
              <a:off x="7776870" y="3397490"/>
              <a:ext cx="897244" cy="878504"/>
              <a:chOff x="2544671" y="2974198"/>
              <a:chExt cx="1127641" cy="110409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1A038B58-6A86-4057-808F-5C96BAB9960A}"/>
                  </a:ext>
                </a:extLst>
              </p:cNvPr>
              <p:cNvSpPr/>
              <p:nvPr/>
            </p:nvSpPr>
            <p:spPr>
              <a:xfrm>
                <a:off x="2573922" y="2974198"/>
                <a:ext cx="1098390" cy="979620"/>
              </a:xfrm>
              <a:custGeom>
                <a:avLst/>
                <a:gdLst>
                  <a:gd name="connsiteX0" fmla="*/ 14377 w 1214527"/>
                  <a:gd name="connsiteY0" fmla="*/ 641350 h 946150"/>
                  <a:gd name="connsiteX1" fmla="*/ 14377 w 1214527"/>
                  <a:gd name="connsiteY1" fmla="*/ 641350 h 946150"/>
                  <a:gd name="connsiteX2" fmla="*/ 71527 w 1214527"/>
                  <a:gd name="connsiteY2" fmla="*/ 647700 h 946150"/>
                  <a:gd name="connsiteX3" fmla="*/ 128677 w 1214527"/>
                  <a:gd name="connsiteY3" fmla="*/ 673100 h 946150"/>
                  <a:gd name="connsiteX4" fmla="*/ 147727 w 1214527"/>
                  <a:gd name="connsiteY4" fmla="*/ 679450 h 946150"/>
                  <a:gd name="connsiteX5" fmla="*/ 192177 w 1214527"/>
                  <a:gd name="connsiteY5" fmla="*/ 622300 h 946150"/>
                  <a:gd name="connsiteX6" fmla="*/ 198527 w 1214527"/>
                  <a:gd name="connsiteY6" fmla="*/ 495300 h 946150"/>
                  <a:gd name="connsiteX7" fmla="*/ 281077 w 1214527"/>
                  <a:gd name="connsiteY7" fmla="*/ 438150 h 946150"/>
                  <a:gd name="connsiteX8" fmla="*/ 408077 w 1214527"/>
                  <a:gd name="connsiteY8" fmla="*/ 431800 h 946150"/>
                  <a:gd name="connsiteX9" fmla="*/ 433477 w 1214527"/>
                  <a:gd name="connsiteY9" fmla="*/ 425450 h 946150"/>
                  <a:gd name="connsiteX10" fmla="*/ 471577 w 1214527"/>
                  <a:gd name="connsiteY10" fmla="*/ 393700 h 946150"/>
                  <a:gd name="connsiteX11" fmla="*/ 484277 w 1214527"/>
                  <a:gd name="connsiteY11" fmla="*/ 355600 h 946150"/>
                  <a:gd name="connsiteX12" fmla="*/ 490627 w 1214527"/>
                  <a:gd name="connsiteY12" fmla="*/ 336550 h 946150"/>
                  <a:gd name="connsiteX13" fmla="*/ 509677 w 1214527"/>
                  <a:gd name="connsiteY13" fmla="*/ 317500 h 946150"/>
                  <a:gd name="connsiteX14" fmla="*/ 541427 w 1214527"/>
                  <a:gd name="connsiteY14" fmla="*/ 292100 h 946150"/>
                  <a:gd name="connsiteX15" fmla="*/ 547777 w 1214527"/>
                  <a:gd name="connsiteY15" fmla="*/ 273050 h 946150"/>
                  <a:gd name="connsiteX16" fmla="*/ 611277 w 1214527"/>
                  <a:gd name="connsiteY16" fmla="*/ 254000 h 946150"/>
                  <a:gd name="connsiteX17" fmla="*/ 649377 w 1214527"/>
                  <a:gd name="connsiteY17" fmla="*/ 228600 h 946150"/>
                  <a:gd name="connsiteX18" fmla="*/ 668427 w 1214527"/>
                  <a:gd name="connsiteY18" fmla="*/ 215900 h 946150"/>
                  <a:gd name="connsiteX19" fmla="*/ 706527 w 1214527"/>
                  <a:gd name="connsiteY19" fmla="*/ 184150 h 946150"/>
                  <a:gd name="connsiteX20" fmla="*/ 712877 w 1214527"/>
                  <a:gd name="connsiteY20" fmla="*/ 165100 h 946150"/>
                  <a:gd name="connsiteX21" fmla="*/ 731927 w 1214527"/>
                  <a:gd name="connsiteY21" fmla="*/ 146050 h 946150"/>
                  <a:gd name="connsiteX22" fmla="*/ 744627 w 1214527"/>
                  <a:gd name="connsiteY22" fmla="*/ 127000 h 946150"/>
                  <a:gd name="connsiteX23" fmla="*/ 750977 w 1214527"/>
                  <a:gd name="connsiteY23" fmla="*/ 44450 h 946150"/>
                  <a:gd name="connsiteX24" fmla="*/ 770027 w 1214527"/>
                  <a:gd name="connsiteY24" fmla="*/ 38100 h 946150"/>
                  <a:gd name="connsiteX25" fmla="*/ 808127 w 1214527"/>
                  <a:gd name="connsiteY25" fmla="*/ 63500 h 946150"/>
                  <a:gd name="connsiteX26" fmla="*/ 846227 w 1214527"/>
                  <a:gd name="connsiteY26" fmla="*/ 76200 h 946150"/>
                  <a:gd name="connsiteX27" fmla="*/ 871627 w 1214527"/>
                  <a:gd name="connsiteY27" fmla="*/ 50800 h 946150"/>
                  <a:gd name="connsiteX28" fmla="*/ 884327 w 1214527"/>
                  <a:gd name="connsiteY28" fmla="*/ 31750 h 946150"/>
                  <a:gd name="connsiteX29" fmla="*/ 922427 w 1214527"/>
                  <a:gd name="connsiteY29" fmla="*/ 19050 h 946150"/>
                  <a:gd name="connsiteX30" fmla="*/ 941477 w 1214527"/>
                  <a:gd name="connsiteY30" fmla="*/ 12700 h 946150"/>
                  <a:gd name="connsiteX31" fmla="*/ 960527 w 1214527"/>
                  <a:gd name="connsiteY31" fmla="*/ 6350 h 946150"/>
                  <a:gd name="connsiteX32" fmla="*/ 1004977 w 1214527"/>
                  <a:gd name="connsiteY32" fmla="*/ 0 h 946150"/>
                  <a:gd name="connsiteX33" fmla="*/ 1093877 w 1214527"/>
                  <a:gd name="connsiteY33" fmla="*/ 6350 h 946150"/>
                  <a:gd name="connsiteX34" fmla="*/ 1144677 w 1214527"/>
                  <a:gd name="connsiteY34" fmla="*/ 44450 h 946150"/>
                  <a:gd name="connsiteX35" fmla="*/ 1163727 w 1214527"/>
                  <a:gd name="connsiteY35" fmla="*/ 57150 h 946150"/>
                  <a:gd name="connsiteX36" fmla="*/ 1214527 w 1214527"/>
                  <a:gd name="connsiteY36" fmla="*/ 63500 h 946150"/>
                  <a:gd name="connsiteX37" fmla="*/ 1201827 w 1214527"/>
                  <a:gd name="connsiteY37" fmla="*/ 114300 h 946150"/>
                  <a:gd name="connsiteX38" fmla="*/ 1189127 w 1214527"/>
                  <a:gd name="connsiteY38" fmla="*/ 133350 h 946150"/>
                  <a:gd name="connsiteX39" fmla="*/ 1163727 w 1214527"/>
                  <a:gd name="connsiteY39" fmla="*/ 146050 h 946150"/>
                  <a:gd name="connsiteX40" fmla="*/ 1144677 w 1214527"/>
                  <a:gd name="connsiteY40" fmla="*/ 165100 h 946150"/>
                  <a:gd name="connsiteX41" fmla="*/ 1125627 w 1214527"/>
                  <a:gd name="connsiteY41" fmla="*/ 177800 h 946150"/>
                  <a:gd name="connsiteX42" fmla="*/ 1093877 w 1214527"/>
                  <a:gd name="connsiteY42" fmla="*/ 209550 h 946150"/>
                  <a:gd name="connsiteX43" fmla="*/ 1055777 w 1214527"/>
                  <a:gd name="connsiteY43" fmla="*/ 247650 h 946150"/>
                  <a:gd name="connsiteX44" fmla="*/ 1024027 w 1214527"/>
                  <a:gd name="connsiteY44" fmla="*/ 279400 h 946150"/>
                  <a:gd name="connsiteX45" fmla="*/ 1004977 w 1214527"/>
                  <a:gd name="connsiteY45" fmla="*/ 317500 h 946150"/>
                  <a:gd name="connsiteX46" fmla="*/ 998627 w 1214527"/>
                  <a:gd name="connsiteY46" fmla="*/ 406400 h 946150"/>
                  <a:gd name="connsiteX47" fmla="*/ 985927 w 1214527"/>
                  <a:gd name="connsiteY47" fmla="*/ 425450 h 946150"/>
                  <a:gd name="connsiteX48" fmla="*/ 966877 w 1214527"/>
                  <a:gd name="connsiteY48" fmla="*/ 463550 h 946150"/>
                  <a:gd name="connsiteX49" fmla="*/ 947827 w 1214527"/>
                  <a:gd name="connsiteY49" fmla="*/ 476250 h 946150"/>
                  <a:gd name="connsiteX50" fmla="*/ 903377 w 1214527"/>
                  <a:gd name="connsiteY50" fmla="*/ 552450 h 946150"/>
                  <a:gd name="connsiteX51" fmla="*/ 877977 w 1214527"/>
                  <a:gd name="connsiteY51" fmla="*/ 558800 h 946150"/>
                  <a:gd name="connsiteX52" fmla="*/ 865277 w 1214527"/>
                  <a:gd name="connsiteY52" fmla="*/ 596900 h 946150"/>
                  <a:gd name="connsiteX53" fmla="*/ 846227 w 1214527"/>
                  <a:gd name="connsiteY53" fmla="*/ 615950 h 946150"/>
                  <a:gd name="connsiteX54" fmla="*/ 801777 w 1214527"/>
                  <a:gd name="connsiteY54" fmla="*/ 641350 h 946150"/>
                  <a:gd name="connsiteX55" fmla="*/ 763677 w 1214527"/>
                  <a:gd name="connsiteY55" fmla="*/ 654050 h 946150"/>
                  <a:gd name="connsiteX56" fmla="*/ 706527 w 1214527"/>
                  <a:gd name="connsiteY56" fmla="*/ 673100 h 946150"/>
                  <a:gd name="connsiteX57" fmla="*/ 731927 w 1214527"/>
                  <a:gd name="connsiteY57" fmla="*/ 717550 h 946150"/>
                  <a:gd name="connsiteX58" fmla="*/ 750977 w 1214527"/>
                  <a:gd name="connsiteY58" fmla="*/ 730250 h 946150"/>
                  <a:gd name="connsiteX59" fmla="*/ 757327 w 1214527"/>
                  <a:gd name="connsiteY59" fmla="*/ 749300 h 946150"/>
                  <a:gd name="connsiteX60" fmla="*/ 738277 w 1214527"/>
                  <a:gd name="connsiteY60" fmla="*/ 781050 h 946150"/>
                  <a:gd name="connsiteX61" fmla="*/ 712877 w 1214527"/>
                  <a:gd name="connsiteY61" fmla="*/ 793750 h 946150"/>
                  <a:gd name="connsiteX62" fmla="*/ 662077 w 1214527"/>
                  <a:gd name="connsiteY62" fmla="*/ 806450 h 946150"/>
                  <a:gd name="connsiteX63" fmla="*/ 611277 w 1214527"/>
                  <a:gd name="connsiteY63" fmla="*/ 812800 h 946150"/>
                  <a:gd name="connsiteX64" fmla="*/ 522377 w 1214527"/>
                  <a:gd name="connsiteY64" fmla="*/ 819150 h 946150"/>
                  <a:gd name="connsiteX65" fmla="*/ 528727 w 1214527"/>
                  <a:gd name="connsiteY65" fmla="*/ 800100 h 946150"/>
                  <a:gd name="connsiteX66" fmla="*/ 516027 w 1214527"/>
                  <a:gd name="connsiteY66" fmla="*/ 762000 h 946150"/>
                  <a:gd name="connsiteX67" fmla="*/ 496977 w 1214527"/>
                  <a:gd name="connsiteY67" fmla="*/ 793750 h 946150"/>
                  <a:gd name="connsiteX68" fmla="*/ 465227 w 1214527"/>
                  <a:gd name="connsiteY68" fmla="*/ 831850 h 946150"/>
                  <a:gd name="connsiteX69" fmla="*/ 439827 w 1214527"/>
                  <a:gd name="connsiteY69" fmla="*/ 844550 h 946150"/>
                  <a:gd name="connsiteX70" fmla="*/ 389027 w 1214527"/>
                  <a:gd name="connsiteY70" fmla="*/ 863600 h 946150"/>
                  <a:gd name="connsiteX71" fmla="*/ 331877 w 1214527"/>
                  <a:gd name="connsiteY71" fmla="*/ 876300 h 946150"/>
                  <a:gd name="connsiteX72" fmla="*/ 312827 w 1214527"/>
                  <a:gd name="connsiteY72" fmla="*/ 882650 h 946150"/>
                  <a:gd name="connsiteX73" fmla="*/ 350927 w 1214527"/>
                  <a:gd name="connsiteY73" fmla="*/ 920750 h 946150"/>
                  <a:gd name="connsiteX74" fmla="*/ 369977 w 1214527"/>
                  <a:gd name="connsiteY74" fmla="*/ 946150 h 946150"/>
                  <a:gd name="connsiteX75" fmla="*/ 331877 w 1214527"/>
                  <a:gd name="connsiteY75" fmla="*/ 920750 h 946150"/>
                  <a:gd name="connsiteX76" fmla="*/ 312827 w 1214527"/>
                  <a:gd name="connsiteY76" fmla="*/ 908050 h 946150"/>
                  <a:gd name="connsiteX77" fmla="*/ 300127 w 1214527"/>
                  <a:gd name="connsiteY77" fmla="*/ 889000 h 946150"/>
                  <a:gd name="connsiteX78" fmla="*/ 287427 w 1214527"/>
                  <a:gd name="connsiteY78" fmla="*/ 850900 h 946150"/>
                  <a:gd name="connsiteX79" fmla="*/ 293777 w 1214527"/>
                  <a:gd name="connsiteY79" fmla="*/ 768350 h 946150"/>
                  <a:gd name="connsiteX80" fmla="*/ 300127 w 1214527"/>
                  <a:gd name="connsiteY80" fmla="*/ 730250 h 946150"/>
                  <a:gd name="connsiteX81" fmla="*/ 293777 w 1214527"/>
                  <a:gd name="connsiteY81" fmla="*/ 685800 h 946150"/>
                  <a:gd name="connsiteX82" fmla="*/ 274727 w 1214527"/>
                  <a:gd name="connsiteY82" fmla="*/ 717550 h 946150"/>
                  <a:gd name="connsiteX83" fmla="*/ 255677 w 1214527"/>
                  <a:gd name="connsiteY83" fmla="*/ 755650 h 946150"/>
                  <a:gd name="connsiteX84" fmla="*/ 217577 w 1214527"/>
                  <a:gd name="connsiteY84" fmla="*/ 768350 h 946150"/>
                  <a:gd name="connsiteX85" fmla="*/ 179477 w 1214527"/>
                  <a:gd name="connsiteY85" fmla="*/ 762000 h 946150"/>
                  <a:gd name="connsiteX86" fmla="*/ 166777 w 1214527"/>
                  <a:gd name="connsiteY86" fmla="*/ 742950 h 946150"/>
                  <a:gd name="connsiteX87" fmla="*/ 147727 w 1214527"/>
                  <a:gd name="connsiteY87" fmla="*/ 736600 h 946150"/>
                  <a:gd name="connsiteX88" fmla="*/ 109627 w 1214527"/>
                  <a:gd name="connsiteY88" fmla="*/ 749300 h 946150"/>
                  <a:gd name="connsiteX89" fmla="*/ 77877 w 1214527"/>
                  <a:gd name="connsiteY89" fmla="*/ 781050 h 946150"/>
                  <a:gd name="connsiteX90" fmla="*/ 39777 w 1214527"/>
                  <a:gd name="connsiteY90" fmla="*/ 774700 h 946150"/>
                  <a:gd name="connsiteX91" fmla="*/ 20727 w 1214527"/>
                  <a:gd name="connsiteY91" fmla="*/ 768350 h 946150"/>
                  <a:gd name="connsiteX92" fmla="*/ 14377 w 1214527"/>
                  <a:gd name="connsiteY92" fmla="*/ 749300 h 946150"/>
                  <a:gd name="connsiteX93" fmla="*/ 8027 w 1214527"/>
                  <a:gd name="connsiteY93" fmla="*/ 679450 h 946150"/>
                  <a:gd name="connsiteX94" fmla="*/ 14377 w 1214527"/>
                  <a:gd name="connsiteY94" fmla="*/ 641350 h 946150"/>
                  <a:gd name="connsiteX0" fmla="*/ 14377 w 1214527"/>
                  <a:gd name="connsiteY0" fmla="*/ 668338 h 973138"/>
                  <a:gd name="connsiteX1" fmla="*/ 14377 w 1214527"/>
                  <a:gd name="connsiteY1" fmla="*/ 668338 h 973138"/>
                  <a:gd name="connsiteX2" fmla="*/ 71527 w 1214527"/>
                  <a:gd name="connsiteY2" fmla="*/ 674688 h 973138"/>
                  <a:gd name="connsiteX3" fmla="*/ 128677 w 1214527"/>
                  <a:gd name="connsiteY3" fmla="*/ 700088 h 973138"/>
                  <a:gd name="connsiteX4" fmla="*/ 147727 w 1214527"/>
                  <a:gd name="connsiteY4" fmla="*/ 706438 h 973138"/>
                  <a:gd name="connsiteX5" fmla="*/ 192177 w 1214527"/>
                  <a:gd name="connsiteY5" fmla="*/ 649288 h 973138"/>
                  <a:gd name="connsiteX6" fmla="*/ 198527 w 1214527"/>
                  <a:gd name="connsiteY6" fmla="*/ 522288 h 973138"/>
                  <a:gd name="connsiteX7" fmla="*/ 281077 w 1214527"/>
                  <a:gd name="connsiteY7" fmla="*/ 465138 h 973138"/>
                  <a:gd name="connsiteX8" fmla="*/ 408077 w 1214527"/>
                  <a:gd name="connsiteY8" fmla="*/ 458788 h 973138"/>
                  <a:gd name="connsiteX9" fmla="*/ 433477 w 1214527"/>
                  <a:gd name="connsiteY9" fmla="*/ 452438 h 973138"/>
                  <a:gd name="connsiteX10" fmla="*/ 471577 w 1214527"/>
                  <a:gd name="connsiteY10" fmla="*/ 420688 h 973138"/>
                  <a:gd name="connsiteX11" fmla="*/ 484277 w 1214527"/>
                  <a:gd name="connsiteY11" fmla="*/ 382588 h 973138"/>
                  <a:gd name="connsiteX12" fmla="*/ 490627 w 1214527"/>
                  <a:gd name="connsiteY12" fmla="*/ 363538 h 973138"/>
                  <a:gd name="connsiteX13" fmla="*/ 509677 w 1214527"/>
                  <a:gd name="connsiteY13" fmla="*/ 344488 h 973138"/>
                  <a:gd name="connsiteX14" fmla="*/ 541427 w 1214527"/>
                  <a:gd name="connsiteY14" fmla="*/ 319088 h 973138"/>
                  <a:gd name="connsiteX15" fmla="*/ 547777 w 1214527"/>
                  <a:gd name="connsiteY15" fmla="*/ 300038 h 973138"/>
                  <a:gd name="connsiteX16" fmla="*/ 611277 w 1214527"/>
                  <a:gd name="connsiteY16" fmla="*/ 280988 h 973138"/>
                  <a:gd name="connsiteX17" fmla="*/ 649377 w 1214527"/>
                  <a:gd name="connsiteY17" fmla="*/ 255588 h 973138"/>
                  <a:gd name="connsiteX18" fmla="*/ 668427 w 1214527"/>
                  <a:gd name="connsiteY18" fmla="*/ 242888 h 973138"/>
                  <a:gd name="connsiteX19" fmla="*/ 706527 w 1214527"/>
                  <a:gd name="connsiteY19" fmla="*/ 211138 h 973138"/>
                  <a:gd name="connsiteX20" fmla="*/ 712877 w 1214527"/>
                  <a:gd name="connsiteY20" fmla="*/ 192088 h 973138"/>
                  <a:gd name="connsiteX21" fmla="*/ 731927 w 1214527"/>
                  <a:gd name="connsiteY21" fmla="*/ 173038 h 973138"/>
                  <a:gd name="connsiteX22" fmla="*/ 744627 w 1214527"/>
                  <a:gd name="connsiteY22" fmla="*/ 153988 h 973138"/>
                  <a:gd name="connsiteX23" fmla="*/ 750977 w 1214527"/>
                  <a:gd name="connsiteY23" fmla="*/ 71438 h 973138"/>
                  <a:gd name="connsiteX24" fmla="*/ 770027 w 1214527"/>
                  <a:gd name="connsiteY24" fmla="*/ 65088 h 973138"/>
                  <a:gd name="connsiteX25" fmla="*/ 808127 w 1214527"/>
                  <a:gd name="connsiteY25" fmla="*/ 90488 h 973138"/>
                  <a:gd name="connsiteX26" fmla="*/ 846227 w 1214527"/>
                  <a:gd name="connsiteY26" fmla="*/ 103188 h 973138"/>
                  <a:gd name="connsiteX27" fmla="*/ 871627 w 1214527"/>
                  <a:gd name="connsiteY27" fmla="*/ 77788 h 973138"/>
                  <a:gd name="connsiteX28" fmla="*/ 884327 w 1214527"/>
                  <a:gd name="connsiteY28" fmla="*/ 58738 h 973138"/>
                  <a:gd name="connsiteX29" fmla="*/ 922427 w 1214527"/>
                  <a:gd name="connsiteY29" fmla="*/ 46038 h 973138"/>
                  <a:gd name="connsiteX30" fmla="*/ 941477 w 1214527"/>
                  <a:gd name="connsiteY30" fmla="*/ 39688 h 973138"/>
                  <a:gd name="connsiteX31" fmla="*/ 960527 w 1214527"/>
                  <a:gd name="connsiteY31" fmla="*/ 33338 h 973138"/>
                  <a:gd name="connsiteX32" fmla="*/ 1001802 w 1214527"/>
                  <a:gd name="connsiteY32" fmla="*/ 0 h 973138"/>
                  <a:gd name="connsiteX33" fmla="*/ 1093877 w 1214527"/>
                  <a:gd name="connsiteY33" fmla="*/ 33338 h 973138"/>
                  <a:gd name="connsiteX34" fmla="*/ 1144677 w 1214527"/>
                  <a:gd name="connsiteY34" fmla="*/ 71438 h 973138"/>
                  <a:gd name="connsiteX35" fmla="*/ 1163727 w 1214527"/>
                  <a:gd name="connsiteY35" fmla="*/ 84138 h 973138"/>
                  <a:gd name="connsiteX36" fmla="*/ 1214527 w 1214527"/>
                  <a:gd name="connsiteY36" fmla="*/ 90488 h 973138"/>
                  <a:gd name="connsiteX37" fmla="*/ 1201827 w 1214527"/>
                  <a:gd name="connsiteY37" fmla="*/ 141288 h 973138"/>
                  <a:gd name="connsiteX38" fmla="*/ 1189127 w 1214527"/>
                  <a:gd name="connsiteY38" fmla="*/ 160338 h 973138"/>
                  <a:gd name="connsiteX39" fmla="*/ 1163727 w 1214527"/>
                  <a:gd name="connsiteY39" fmla="*/ 173038 h 973138"/>
                  <a:gd name="connsiteX40" fmla="*/ 1144677 w 1214527"/>
                  <a:gd name="connsiteY40" fmla="*/ 192088 h 973138"/>
                  <a:gd name="connsiteX41" fmla="*/ 1125627 w 1214527"/>
                  <a:gd name="connsiteY41" fmla="*/ 204788 h 973138"/>
                  <a:gd name="connsiteX42" fmla="*/ 1093877 w 1214527"/>
                  <a:gd name="connsiteY42" fmla="*/ 236538 h 973138"/>
                  <a:gd name="connsiteX43" fmla="*/ 1055777 w 1214527"/>
                  <a:gd name="connsiteY43" fmla="*/ 274638 h 973138"/>
                  <a:gd name="connsiteX44" fmla="*/ 1024027 w 1214527"/>
                  <a:gd name="connsiteY44" fmla="*/ 306388 h 973138"/>
                  <a:gd name="connsiteX45" fmla="*/ 1004977 w 1214527"/>
                  <a:gd name="connsiteY45" fmla="*/ 344488 h 973138"/>
                  <a:gd name="connsiteX46" fmla="*/ 998627 w 1214527"/>
                  <a:gd name="connsiteY46" fmla="*/ 433388 h 973138"/>
                  <a:gd name="connsiteX47" fmla="*/ 985927 w 1214527"/>
                  <a:gd name="connsiteY47" fmla="*/ 452438 h 973138"/>
                  <a:gd name="connsiteX48" fmla="*/ 966877 w 1214527"/>
                  <a:gd name="connsiteY48" fmla="*/ 490538 h 973138"/>
                  <a:gd name="connsiteX49" fmla="*/ 947827 w 1214527"/>
                  <a:gd name="connsiteY49" fmla="*/ 503238 h 973138"/>
                  <a:gd name="connsiteX50" fmla="*/ 903377 w 1214527"/>
                  <a:gd name="connsiteY50" fmla="*/ 579438 h 973138"/>
                  <a:gd name="connsiteX51" fmla="*/ 877977 w 1214527"/>
                  <a:gd name="connsiteY51" fmla="*/ 585788 h 973138"/>
                  <a:gd name="connsiteX52" fmla="*/ 865277 w 1214527"/>
                  <a:gd name="connsiteY52" fmla="*/ 623888 h 973138"/>
                  <a:gd name="connsiteX53" fmla="*/ 846227 w 1214527"/>
                  <a:gd name="connsiteY53" fmla="*/ 642938 h 973138"/>
                  <a:gd name="connsiteX54" fmla="*/ 801777 w 1214527"/>
                  <a:gd name="connsiteY54" fmla="*/ 668338 h 973138"/>
                  <a:gd name="connsiteX55" fmla="*/ 763677 w 1214527"/>
                  <a:gd name="connsiteY55" fmla="*/ 681038 h 973138"/>
                  <a:gd name="connsiteX56" fmla="*/ 706527 w 1214527"/>
                  <a:gd name="connsiteY56" fmla="*/ 700088 h 973138"/>
                  <a:gd name="connsiteX57" fmla="*/ 731927 w 1214527"/>
                  <a:gd name="connsiteY57" fmla="*/ 744538 h 973138"/>
                  <a:gd name="connsiteX58" fmla="*/ 750977 w 1214527"/>
                  <a:gd name="connsiteY58" fmla="*/ 757238 h 973138"/>
                  <a:gd name="connsiteX59" fmla="*/ 757327 w 1214527"/>
                  <a:gd name="connsiteY59" fmla="*/ 776288 h 973138"/>
                  <a:gd name="connsiteX60" fmla="*/ 738277 w 1214527"/>
                  <a:gd name="connsiteY60" fmla="*/ 808038 h 973138"/>
                  <a:gd name="connsiteX61" fmla="*/ 712877 w 1214527"/>
                  <a:gd name="connsiteY61" fmla="*/ 820738 h 973138"/>
                  <a:gd name="connsiteX62" fmla="*/ 662077 w 1214527"/>
                  <a:gd name="connsiteY62" fmla="*/ 833438 h 973138"/>
                  <a:gd name="connsiteX63" fmla="*/ 611277 w 1214527"/>
                  <a:gd name="connsiteY63" fmla="*/ 839788 h 973138"/>
                  <a:gd name="connsiteX64" fmla="*/ 522377 w 1214527"/>
                  <a:gd name="connsiteY64" fmla="*/ 846138 h 973138"/>
                  <a:gd name="connsiteX65" fmla="*/ 528727 w 1214527"/>
                  <a:gd name="connsiteY65" fmla="*/ 827088 h 973138"/>
                  <a:gd name="connsiteX66" fmla="*/ 516027 w 1214527"/>
                  <a:gd name="connsiteY66" fmla="*/ 788988 h 973138"/>
                  <a:gd name="connsiteX67" fmla="*/ 496977 w 1214527"/>
                  <a:gd name="connsiteY67" fmla="*/ 820738 h 973138"/>
                  <a:gd name="connsiteX68" fmla="*/ 465227 w 1214527"/>
                  <a:gd name="connsiteY68" fmla="*/ 858838 h 973138"/>
                  <a:gd name="connsiteX69" fmla="*/ 439827 w 1214527"/>
                  <a:gd name="connsiteY69" fmla="*/ 871538 h 973138"/>
                  <a:gd name="connsiteX70" fmla="*/ 389027 w 1214527"/>
                  <a:gd name="connsiteY70" fmla="*/ 890588 h 973138"/>
                  <a:gd name="connsiteX71" fmla="*/ 331877 w 1214527"/>
                  <a:gd name="connsiteY71" fmla="*/ 903288 h 973138"/>
                  <a:gd name="connsiteX72" fmla="*/ 312827 w 1214527"/>
                  <a:gd name="connsiteY72" fmla="*/ 909638 h 973138"/>
                  <a:gd name="connsiteX73" fmla="*/ 350927 w 1214527"/>
                  <a:gd name="connsiteY73" fmla="*/ 947738 h 973138"/>
                  <a:gd name="connsiteX74" fmla="*/ 369977 w 1214527"/>
                  <a:gd name="connsiteY74" fmla="*/ 973138 h 973138"/>
                  <a:gd name="connsiteX75" fmla="*/ 331877 w 1214527"/>
                  <a:gd name="connsiteY75" fmla="*/ 947738 h 973138"/>
                  <a:gd name="connsiteX76" fmla="*/ 312827 w 1214527"/>
                  <a:gd name="connsiteY76" fmla="*/ 935038 h 973138"/>
                  <a:gd name="connsiteX77" fmla="*/ 300127 w 1214527"/>
                  <a:gd name="connsiteY77" fmla="*/ 915988 h 973138"/>
                  <a:gd name="connsiteX78" fmla="*/ 287427 w 1214527"/>
                  <a:gd name="connsiteY78" fmla="*/ 877888 h 973138"/>
                  <a:gd name="connsiteX79" fmla="*/ 293777 w 1214527"/>
                  <a:gd name="connsiteY79" fmla="*/ 795338 h 973138"/>
                  <a:gd name="connsiteX80" fmla="*/ 300127 w 1214527"/>
                  <a:gd name="connsiteY80" fmla="*/ 757238 h 973138"/>
                  <a:gd name="connsiteX81" fmla="*/ 293777 w 1214527"/>
                  <a:gd name="connsiteY81" fmla="*/ 712788 h 973138"/>
                  <a:gd name="connsiteX82" fmla="*/ 274727 w 1214527"/>
                  <a:gd name="connsiteY82" fmla="*/ 744538 h 973138"/>
                  <a:gd name="connsiteX83" fmla="*/ 255677 w 1214527"/>
                  <a:gd name="connsiteY83" fmla="*/ 782638 h 973138"/>
                  <a:gd name="connsiteX84" fmla="*/ 217577 w 1214527"/>
                  <a:gd name="connsiteY84" fmla="*/ 795338 h 973138"/>
                  <a:gd name="connsiteX85" fmla="*/ 179477 w 1214527"/>
                  <a:gd name="connsiteY85" fmla="*/ 788988 h 973138"/>
                  <a:gd name="connsiteX86" fmla="*/ 166777 w 1214527"/>
                  <a:gd name="connsiteY86" fmla="*/ 769938 h 973138"/>
                  <a:gd name="connsiteX87" fmla="*/ 147727 w 1214527"/>
                  <a:gd name="connsiteY87" fmla="*/ 763588 h 973138"/>
                  <a:gd name="connsiteX88" fmla="*/ 109627 w 1214527"/>
                  <a:gd name="connsiteY88" fmla="*/ 776288 h 973138"/>
                  <a:gd name="connsiteX89" fmla="*/ 77877 w 1214527"/>
                  <a:gd name="connsiteY89" fmla="*/ 808038 h 973138"/>
                  <a:gd name="connsiteX90" fmla="*/ 39777 w 1214527"/>
                  <a:gd name="connsiteY90" fmla="*/ 801688 h 973138"/>
                  <a:gd name="connsiteX91" fmla="*/ 20727 w 1214527"/>
                  <a:gd name="connsiteY91" fmla="*/ 795338 h 973138"/>
                  <a:gd name="connsiteX92" fmla="*/ 14377 w 1214527"/>
                  <a:gd name="connsiteY92" fmla="*/ 776288 h 973138"/>
                  <a:gd name="connsiteX93" fmla="*/ 8027 w 1214527"/>
                  <a:gd name="connsiteY93" fmla="*/ 706438 h 973138"/>
                  <a:gd name="connsiteX94" fmla="*/ 14377 w 1214527"/>
                  <a:gd name="connsiteY94" fmla="*/ 668338 h 973138"/>
                  <a:gd name="connsiteX0" fmla="*/ 14377 w 1214527"/>
                  <a:gd name="connsiteY0" fmla="*/ 682666 h 987466"/>
                  <a:gd name="connsiteX1" fmla="*/ 14377 w 1214527"/>
                  <a:gd name="connsiteY1" fmla="*/ 682666 h 987466"/>
                  <a:gd name="connsiteX2" fmla="*/ 71527 w 1214527"/>
                  <a:gd name="connsiteY2" fmla="*/ 689016 h 987466"/>
                  <a:gd name="connsiteX3" fmla="*/ 128677 w 1214527"/>
                  <a:gd name="connsiteY3" fmla="*/ 714416 h 987466"/>
                  <a:gd name="connsiteX4" fmla="*/ 147727 w 1214527"/>
                  <a:gd name="connsiteY4" fmla="*/ 720766 h 987466"/>
                  <a:gd name="connsiteX5" fmla="*/ 192177 w 1214527"/>
                  <a:gd name="connsiteY5" fmla="*/ 663616 h 987466"/>
                  <a:gd name="connsiteX6" fmla="*/ 198527 w 1214527"/>
                  <a:gd name="connsiteY6" fmla="*/ 536616 h 987466"/>
                  <a:gd name="connsiteX7" fmla="*/ 281077 w 1214527"/>
                  <a:gd name="connsiteY7" fmla="*/ 479466 h 987466"/>
                  <a:gd name="connsiteX8" fmla="*/ 408077 w 1214527"/>
                  <a:gd name="connsiteY8" fmla="*/ 473116 h 987466"/>
                  <a:gd name="connsiteX9" fmla="*/ 433477 w 1214527"/>
                  <a:gd name="connsiteY9" fmla="*/ 466766 h 987466"/>
                  <a:gd name="connsiteX10" fmla="*/ 471577 w 1214527"/>
                  <a:gd name="connsiteY10" fmla="*/ 435016 h 987466"/>
                  <a:gd name="connsiteX11" fmla="*/ 484277 w 1214527"/>
                  <a:gd name="connsiteY11" fmla="*/ 396916 h 987466"/>
                  <a:gd name="connsiteX12" fmla="*/ 490627 w 1214527"/>
                  <a:gd name="connsiteY12" fmla="*/ 377866 h 987466"/>
                  <a:gd name="connsiteX13" fmla="*/ 509677 w 1214527"/>
                  <a:gd name="connsiteY13" fmla="*/ 358816 h 987466"/>
                  <a:gd name="connsiteX14" fmla="*/ 541427 w 1214527"/>
                  <a:gd name="connsiteY14" fmla="*/ 333416 h 987466"/>
                  <a:gd name="connsiteX15" fmla="*/ 547777 w 1214527"/>
                  <a:gd name="connsiteY15" fmla="*/ 314366 h 987466"/>
                  <a:gd name="connsiteX16" fmla="*/ 611277 w 1214527"/>
                  <a:gd name="connsiteY16" fmla="*/ 295316 h 987466"/>
                  <a:gd name="connsiteX17" fmla="*/ 649377 w 1214527"/>
                  <a:gd name="connsiteY17" fmla="*/ 269916 h 987466"/>
                  <a:gd name="connsiteX18" fmla="*/ 668427 w 1214527"/>
                  <a:gd name="connsiteY18" fmla="*/ 257216 h 987466"/>
                  <a:gd name="connsiteX19" fmla="*/ 706527 w 1214527"/>
                  <a:gd name="connsiteY19" fmla="*/ 225466 h 987466"/>
                  <a:gd name="connsiteX20" fmla="*/ 712877 w 1214527"/>
                  <a:gd name="connsiteY20" fmla="*/ 206416 h 987466"/>
                  <a:gd name="connsiteX21" fmla="*/ 731927 w 1214527"/>
                  <a:gd name="connsiteY21" fmla="*/ 187366 h 987466"/>
                  <a:gd name="connsiteX22" fmla="*/ 744627 w 1214527"/>
                  <a:gd name="connsiteY22" fmla="*/ 168316 h 987466"/>
                  <a:gd name="connsiteX23" fmla="*/ 750977 w 1214527"/>
                  <a:gd name="connsiteY23" fmla="*/ 85766 h 987466"/>
                  <a:gd name="connsiteX24" fmla="*/ 770027 w 1214527"/>
                  <a:gd name="connsiteY24" fmla="*/ 79416 h 987466"/>
                  <a:gd name="connsiteX25" fmla="*/ 808127 w 1214527"/>
                  <a:gd name="connsiteY25" fmla="*/ 104816 h 987466"/>
                  <a:gd name="connsiteX26" fmla="*/ 846227 w 1214527"/>
                  <a:gd name="connsiteY26" fmla="*/ 117516 h 987466"/>
                  <a:gd name="connsiteX27" fmla="*/ 871627 w 1214527"/>
                  <a:gd name="connsiteY27" fmla="*/ 92116 h 987466"/>
                  <a:gd name="connsiteX28" fmla="*/ 884327 w 1214527"/>
                  <a:gd name="connsiteY28" fmla="*/ 73066 h 987466"/>
                  <a:gd name="connsiteX29" fmla="*/ 922427 w 1214527"/>
                  <a:gd name="connsiteY29" fmla="*/ 60366 h 987466"/>
                  <a:gd name="connsiteX30" fmla="*/ 941477 w 1214527"/>
                  <a:gd name="connsiteY30" fmla="*/ 54016 h 987466"/>
                  <a:gd name="connsiteX31" fmla="*/ 960527 w 1214527"/>
                  <a:gd name="connsiteY31" fmla="*/ 47666 h 987466"/>
                  <a:gd name="connsiteX32" fmla="*/ 1001802 w 1214527"/>
                  <a:gd name="connsiteY32" fmla="*/ 14328 h 987466"/>
                  <a:gd name="connsiteX33" fmla="*/ 1071652 w 1214527"/>
                  <a:gd name="connsiteY33" fmla="*/ 3216 h 987466"/>
                  <a:gd name="connsiteX34" fmla="*/ 1144677 w 1214527"/>
                  <a:gd name="connsiteY34" fmla="*/ 85766 h 987466"/>
                  <a:gd name="connsiteX35" fmla="*/ 1163727 w 1214527"/>
                  <a:gd name="connsiteY35" fmla="*/ 98466 h 987466"/>
                  <a:gd name="connsiteX36" fmla="*/ 1214527 w 1214527"/>
                  <a:gd name="connsiteY36" fmla="*/ 104816 h 987466"/>
                  <a:gd name="connsiteX37" fmla="*/ 1201827 w 1214527"/>
                  <a:gd name="connsiteY37" fmla="*/ 155616 h 987466"/>
                  <a:gd name="connsiteX38" fmla="*/ 1189127 w 1214527"/>
                  <a:gd name="connsiteY38" fmla="*/ 174666 h 987466"/>
                  <a:gd name="connsiteX39" fmla="*/ 1163727 w 1214527"/>
                  <a:gd name="connsiteY39" fmla="*/ 187366 h 987466"/>
                  <a:gd name="connsiteX40" fmla="*/ 1144677 w 1214527"/>
                  <a:gd name="connsiteY40" fmla="*/ 206416 h 987466"/>
                  <a:gd name="connsiteX41" fmla="*/ 1125627 w 1214527"/>
                  <a:gd name="connsiteY41" fmla="*/ 219116 h 987466"/>
                  <a:gd name="connsiteX42" fmla="*/ 1093877 w 1214527"/>
                  <a:gd name="connsiteY42" fmla="*/ 250866 h 987466"/>
                  <a:gd name="connsiteX43" fmla="*/ 1055777 w 1214527"/>
                  <a:gd name="connsiteY43" fmla="*/ 288966 h 987466"/>
                  <a:gd name="connsiteX44" fmla="*/ 1024027 w 1214527"/>
                  <a:gd name="connsiteY44" fmla="*/ 320716 h 987466"/>
                  <a:gd name="connsiteX45" fmla="*/ 1004977 w 1214527"/>
                  <a:gd name="connsiteY45" fmla="*/ 358816 h 987466"/>
                  <a:gd name="connsiteX46" fmla="*/ 998627 w 1214527"/>
                  <a:gd name="connsiteY46" fmla="*/ 447716 h 987466"/>
                  <a:gd name="connsiteX47" fmla="*/ 985927 w 1214527"/>
                  <a:gd name="connsiteY47" fmla="*/ 466766 h 987466"/>
                  <a:gd name="connsiteX48" fmla="*/ 966877 w 1214527"/>
                  <a:gd name="connsiteY48" fmla="*/ 504866 h 987466"/>
                  <a:gd name="connsiteX49" fmla="*/ 947827 w 1214527"/>
                  <a:gd name="connsiteY49" fmla="*/ 517566 h 987466"/>
                  <a:gd name="connsiteX50" fmla="*/ 903377 w 1214527"/>
                  <a:gd name="connsiteY50" fmla="*/ 593766 h 987466"/>
                  <a:gd name="connsiteX51" fmla="*/ 877977 w 1214527"/>
                  <a:gd name="connsiteY51" fmla="*/ 600116 h 987466"/>
                  <a:gd name="connsiteX52" fmla="*/ 865277 w 1214527"/>
                  <a:gd name="connsiteY52" fmla="*/ 638216 h 987466"/>
                  <a:gd name="connsiteX53" fmla="*/ 846227 w 1214527"/>
                  <a:gd name="connsiteY53" fmla="*/ 657266 h 987466"/>
                  <a:gd name="connsiteX54" fmla="*/ 801777 w 1214527"/>
                  <a:gd name="connsiteY54" fmla="*/ 682666 h 987466"/>
                  <a:gd name="connsiteX55" fmla="*/ 763677 w 1214527"/>
                  <a:gd name="connsiteY55" fmla="*/ 695366 h 987466"/>
                  <a:gd name="connsiteX56" fmla="*/ 706527 w 1214527"/>
                  <a:gd name="connsiteY56" fmla="*/ 714416 h 987466"/>
                  <a:gd name="connsiteX57" fmla="*/ 731927 w 1214527"/>
                  <a:gd name="connsiteY57" fmla="*/ 758866 h 987466"/>
                  <a:gd name="connsiteX58" fmla="*/ 750977 w 1214527"/>
                  <a:gd name="connsiteY58" fmla="*/ 771566 h 987466"/>
                  <a:gd name="connsiteX59" fmla="*/ 757327 w 1214527"/>
                  <a:gd name="connsiteY59" fmla="*/ 790616 h 987466"/>
                  <a:gd name="connsiteX60" fmla="*/ 738277 w 1214527"/>
                  <a:gd name="connsiteY60" fmla="*/ 822366 h 987466"/>
                  <a:gd name="connsiteX61" fmla="*/ 712877 w 1214527"/>
                  <a:gd name="connsiteY61" fmla="*/ 835066 h 987466"/>
                  <a:gd name="connsiteX62" fmla="*/ 662077 w 1214527"/>
                  <a:gd name="connsiteY62" fmla="*/ 847766 h 987466"/>
                  <a:gd name="connsiteX63" fmla="*/ 611277 w 1214527"/>
                  <a:gd name="connsiteY63" fmla="*/ 854116 h 987466"/>
                  <a:gd name="connsiteX64" fmla="*/ 522377 w 1214527"/>
                  <a:gd name="connsiteY64" fmla="*/ 860466 h 987466"/>
                  <a:gd name="connsiteX65" fmla="*/ 528727 w 1214527"/>
                  <a:gd name="connsiteY65" fmla="*/ 841416 h 987466"/>
                  <a:gd name="connsiteX66" fmla="*/ 516027 w 1214527"/>
                  <a:gd name="connsiteY66" fmla="*/ 803316 h 987466"/>
                  <a:gd name="connsiteX67" fmla="*/ 496977 w 1214527"/>
                  <a:gd name="connsiteY67" fmla="*/ 835066 h 987466"/>
                  <a:gd name="connsiteX68" fmla="*/ 465227 w 1214527"/>
                  <a:gd name="connsiteY68" fmla="*/ 873166 h 987466"/>
                  <a:gd name="connsiteX69" fmla="*/ 439827 w 1214527"/>
                  <a:gd name="connsiteY69" fmla="*/ 885866 h 987466"/>
                  <a:gd name="connsiteX70" fmla="*/ 389027 w 1214527"/>
                  <a:gd name="connsiteY70" fmla="*/ 904916 h 987466"/>
                  <a:gd name="connsiteX71" fmla="*/ 331877 w 1214527"/>
                  <a:gd name="connsiteY71" fmla="*/ 917616 h 987466"/>
                  <a:gd name="connsiteX72" fmla="*/ 312827 w 1214527"/>
                  <a:gd name="connsiteY72" fmla="*/ 923966 h 987466"/>
                  <a:gd name="connsiteX73" fmla="*/ 350927 w 1214527"/>
                  <a:gd name="connsiteY73" fmla="*/ 962066 h 987466"/>
                  <a:gd name="connsiteX74" fmla="*/ 369977 w 1214527"/>
                  <a:gd name="connsiteY74" fmla="*/ 987466 h 987466"/>
                  <a:gd name="connsiteX75" fmla="*/ 331877 w 1214527"/>
                  <a:gd name="connsiteY75" fmla="*/ 962066 h 987466"/>
                  <a:gd name="connsiteX76" fmla="*/ 312827 w 1214527"/>
                  <a:gd name="connsiteY76" fmla="*/ 949366 h 987466"/>
                  <a:gd name="connsiteX77" fmla="*/ 300127 w 1214527"/>
                  <a:gd name="connsiteY77" fmla="*/ 930316 h 987466"/>
                  <a:gd name="connsiteX78" fmla="*/ 287427 w 1214527"/>
                  <a:gd name="connsiteY78" fmla="*/ 892216 h 987466"/>
                  <a:gd name="connsiteX79" fmla="*/ 293777 w 1214527"/>
                  <a:gd name="connsiteY79" fmla="*/ 809666 h 987466"/>
                  <a:gd name="connsiteX80" fmla="*/ 300127 w 1214527"/>
                  <a:gd name="connsiteY80" fmla="*/ 771566 h 987466"/>
                  <a:gd name="connsiteX81" fmla="*/ 293777 w 1214527"/>
                  <a:gd name="connsiteY81" fmla="*/ 727116 h 987466"/>
                  <a:gd name="connsiteX82" fmla="*/ 274727 w 1214527"/>
                  <a:gd name="connsiteY82" fmla="*/ 758866 h 987466"/>
                  <a:gd name="connsiteX83" fmla="*/ 255677 w 1214527"/>
                  <a:gd name="connsiteY83" fmla="*/ 796966 h 987466"/>
                  <a:gd name="connsiteX84" fmla="*/ 217577 w 1214527"/>
                  <a:gd name="connsiteY84" fmla="*/ 809666 h 987466"/>
                  <a:gd name="connsiteX85" fmla="*/ 179477 w 1214527"/>
                  <a:gd name="connsiteY85" fmla="*/ 803316 h 987466"/>
                  <a:gd name="connsiteX86" fmla="*/ 166777 w 1214527"/>
                  <a:gd name="connsiteY86" fmla="*/ 784266 h 987466"/>
                  <a:gd name="connsiteX87" fmla="*/ 147727 w 1214527"/>
                  <a:gd name="connsiteY87" fmla="*/ 777916 h 987466"/>
                  <a:gd name="connsiteX88" fmla="*/ 109627 w 1214527"/>
                  <a:gd name="connsiteY88" fmla="*/ 790616 h 987466"/>
                  <a:gd name="connsiteX89" fmla="*/ 77877 w 1214527"/>
                  <a:gd name="connsiteY89" fmla="*/ 822366 h 987466"/>
                  <a:gd name="connsiteX90" fmla="*/ 39777 w 1214527"/>
                  <a:gd name="connsiteY90" fmla="*/ 816016 h 987466"/>
                  <a:gd name="connsiteX91" fmla="*/ 20727 w 1214527"/>
                  <a:gd name="connsiteY91" fmla="*/ 809666 h 987466"/>
                  <a:gd name="connsiteX92" fmla="*/ 14377 w 1214527"/>
                  <a:gd name="connsiteY92" fmla="*/ 790616 h 987466"/>
                  <a:gd name="connsiteX93" fmla="*/ 8027 w 1214527"/>
                  <a:gd name="connsiteY93" fmla="*/ 720766 h 987466"/>
                  <a:gd name="connsiteX94" fmla="*/ 14377 w 1214527"/>
                  <a:gd name="connsiteY94" fmla="*/ 682666 h 987466"/>
                  <a:gd name="connsiteX0" fmla="*/ 14377 w 1214527"/>
                  <a:gd name="connsiteY0" fmla="*/ 682867 h 987667"/>
                  <a:gd name="connsiteX1" fmla="*/ 14377 w 1214527"/>
                  <a:gd name="connsiteY1" fmla="*/ 682867 h 987667"/>
                  <a:gd name="connsiteX2" fmla="*/ 71527 w 1214527"/>
                  <a:gd name="connsiteY2" fmla="*/ 689217 h 987667"/>
                  <a:gd name="connsiteX3" fmla="*/ 128677 w 1214527"/>
                  <a:gd name="connsiteY3" fmla="*/ 714617 h 987667"/>
                  <a:gd name="connsiteX4" fmla="*/ 147727 w 1214527"/>
                  <a:gd name="connsiteY4" fmla="*/ 720967 h 987667"/>
                  <a:gd name="connsiteX5" fmla="*/ 192177 w 1214527"/>
                  <a:gd name="connsiteY5" fmla="*/ 663817 h 987667"/>
                  <a:gd name="connsiteX6" fmla="*/ 198527 w 1214527"/>
                  <a:gd name="connsiteY6" fmla="*/ 536817 h 987667"/>
                  <a:gd name="connsiteX7" fmla="*/ 281077 w 1214527"/>
                  <a:gd name="connsiteY7" fmla="*/ 479667 h 987667"/>
                  <a:gd name="connsiteX8" fmla="*/ 408077 w 1214527"/>
                  <a:gd name="connsiteY8" fmla="*/ 473317 h 987667"/>
                  <a:gd name="connsiteX9" fmla="*/ 433477 w 1214527"/>
                  <a:gd name="connsiteY9" fmla="*/ 466967 h 987667"/>
                  <a:gd name="connsiteX10" fmla="*/ 471577 w 1214527"/>
                  <a:gd name="connsiteY10" fmla="*/ 435217 h 987667"/>
                  <a:gd name="connsiteX11" fmla="*/ 484277 w 1214527"/>
                  <a:gd name="connsiteY11" fmla="*/ 397117 h 987667"/>
                  <a:gd name="connsiteX12" fmla="*/ 490627 w 1214527"/>
                  <a:gd name="connsiteY12" fmla="*/ 378067 h 987667"/>
                  <a:gd name="connsiteX13" fmla="*/ 509677 w 1214527"/>
                  <a:gd name="connsiteY13" fmla="*/ 359017 h 987667"/>
                  <a:gd name="connsiteX14" fmla="*/ 541427 w 1214527"/>
                  <a:gd name="connsiteY14" fmla="*/ 333617 h 987667"/>
                  <a:gd name="connsiteX15" fmla="*/ 547777 w 1214527"/>
                  <a:gd name="connsiteY15" fmla="*/ 314567 h 987667"/>
                  <a:gd name="connsiteX16" fmla="*/ 611277 w 1214527"/>
                  <a:gd name="connsiteY16" fmla="*/ 295517 h 987667"/>
                  <a:gd name="connsiteX17" fmla="*/ 649377 w 1214527"/>
                  <a:gd name="connsiteY17" fmla="*/ 270117 h 987667"/>
                  <a:gd name="connsiteX18" fmla="*/ 668427 w 1214527"/>
                  <a:gd name="connsiteY18" fmla="*/ 257417 h 987667"/>
                  <a:gd name="connsiteX19" fmla="*/ 706527 w 1214527"/>
                  <a:gd name="connsiteY19" fmla="*/ 225667 h 987667"/>
                  <a:gd name="connsiteX20" fmla="*/ 712877 w 1214527"/>
                  <a:gd name="connsiteY20" fmla="*/ 206617 h 987667"/>
                  <a:gd name="connsiteX21" fmla="*/ 731927 w 1214527"/>
                  <a:gd name="connsiteY21" fmla="*/ 187567 h 987667"/>
                  <a:gd name="connsiteX22" fmla="*/ 744627 w 1214527"/>
                  <a:gd name="connsiteY22" fmla="*/ 168517 h 987667"/>
                  <a:gd name="connsiteX23" fmla="*/ 750977 w 1214527"/>
                  <a:gd name="connsiteY23" fmla="*/ 85967 h 987667"/>
                  <a:gd name="connsiteX24" fmla="*/ 770027 w 1214527"/>
                  <a:gd name="connsiteY24" fmla="*/ 79617 h 987667"/>
                  <a:gd name="connsiteX25" fmla="*/ 808127 w 1214527"/>
                  <a:gd name="connsiteY25" fmla="*/ 105017 h 987667"/>
                  <a:gd name="connsiteX26" fmla="*/ 846227 w 1214527"/>
                  <a:gd name="connsiteY26" fmla="*/ 117717 h 987667"/>
                  <a:gd name="connsiteX27" fmla="*/ 871627 w 1214527"/>
                  <a:gd name="connsiteY27" fmla="*/ 92317 h 987667"/>
                  <a:gd name="connsiteX28" fmla="*/ 884327 w 1214527"/>
                  <a:gd name="connsiteY28" fmla="*/ 73267 h 987667"/>
                  <a:gd name="connsiteX29" fmla="*/ 922427 w 1214527"/>
                  <a:gd name="connsiteY29" fmla="*/ 60567 h 987667"/>
                  <a:gd name="connsiteX30" fmla="*/ 941477 w 1214527"/>
                  <a:gd name="connsiteY30" fmla="*/ 54217 h 987667"/>
                  <a:gd name="connsiteX31" fmla="*/ 960527 w 1214527"/>
                  <a:gd name="connsiteY31" fmla="*/ 47867 h 987667"/>
                  <a:gd name="connsiteX32" fmla="*/ 1001802 w 1214527"/>
                  <a:gd name="connsiteY32" fmla="*/ 14529 h 987667"/>
                  <a:gd name="connsiteX33" fmla="*/ 1071652 w 1214527"/>
                  <a:gd name="connsiteY33" fmla="*/ 3417 h 987667"/>
                  <a:gd name="connsiteX34" fmla="*/ 1098639 w 1214527"/>
                  <a:gd name="connsiteY34" fmla="*/ 89142 h 987667"/>
                  <a:gd name="connsiteX35" fmla="*/ 1163727 w 1214527"/>
                  <a:gd name="connsiteY35" fmla="*/ 98667 h 987667"/>
                  <a:gd name="connsiteX36" fmla="*/ 1214527 w 1214527"/>
                  <a:gd name="connsiteY36" fmla="*/ 105017 h 987667"/>
                  <a:gd name="connsiteX37" fmla="*/ 1201827 w 1214527"/>
                  <a:gd name="connsiteY37" fmla="*/ 155817 h 987667"/>
                  <a:gd name="connsiteX38" fmla="*/ 1189127 w 1214527"/>
                  <a:gd name="connsiteY38" fmla="*/ 174867 h 987667"/>
                  <a:gd name="connsiteX39" fmla="*/ 1163727 w 1214527"/>
                  <a:gd name="connsiteY39" fmla="*/ 187567 h 987667"/>
                  <a:gd name="connsiteX40" fmla="*/ 1144677 w 1214527"/>
                  <a:gd name="connsiteY40" fmla="*/ 206617 h 987667"/>
                  <a:gd name="connsiteX41" fmla="*/ 1125627 w 1214527"/>
                  <a:gd name="connsiteY41" fmla="*/ 219317 h 987667"/>
                  <a:gd name="connsiteX42" fmla="*/ 1093877 w 1214527"/>
                  <a:gd name="connsiteY42" fmla="*/ 251067 h 987667"/>
                  <a:gd name="connsiteX43" fmla="*/ 1055777 w 1214527"/>
                  <a:gd name="connsiteY43" fmla="*/ 289167 h 987667"/>
                  <a:gd name="connsiteX44" fmla="*/ 1024027 w 1214527"/>
                  <a:gd name="connsiteY44" fmla="*/ 320917 h 987667"/>
                  <a:gd name="connsiteX45" fmla="*/ 1004977 w 1214527"/>
                  <a:gd name="connsiteY45" fmla="*/ 359017 h 987667"/>
                  <a:gd name="connsiteX46" fmla="*/ 998627 w 1214527"/>
                  <a:gd name="connsiteY46" fmla="*/ 447917 h 987667"/>
                  <a:gd name="connsiteX47" fmla="*/ 985927 w 1214527"/>
                  <a:gd name="connsiteY47" fmla="*/ 466967 h 987667"/>
                  <a:gd name="connsiteX48" fmla="*/ 966877 w 1214527"/>
                  <a:gd name="connsiteY48" fmla="*/ 505067 h 987667"/>
                  <a:gd name="connsiteX49" fmla="*/ 947827 w 1214527"/>
                  <a:gd name="connsiteY49" fmla="*/ 517767 h 987667"/>
                  <a:gd name="connsiteX50" fmla="*/ 903377 w 1214527"/>
                  <a:gd name="connsiteY50" fmla="*/ 593967 h 987667"/>
                  <a:gd name="connsiteX51" fmla="*/ 877977 w 1214527"/>
                  <a:gd name="connsiteY51" fmla="*/ 600317 h 987667"/>
                  <a:gd name="connsiteX52" fmla="*/ 865277 w 1214527"/>
                  <a:gd name="connsiteY52" fmla="*/ 638417 h 987667"/>
                  <a:gd name="connsiteX53" fmla="*/ 846227 w 1214527"/>
                  <a:gd name="connsiteY53" fmla="*/ 657467 h 987667"/>
                  <a:gd name="connsiteX54" fmla="*/ 801777 w 1214527"/>
                  <a:gd name="connsiteY54" fmla="*/ 682867 h 987667"/>
                  <a:gd name="connsiteX55" fmla="*/ 763677 w 1214527"/>
                  <a:gd name="connsiteY55" fmla="*/ 695567 h 987667"/>
                  <a:gd name="connsiteX56" fmla="*/ 706527 w 1214527"/>
                  <a:gd name="connsiteY56" fmla="*/ 714617 h 987667"/>
                  <a:gd name="connsiteX57" fmla="*/ 731927 w 1214527"/>
                  <a:gd name="connsiteY57" fmla="*/ 759067 h 987667"/>
                  <a:gd name="connsiteX58" fmla="*/ 750977 w 1214527"/>
                  <a:gd name="connsiteY58" fmla="*/ 771767 h 987667"/>
                  <a:gd name="connsiteX59" fmla="*/ 757327 w 1214527"/>
                  <a:gd name="connsiteY59" fmla="*/ 790817 h 987667"/>
                  <a:gd name="connsiteX60" fmla="*/ 738277 w 1214527"/>
                  <a:gd name="connsiteY60" fmla="*/ 822567 h 987667"/>
                  <a:gd name="connsiteX61" fmla="*/ 712877 w 1214527"/>
                  <a:gd name="connsiteY61" fmla="*/ 835267 h 987667"/>
                  <a:gd name="connsiteX62" fmla="*/ 662077 w 1214527"/>
                  <a:gd name="connsiteY62" fmla="*/ 847967 h 987667"/>
                  <a:gd name="connsiteX63" fmla="*/ 611277 w 1214527"/>
                  <a:gd name="connsiteY63" fmla="*/ 854317 h 987667"/>
                  <a:gd name="connsiteX64" fmla="*/ 522377 w 1214527"/>
                  <a:gd name="connsiteY64" fmla="*/ 860667 h 987667"/>
                  <a:gd name="connsiteX65" fmla="*/ 528727 w 1214527"/>
                  <a:gd name="connsiteY65" fmla="*/ 841617 h 987667"/>
                  <a:gd name="connsiteX66" fmla="*/ 516027 w 1214527"/>
                  <a:gd name="connsiteY66" fmla="*/ 803517 h 987667"/>
                  <a:gd name="connsiteX67" fmla="*/ 496977 w 1214527"/>
                  <a:gd name="connsiteY67" fmla="*/ 835267 h 987667"/>
                  <a:gd name="connsiteX68" fmla="*/ 465227 w 1214527"/>
                  <a:gd name="connsiteY68" fmla="*/ 873367 h 987667"/>
                  <a:gd name="connsiteX69" fmla="*/ 439827 w 1214527"/>
                  <a:gd name="connsiteY69" fmla="*/ 886067 h 987667"/>
                  <a:gd name="connsiteX70" fmla="*/ 389027 w 1214527"/>
                  <a:gd name="connsiteY70" fmla="*/ 905117 h 987667"/>
                  <a:gd name="connsiteX71" fmla="*/ 331877 w 1214527"/>
                  <a:gd name="connsiteY71" fmla="*/ 917817 h 987667"/>
                  <a:gd name="connsiteX72" fmla="*/ 312827 w 1214527"/>
                  <a:gd name="connsiteY72" fmla="*/ 924167 h 987667"/>
                  <a:gd name="connsiteX73" fmla="*/ 350927 w 1214527"/>
                  <a:gd name="connsiteY73" fmla="*/ 962267 h 987667"/>
                  <a:gd name="connsiteX74" fmla="*/ 369977 w 1214527"/>
                  <a:gd name="connsiteY74" fmla="*/ 987667 h 987667"/>
                  <a:gd name="connsiteX75" fmla="*/ 331877 w 1214527"/>
                  <a:gd name="connsiteY75" fmla="*/ 962267 h 987667"/>
                  <a:gd name="connsiteX76" fmla="*/ 312827 w 1214527"/>
                  <a:gd name="connsiteY76" fmla="*/ 949567 h 987667"/>
                  <a:gd name="connsiteX77" fmla="*/ 300127 w 1214527"/>
                  <a:gd name="connsiteY77" fmla="*/ 930517 h 987667"/>
                  <a:gd name="connsiteX78" fmla="*/ 287427 w 1214527"/>
                  <a:gd name="connsiteY78" fmla="*/ 892417 h 987667"/>
                  <a:gd name="connsiteX79" fmla="*/ 293777 w 1214527"/>
                  <a:gd name="connsiteY79" fmla="*/ 809867 h 987667"/>
                  <a:gd name="connsiteX80" fmla="*/ 300127 w 1214527"/>
                  <a:gd name="connsiteY80" fmla="*/ 771767 h 987667"/>
                  <a:gd name="connsiteX81" fmla="*/ 293777 w 1214527"/>
                  <a:gd name="connsiteY81" fmla="*/ 727317 h 987667"/>
                  <a:gd name="connsiteX82" fmla="*/ 274727 w 1214527"/>
                  <a:gd name="connsiteY82" fmla="*/ 759067 h 987667"/>
                  <a:gd name="connsiteX83" fmla="*/ 255677 w 1214527"/>
                  <a:gd name="connsiteY83" fmla="*/ 797167 h 987667"/>
                  <a:gd name="connsiteX84" fmla="*/ 217577 w 1214527"/>
                  <a:gd name="connsiteY84" fmla="*/ 809867 h 987667"/>
                  <a:gd name="connsiteX85" fmla="*/ 179477 w 1214527"/>
                  <a:gd name="connsiteY85" fmla="*/ 803517 h 987667"/>
                  <a:gd name="connsiteX86" fmla="*/ 166777 w 1214527"/>
                  <a:gd name="connsiteY86" fmla="*/ 784467 h 987667"/>
                  <a:gd name="connsiteX87" fmla="*/ 147727 w 1214527"/>
                  <a:gd name="connsiteY87" fmla="*/ 778117 h 987667"/>
                  <a:gd name="connsiteX88" fmla="*/ 109627 w 1214527"/>
                  <a:gd name="connsiteY88" fmla="*/ 790817 h 987667"/>
                  <a:gd name="connsiteX89" fmla="*/ 77877 w 1214527"/>
                  <a:gd name="connsiteY89" fmla="*/ 822567 h 987667"/>
                  <a:gd name="connsiteX90" fmla="*/ 39777 w 1214527"/>
                  <a:gd name="connsiteY90" fmla="*/ 816217 h 987667"/>
                  <a:gd name="connsiteX91" fmla="*/ 20727 w 1214527"/>
                  <a:gd name="connsiteY91" fmla="*/ 809867 h 987667"/>
                  <a:gd name="connsiteX92" fmla="*/ 14377 w 1214527"/>
                  <a:gd name="connsiteY92" fmla="*/ 790817 h 987667"/>
                  <a:gd name="connsiteX93" fmla="*/ 8027 w 1214527"/>
                  <a:gd name="connsiteY93" fmla="*/ 720967 h 987667"/>
                  <a:gd name="connsiteX94" fmla="*/ 14377 w 12145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63727 w 1204427"/>
                  <a:gd name="connsiteY35" fmla="*/ 98667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24027 w 1204427"/>
                  <a:gd name="connsiteY44" fmla="*/ 320917 h 987667"/>
                  <a:gd name="connsiteX45" fmla="*/ 1004977 w 1204427"/>
                  <a:gd name="connsiteY45" fmla="*/ 359017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24027 w 1204427"/>
                  <a:gd name="connsiteY44" fmla="*/ 320917 h 987667"/>
                  <a:gd name="connsiteX45" fmla="*/ 1004977 w 1204427"/>
                  <a:gd name="connsiteY45" fmla="*/ 359017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24027 w 1204427"/>
                  <a:gd name="connsiteY44" fmla="*/ 320917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46252 w 1204427"/>
                  <a:gd name="connsiteY42" fmla="*/ 252655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06577 w 1204427"/>
                  <a:gd name="connsiteY41" fmla="*/ 219317 h 987667"/>
                  <a:gd name="connsiteX42" fmla="*/ 1046252 w 1204427"/>
                  <a:gd name="connsiteY42" fmla="*/ 252655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30389 w 1204427"/>
                  <a:gd name="connsiteY40" fmla="*/ 217730 h 987667"/>
                  <a:gd name="connsiteX41" fmla="*/ 1106577 w 1204427"/>
                  <a:gd name="connsiteY41" fmla="*/ 219317 h 987667"/>
                  <a:gd name="connsiteX42" fmla="*/ 1046252 w 1204427"/>
                  <a:gd name="connsiteY42" fmla="*/ 252655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761"/>
                  <a:gd name="connsiteY0" fmla="*/ 682867 h 987667"/>
                  <a:gd name="connsiteX1" fmla="*/ 14377 w 1204761"/>
                  <a:gd name="connsiteY1" fmla="*/ 682867 h 987667"/>
                  <a:gd name="connsiteX2" fmla="*/ 71527 w 1204761"/>
                  <a:gd name="connsiteY2" fmla="*/ 689217 h 987667"/>
                  <a:gd name="connsiteX3" fmla="*/ 128677 w 1204761"/>
                  <a:gd name="connsiteY3" fmla="*/ 714617 h 987667"/>
                  <a:gd name="connsiteX4" fmla="*/ 147727 w 1204761"/>
                  <a:gd name="connsiteY4" fmla="*/ 720967 h 987667"/>
                  <a:gd name="connsiteX5" fmla="*/ 192177 w 1204761"/>
                  <a:gd name="connsiteY5" fmla="*/ 663817 h 987667"/>
                  <a:gd name="connsiteX6" fmla="*/ 198527 w 1204761"/>
                  <a:gd name="connsiteY6" fmla="*/ 536817 h 987667"/>
                  <a:gd name="connsiteX7" fmla="*/ 281077 w 1204761"/>
                  <a:gd name="connsiteY7" fmla="*/ 479667 h 987667"/>
                  <a:gd name="connsiteX8" fmla="*/ 408077 w 1204761"/>
                  <a:gd name="connsiteY8" fmla="*/ 473317 h 987667"/>
                  <a:gd name="connsiteX9" fmla="*/ 433477 w 1204761"/>
                  <a:gd name="connsiteY9" fmla="*/ 466967 h 987667"/>
                  <a:gd name="connsiteX10" fmla="*/ 471577 w 1204761"/>
                  <a:gd name="connsiteY10" fmla="*/ 435217 h 987667"/>
                  <a:gd name="connsiteX11" fmla="*/ 484277 w 1204761"/>
                  <a:gd name="connsiteY11" fmla="*/ 397117 h 987667"/>
                  <a:gd name="connsiteX12" fmla="*/ 490627 w 1204761"/>
                  <a:gd name="connsiteY12" fmla="*/ 378067 h 987667"/>
                  <a:gd name="connsiteX13" fmla="*/ 509677 w 1204761"/>
                  <a:gd name="connsiteY13" fmla="*/ 359017 h 987667"/>
                  <a:gd name="connsiteX14" fmla="*/ 541427 w 1204761"/>
                  <a:gd name="connsiteY14" fmla="*/ 333617 h 987667"/>
                  <a:gd name="connsiteX15" fmla="*/ 547777 w 1204761"/>
                  <a:gd name="connsiteY15" fmla="*/ 314567 h 987667"/>
                  <a:gd name="connsiteX16" fmla="*/ 611277 w 1204761"/>
                  <a:gd name="connsiteY16" fmla="*/ 295517 h 987667"/>
                  <a:gd name="connsiteX17" fmla="*/ 649377 w 1204761"/>
                  <a:gd name="connsiteY17" fmla="*/ 270117 h 987667"/>
                  <a:gd name="connsiteX18" fmla="*/ 668427 w 1204761"/>
                  <a:gd name="connsiteY18" fmla="*/ 257417 h 987667"/>
                  <a:gd name="connsiteX19" fmla="*/ 706527 w 1204761"/>
                  <a:gd name="connsiteY19" fmla="*/ 225667 h 987667"/>
                  <a:gd name="connsiteX20" fmla="*/ 712877 w 1204761"/>
                  <a:gd name="connsiteY20" fmla="*/ 206617 h 987667"/>
                  <a:gd name="connsiteX21" fmla="*/ 731927 w 1204761"/>
                  <a:gd name="connsiteY21" fmla="*/ 187567 h 987667"/>
                  <a:gd name="connsiteX22" fmla="*/ 744627 w 1204761"/>
                  <a:gd name="connsiteY22" fmla="*/ 168517 h 987667"/>
                  <a:gd name="connsiteX23" fmla="*/ 750977 w 1204761"/>
                  <a:gd name="connsiteY23" fmla="*/ 85967 h 987667"/>
                  <a:gd name="connsiteX24" fmla="*/ 770027 w 1204761"/>
                  <a:gd name="connsiteY24" fmla="*/ 79617 h 987667"/>
                  <a:gd name="connsiteX25" fmla="*/ 808127 w 1204761"/>
                  <a:gd name="connsiteY25" fmla="*/ 105017 h 987667"/>
                  <a:gd name="connsiteX26" fmla="*/ 846227 w 1204761"/>
                  <a:gd name="connsiteY26" fmla="*/ 117717 h 987667"/>
                  <a:gd name="connsiteX27" fmla="*/ 871627 w 1204761"/>
                  <a:gd name="connsiteY27" fmla="*/ 92317 h 987667"/>
                  <a:gd name="connsiteX28" fmla="*/ 884327 w 1204761"/>
                  <a:gd name="connsiteY28" fmla="*/ 73267 h 987667"/>
                  <a:gd name="connsiteX29" fmla="*/ 922427 w 1204761"/>
                  <a:gd name="connsiteY29" fmla="*/ 60567 h 987667"/>
                  <a:gd name="connsiteX30" fmla="*/ 941477 w 1204761"/>
                  <a:gd name="connsiteY30" fmla="*/ 54217 h 987667"/>
                  <a:gd name="connsiteX31" fmla="*/ 960527 w 1204761"/>
                  <a:gd name="connsiteY31" fmla="*/ 47867 h 987667"/>
                  <a:gd name="connsiteX32" fmla="*/ 1001802 w 1204761"/>
                  <a:gd name="connsiteY32" fmla="*/ 14529 h 987667"/>
                  <a:gd name="connsiteX33" fmla="*/ 1071652 w 1204761"/>
                  <a:gd name="connsiteY33" fmla="*/ 3417 h 987667"/>
                  <a:gd name="connsiteX34" fmla="*/ 1098639 w 1204761"/>
                  <a:gd name="connsiteY34" fmla="*/ 89142 h 987667"/>
                  <a:gd name="connsiteX35" fmla="*/ 1125627 w 1204761"/>
                  <a:gd name="connsiteY35" fmla="*/ 125654 h 987667"/>
                  <a:gd name="connsiteX36" fmla="*/ 1136740 w 1204761"/>
                  <a:gd name="connsiteY36" fmla="*/ 162167 h 987667"/>
                  <a:gd name="connsiteX37" fmla="*/ 1201827 w 1204761"/>
                  <a:gd name="connsiteY37" fmla="*/ 155817 h 987667"/>
                  <a:gd name="connsiteX38" fmla="*/ 1189127 w 1204761"/>
                  <a:gd name="connsiteY38" fmla="*/ 174867 h 987667"/>
                  <a:gd name="connsiteX39" fmla="*/ 1149439 w 1204761"/>
                  <a:gd name="connsiteY39" fmla="*/ 193917 h 987667"/>
                  <a:gd name="connsiteX40" fmla="*/ 1130389 w 1204761"/>
                  <a:gd name="connsiteY40" fmla="*/ 217730 h 987667"/>
                  <a:gd name="connsiteX41" fmla="*/ 1106577 w 1204761"/>
                  <a:gd name="connsiteY41" fmla="*/ 219317 h 987667"/>
                  <a:gd name="connsiteX42" fmla="*/ 1046252 w 1204761"/>
                  <a:gd name="connsiteY42" fmla="*/ 252655 h 987667"/>
                  <a:gd name="connsiteX43" fmla="*/ 1054190 w 1204761"/>
                  <a:gd name="connsiteY43" fmla="*/ 352667 h 987667"/>
                  <a:gd name="connsiteX44" fmla="*/ 1014502 w 1204761"/>
                  <a:gd name="connsiteY44" fmla="*/ 373305 h 987667"/>
                  <a:gd name="connsiteX45" fmla="*/ 998627 w 1204761"/>
                  <a:gd name="connsiteY45" fmla="*/ 395529 h 987667"/>
                  <a:gd name="connsiteX46" fmla="*/ 998627 w 1204761"/>
                  <a:gd name="connsiteY46" fmla="*/ 447917 h 987667"/>
                  <a:gd name="connsiteX47" fmla="*/ 985927 w 1204761"/>
                  <a:gd name="connsiteY47" fmla="*/ 466967 h 987667"/>
                  <a:gd name="connsiteX48" fmla="*/ 966877 w 1204761"/>
                  <a:gd name="connsiteY48" fmla="*/ 505067 h 987667"/>
                  <a:gd name="connsiteX49" fmla="*/ 947827 w 1204761"/>
                  <a:gd name="connsiteY49" fmla="*/ 517767 h 987667"/>
                  <a:gd name="connsiteX50" fmla="*/ 903377 w 1204761"/>
                  <a:gd name="connsiteY50" fmla="*/ 593967 h 987667"/>
                  <a:gd name="connsiteX51" fmla="*/ 877977 w 1204761"/>
                  <a:gd name="connsiteY51" fmla="*/ 600317 h 987667"/>
                  <a:gd name="connsiteX52" fmla="*/ 865277 w 1204761"/>
                  <a:gd name="connsiteY52" fmla="*/ 638417 h 987667"/>
                  <a:gd name="connsiteX53" fmla="*/ 846227 w 1204761"/>
                  <a:gd name="connsiteY53" fmla="*/ 657467 h 987667"/>
                  <a:gd name="connsiteX54" fmla="*/ 801777 w 1204761"/>
                  <a:gd name="connsiteY54" fmla="*/ 682867 h 987667"/>
                  <a:gd name="connsiteX55" fmla="*/ 763677 w 1204761"/>
                  <a:gd name="connsiteY55" fmla="*/ 695567 h 987667"/>
                  <a:gd name="connsiteX56" fmla="*/ 706527 w 1204761"/>
                  <a:gd name="connsiteY56" fmla="*/ 714617 h 987667"/>
                  <a:gd name="connsiteX57" fmla="*/ 731927 w 1204761"/>
                  <a:gd name="connsiteY57" fmla="*/ 759067 h 987667"/>
                  <a:gd name="connsiteX58" fmla="*/ 750977 w 1204761"/>
                  <a:gd name="connsiteY58" fmla="*/ 771767 h 987667"/>
                  <a:gd name="connsiteX59" fmla="*/ 757327 w 1204761"/>
                  <a:gd name="connsiteY59" fmla="*/ 790817 h 987667"/>
                  <a:gd name="connsiteX60" fmla="*/ 738277 w 1204761"/>
                  <a:gd name="connsiteY60" fmla="*/ 822567 h 987667"/>
                  <a:gd name="connsiteX61" fmla="*/ 712877 w 1204761"/>
                  <a:gd name="connsiteY61" fmla="*/ 835267 h 987667"/>
                  <a:gd name="connsiteX62" fmla="*/ 662077 w 1204761"/>
                  <a:gd name="connsiteY62" fmla="*/ 847967 h 987667"/>
                  <a:gd name="connsiteX63" fmla="*/ 611277 w 1204761"/>
                  <a:gd name="connsiteY63" fmla="*/ 854317 h 987667"/>
                  <a:gd name="connsiteX64" fmla="*/ 522377 w 1204761"/>
                  <a:gd name="connsiteY64" fmla="*/ 860667 h 987667"/>
                  <a:gd name="connsiteX65" fmla="*/ 528727 w 1204761"/>
                  <a:gd name="connsiteY65" fmla="*/ 841617 h 987667"/>
                  <a:gd name="connsiteX66" fmla="*/ 516027 w 1204761"/>
                  <a:gd name="connsiteY66" fmla="*/ 803517 h 987667"/>
                  <a:gd name="connsiteX67" fmla="*/ 496977 w 1204761"/>
                  <a:gd name="connsiteY67" fmla="*/ 835267 h 987667"/>
                  <a:gd name="connsiteX68" fmla="*/ 465227 w 1204761"/>
                  <a:gd name="connsiteY68" fmla="*/ 873367 h 987667"/>
                  <a:gd name="connsiteX69" fmla="*/ 439827 w 1204761"/>
                  <a:gd name="connsiteY69" fmla="*/ 886067 h 987667"/>
                  <a:gd name="connsiteX70" fmla="*/ 389027 w 1204761"/>
                  <a:gd name="connsiteY70" fmla="*/ 905117 h 987667"/>
                  <a:gd name="connsiteX71" fmla="*/ 331877 w 1204761"/>
                  <a:gd name="connsiteY71" fmla="*/ 917817 h 987667"/>
                  <a:gd name="connsiteX72" fmla="*/ 312827 w 1204761"/>
                  <a:gd name="connsiteY72" fmla="*/ 924167 h 987667"/>
                  <a:gd name="connsiteX73" fmla="*/ 350927 w 1204761"/>
                  <a:gd name="connsiteY73" fmla="*/ 962267 h 987667"/>
                  <a:gd name="connsiteX74" fmla="*/ 369977 w 1204761"/>
                  <a:gd name="connsiteY74" fmla="*/ 987667 h 987667"/>
                  <a:gd name="connsiteX75" fmla="*/ 331877 w 1204761"/>
                  <a:gd name="connsiteY75" fmla="*/ 962267 h 987667"/>
                  <a:gd name="connsiteX76" fmla="*/ 312827 w 1204761"/>
                  <a:gd name="connsiteY76" fmla="*/ 949567 h 987667"/>
                  <a:gd name="connsiteX77" fmla="*/ 300127 w 1204761"/>
                  <a:gd name="connsiteY77" fmla="*/ 930517 h 987667"/>
                  <a:gd name="connsiteX78" fmla="*/ 287427 w 1204761"/>
                  <a:gd name="connsiteY78" fmla="*/ 892417 h 987667"/>
                  <a:gd name="connsiteX79" fmla="*/ 293777 w 1204761"/>
                  <a:gd name="connsiteY79" fmla="*/ 809867 h 987667"/>
                  <a:gd name="connsiteX80" fmla="*/ 300127 w 1204761"/>
                  <a:gd name="connsiteY80" fmla="*/ 771767 h 987667"/>
                  <a:gd name="connsiteX81" fmla="*/ 293777 w 1204761"/>
                  <a:gd name="connsiteY81" fmla="*/ 727317 h 987667"/>
                  <a:gd name="connsiteX82" fmla="*/ 274727 w 1204761"/>
                  <a:gd name="connsiteY82" fmla="*/ 759067 h 987667"/>
                  <a:gd name="connsiteX83" fmla="*/ 255677 w 1204761"/>
                  <a:gd name="connsiteY83" fmla="*/ 797167 h 987667"/>
                  <a:gd name="connsiteX84" fmla="*/ 217577 w 1204761"/>
                  <a:gd name="connsiteY84" fmla="*/ 809867 h 987667"/>
                  <a:gd name="connsiteX85" fmla="*/ 179477 w 1204761"/>
                  <a:gd name="connsiteY85" fmla="*/ 803517 h 987667"/>
                  <a:gd name="connsiteX86" fmla="*/ 166777 w 1204761"/>
                  <a:gd name="connsiteY86" fmla="*/ 784467 h 987667"/>
                  <a:gd name="connsiteX87" fmla="*/ 147727 w 1204761"/>
                  <a:gd name="connsiteY87" fmla="*/ 778117 h 987667"/>
                  <a:gd name="connsiteX88" fmla="*/ 109627 w 1204761"/>
                  <a:gd name="connsiteY88" fmla="*/ 790817 h 987667"/>
                  <a:gd name="connsiteX89" fmla="*/ 77877 w 1204761"/>
                  <a:gd name="connsiteY89" fmla="*/ 822567 h 987667"/>
                  <a:gd name="connsiteX90" fmla="*/ 39777 w 1204761"/>
                  <a:gd name="connsiteY90" fmla="*/ 816217 h 987667"/>
                  <a:gd name="connsiteX91" fmla="*/ 20727 w 1204761"/>
                  <a:gd name="connsiteY91" fmla="*/ 809867 h 987667"/>
                  <a:gd name="connsiteX92" fmla="*/ 14377 w 1204761"/>
                  <a:gd name="connsiteY92" fmla="*/ 790817 h 987667"/>
                  <a:gd name="connsiteX93" fmla="*/ 8027 w 1204761"/>
                  <a:gd name="connsiteY93" fmla="*/ 720967 h 987667"/>
                  <a:gd name="connsiteX94" fmla="*/ 14377 w 1204761"/>
                  <a:gd name="connsiteY94" fmla="*/ 682867 h 987667"/>
                  <a:gd name="connsiteX0" fmla="*/ 14377 w 1202300"/>
                  <a:gd name="connsiteY0" fmla="*/ 682867 h 987667"/>
                  <a:gd name="connsiteX1" fmla="*/ 14377 w 1202300"/>
                  <a:gd name="connsiteY1" fmla="*/ 682867 h 987667"/>
                  <a:gd name="connsiteX2" fmla="*/ 71527 w 1202300"/>
                  <a:gd name="connsiteY2" fmla="*/ 689217 h 987667"/>
                  <a:gd name="connsiteX3" fmla="*/ 128677 w 1202300"/>
                  <a:gd name="connsiteY3" fmla="*/ 714617 h 987667"/>
                  <a:gd name="connsiteX4" fmla="*/ 147727 w 1202300"/>
                  <a:gd name="connsiteY4" fmla="*/ 720967 h 987667"/>
                  <a:gd name="connsiteX5" fmla="*/ 192177 w 1202300"/>
                  <a:gd name="connsiteY5" fmla="*/ 663817 h 987667"/>
                  <a:gd name="connsiteX6" fmla="*/ 198527 w 1202300"/>
                  <a:gd name="connsiteY6" fmla="*/ 536817 h 987667"/>
                  <a:gd name="connsiteX7" fmla="*/ 281077 w 1202300"/>
                  <a:gd name="connsiteY7" fmla="*/ 479667 h 987667"/>
                  <a:gd name="connsiteX8" fmla="*/ 408077 w 1202300"/>
                  <a:gd name="connsiteY8" fmla="*/ 473317 h 987667"/>
                  <a:gd name="connsiteX9" fmla="*/ 433477 w 1202300"/>
                  <a:gd name="connsiteY9" fmla="*/ 466967 h 987667"/>
                  <a:gd name="connsiteX10" fmla="*/ 471577 w 1202300"/>
                  <a:gd name="connsiteY10" fmla="*/ 435217 h 987667"/>
                  <a:gd name="connsiteX11" fmla="*/ 484277 w 1202300"/>
                  <a:gd name="connsiteY11" fmla="*/ 397117 h 987667"/>
                  <a:gd name="connsiteX12" fmla="*/ 490627 w 1202300"/>
                  <a:gd name="connsiteY12" fmla="*/ 378067 h 987667"/>
                  <a:gd name="connsiteX13" fmla="*/ 509677 w 1202300"/>
                  <a:gd name="connsiteY13" fmla="*/ 359017 h 987667"/>
                  <a:gd name="connsiteX14" fmla="*/ 541427 w 1202300"/>
                  <a:gd name="connsiteY14" fmla="*/ 333617 h 987667"/>
                  <a:gd name="connsiteX15" fmla="*/ 547777 w 1202300"/>
                  <a:gd name="connsiteY15" fmla="*/ 314567 h 987667"/>
                  <a:gd name="connsiteX16" fmla="*/ 611277 w 1202300"/>
                  <a:gd name="connsiteY16" fmla="*/ 295517 h 987667"/>
                  <a:gd name="connsiteX17" fmla="*/ 649377 w 1202300"/>
                  <a:gd name="connsiteY17" fmla="*/ 270117 h 987667"/>
                  <a:gd name="connsiteX18" fmla="*/ 668427 w 1202300"/>
                  <a:gd name="connsiteY18" fmla="*/ 257417 h 987667"/>
                  <a:gd name="connsiteX19" fmla="*/ 706527 w 1202300"/>
                  <a:gd name="connsiteY19" fmla="*/ 225667 h 987667"/>
                  <a:gd name="connsiteX20" fmla="*/ 712877 w 1202300"/>
                  <a:gd name="connsiteY20" fmla="*/ 206617 h 987667"/>
                  <a:gd name="connsiteX21" fmla="*/ 731927 w 1202300"/>
                  <a:gd name="connsiteY21" fmla="*/ 187567 h 987667"/>
                  <a:gd name="connsiteX22" fmla="*/ 744627 w 1202300"/>
                  <a:gd name="connsiteY22" fmla="*/ 168517 h 987667"/>
                  <a:gd name="connsiteX23" fmla="*/ 750977 w 1202300"/>
                  <a:gd name="connsiteY23" fmla="*/ 85967 h 987667"/>
                  <a:gd name="connsiteX24" fmla="*/ 770027 w 1202300"/>
                  <a:gd name="connsiteY24" fmla="*/ 79617 h 987667"/>
                  <a:gd name="connsiteX25" fmla="*/ 808127 w 1202300"/>
                  <a:gd name="connsiteY25" fmla="*/ 105017 h 987667"/>
                  <a:gd name="connsiteX26" fmla="*/ 846227 w 1202300"/>
                  <a:gd name="connsiteY26" fmla="*/ 117717 h 987667"/>
                  <a:gd name="connsiteX27" fmla="*/ 871627 w 1202300"/>
                  <a:gd name="connsiteY27" fmla="*/ 92317 h 987667"/>
                  <a:gd name="connsiteX28" fmla="*/ 884327 w 1202300"/>
                  <a:gd name="connsiteY28" fmla="*/ 73267 h 987667"/>
                  <a:gd name="connsiteX29" fmla="*/ 922427 w 1202300"/>
                  <a:gd name="connsiteY29" fmla="*/ 60567 h 987667"/>
                  <a:gd name="connsiteX30" fmla="*/ 941477 w 1202300"/>
                  <a:gd name="connsiteY30" fmla="*/ 54217 h 987667"/>
                  <a:gd name="connsiteX31" fmla="*/ 960527 w 1202300"/>
                  <a:gd name="connsiteY31" fmla="*/ 47867 h 987667"/>
                  <a:gd name="connsiteX32" fmla="*/ 1001802 w 1202300"/>
                  <a:gd name="connsiteY32" fmla="*/ 14529 h 987667"/>
                  <a:gd name="connsiteX33" fmla="*/ 1071652 w 1202300"/>
                  <a:gd name="connsiteY33" fmla="*/ 3417 h 987667"/>
                  <a:gd name="connsiteX34" fmla="*/ 1098639 w 1202300"/>
                  <a:gd name="connsiteY34" fmla="*/ 89142 h 987667"/>
                  <a:gd name="connsiteX35" fmla="*/ 1125627 w 1202300"/>
                  <a:gd name="connsiteY35" fmla="*/ 125654 h 987667"/>
                  <a:gd name="connsiteX36" fmla="*/ 1136740 w 1202300"/>
                  <a:gd name="connsiteY36" fmla="*/ 162167 h 987667"/>
                  <a:gd name="connsiteX37" fmla="*/ 1201827 w 1202300"/>
                  <a:gd name="connsiteY37" fmla="*/ 155817 h 987667"/>
                  <a:gd name="connsiteX38" fmla="*/ 1165315 w 1202300"/>
                  <a:gd name="connsiteY38" fmla="*/ 187567 h 987667"/>
                  <a:gd name="connsiteX39" fmla="*/ 1149439 w 1202300"/>
                  <a:gd name="connsiteY39" fmla="*/ 193917 h 987667"/>
                  <a:gd name="connsiteX40" fmla="*/ 1130389 w 1202300"/>
                  <a:gd name="connsiteY40" fmla="*/ 217730 h 987667"/>
                  <a:gd name="connsiteX41" fmla="*/ 1106577 w 1202300"/>
                  <a:gd name="connsiteY41" fmla="*/ 219317 h 987667"/>
                  <a:gd name="connsiteX42" fmla="*/ 1046252 w 1202300"/>
                  <a:gd name="connsiteY42" fmla="*/ 252655 h 987667"/>
                  <a:gd name="connsiteX43" fmla="*/ 1054190 w 1202300"/>
                  <a:gd name="connsiteY43" fmla="*/ 352667 h 987667"/>
                  <a:gd name="connsiteX44" fmla="*/ 1014502 w 1202300"/>
                  <a:gd name="connsiteY44" fmla="*/ 373305 h 987667"/>
                  <a:gd name="connsiteX45" fmla="*/ 998627 w 1202300"/>
                  <a:gd name="connsiteY45" fmla="*/ 395529 h 987667"/>
                  <a:gd name="connsiteX46" fmla="*/ 998627 w 1202300"/>
                  <a:gd name="connsiteY46" fmla="*/ 447917 h 987667"/>
                  <a:gd name="connsiteX47" fmla="*/ 985927 w 1202300"/>
                  <a:gd name="connsiteY47" fmla="*/ 466967 h 987667"/>
                  <a:gd name="connsiteX48" fmla="*/ 966877 w 1202300"/>
                  <a:gd name="connsiteY48" fmla="*/ 505067 h 987667"/>
                  <a:gd name="connsiteX49" fmla="*/ 947827 w 1202300"/>
                  <a:gd name="connsiteY49" fmla="*/ 517767 h 987667"/>
                  <a:gd name="connsiteX50" fmla="*/ 903377 w 1202300"/>
                  <a:gd name="connsiteY50" fmla="*/ 593967 h 987667"/>
                  <a:gd name="connsiteX51" fmla="*/ 877977 w 1202300"/>
                  <a:gd name="connsiteY51" fmla="*/ 600317 h 987667"/>
                  <a:gd name="connsiteX52" fmla="*/ 865277 w 1202300"/>
                  <a:gd name="connsiteY52" fmla="*/ 638417 h 987667"/>
                  <a:gd name="connsiteX53" fmla="*/ 846227 w 1202300"/>
                  <a:gd name="connsiteY53" fmla="*/ 657467 h 987667"/>
                  <a:gd name="connsiteX54" fmla="*/ 801777 w 1202300"/>
                  <a:gd name="connsiteY54" fmla="*/ 682867 h 987667"/>
                  <a:gd name="connsiteX55" fmla="*/ 763677 w 1202300"/>
                  <a:gd name="connsiteY55" fmla="*/ 695567 h 987667"/>
                  <a:gd name="connsiteX56" fmla="*/ 706527 w 1202300"/>
                  <a:gd name="connsiteY56" fmla="*/ 714617 h 987667"/>
                  <a:gd name="connsiteX57" fmla="*/ 731927 w 1202300"/>
                  <a:gd name="connsiteY57" fmla="*/ 759067 h 987667"/>
                  <a:gd name="connsiteX58" fmla="*/ 750977 w 1202300"/>
                  <a:gd name="connsiteY58" fmla="*/ 771767 h 987667"/>
                  <a:gd name="connsiteX59" fmla="*/ 757327 w 1202300"/>
                  <a:gd name="connsiteY59" fmla="*/ 790817 h 987667"/>
                  <a:gd name="connsiteX60" fmla="*/ 738277 w 1202300"/>
                  <a:gd name="connsiteY60" fmla="*/ 822567 h 987667"/>
                  <a:gd name="connsiteX61" fmla="*/ 712877 w 1202300"/>
                  <a:gd name="connsiteY61" fmla="*/ 835267 h 987667"/>
                  <a:gd name="connsiteX62" fmla="*/ 662077 w 1202300"/>
                  <a:gd name="connsiteY62" fmla="*/ 847967 h 987667"/>
                  <a:gd name="connsiteX63" fmla="*/ 611277 w 1202300"/>
                  <a:gd name="connsiteY63" fmla="*/ 854317 h 987667"/>
                  <a:gd name="connsiteX64" fmla="*/ 522377 w 1202300"/>
                  <a:gd name="connsiteY64" fmla="*/ 860667 h 987667"/>
                  <a:gd name="connsiteX65" fmla="*/ 528727 w 1202300"/>
                  <a:gd name="connsiteY65" fmla="*/ 841617 h 987667"/>
                  <a:gd name="connsiteX66" fmla="*/ 516027 w 1202300"/>
                  <a:gd name="connsiteY66" fmla="*/ 803517 h 987667"/>
                  <a:gd name="connsiteX67" fmla="*/ 496977 w 1202300"/>
                  <a:gd name="connsiteY67" fmla="*/ 835267 h 987667"/>
                  <a:gd name="connsiteX68" fmla="*/ 465227 w 1202300"/>
                  <a:gd name="connsiteY68" fmla="*/ 873367 h 987667"/>
                  <a:gd name="connsiteX69" fmla="*/ 439827 w 1202300"/>
                  <a:gd name="connsiteY69" fmla="*/ 886067 h 987667"/>
                  <a:gd name="connsiteX70" fmla="*/ 389027 w 1202300"/>
                  <a:gd name="connsiteY70" fmla="*/ 905117 h 987667"/>
                  <a:gd name="connsiteX71" fmla="*/ 331877 w 1202300"/>
                  <a:gd name="connsiteY71" fmla="*/ 917817 h 987667"/>
                  <a:gd name="connsiteX72" fmla="*/ 312827 w 1202300"/>
                  <a:gd name="connsiteY72" fmla="*/ 924167 h 987667"/>
                  <a:gd name="connsiteX73" fmla="*/ 350927 w 1202300"/>
                  <a:gd name="connsiteY73" fmla="*/ 962267 h 987667"/>
                  <a:gd name="connsiteX74" fmla="*/ 369977 w 1202300"/>
                  <a:gd name="connsiteY74" fmla="*/ 987667 h 987667"/>
                  <a:gd name="connsiteX75" fmla="*/ 331877 w 1202300"/>
                  <a:gd name="connsiteY75" fmla="*/ 962267 h 987667"/>
                  <a:gd name="connsiteX76" fmla="*/ 312827 w 1202300"/>
                  <a:gd name="connsiteY76" fmla="*/ 949567 h 987667"/>
                  <a:gd name="connsiteX77" fmla="*/ 300127 w 1202300"/>
                  <a:gd name="connsiteY77" fmla="*/ 930517 h 987667"/>
                  <a:gd name="connsiteX78" fmla="*/ 287427 w 1202300"/>
                  <a:gd name="connsiteY78" fmla="*/ 892417 h 987667"/>
                  <a:gd name="connsiteX79" fmla="*/ 293777 w 1202300"/>
                  <a:gd name="connsiteY79" fmla="*/ 809867 h 987667"/>
                  <a:gd name="connsiteX80" fmla="*/ 300127 w 1202300"/>
                  <a:gd name="connsiteY80" fmla="*/ 771767 h 987667"/>
                  <a:gd name="connsiteX81" fmla="*/ 293777 w 1202300"/>
                  <a:gd name="connsiteY81" fmla="*/ 727317 h 987667"/>
                  <a:gd name="connsiteX82" fmla="*/ 274727 w 1202300"/>
                  <a:gd name="connsiteY82" fmla="*/ 759067 h 987667"/>
                  <a:gd name="connsiteX83" fmla="*/ 255677 w 1202300"/>
                  <a:gd name="connsiteY83" fmla="*/ 797167 h 987667"/>
                  <a:gd name="connsiteX84" fmla="*/ 217577 w 1202300"/>
                  <a:gd name="connsiteY84" fmla="*/ 809867 h 987667"/>
                  <a:gd name="connsiteX85" fmla="*/ 179477 w 1202300"/>
                  <a:gd name="connsiteY85" fmla="*/ 803517 h 987667"/>
                  <a:gd name="connsiteX86" fmla="*/ 166777 w 1202300"/>
                  <a:gd name="connsiteY86" fmla="*/ 784467 h 987667"/>
                  <a:gd name="connsiteX87" fmla="*/ 147727 w 1202300"/>
                  <a:gd name="connsiteY87" fmla="*/ 778117 h 987667"/>
                  <a:gd name="connsiteX88" fmla="*/ 109627 w 1202300"/>
                  <a:gd name="connsiteY88" fmla="*/ 790817 h 987667"/>
                  <a:gd name="connsiteX89" fmla="*/ 77877 w 1202300"/>
                  <a:gd name="connsiteY89" fmla="*/ 822567 h 987667"/>
                  <a:gd name="connsiteX90" fmla="*/ 39777 w 1202300"/>
                  <a:gd name="connsiteY90" fmla="*/ 816217 h 987667"/>
                  <a:gd name="connsiteX91" fmla="*/ 20727 w 1202300"/>
                  <a:gd name="connsiteY91" fmla="*/ 809867 h 987667"/>
                  <a:gd name="connsiteX92" fmla="*/ 14377 w 1202300"/>
                  <a:gd name="connsiteY92" fmla="*/ 790817 h 987667"/>
                  <a:gd name="connsiteX93" fmla="*/ 8027 w 1202300"/>
                  <a:gd name="connsiteY93" fmla="*/ 720967 h 987667"/>
                  <a:gd name="connsiteX94" fmla="*/ 14377 w 1202300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22427 w 1179065"/>
                  <a:gd name="connsiteY29" fmla="*/ 60567 h 987667"/>
                  <a:gd name="connsiteX30" fmla="*/ 941477 w 1179065"/>
                  <a:gd name="connsiteY30" fmla="*/ 54217 h 987667"/>
                  <a:gd name="connsiteX31" fmla="*/ 960527 w 1179065"/>
                  <a:gd name="connsiteY31" fmla="*/ 47867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16077 w 1179065"/>
                  <a:gd name="connsiteY29" fmla="*/ 36754 h 987667"/>
                  <a:gd name="connsiteX30" fmla="*/ 941477 w 1179065"/>
                  <a:gd name="connsiteY30" fmla="*/ 54217 h 987667"/>
                  <a:gd name="connsiteX31" fmla="*/ 960527 w 1179065"/>
                  <a:gd name="connsiteY31" fmla="*/ 47867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16077 w 1179065"/>
                  <a:gd name="connsiteY29" fmla="*/ 36754 h 987667"/>
                  <a:gd name="connsiteX30" fmla="*/ 931952 w 1179065"/>
                  <a:gd name="connsiteY30" fmla="*/ 38342 h 987667"/>
                  <a:gd name="connsiteX31" fmla="*/ 960527 w 1179065"/>
                  <a:gd name="connsiteY31" fmla="*/ 47867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16077 w 1179065"/>
                  <a:gd name="connsiteY29" fmla="*/ 36754 h 987667"/>
                  <a:gd name="connsiteX30" fmla="*/ 931952 w 1179065"/>
                  <a:gd name="connsiteY30" fmla="*/ 38342 h 987667"/>
                  <a:gd name="connsiteX31" fmla="*/ 946239 w 1179065"/>
                  <a:gd name="connsiteY31" fmla="*/ 46280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1971 h 986771"/>
                  <a:gd name="connsiteX1" fmla="*/ 14377 w 1179065"/>
                  <a:gd name="connsiteY1" fmla="*/ 681971 h 986771"/>
                  <a:gd name="connsiteX2" fmla="*/ 71527 w 1179065"/>
                  <a:gd name="connsiteY2" fmla="*/ 688321 h 986771"/>
                  <a:gd name="connsiteX3" fmla="*/ 128677 w 1179065"/>
                  <a:gd name="connsiteY3" fmla="*/ 713721 h 986771"/>
                  <a:gd name="connsiteX4" fmla="*/ 147727 w 1179065"/>
                  <a:gd name="connsiteY4" fmla="*/ 720071 h 986771"/>
                  <a:gd name="connsiteX5" fmla="*/ 192177 w 1179065"/>
                  <a:gd name="connsiteY5" fmla="*/ 662921 h 986771"/>
                  <a:gd name="connsiteX6" fmla="*/ 198527 w 1179065"/>
                  <a:gd name="connsiteY6" fmla="*/ 535921 h 986771"/>
                  <a:gd name="connsiteX7" fmla="*/ 281077 w 1179065"/>
                  <a:gd name="connsiteY7" fmla="*/ 478771 h 986771"/>
                  <a:gd name="connsiteX8" fmla="*/ 408077 w 1179065"/>
                  <a:gd name="connsiteY8" fmla="*/ 472421 h 986771"/>
                  <a:gd name="connsiteX9" fmla="*/ 433477 w 1179065"/>
                  <a:gd name="connsiteY9" fmla="*/ 466071 h 986771"/>
                  <a:gd name="connsiteX10" fmla="*/ 471577 w 1179065"/>
                  <a:gd name="connsiteY10" fmla="*/ 434321 h 986771"/>
                  <a:gd name="connsiteX11" fmla="*/ 484277 w 1179065"/>
                  <a:gd name="connsiteY11" fmla="*/ 396221 h 986771"/>
                  <a:gd name="connsiteX12" fmla="*/ 490627 w 1179065"/>
                  <a:gd name="connsiteY12" fmla="*/ 377171 h 986771"/>
                  <a:gd name="connsiteX13" fmla="*/ 509677 w 1179065"/>
                  <a:gd name="connsiteY13" fmla="*/ 358121 h 986771"/>
                  <a:gd name="connsiteX14" fmla="*/ 541427 w 1179065"/>
                  <a:gd name="connsiteY14" fmla="*/ 332721 h 986771"/>
                  <a:gd name="connsiteX15" fmla="*/ 547777 w 1179065"/>
                  <a:gd name="connsiteY15" fmla="*/ 313671 h 986771"/>
                  <a:gd name="connsiteX16" fmla="*/ 611277 w 1179065"/>
                  <a:gd name="connsiteY16" fmla="*/ 294621 h 986771"/>
                  <a:gd name="connsiteX17" fmla="*/ 649377 w 1179065"/>
                  <a:gd name="connsiteY17" fmla="*/ 269221 h 986771"/>
                  <a:gd name="connsiteX18" fmla="*/ 668427 w 1179065"/>
                  <a:gd name="connsiteY18" fmla="*/ 256521 h 986771"/>
                  <a:gd name="connsiteX19" fmla="*/ 706527 w 1179065"/>
                  <a:gd name="connsiteY19" fmla="*/ 224771 h 986771"/>
                  <a:gd name="connsiteX20" fmla="*/ 712877 w 1179065"/>
                  <a:gd name="connsiteY20" fmla="*/ 205721 h 986771"/>
                  <a:gd name="connsiteX21" fmla="*/ 731927 w 1179065"/>
                  <a:gd name="connsiteY21" fmla="*/ 186671 h 986771"/>
                  <a:gd name="connsiteX22" fmla="*/ 744627 w 1179065"/>
                  <a:gd name="connsiteY22" fmla="*/ 167621 h 986771"/>
                  <a:gd name="connsiteX23" fmla="*/ 750977 w 1179065"/>
                  <a:gd name="connsiteY23" fmla="*/ 85071 h 986771"/>
                  <a:gd name="connsiteX24" fmla="*/ 770027 w 1179065"/>
                  <a:gd name="connsiteY24" fmla="*/ 78721 h 986771"/>
                  <a:gd name="connsiteX25" fmla="*/ 808127 w 1179065"/>
                  <a:gd name="connsiteY25" fmla="*/ 104121 h 986771"/>
                  <a:gd name="connsiteX26" fmla="*/ 846227 w 1179065"/>
                  <a:gd name="connsiteY26" fmla="*/ 116821 h 986771"/>
                  <a:gd name="connsiteX27" fmla="*/ 871627 w 1179065"/>
                  <a:gd name="connsiteY27" fmla="*/ 91421 h 986771"/>
                  <a:gd name="connsiteX28" fmla="*/ 884327 w 1179065"/>
                  <a:gd name="connsiteY28" fmla="*/ 72371 h 986771"/>
                  <a:gd name="connsiteX29" fmla="*/ 916077 w 1179065"/>
                  <a:gd name="connsiteY29" fmla="*/ 35858 h 986771"/>
                  <a:gd name="connsiteX30" fmla="*/ 931952 w 1179065"/>
                  <a:gd name="connsiteY30" fmla="*/ 37446 h 986771"/>
                  <a:gd name="connsiteX31" fmla="*/ 946239 w 1179065"/>
                  <a:gd name="connsiteY31" fmla="*/ 45384 h 986771"/>
                  <a:gd name="connsiteX32" fmla="*/ 974815 w 1179065"/>
                  <a:gd name="connsiteY32" fmla="*/ 19983 h 986771"/>
                  <a:gd name="connsiteX33" fmla="*/ 1071652 w 1179065"/>
                  <a:gd name="connsiteY33" fmla="*/ 2521 h 986771"/>
                  <a:gd name="connsiteX34" fmla="*/ 1098639 w 1179065"/>
                  <a:gd name="connsiteY34" fmla="*/ 88246 h 986771"/>
                  <a:gd name="connsiteX35" fmla="*/ 1125627 w 1179065"/>
                  <a:gd name="connsiteY35" fmla="*/ 124758 h 986771"/>
                  <a:gd name="connsiteX36" fmla="*/ 1136740 w 1179065"/>
                  <a:gd name="connsiteY36" fmla="*/ 161271 h 986771"/>
                  <a:gd name="connsiteX37" fmla="*/ 1178015 w 1179065"/>
                  <a:gd name="connsiteY37" fmla="*/ 170796 h 986771"/>
                  <a:gd name="connsiteX38" fmla="*/ 1165315 w 1179065"/>
                  <a:gd name="connsiteY38" fmla="*/ 186671 h 986771"/>
                  <a:gd name="connsiteX39" fmla="*/ 1149439 w 1179065"/>
                  <a:gd name="connsiteY39" fmla="*/ 193021 h 986771"/>
                  <a:gd name="connsiteX40" fmla="*/ 1130389 w 1179065"/>
                  <a:gd name="connsiteY40" fmla="*/ 216834 h 986771"/>
                  <a:gd name="connsiteX41" fmla="*/ 1106577 w 1179065"/>
                  <a:gd name="connsiteY41" fmla="*/ 218421 h 986771"/>
                  <a:gd name="connsiteX42" fmla="*/ 1046252 w 1179065"/>
                  <a:gd name="connsiteY42" fmla="*/ 251759 h 986771"/>
                  <a:gd name="connsiteX43" fmla="*/ 1054190 w 1179065"/>
                  <a:gd name="connsiteY43" fmla="*/ 351771 h 986771"/>
                  <a:gd name="connsiteX44" fmla="*/ 1014502 w 1179065"/>
                  <a:gd name="connsiteY44" fmla="*/ 372409 h 986771"/>
                  <a:gd name="connsiteX45" fmla="*/ 998627 w 1179065"/>
                  <a:gd name="connsiteY45" fmla="*/ 394633 h 986771"/>
                  <a:gd name="connsiteX46" fmla="*/ 998627 w 1179065"/>
                  <a:gd name="connsiteY46" fmla="*/ 447021 h 986771"/>
                  <a:gd name="connsiteX47" fmla="*/ 985927 w 1179065"/>
                  <a:gd name="connsiteY47" fmla="*/ 466071 h 986771"/>
                  <a:gd name="connsiteX48" fmla="*/ 966877 w 1179065"/>
                  <a:gd name="connsiteY48" fmla="*/ 504171 h 986771"/>
                  <a:gd name="connsiteX49" fmla="*/ 947827 w 1179065"/>
                  <a:gd name="connsiteY49" fmla="*/ 516871 h 986771"/>
                  <a:gd name="connsiteX50" fmla="*/ 903377 w 1179065"/>
                  <a:gd name="connsiteY50" fmla="*/ 593071 h 986771"/>
                  <a:gd name="connsiteX51" fmla="*/ 877977 w 1179065"/>
                  <a:gd name="connsiteY51" fmla="*/ 599421 h 986771"/>
                  <a:gd name="connsiteX52" fmla="*/ 865277 w 1179065"/>
                  <a:gd name="connsiteY52" fmla="*/ 637521 h 986771"/>
                  <a:gd name="connsiteX53" fmla="*/ 846227 w 1179065"/>
                  <a:gd name="connsiteY53" fmla="*/ 656571 h 986771"/>
                  <a:gd name="connsiteX54" fmla="*/ 801777 w 1179065"/>
                  <a:gd name="connsiteY54" fmla="*/ 681971 h 986771"/>
                  <a:gd name="connsiteX55" fmla="*/ 763677 w 1179065"/>
                  <a:gd name="connsiteY55" fmla="*/ 694671 h 986771"/>
                  <a:gd name="connsiteX56" fmla="*/ 706527 w 1179065"/>
                  <a:gd name="connsiteY56" fmla="*/ 713721 h 986771"/>
                  <a:gd name="connsiteX57" fmla="*/ 731927 w 1179065"/>
                  <a:gd name="connsiteY57" fmla="*/ 758171 h 986771"/>
                  <a:gd name="connsiteX58" fmla="*/ 750977 w 1179065"/>
                  <a:gd name="connsiteY58" fmla="*/ 770871 h 986771"/>
                  <a:gd name="connsiteX59" fmla="*/ 757327 w 1179065"/>
                  <a:gd name="connsiteY59" fmla="*/ 789921 h 986771"/>
                  <a:gd name="connsiteX60" fmla="*/ 738277 w 1179065"/>
                  <a:gd name="connsiteY60" fmla="*/ 821671 h 986771"/>
                  <a:gd name="connsiteX61" fmla="*/ 712877 w 1179065"/>
                  <a:gd name="connsiteY61" fmla="*/ 834371 h 986771"/>
                  <a:gd name="connsiteX62" fmla="*/ 662077 w 1179065"/>
                  <a:gd name="connsiteY62" fmla="*/ 847071 h 986771"/>
                  <a:gd name="connsiteX63" fmla="*/ 611277 w 1179065"/>
                  <a:gd name="connsiteY63" fmla="*/ 853421 h 986771"/>
                  <a:gd name="connsiteX64" fmla="*/ 522377 w 1179065"/>
                  <a:gd name="connsiteY64" fmla="*/ 859771 h 986771"/>
                  <a:gd name="connsiteX65" fmla="*/ 528727 w 1179065"/>
                  <a:gd name="connsiteY65" fmla="*/ 840721 h 986771"/>
                  <a:gd name="connsiteX66" fmla="*/ 516027 w 1179065"/>
                  <a:gd name="connsiteY66" fmla="*/ 802621 h 986771"/>
                  <a:gd name="connsiteX67" fmla="*/ 496977 w 1179065"/>
                  <a:gd name="connsiteY67" fmla="*/ 834371 h 986771"/>
                  <a:gd name="connsiteX68" fmla="*/ 465227 w 1179065"/>
                  <a:gd name="connsiteY68" fmla="*/ 872471 h 986771"/>
                  <a:gd name="connsiteX69" fmla="*/ 439827 w 1179065"/>
                  <a:gd name="connsiteY69" fmla="*/ 885171 h 986771"/>
                  <a:gd name="connsiteX70" fmla="*/ 389027 w 1179065"/>
                  <a:gd name="connsiteY70" fmla="*/ 904221 h 986771"/>
                  <a:gd name="connsiteX71" fmla="*/ 331877 w 1179065"/>
                  <a:gd name="connsiteY71" fmla="*/ 916921 h 986771"/>
                  <a:gd name="connsiteX72" fmla="*/ 312827 w 1179065"/>
                  <a:gd name="connsiteY72" fmla="*/ 923271 h 986771"/>
                  <a:gd name="connsiteX73" fmla="*/ 350927 w 1179065"/>
                  <a:gd name="connsiteY73" fmla="*/ 961371 h 986771"/>
                  <a:gd name="connsiteX74" fmla="*/ 369977 w 1179065"/>
                  <a:gd name="connsiteY74" fmla="*/ 986771 h 986771"/>
                  <a:gd name="connsiteX75" fmla="*/ 331877 w 1179065"/>
                  <a:gd name="connsiteY75" fmla="*/ 961371 h 986771"/>
                  <a:gd name="connsiteX76" fmla="*/ 312827 w 1179065"/>
                  <a:gd name="connsiteY76" fmla="*/ 948671 h 986771"/>
                  <a:gd name="connsiteX77" fmla="*/ 300127 w 1179065"/>
                  <a:gd name="connsiteY77" fmla="*/ 929621 h 986771"/>
                  <a:gd name="connsiteX78" fmla="*/ 287427 w 1179065"/>
                  <a:gd name="connsiteY78" fmla="*/ 891521 h 986771"/>
                  <a:gd name="connsiteX79" fmla="*/ 293777 w 1179065"/>
                  <a:gd name="connsiteY79" fmla="*/ 808971 h 986771"/>
                  <a:gd name="connsiteX80" fmla="*/ 300127 w 1179065"/>
                  <a:gd name="connsiteY80" fmla="*/ 770871 h 986771"/>
                  <a:gd name="connsiteX81" fmla="*/ 293777 w 1179065"/>
                  <a:gd name="connsiteY81" fmla="*/ 726421 h 986771"/>
                  <a:gd name="connsiteX82" fmla="*/ 274727 w 1179065"/>
                  <a:gd name="connsiteY82" fmla="*/ 758171 h 986771"/>
                  <a:gd name="connsiteX83" fmla="*/ 255677 w 1179065"/>
                  <a:gd name="connsiteY83" fmla="*/ 796271 h 986771"/>
                  <a:gd name="connsiteX84" fmla="*/ 217577 w 1179065"/>
                  <a:gd name="connsiteY84" fmla="*/ 808971 h 986771"/>
                  <a:gd name="connsiteX85" fmla="*/ 179477 w 1179065"/>
                  <a:gd name="connsiteY85" fmla="*/ 802621 h 986771"/>
                  <a:gd name="connsiteX86" fmla="*/ 166777 w 1179065"/>
                  <a:gd name="connsiteY86" fmla="*/ 783571 h 986771"/>
                  <a:gd name="connsiteX87" fmla="*/ 147727 w 1179065"/>
                  <a:gd name="connsiteY87" fmla="*/ 777221 h 986771"/>
                  <a:gd name="connsiteX88" fmla="*/ 109627 w 1179065"/>
                  <a:gd name="connsiteY88" fmla="*/ 789921 h 986771"/>
                  <a:gd name="connsiteX89" fmla="*/ 77877 w 1179065"/>
                  <a:gd name="connsiteY89" fmla="*/ 821671 h 986771"/>
                  <a:gd name="connsiteX90" fmla="*/ 39777 w 1179065"/>
                  <a:gd name="connsiteY90" fmla="*/ 815321 h 986771"/>
                  <a:gd name="connsiteX91" fmla="*/ 20727 w 1179065"/>
                  <a:gd name="connsiteY91" fmla="*/ 808971 h 986771"/>
                  <a:gd name="connsiteX92" fmla="*/ 14377 w 1179065"/>
                  <a:gd name="connsiteY92" fmla="*/ 789921 h 986771"/>
                  <a:gd name="connsiteX93" fmla="*/ 8027 w 1179065"/>
                  <a:gd name="connsiteY93" fmla="*/ 720071 h 986771"/>
                  <a:gd name="connsiteX94" fmla="*/ 14377 w 1179065"/>
                  <a:gd name="connsiteY94" fmla="*/ 681971 h 986771"/>
                  <a:gd name="connsiteX0" fmla="*/ 14377 w 1179065"/>
                  <a:gd name="connsiteY0" fmla="*/ 679022 h 983822"/>
                  <a:gd name="connsiteX1" fmla="*/ 14377 w 1179065"/>
                  <a:gd name="connsiteY1" fmla="*/ 679022 h 983822"/>
                  <a:gd name="connsiteX2" fmla="*/ 71527 w 1179065"/>
                  <a:gd name="connsiteY2" fmla="*/ 685372 h 983822"/>
                  <a:gd name="connsiteX3" fmla="*/ 128677 w 1179065"/>
                  <a:gd name="connsiteY3" fmla="*/ 710772 h 983822"/>
                  <a:gd name="connsiteX4" fmla="*/ 147727 w 1179065"/>
                  <a:gd name="connsiteY4" fmla="*/ 717122 h 983822"/>
                  <a:gd name="connsiteX5" fmla="*/ 192177 w 1179065"/>
                  <a:gd name="connsiteY5" fmla="*/ 659972 h 983822"/>
                  <a:gd name="connsiteX6" fmla="*/ 198527 w 1179065"/>
                  <a:gd name="connsiteY6" fmla="*/ 532972 h 983822"/>
                  <a:gd name="connsiteX7" fmla="*/ 281077 w 1179065"/>
                  <a:gd name="connsiteY7" fmla="*/ 475822 h 983822"/>
                  <a:gd name="connsiteX8" fmla="*/ 408077 w 1179065"/>
                  <a:gd name="connsiteY8" fmla="*/ 469472 h 983822"/>
                  <a:gd name="connsiteX9" fmla="*/ 433477 w 1179065"/>
                  <a:gd name="connsiteY9" fmla="*/ 463122 h 983822"/>
                  <a:gd name="connsiteX10" fmla="*/ 471577 w 1179065"/>
                  <a:gd name="connsiteY10" fmla="*/ 431372 h 983822"/>
                  <a:gd name="connsiteX11" fmla="*/ 484277 w 1179065"/>
                  <a:gd name="connsiteY11" fmla="*/ 393272 h 983822"/>
                  <a:gd name="connsiteX12" fmla="*/ 490627 w 1179065"/>
                  <a:gd name="connsiteY12" fmla="*/ 374222 h 983822"/>
                  <a:gd name="connsiteX13" fmla="*/ 509677 w 1179065"/>
                  <a:gd name="connsiteY13" fmla="*/ 355172 h 983822"/>
                  <a:gd name="connsiteX14" fmla="*/ 541427 w 1179065"/>
                  <a:gd name="connsiteY14" fmla="*/ 329772 h 983822"/>
                  <a:gd name="connsiteX15" fmla="*/ 547777 w 1179065"/>
                  <a:gd name="connsiteY15" fmla="*/ 310722 h 983822"/>
                  <a:gd name="connsiteX16" fmla="*/ 611277 w 1179065"/>
                  <a:gd name="connsiteY16" fmla="*/ 291672 h 983822"/>
                  <a:gd name="connsiteX17" fmla="*/ 649377 w 1179065"/>
                  <a:gd name="connsiteY17" fmla="*/ 266272 h 983822"/>
                  <a:gd name="connsiteX18" fmla="*/ 668427 w 1179065"/>
                  <a:gd name="connsiteY18" fmla="*/ 253572 h 983822"/>
                  <a:gd name="connsiteX19" fmla="*/ 706527 w 1179065"/>
                  <a:gd name="connsiteY19" fmla="*/ 221822 h 983822"/>
                  <a:gd name="connsiteX20" fmla="*/ 712877 w 1179065"/>
                  <a:gd name="connsiteY20" fmla="*/ 202772 h 983822"/>
                  <a:gd name="connsiteX21" fmla="*/ 731927 w 1179065"/>
                  <a:gd name="connsiteY21" fmla="*/ 183722 h 983822"/>
                  <a:gd name="connsiteX22" fmla="*/ 744627 w 1179065"/>
                  <a:gd name="connsiteY22" fmla="*/ 164672 h 983822"/>
                  <a:gd name="connsiteX23" fmla="*/ 750977 w 1179065"/>
                  <a:gd name="connsiteY23" fmla="*/ 82122 h 983822"/>
                  <a:gd name="connsiteX24" fmla="*/ 770027 w 1179065"/>
                  <a:gd name="connsiteY24" fmla="*/ 75772 h 983822"/>
                  <a:gd name="connsiteX25" fmla="*/ 808127 w 1179065"/>
                  <a:gd name="connsiteY25" fmla="*/ 101172 h 983822"/>
                  <a:gd name="connsiteX26" fmla="*/ 846227 w 1179065"/>
                  <a:gd name="connsiteY26" fmla="*/ 113872 h 983822"/>
                  <a:gd name="connsiteX27" fmla="*/ 871627 w 1179065"/>
                  <a:gd name="connsiteY27" fmla="*/ 88472 h 983822"/>
                  <a:gd name="connsiteX28" fmla="*/ 884327 w 1179065"/>
                  <a:gd name="connsiteY28" fmla="*/ 69422 h 983822"/>
                  <a:gd name="connsiteX29" fmla="*/ 916077 w 1179065"/>
                  <a:gd name="connsiteY29" fmla="*/ 32909 h 983822"/>
                  <a:gd name="connsiteX30" fmla="*/ 931952 w 1179065"/>
                  <a:gd name="connsiteY30" fmla="*/ 34497 h 983822"/>
                  <a:gd name="connsiteX31" fmla="*/ 946239 w 1179065"/>
                  <a:gd name="connsiteY31" fmla="*/ 42435 h 983822"/>
                  <a:gd name="connsiteX32" fmla="*/ 974815 w 1179065"/>
                  <a:gd name="connsiteY32" fmla="*/ 17034 h 983822"/>
                  <a:gd name="connsiteX33" fmla="*/ 1025614 w 1179065"/>
                  <a:gd name="connsiteY33" fmla="*/ 2747 h 983822"/>
                  <a:gd name="connsiteX34" fmla="*/ 1098639 w 1179065"/>
                  <a:gd name="connsiteY34" fmla="*/ 85297 h 983822"/>
                  <a:gd name="connsiteX35" fmla="*/ 1125627 w 1179065"/>
                  <a:gd name="connsiteY35" fmla="*/ 121809 h 983822"/>
                  <a:gd name="connsiteX36" fmla="*/ 1136740 w 1179065"/>
                  <a:gd name="connsiteY36" fmla="*/ 158322 h 983822"/>
                  <a:gd name="connsiteX37" fmla="*/ 1178015 w 1179065"/>
                  <a:gd name="connsiteY37" fmla="*/ 167847 h 983822"/>
                  <a:gd name="connsiteX38" fmla="*/ 1165315 w 1179065"/>
                  <a:gd name="connsiteY38" fmla="*/ 183722 h 983822"/>
                  <a:gd name="connsiteX39" fmla="*/ 1149439 w 1179065"/>
                  <a:gd name="connsiteY39" fmla="*/ 190072 h 983822"/>
                  <a:gd name="connsiteX40" fmla="*/ 1130389 w 1179065"/>
                  <a:gd name="connsiteY40" fmla="*/ 213885 h 983822"/>
                  <a:gd name="connsiteX41" fmla="*/ 1106577 w 1179065"/>
                  <a:gd name="connsiteY41" fmla="*/ 215472 h 983822"/>
                  <a:gd name="connsiteX42" fmla="*/ 1046252 w 1179065"/>
                  <a:gd name="connsiteY42" fmla="*/ 248810 h 983822"/>
                  <a:gd name="connsiteX43" fmla="*/ 1054190 w 1179065"/>
                  <a:gd name="connsiteY43" fmla="*/ 348822 h 983822"/>
                  <a:gd name="connsiteX44" fmla="*/ 1014502 w 1179065"/>
                  <a:gd name="connsiteY44" fmla="*/ 369460 h 983822"/>
                  <a:gd name="connsiteX45" fmla="*/ 998627 w 1179065"/>
                  <a:gd name="connsiteY45" fmla="*/ 391684 h 983822"/>
                  <a:gd name="connsiteX46" fmla="*/ 998627 w 1179065"/>
                  <a:gd name="connsiteY46" fmla="*/ 444072 h 983822"/>
                  <a:gd name="connsiteX47" fmla="*/ 985927 w 1179065"/>
                  <a:gd name="connsiteY47" fmla="*/ 463122 h 983822"/>
                  <a:gd name="connsiteX48" fmla="*/ 966877 w 1179065"/>
                  <a:gd name="connsiteY48" fmla="*/ 501222 h 983822"/>
                  <a:gd name="connsiteX49" fmla="*/ 947827 w 1179065"/>
                  <a:gd name="connsiteY49" fmla="*/ 513922 h 983822"/>
                  <a:gd name="connsiteX50" fmla="*/ 903377 w 1179065"/>
                  <a:gd name="connsiteY50" fmla="*/ 590122 h 983822"/>
                  <a:gd name="connsiteX51" fmla="*/ 877977 w 1179065"/>
                  <a:gd name="connsiteY51" fmla="*/ 596472 h 983822"/>
                  <a:gd name="connsiteX52" fmla="*/ 865277 w 1179065"/>
                  <a:gd name="connsiteY52" fmla="*/ 634572 h 983822"/>
                  <a:gd name="connsiteX53" fmla="*/ 846227 w 1179065"/>
                  <a:gd name="connsiteY53" fmla="*/ 653622 h 983822"/>
                  <a:gd name="connsiteX54" fmla="*/ 801777 w 1179065"/>
                  <a:gd name="connsiteY54" fmla="*/ 679022 h 983822"/>
                  <a:gd name="connsiteX55" fmla="*/ 763677 w 1179065"/>
                  <a:gd name="connsiteY55" fmla="*/ 691722 h 983822"/>
                  <a:gd name="connsiteX56" fmla="*/ 706527 w 1179065"/>
                  <a:gd name="connsiteY56" fmla="*/ 710772 h 983822"/>
                  <a:gd name="connsiteX57" fmla="*/ 731927 w 1179065"/>
                  <a:gd name="connsiteY57" fmla="*/ 755222 h 983822"/>
                  <a:gd name="connsiteX58" fmla="*/ 750977 w 1179065"/>
                  <a:gd name="connsiteY58" fmla="*/ 767922 h 983822"/>
                  <a:gd name="connsiteX59" fmla="*/ 757327 w 1179065"/>
                  <a:gd name="connsiteY59" fmla="*/ 786972 h 983822"/>
                  <a:gd name="connsiteX60" fmla="*/ 738277 w 1179065"/>
                  <a:gd name="connsiteY60" fmla="*/ 818722 h 983822"/>
                  <a:gd name="connsiteX61" fmla="*/ 712877 w 1179065"/>
                  <a:gd name="connsiteY61" fmla="*/ 831422 h 983822"/>
                  <a:gd name="connsiteX62" fmla="*/ 662077 w 1179065"/>
                  <a:gd name="connsiteY62" fmla="*/ 844122 h 983822"/>
                  <a:gd name="connsiteX63" fmla="*/ 611277 w 1179065"/>
                  <a:gd name="connsiteY63" fmla="*/ 850472 h 983822"/>
                  <a:gd name="connsiteX64" fmla="*/ 522377 w 1179065"/>
                  <a:gd name="connsiteY64" fmla="*/ 856822 h 983822"/>
                  <a:gd name="connsiteX65" fmla="*/ 528727 w 1179065"/>
                  <a:gd name="connsiteY65" fmla="*/ 837772 h 983822"/>
                  <a:gd name="connsiteX66" fmla="*/ 516027 w 1179065"/>
                  <a:gd name="connsiteY66" fmla="*/ 799672 h 983822"/>
                  <a:gd name="connsiteX67" fmla="*/ 496977 w 1179065"/>
                  <a:gd name="connsiteY67" fmla="*/ 831422 h 983822"/>
                  <a:gd name="connsiteX68" fmla="*/ 465227 w 1179065"/>
                  <a:gd name="connsiteY68" fmla="*/ 869522 h 983822"/>
                  <a:gd name="connsiteX69" fmla="*/ 439827 w 1179065"/>
                  <a:gd name="connsiteY69" fmla="*/ 882222 h 983822"/>
                  <a:gd name="connsiteX70" fmla="*/ 389027 w 1179065"/>
                  <a:gd name="connsiteY70" fmla="*/ 901272 h 983822"/>
                  <a:gd name="connsiteX71" fmla="*/ 331877 w 1179065"/>
                  <a:gd name="connsiteY71" fmla="*/ 913972 h 983822"/>
                  <a:gd name="connsiteX72" fmla="*/ 312827 w 1179065"/>
                  <a:gd name="connsiteY72" fmla="*/ 920322 h 983822"/>
                  <a:gd name="connsiteX73" fmla="*/ 350927 w 1179065"/>
                  <a:gd name="connsiteY73" fmla="*/ 958422 h 983822"/>
                  <a:gd name="connsiteX74" fmla="*/ 369977 w 1179065"/>
                  <a:gd name="connsiteY74" fmla="*/ 983822 h 983822"/>
                  <a:gd name="connsiteX75" fmla="*/ 331877 w 1179065"/>
                  <a:gd name="connsiteY75" fmla="*/ 958422 h 983822"/>
                  <a:gd name="connsiteX76" fmla="*/ 312827 w 1179065"/>
                  <a:gd name="connsiteY76" fmla="*/ 945722 h 983822"/>
                  <a:gd name="connsiteX77" fmla="*/ 300127 w 1179065"/>
                  <a:gd name="connsiteY77" fmla="*/ 926672 h 983822"/>
                  <a:gd name="connsiteX78" fmla="*/ 287427 w 1179065"/>
                  <a:gd name="connsiteY78" fmla="*/ 888572 h 983822"/>
                  <a:gd name="connsiteX79" fmla="*/ 293777 w 1179065"/>
                  <a:gd name="connsiteY79" fmla="*/ 806022 h 983822"/>
                  <a:gd name="connsiteX80" fmla="*/ 300127 w 1179065"/>
                  <a:gd name="connsiteY80" fmla="*/ 767922 h 983822"/>
                  <a:gd name="connsiteX81" fmla="*/ 293777 w 1179065"/>
                  <a:gd name="connsiteY81" fmla="*/ 723472 h 983822"/>
                  <a:gd name="connsiteX82" fmla="*/ 274727 w 1179065"/>
                  <a:gd name="connsiteY82" fmla="*/ 755222 h 983822"/>
                  <a:gd name="connsiteX83" fmla="*/ 255677 w 1179065"/>
                  <a:gd name="connsiteY83" fmla="*/ 793322 h 983822"/>
                  <a:gd name="connsiteX84" fmla="*/ 217577 w 1179065"/>
                  <a:gd name="connsiteY84" fmla="*/ 806022 h 983822"/>
                  <a:gd name="connsiteX85" fmla="*/ 179477 w 1179065"/>
                  <a:gd name="connsiteY85" fmla="*/ 799672 h 983822"/>
                  <a:gd name="connsiteX86" fmla="*/ 166777 w 1179065"/>
                  <a:gd name="connsiteY86" fmla="*/ 780622 h 983822"/>
                  <a:gd name="connsiteX87" fmla="*/ 147727 w 1179065"/>
                  <a:gd name="connsiteY87" fmla="*/ 774272 h 983822"/>
                  <a:gd name="connsiteX88" fmla="*/ 109627 w 1179065"/>
                  <a:gd name="connsiteY88" fmla="*/ 786972 h 983822"/>
                  <a:gd name="connsiteX89" fmla="*/ 77877 w 1179065"/>
                  <a:gd name="connsiteY89" fmla="*/ 818722 h 983822"/>
                  <a:gd name="connsiteX90" fmla="*/ 39777 w 1179065"/>
                  <a:gd name="connsiteY90" fmla="*/ 812372 h 983822"/>
                  <a:gd name="connsiteX91" fmla="*/ 20727 w 1179065"/>
                  <a:gd name="connsiteY91" fmla="*/ 806022 h 983822"/>
                  <a:gd name="connsiteX92" fmla="*/ 14377 w 1179065"/>
                  <a:gd name="connsiteY92" fmla="*/ 786972 h 983822"/>
                  <a:gd name="connsiteX93" fmla="*/ 8027 w 1179065"/>
                  <a:gd name="connsiteY93" fmla="*/ 717122 h 983822"/>
                  <a:gd name="connsiteX94" fmla="*/ 14377 w 1179065"/>
                  <a:gd name="connsiteY94" fmla="*/ 679022 h 983822"/>
                  <a:gd name="connsiteX0" fmla="*/ 14377 w 1179065"/>
                  <a:gd name="connsiteY0" fmla="*/ 688099 h 992899"/>
                  <a:gd name="connsiteX1" fmla="*/ 14377 w 1179065"/>
                  <a:gd name="connsiteY1" fmla="*/ 688099 h 992899"/>
                  <a:gd name="connsiteX2" fmla="*/ 71527 w 1179065"/>
                  <a:gd name="connsiteY2" fmla="*/ 694449 h 992899"/>
                  <a:gd name="connsiteX3" fmla="*/ 128677 w 1179065"/>
                  <a:gd name="connsiteY3" fmla="*/ 719849 h 992899"/>
                  <a:gd name="connsiteX4" fmla="*/ 147727 w 1179065"/>
                  <a:gd name="connsiteY4" fmla="*/ 726199 h 992899"/>
                  <a:gd name="connsiteX5" fmla="*/ 192177 w 1179065"/>
                  <a:gd name="connsiteY5" fmla="*/ 669049 h 992899"/>
                  <a:gd name="connsiteX6" fmla="*/ 198527 w 1179065"/>
                  <a:gd name="connsiteY6" fmla="*/ 542049 h 992899"/>
                  <a:gd name="connsiteX7" fmla="*/ 281077 w 1179065"/>
                  <a:gd name="connsiteY7" fmla="*/ 484899 h 992899"/>
                  <a:gd name="connsiteX8" fmla="*/ 408077 w 1179065"/>
                  <a:gd name="connsiteY8" fmla="*/ 478549 h 992899"/>
                  <a:gd name="connsiteX9" fmla="*/ 433477 w 1179065"/>
                  <a:gd name="connsiteY9" fmla="*/ 472199 h 992899"/>
                  <a:gd name="connsiteX10" fmla="*/ 471577 w 1179065"/>
                  <a:gd name="connsiteY10" fmla="*/ 440449 h 992899"/>
                  <a:gd name="connsiteX11" fmla="*/ 484277 w 1179065"/>
                  <a:gd name="connsiteY11" fmla="*/ 402349 h 992899"/>
                  <a:gd name="connsiteX12" fmla="*/ 490627 w 1179065"/>
                  <a:gd name="connsiteY12" fmla="*/ 383299 h 992899"/>
                  <a:gd name="connsiteX13" fmla="*/ 509677 w 1179065"/>
                  <a:gd name="connsiteY13" fmla="*/ 364249 h 992899"/>
                  <a:gd name="connsiteX14" fmla="*/ 541427 w 1179065"/>
                  <a:gd name="connsiteY14" fmla="*/ 338849 h 992899"/>
                  <a:gd name="connsiteX15" fmla="*/ 547777 w 1179065"/>
                  <a:gd name="connsiteY15" fmla="*/ 319799 h 992899"/>
                  <a:gd name="connsiteX16" fmla="*/ 611277 w 1179065"/>
                  <a:gd name="connsiteY16" fmla="*/ 300749 h 992899"/>
                  <a:gd name="connsiteX17" fmla="*/ 649377 w 1179065"/>
                  <a:gd name="connsiteY17" fmla="*/ 275349 h 992899"/>
                  <a:gd name="connsiteX18" fmla="*/ 668427 w 1179065"/>
                  <a:gd name="connsiteY18" fmla="*/ 262649 h 992899"/>
                  <a:gd name="connsiteX19" fmla="*/ 706527 w 1179065"/>
                  <a:gd name="connsiteY19" fmla="*/ 230899 h 992899"/>
                  <a:gd name="connsiteX20" fmla="*/ 712877 w 1179065"/>
                  <a:gd name="connsiteY20" fmla="*/ 211849 h 992899"/>
                  <a:gd name="connsiteX21" fmla="*/ 731927 w 1179065"/>
                  <a:gd name="connsiteY21" fmla="*/ 192799 h 992899"/>
                  <a:gd name="connsiteX22" fmla="*/ 744627 w 1179065"/>
                  <a:gd name="connsiteY22" fmla="*/ 173749 h 992899"/>
                  <a:gd name="connsiteX23" fmla="*/ 750977 w 1179065"/>
                  <a:gd name="connsiteY23" fmla="*/ 91199 h 992899"/>
                  <a:gd name="connsiteX24" fmla="*/ 770027 w 1179065"/>
                  <a:gd name="connsiteY24" fmla="*/ 84849 h 992899"/>
                  <a:gd name="connsiteX25" fmla="*/ 808127 w 1179065"/>
                  <a:gd name="connsiteY25" fmla="*/ 110249 h 992899"/>
                  <a:gd name="connsiteX26" fmla="*/ 846227 w 1179065"/>
                  <a:gd name="connsiteY26" fmla="*/ 122949 h 992899"/>
                  <a:gd name="connsiteX27" fmla="*/ 871627 w 1179065"/>
                  <a:gd name="connsiteY27" fmla="*/ 97549 h 992899"/>
                  <a:gd name="connsiteX28" fmla="*/ 884327 w 1179065"/>
                  <a:gd name="connsiteY28" fmla="*/ 78499 h 992899"/>
                  <a:gd name="connsiteX29" fmla="*/ 916077 w 1179065"/>
                  <a:gd name="connsiteY29" fmla="*/ 41986 h 992899"/>
                  <a:gd name="connsiteX30" fmla="*/ 931952 w 1179065"/>
                  <a:gd name="connsiteY30" fmla="*/ 43574 h 992899"/>
                  <a:gd name="connsiteX31" fmla="*/ 946239 w 1179065"/>
                  <a:gd name="connsiteY31" fmla="*/ 51512 h 992899"/>
                  <a:gd name="connsiteX32" fmla="*/ 974815 w 1179065"/>
                  <a:gd name="connsiteY32" fmla="*/ 26111 h 992899"/>
                  <a:gd name="connsiteX33" fmla="*/ 1025614 w 1179065"/>
                  <a:gd name="connsiteY33" fmla="*/ 11824 h 992899"/>
                  <a:gd name="connsiteX34" fmla="*/ 1074826 w 1179065"/>
                  <a:gd name="connsiteY34" fmla="*/ 8649 h 992899"/>
                  <a:gd name="connsiteX35" fmla="*/ 1125627 w 1179065"/>
                  <a:gd name="connsiteY35" fmla="*/ 130886 h 992899"/>
                  <a:gd name="connsiteX36" fmla="*/ 1136740 w 1179065"/>
                  <a:gd name="connsiteY36" fmla="*/ 167399 h 992899"/>
                  <a:gd name="connsiteX37" fmla="*/ 1178015 w 1179065"/>
                  <a:gd name="connsiteY37" fmla="*/ 176924 h 992899"/>
                  <a:gd name="connsiteX38" fmla="*/ 1165315 w 1179065"/>
                  <a:gd name="connsiteY38" fmla="*/ 192799 h 992899"/>
                  <a:gd name="connsiteX39" fmla="*/ 1149439 w 1179065"/>
                  <a:gd name="connsiteY39" fmla="*/ 199149 h 992899"/>
                  <a:gd name="connsiteX40" fmla="*/ 1130389 w 1179065"/>
                  <a:gd name="connsiteY40" fmla="*/ 222962 h 992899"/>
                  <a:gd name="connsiteX41" fmla="*/ 1106577 w 1179065"/>
                  <a:gd name="connsiteY41" fmla="*/ 224549 h 992899"/>
                  <a:gd name="connsiteX42" fmla="*/ 1046252 w 1179065"/>
                  <a:gd name="connsiteY42" fmla="*/ 257887 h 992899"/>
                  <a:gd name="connsiteX43" fmla="*/ 1054190 w 1179065"/>
                  <a:gd name="connsiteY43" fmla="*/ 357899 h 992899"/>
                  <a:gd name="connsiteX44" fmla="*/ 1014502 w 1179065"/>
                  <a:gd name="connsiteY44" fmla="*/ 378537 h 992899"/>
                  <a:gd name="connsiteX45" fmla="*/ 998627 w 1179065"/>
                  <a:gd name="connsiteY45" fmla="*/ 400761 h 992899"/>
                  <a:gd name="connsiteX46" fmla="*/ 998627 w 1179065"/>
                  <a:gd name="connsiteY46" fmla="*/ 453149 h 992899"/>
                  <a:gd name="connsiteX47" fmla="*/ 985927 w 1179065"/>
                  <a:gd name="connsiteY47" fmla="*/ 472199 h 992899"/>
                  <a:gd name="connsiteX48" fmla="*/ 966877 w 1179065"/>
                  <a:gd name="connsiteY48" fmla="*/ 510299 h 992899"/>
                  <a:gd name="connsiteX49" fmla="*/ 947827 w 1179065"/>
                  <a:gd name="connsiteY49" fmla="*/ 522999 h 992899"/>
                  <a:gd name="connsiteX50" fmla="*/ 903377 w 1179065"/>
                  <a:gd name="connsiteY50" fmla="*/ 599199 h 992899"/>
                  <a:gd name="connsiteX51" fmla="*/ 877977 w 1179065"/>
                  <a:gd name="connsiteY51" fmla="*/ 605549 h 992899"/>
                  <a:gd name="connsiteX52" fmla="*/ 865277 w 1179065"/>
                  <a:gd name="connsiteY52" fmla="*/ 643649 h 992899"/>
                  <a:gd name="connsiteX53" fmla="*/ 846227 w 1179065"/>
                  <a:gd name="connsiteY53" fmla="*/ 662699 h 992899"/>
                  <a:gd name="connsiteX54" fmla="*/ 801777 w 1179065"/>
                  <a:gd name="connsiteY54" fmla="*/ 688099 h 992899"/>
                  <a:gd name="connsiteX55" fmla="*/ 763677 w 1179065"/>
                  <a:gd name="connsiteY55" fmla="*/ 700799 h 992899"/>
                  <a:gd name="connsiteX56" fmla="*/ 706527 w 1179065"/>
                  <a:gd name="connsiteY56" fmla="*/ 719849 h 992899"/>
                  <a:gd name="connsiteX57" fmla="*/ 731927 w 1179065"/>
                  <a:gd name="connsiteY57" fmla="*/ 764299 h 992899"/>
                  <a:gd name="connsiteX58" fmla="*/ 750977 w 1179065"/>
                  <a:gd name="connsiteY58" fmla="*/ 776999 h 992899"/>
                  <a:gd name="connsiteX59" fmla="*/ 757327 w 1179065"/>
                  <a:gd name="connsiteY59" fmla="*/ 796049 h 992899"/>
                  <a:gd name="connsiteX60" fmla="*/ 738277 w 1179065"/>
                  <a:gd name="connsiteY60" fmla="*/ 827799 h 992899"/>
                  <a:gd name="connsiteX61" fmla="*/ 712877 w 1179065"/>
                  <a:gd name="connsiteY61" fmla="*/ 840499 h 992899"/>
                  <a:gd name="connsiteX62" fmla="*/ 662077 w 1179065"/>
                  <a:gd name="connsiteY62" fmla="*/ 853199 h 992899"/>
                  <a:gd name="connsiteX63" fmla="*/ 611277 w 1179065"/>
                  <a:gd name="connsiteY63" fmla="*/ 859549 h 992899"/>
                  <a:gd name="connsiteX64" fmla="*/ 522377 w 1179065"/>
                  <a:gd name="connsiteY64" fmla="*/ 865899 h 992899"/>
                  <a:gd name="connsiteX65" fmla="*/ 528727 w 1179065"/>
                  <a:gd name="connsiteY65" fmla="*/ 846849 h 992899"/>
                  <a:gd name="connsiteX66" fmla="*/ 516027 w 1179065"/>
                  <a:gd name="connsiteY66" fmla="*/ 808749 h 992899"/>
                  <a:gd name="connsiteX67" fmla="*/ 496977 w 1179065"/>
                  <a:gd name="connsiteY67" fmla="*/ 840499 h 992899"/>
                  <a:gd name="connsiteX68" fmla="*/ 465227 w 1179065"/>
                  <a:gd name="connsiteY68" fmla="*/ 878599 h 992899"/>
                  <a:gd name="connsiteX69" fmla="*/ 439827 w 1179065"/>
                  <a:gd name="connsiteY69" fmla="*/ 891299 h 992899"/>
                  <a:gd name="connsiteX70" fmla="*/ 389027 w 1179065"/>
                  <a:gd name="connsiteY70" fmla="*/ 910349 h 992899"/>
                  <a:gd name="connsiteX71" fmla="*/ 331877 w 1179065"/>
                  <a:gd name="connsiteY71" fmla="*/ 923049 h 992899"/>
                  <a:gd name="connsiteX72" fmla="*/ 312827 w 1179065"/>
                  <a:gd name="connsiteY72" fmla="*/ 929399 h 992899"/>
                  <a:gd name="connsiteX73" fmla="*/ 350927 w 1179065"/>
                  <a:gd name="connsiteY73" fmla="*/ 967499 h 992899"/>
                  <a:gd name="connsiteX74" fmla="*/ 369977 w 1179065"/>
                  <a:gd name="connsiteY74" fmla="*/ 992899 h 992899"/>
                  <a:gd name="connsiteX75" fmla="*/ 331877 w 1179065"/>
                  <a:gd name="connsiteY75" fmla="*/ 967499 h 992899"/>
                  <a:gd name="connsiteX76" fmla="*/ 312827 w 1179065"/>
                  <a:gd name="connsiteY76" fmla="*/ 954799 h 992899"/>
                  <a:gd name="connsiteX77" fmla="*/ 300127 w 1179065"/>
                  <a:gd name="connsiteY77" fmla="*/ 935749 h 992899"/>
                  <a:gd name="connsiteX78" fmla="*/ 287427 w 1179065"/>
                  <a:gd name="connsiteY78" fmla="*/ 897649 h 992899"/>
                  <a:gd name="connsiteX79" fmla="*/ 293777 w 1179065"/>
                  <a:gd name="connsiteY79" fmla="*/ 815099 h 992899"/>
                  <a:gd name="connsiteX80" fmla="*/ 300127 w 1179065"/>
                  <a:gd name="connsiteY80" fmla="*/ 776999 h 992899"/>
                  <a:gd name="connsiteX81" fmla="*/ 293777 w 1179065"/>
                  <a:gd name="connsiteY81" fmla="*/ 732549 h 992899"/>
                  <a:gd name="connsiteX82" fmla="*/ 274727 w 1179065"/>
                  <a:gd name="connsiteY82" fmla="*/ 764299 h 992899"/>
                  <a:gd name="connsiteX83" fmla="*/ 255677 w 1179065"/>
                  <a:gd name="connsiteY83" fmla="*/ 802399 h 992899"/>
                  <a:gd name="connsiteX84" fmla="*/ 217577 w 1179065"/>
                  <a:gd name="connsiteY84" fmla="*/ 815099 h 992899"/>
                  <a:gd name="connsiteX85" fmla="*/ 179477 w 1179065"/>
                  <a:gd name="connsiteY85" fmla="*/ 808749 h 992899"/>
                  <a:gd name="connsiteX86" fmla="*/ 166777 w 1179065"/>
                  <a:gd name="connsiteY86" fmla="*/ 789699 h 992899"/>
                  <a:gd name="connsiteX87" fmla="*/ 147727 w 1179065"/>
                  <a:gd name="connsiteY87" fmla="*/ 783349 h 992899"/>
                  <a:gd name="connsiteX88" fmla="*/ 109627 w 1179065"/>
                  <a:gd name="connsiteY88" fmla="*/ 796049 h 992899"/>
                  <a:gd name="connsiteX89" fmla="*/ 77877 w 1179065"/>
                  <a:gd name="connsiteY89" fmla="*/ 827799 h 992899"/>
                  <a:gd name="connsiteX90" fmla="*/ 39777 w 1179065"/>
                  <a:gd name="connsiteY90" fmla="*/ 821449 h 992899"/>
                  <a:gd name="connsiteX91" fmla="*/ 20727 w 1179065"/>
                  <a:gd name="connsiteY91" fmla="*/ 815099 h 992899"/>
                  <a:gd name="connsiteX92" fmla="*/ 14377 w 1179065"/>
                  <a:gd name="connsiteY92" fmla="*/ 796049 h 992899"/>
                  <a:gd name="connsiteX93" fmla="*/ 8027 w 1179065"/>
                  <a:gd name="connsiteY93" fmla="*/ 726199 h 992899"/>
                  <a:gd name="connsiteX94" fmla="*/ 14377 w 1179065"/>
                  <a:gd name="connsiteY94" fmla="*/ 688099 h 992899"/>
                  <a:gd name="connsiteX0" fmla="*/ 14377 w 1179065"/>
                  <a:gd name="connsiteY0" fmla="*/ 687278 h 992078"/>
                  <a:gd name="connsiteX1" fmla="*/ 14377 w 1179065"/>
                  <a:gd name="connsiteY1" fmla="*/ 687278 h 992078"/>
                  <a:gd name="connsiteX2" fmla="*/ 71527 w 1179065"/>
                  <a:gd name="connsiteY2" fmla="*/ 693628 h 992078"/>
                  <a:gd name="connsiteX3" fmla="*/ 128677 w 1179065"/>
                  <a:gd name="connsiteY3" fmla="*/ 719028 h 992078"/>
                  <a:gd name="connsiteX4" fmla="*/ 147727 w 1179065"/>
                  <a:gd name="connsiteY4" fmla="*/ 725378 h 992078"/>
                  <a:gd name="connsiteX5" fmla="*/ 192177 w 1179065"/>
                  <a:gd name="connsiteY5" fmla="*/ 668228 h 992078"/>
                  <a:gd name="connsiteX6" fmla="*/ 198527 w 1179065"/>
                  <a:gd name="connsiteY6" fmla="*/ 541228 h 992078"/>
                  <a:gd name="connsiteX7" fmla="*/ 281077 w 1179065"/>
                  <a:gd name="connsiteY7" fmla="*/ 484078 h 992078"/>
                  <a:gd name="connsiteX8" fmla="*/ 408077 w 1179065"/>
                  <a:gd name="connsiteY8" fmla="*/ 477728 h 992078"/>
                  <a:gd name="connsiteX9" fmla="*/ 433477 w 1179065"/>
                  <a:gd name="connsiteY9" fmla="*/ 471378 h 992078"/>
                  <a:gd name="connsiteX10" fmla="*/ 471577 w 1179065"/>
                  <a:gd name="connsiteY10" fmla="*/ 439628 h 992078"/>
                  <a:gd name="connsiteX11" fmla="*/ 484277 w 1179065"/>
                  <a:gd name="connsiteY11" fmla="*/ 401528 h 992078"/>
                  <a:gd name="connsiteX12" fmla="*/ 490627 w 1179065"/>
                  <a:gd name="connsiteY12" fmla="*/ 382478 h 992078"/>
                  <a:gd name="connsiteX13" fmla="*/ 509677 w 1179065"/>
                  <a:gd name="connsiteY13" fmla="*/ 363428 h 992078"/>
                  <a:gd name="connsiteX14" fmla="*/ 541427 w 1179065"/>
                  <a:gd name="connsiteY14" fmla="*/ 338028 h 992078"/>
                  <a:gd name="connsiteX15" fmla="*/ 547777 w 1179065"/>
                  <a:gd name="connsiteY15" fmla="*/ 318978 h 992078"/>
                  <a:gd name="connsiteX16" fmla="*/ 611277 w 1179065"/>
                  <a:gd name="connsiteY16" fmla="*/ 299928 h 992078"/>
                  <a:gd name="connsiteX17" fmla="*/ 649377 w 1179065"/>
                  <a:gd name="connsiteY17" fmla="*/ 274528 h 992078"/>
                  <a:gd name="connsiteX18" fmla="*/ 668427 w 1179065"/>
                  <a:gd name="connsiteY18" fmla="*/ 261828 h 992078"/>
                  <a:gd name="connsiteX19" fmla="*/ 706527 w 1179065"/>
                  <a:gd name="connsiteY19" fmla="*/ 230078 h 992078"/>
                  <a:gd name="connsiteX20" fmla="*/ 712877 w 1179065"/>
                  <a:gd name="connsiteY20" fmla="*/ 211028 h 992078"/>
                  <a:gd name="connsiteX21" fmla="*/ 731927 w 1179065"/>
                  <a:gd name="connsiteY21" fmla="*/ 191978 h 992078"/>
                  <a:gd name="connsiteX22" fmla="*/ 744627 w 1179065"/>
                  <a:gd name="connsiteY22" fmla="*/ 172928 h 992078"/>
                  <a:gd name="connsiteX23" fmla="*/ 750977 w 1179065"/>
                  <a:gd name="connsiteY23" fmla="*/ 90378 h 992078"/>
                  <a:gd name="connsiteX24" fmla="*/ 770027 w 1179065"/>
                  <a:gd name="connsiteY24" fmla="*/ 84028 h 992078"/>
                  <a:gd name="connsiteX25" fmla="*/ 808127 w 1179065"/>
                  <a:gd name="connsiteY25" fmla="*/ 109428 h 992078"/>
                  <a:gd name="connsiteX26" fmla="*/ 846227 w 1179065"/>
                  <a:gd name="connsiteY26" fmla="*/ 122128 h 992078"/>
                  <a:gd name="connsiteX27" fmla="*/ 871627 w 1179065"/>
                  <a:gd name="connsiteY27" fmla="*/ 96728 h 992078"/>
                  <a:gd name="connsiteX28" fmla="*/ 884327 w 1179065"/>
                  <a:gd name="connsiteY28" fmla="*/ 77678 h 992078"/>
                  <a:gd name="connsiteX29" fmla="*/ 916077 w 1179065"/>
                  <a:gd name="connsiteY29" fmla="*/ 41165 h 992078"/>
                  <a:gd name="connsiteX30" fmla="*/ 931952 w 1179065"/>
                  <a:gd name="connsiteY30" fmla="*/ 42753 h 992078"/>
                  <a:gd name="connsiteX31" fmla="*/ 946239 w 1179065"/>
                  <a:gd name="connsiteY31" fmla="*/ 50691 h 992078"/>
                  <a:gd name="connsiteX32" fmla="*/ 974815 w 1179065"/>
                  <a:gd name="connsiteY32" fmla="*/ 25290 h 992078"/>
                  <a:gd name="connsiteX33" fmla="*/ 1025614 w 1179065"/>
                  <a:gd name="connsiteY33" fmla="*/ 11003 h 992078"/>
                  <a:gd name="connsiteX34" fmla="*/ 1074826 w 1179065"/>
                  <a:gd name="connsiteY34" fmla="*/ 7828 h 992078"/>
                  <a:gd name="connsiteX35" fmla="*/ 1108164 w 1179065"/>
                  <a:gd name="connsiteY35" fmla="*/ 118952 h 992078"/>
                  <a:gd name="connsiteX36" fmla="*/ 1136740 w 1179065"/>
                  <a:gd name="connsiteY36" fmla="*/ 166578 h 992078"/>
                  <a:gd name="connsiteX37" fmla="*/ 1178015 w 1179065"/>
                  <a:gd name="connsiteY37" fmla="*/ 176103 h 992078"/>
                  <a:gd name="connsiteX38" fmla="*/ 1165315 w 1179065"/>
                  <a:gd name="connsiteY38" fmla="*/ 191978 h 992078"/>
                  <a:gd name="connsiteX39" fmla="*/ 1149439 w 1179065"/>
                  <a:gd name="connsiteY39" fmla="*/ 198328 h 992078"/>
                  <a:gd name="connsiteX40" fmla="*/ 1130389 w 1179065"/>
                  <a:gd name="connsiteY40" fmla="*/ 222141 h 992078"/>
                  <a:gd name="connsiteX41" fmla="*/ 1106577 w 1179065"/>
                  <a:gd name="connsiteY41" fmla="*/ 223728 h 992078"/>
                  <a:gd name="connsiteX42" fmla="*/ 1046252 w 1179065"/>
                  <a:gd name="connsiteY42" fmla="*/ 257066 h 992078"/>
                  <a:gd name="connsiteX43" fmla="*/ 1054190 w 1179065"/>
                  <a:gd name="connsiteY43" fmla="*/ 357078 h 992078"/>
                  <a:gd name="connsiteX44" fmla="*/ 1014502 w 1179065"/>
                  <a:gd name="connsiteY44" fmla="*/ 377716 h 992078"/>
                  <a:gd name="connsiteX45" fmla="*/ 998627 w 1179065"/>
                  <a:gd name="connsiteY45" fmla="*/ 399940 h 992078"/>
                  <a:gd name="connsiteX46" fmla="*/ 998627 w 1179065"/>
                  <a:gd name="connsiteY46" fmla="*/ 452328 h 992078"/>
                  <a:gd name="connsiteX47" fmla="*/ 985927 w 1179065"/>
                  <a:gd name="connsiteY47" fmla="*/ 471378 h 992078"/>
                  <a:gd name="connsiteX48" fmla="*/ 966877 w 1179065"/>
                  <a:gd name="connsiteY48" fmla="*/ 509478 h 992078"/>
                  <a:gd name="connsiteX49" fmla="*/ 947827 w 1179065"/>
                  <a:gd name="connsiteY49" fmla="*/ 522178 h 992078"/>
                  <a:gd name="connsiteX50" fmla="*/ 903377 w 1179065"/>
                  <a:gd name="connsiteY50" fmla="*/ 598378 h 992078"/>
                  <a:gd name="connsiteX51" fmla="*/ 877977 w 1179065"/>
                  <a:gd name="connsiteY51" fmla="*/ 604728 h 992078"/>
                  <a:gd name="connsiteX52" fmla="*/ 865277 w 1179065"/>
                  <a:gd name="connsiteY52" fmla="*/ 642828 h 992078"/>
                  <a:gd name="connsiteX53" fmla="*/ 846227 w 1179065"/>
                  <a:gd name="connsiteY53" fmla="*/ 661878 h 992078"/>
                  <a:gd name="connsiteX54" fmla="*/ 801777 w 1179065"/>
                  <a:gd name="connsiteY54" fmla="*/ 687278 h 992078"/>
                  <a:gd name="connsiteX55" fmla="*/ 763677 w 1179065"/>
                  <a:gd name="connsiteY55" fmla="*/ 699978 h 992078"/>
                  <a:gd name="connsiteX56" fmla="*/ 706527 w 1179065"/>
                  <a:gd name="connsiteY56" fmla="*/ 719028 h 992078"/>
                  <a:gd name="connsiteX57" fmla="*/ 731927 w 1179065"/>
                  <a:gd name="connsiteY57" fmla="*/ 763478 h 992078"/>
                  <a:gd name="connsiteX58" fmla="*/ 750977 w 1179065"/>
                  <a:gd name="connsiteY58" fmla="*/ 776178 h 992078"/>
                  <a:gd name="connsiteX59" fmla="*/ 757327 w 1179065"/>
                  <a:gd name="connsiteY59" fmla="*/ 795228 h 992078"/>
                  <a:gd name="connsiteX60" fmla="*/ 738277 w 1179065"/>
                  <a:gd name="connsiteY60" fmla="*/ 826978 h 992078"/>
                  <a:gd name="connsiteX61" fmla="*/ 712877 w 1179065"/>
                  <a:gd name="connsiteY61" fmla="*/ 839678 h 992078"/>
                  <a:gd name="connsiteX62" fmla="*/ 662077 w 1179065"/>
                  <a:gd name="connsiteY62" fmla="*/ 852378 h 992078"/>
                  <a:gd name="connsiteX63" fmla="*/ 611277 w 1179065"/>
                  <a:gd name="connsiteY63" fmla="*/ 858728 h 992078"/>
                  <a:gd name="connsiteX64" fmla="*/ 522377 w 1179065"/>
                  <a:gd name="connsiteY64" fmla="*/ 865078 h 992078"/>
                  <a:gd name="connsiteX65" fmla="*/ 528727 w 1179065"/>
                  <a:gd name="connsiteY65" fmla="*/ 846028 h 992078"/>
                  <a:gd name="connsiteX66" fmla="*/ 516027 w 1179065"/>
                  <a:gd name="connsiteY66" fmla="*/ 807928 h 992078"/>
                  <a:gd name="connsiteX67" fmla="*/ 496977 w 1179065"/>
                  <a:gd name="connsiteY67" fmla="*/ 839678 h 992078"/>
                  <a:gd name="connsiteX68" fmla="*/ 465227 w 1179065"/>
                  <a:gd name="connsiteY68" fmla="*/ 877778 h 992078"/>
                  <a:gd name="connsiteX69" fmla="*/ 439827 w 1179065"/>
                  <a:gd name="connsiteY69" fmla="*/ 890478 h 992078"/>
                  <a:gd name="connsiteX70" fmla="*/ 389027 w 1179065"/>
                  <a:gd name="connsiteY70" fmla="*/ 909528 h 992078"/>
                  <a:gd name="connsiteX71" fmla="*/ 331877 w 1179065"/>
                  <a:gd name="connsiteY71" fmla="*/ 922228 h 992078"/>
                  <a:gd name="connsiteX72" fmla="*/ 312827 w 1179065"/>
                  <a:gd name="connsiteY72" fmla="*/ 928578 h 992078"/>
                  <a:gd name="connsiteX73" fmla="*/ 350927 w 1179065"/>
                  <a:gd name="connsiteY73" fmla="*/ 966678 h 992078"/>
                  <a:gd name="connsiteX74" fmla="*/ 369977 w 1179065"/>
                  <a:gd name="connsiteY74" fmla="*/ 992078 h 992078"/>
                  <a:gd name="connsiteX75" fmla="*/ 331877 w 1179065"/>
                  <a:gd name="connsiteY75" fmla="*/ 966678 h 992078"/>
                  <a:gd name="connsiteX76" fmla="*/ 312827 w 1179065"/>
                  <a:gd name="connsiteY76" fmla="*/ 953978 h 992078"/>
                  <a:gd name="connsiteX77" fmla="*/ 300127 w 1179065"/>
                  <a:gd name="connsiteY77" fmla="*/ 934928 h 992078"/>
                  <a:gd name="connsiteX78" fmla="*/ 287427 w 1179065"/>
                  <a:gd name="connsiteY78" fmla="*/ 896828 h 992078"/>
                  <a:gd name="connsiteX79" fmla="*/ 293777 w 1179065"/>
                  <a:gd name="connsiteY79" fmla="*/ 814278 h 992078"/>
                  <a:gd name="connsiteX80" fmla="*/ 300127 w 1179065"/>
                  <a:gd name="connsiteY80" fmla="*/ 776178 h 992078"/>
                  <a:gd name="connsiteX81" fmla="*/ 293777 w 1179065"/>
                  <a:gd name="connsiteY81" fmla="*/ 731728 h 992078"/>
                  <a:gd name="connsiteX82" fmla="*/ 274727 w 1179065"/>
                  <a:gd name="connsiteY82" fmla="*/ 763478 h 992078"/>
                  <a:gd name="connsiteX83" fmla="*/ 255677 w 1179065"/>
                  <a:gd name="connsiteY83" fmla="*/ 801578 h 992078"/>
                  <a:gd name="connsiteX84" fmla="*/ 217577 w 1179065"/>
                  <a:gd name="connsiteY84" fmla="*/ 814278 h 992078"/>
                  <a:gd name="connsiteX85" fmla="*/ 179477 w 1179065"/>
                  <a:gd name="connsiteY85" fmla="*/ 807928 h 992078"/>
                  <a:gd name="connsiteX86" fmla="*/ 166777 w 1179065"/>
                  <a:gd name="connsiteY86" fmla="*/ 788878 h 992078"/>
                  <a:gd name="connsiteX87" fmla="*/ 147727 w 1179065"/>
                  <a:gd name="connsiteY87" fmla="*/ 782528 h 992078"/>
                  <a:gd name="connsiteX88" fmla="*/ 109627 w 1179065"/>
                  <a:gd name="connsiteY88" fmla="*/ 795228 h 992078"/>
                  <a:gd name="connsiteX89" fmla="*/ 77877 w 1179065"/>
                  <a:gd name="connsiteY89" fmla="*/ 826978 h 992078"/>
                  <a:gd name="connsiteX90" fmla="*/ 39777 w 1179065"/>
                  <a:gd name="connsiteY90" fmla="*/ 820628 h 992078"/>
                  <a:gd name="connsiteX91" fmla="*/ 20727 w 1179065"/>
                  <a:gd name="connsiteY91" fmla="*/ 814278 h 992078"/>
                  <a:gd name="connsiteX92" fmla="*/ 14377 w 1179065"/>
                  <a:gd name="connsiteY92" fmla="*/ 795228 h 992078"/>
                  <a:gd name="connsiteX93" fmla="*/ 8027 w 1179065"/>
                  <a:gd name="connsiteY93" fmla="*/ 725378 h 992078"/>
                  <a:gd name="connsiteX94" fmla="*/ 14377 w 1179065"/>
                  <a:gd name="connsiteY94" fmla="*/ 687278 h 992078"/>
                  <a:gd name="connsiteX0" fmla="*/ 14377 w 1179065"/>
                  <a:gd name="connsiteY0" fmla="*/ 683403 h 988203"/>
                  <a:gd name="connsiteX1" fmla="*/ 14377 w 1179065"/>
                  <a:gd name="connsiteY1" fmla="*/ 683403 h 988203"/>
                  <a:gd name="connsiteX2" fmla="*/ 71527 w 1179065"/>
                  <a:gd name="connsiteY2" fmla="*/ 689753 h 988203"/>
                  <a:gd name="connsiteX3" fmla="*/ 128677 w 1179065"/>
                  <a:gd name="connsiteY3" fmla="*/ 715153 h 988203"/>
                  <a:gd name="connsiteX4" fmla="*/ 147727 w 1179065"/>
                  <a:gd name="connsiteY4" fmla="*/ 721503 h 988203"/>
                  <a:gd name="connsiteX5" fmla="*/ 192177 w 1179065"/>
                  <a:gd name="connsiteY5" fmla="*/ 664353 h 988203"/>
                  <a:gd name="connsiteX6" fmla="*/ 198527 w 1179065"/>
                  <a:gd name="connsiteY6" fmla="*/ 537353 h 988203"/>
                  <a:gd name="connsiteX7" fmla="*/ 281077 w 1179065"/>
                  <a:gd name="connsiteY7" fmla="*/ 480203 h 988203"/>
                  <a:gd name="connsiteX8" fmla="*/ 408077 w 1179065"/>
                  <a:gd name="connsiteY8" fmla="*/ 473853 h 988203"/>
                  <a:gd name="connsiteX9" fmla="*/ 433477 w 1179065"/>
                  <a:gd name="connsiteY9" fmla="*/ 467503 h 988203"/>
                  <a:gd name="connsiteX10" fmla="*/ 471577 w 1179065"/>
                  <a:gd name="connsiteY10" fmla="*/ 435753 h 988203"/>
                  <a:gd name="connsiteX11" fmla="*/ 484277 w 1179065"/>
                  <a:gd name="connsiteY11" fmla="*/ 397653 h 988203"/>
                  <a:gd name="connsiteX12" fmla="*/ 490627 w 1179065"/>
                  <a:gd name="connsiteY12" fmla="*/ 378603 h 988203"/>
                  <a:gd name="connsiteX13" fmla="*/ 509677 w 1179065"/>
                  <a:gd name="connsiteY13" fmla="*/ 359553 h 988203"/>
                  <a:gd name="connsiteX14" fmla="*/ 541427 w 1179065"/>
                  <a:gd name="connsiteY14" fmla="*/ 334153 h 988203"/>
                  <a:gd name="connsiteX15" fmla="*/ 547777 w 1179065"/>
                  <a:gd name="connsiteY15" fmla="*/ 315103 h 988203"/>
                  <a:gd name="connsiteX16" fmla="*/ 611277 w 1179065"/>
                  <a:gd name="connsiteY16" fmla="*/ 296053 h 988203"/>
                  <a:gd name="connsiteX17" fmla="*/ 649377 w 1179065"/>
                  <a:gd name="connsiteY17" fmla="*/ 270653 h 988203"/>
                  <a:gd name="connsiteX18" fmla="*/ 668427 w 1179065"/>
                  <a:gd name="connsiteY18" fmla="*/ 257953 h 988203"/>
                  <a:gd name="connsiteX19" fmla="*/ 706527 w 1179065"/>
                  <a:gd name="connsiteY19" fmla="*/ 226203 h 988203"/>
                  <a:gd name="connsiteX20" fmla="*/ 712877 w 1179065"/>
                  <a:gd name="connsiteY20" fmla="*/ 207153 h 988203"/>
                  <a:gd name="connsiteX21" fmla="*/ 731927 w 1179065"/>
                  <a:gd name="connsiteY21" fmla="*/ 188103 h 988203"/>
                  <a:gd name="connsiteX22" fmla="*/ 744627 w 1179065"/>
                  <a:gd name="connsiteY22" fmla="*/ 169053 h 988203"/>
                  <a:gd name="connsiteX23" fmla="*/ 750977 w 1179065"/>
                  <a:gd name="connsiteY23" fmla="*/ 86503 h 988203"/>
                  <a:gd name="connsiteX24" fmla="*/ 770027 w 1179065"/>
                  <a:gd name="connsiteY24" fmla="*/ 80153 h 988203"/>
                  <a:gd name="connsiteX25" fmla="*/ 808127 w 1179065"/>
                  <a:gd name="connsiteY25" fmla="*/ 105553 h 988203"/>
                  <a:gd name="connsiteX26" fmla="*/ 846227 w 1179065"/>
                  <a:gd name="connsiteY26" fmla="*/ 118253 h 988203"/>
                  <a:gd name="connsiteX27" fmla="*/ 871627 w 1179065"/>
                  <a:gd name="connsiteY27" fmla="*/ 92853 h 988203"/>
                  <a:gd name="connsiteX28" fmla="*/ 884327 w 1179065"/>
                  <a:gd name="connsiteY28" fmla="*/ 73803 h 988203"/>
                  <a:gd name="connsiteX29" fmla="*/ 916077 w 1179065"/>
                  <a:gd name="connsiteY29" fmla="*/ 37290 h 988203"/>
                  <a:gd name="connsiteX30" fmla="*/ 931952 w 1179065"/>
                  <a:gd name="connsiteY30" fmla="*/ 38878 h 988203"/>
                  <a:gd name="connsiteX31" fmla="*/ 946239 w 1179065"/>
                  <a:gd name="connsiteY31" fmla="*/ 46816 h 988203"/>
                  <a:gd name="connsiteX32" fmla="*/ 974815 w 1179065"/>
                  <a:gd name="connsiteY32" fmla="*/ 21415 h 988203"/>
                  <a:gd name="connsiteX33" fmla="*/ 1025614 w 1179065"/>
                  <a:gd name="connsiteY33" fmla="*/ 7128 h 988203"/>
                  <a:gd name="connsiteX34" fmla="*/ 1074826 w 1179065"/>
                  <a:gd name="connsiteY34" fmla="*/ 3953 h 988203"/>
                  <a:gd name="connsiteX35" fmla="*/ 1085939 w 1179065"/>
                  <a:gd name="connsiteY35" fmla="*/ 62689 h 988203"/>
                  <a:gd name="connsiteX36" fmla="*/ 1136740 w 1179065"/>
                  <a:gd name="connsiteY36" fmla="*/ 162703 h 988203"/>
                  <a:gd name="connsiteX37" fmla="*/ 1178015 w 1179065"/>
                  <a:gd name="connsiteY37" fmla="*/ 172228 h 988203"/>
                  <a:gd name="connsiteX38" fmla="*/ 1165315 w 1179065"/>
                  <a:gd name="connsiteY38" fmla="*/ 188103 h 988203"/>
                  <a:gd name="connsiteX39" fmla="*/ 1149439 w 1179065"/>
                  <a:gd name="connsiteY39" fmla="*/ 194453 h 988203"/>
                  <a:gd name="connsiteX40" fmla="*/ 1130389 w 1179065"/>
                  <a:gd name="connsiteY40" fmla="*/ 218266 h 988203"/>
                  <a:gd name="connsiteX41" fmla="*/ 1106577 w 1179065"/>
                  <a:gd name="connsiteY41" fmla="*/ 219853 h 988203"/>
                  <a:gd name="connsiteX42" fmla="*/ 1046252 w 1179065"/>
                  <a:gd name="connsiteY42" fmla="*/ 253191 h 988203"/>
                  <a:gd name="connsiteX43" fmla="*/ 1054190 w 1179065"/>
                  <a:gd name="connsiteY43" fmla="*/ 353203 h 988203"/>
                  <a:gd name="connsiteX44" fmla="*/ 1014502 w 1179065"/>
                  <a:gd name="connsiteY44" fmla="*/ 373841 h 988203"/>
                  <a:gd name="connsiteX45" fmla="*/ 998627 w 1179065"/>
                  <a:gd name="connsiteY45" fmla="*/ 396065 h 988203"/>
                  <a:gd name="connsiteX46" fmla="*/ 998627 w 1179065"/>
                  <a:gd name="connsiteY46" fmla="*/ 448453 h 988203"/>
                  <a:gd name="connsiteX47" fmla="*/ 985927 w 1179065"/>
                  <a:gd name="connsiteY47" fmla="*/ 467503 h 988203"/>
                  <a:gd name="connsiteX48" fmla="*/ 966877 w 1179065"/>
                  <a:gd name="connsiteY48" fmla="*/ 505603 h 988203"/>
                  <a:gd name="connsiteX49" fmla="*/ 947827 w 1179065"/>
                  <a:gd name="connsiteY49" fmla="*/ 518303 h 988203"/>
                  <a:gd name="connsiteX50" fmla="*/ 903377 w 1179065"/>
                  <a:gd name="connsiteY50" fmla="*/ 594503 h 988203"/>
                  <a:gd name="connsiteX51" fmla="*/ 877977 w 1179065"/>
                  <a:gd name="connsiteY51" fmla="*/ 600853 h 988203"/>
                  <a:gd name="connsiteX52" fmla="*/ 865277 w 1179065"/>
                  <a:gd name="connsiteY52" fmla="*/ 638953 h 988203"/>
                  <a:gd name="connsiteX53" fmla="*/ 846227 w 1179065"/>
                  <a:gd name="connsiteY53" fmla="*/ 658003 h 988203"/>
                  <a:gd name="connsiteX54" fmla="*/ 801777 w 1179065"/>
                  <a:gd name="connsiteY54" fmla="*/ 683403 h 988203"/>
                  <a:gd name="connsiteX55" fmla="*/ 763677 w 1179065"/>
                  <a:gd name="connsiteY55" fmla="*/ 696103 h 988203"/>
                  <a:gd name="connsiteX56" fmla="*/ 706527 w 1179065"/>
                  <a:gd name="connsiteY56" fmla="*/ 715153 h 988203"/>
                  <a:gd name="connsiteX57" fmla="*/ 731927 w 1179065"/>
                  <a:gd name="connsiteY57" fmla="*/ 759603 h 988203"/>
                  <a:gd name="connsiteX58" fmla="*/ 750977 w 1179065"/>
                  <a:gd name="connsiteY58" fmla="*/ 772303 h 988203"/>
                  <a:gd name="connsiteX59" fmla="*/ 757327 w 1179065"/>
                  <a:gd name="connsiteY59" fmla="*/ 791353 h 988203"/>
                  <a:gd name="connsiteX60" fmla="*/ 738277 w 1179065"/>
                  <a:gd name="connsiteY60" fmla="*/ 823103 h 988203"/>
                  <a:gd name="connsiteX61" fmla="*/ 712877 w 1179065"/>
                  <a:gd name="connsiteY61" fmla="*/ 835803 h 988203"/>
                  <a:gd name="connsiteX62" fmla="*/ 662077 w 1179065"/>
                  <a:gd name="connsiteY62" fmla="*/ 848503 h 988203"/>
                  <a:gd name="connsiteX63" fmla="*/ 611277 w 1179065"/>
                  <a:gd name="connsiteY63" fmla="*/ 854853 h 988203"/>
                  <a:gd name="connsiteX64" fmla="*/ 522377 w 1179065"/>
                  <a:gd name="connsiteY64" fmla="*/ 861203 h 988203"/>
                  <a:gd name="connsiteX65" fmla="*/ 528727 w 1179065"/>
                  <a:gd name="connsiteY65" fmla="*/ 842153 h 988203"/>
                  <a:gd name="connsiteX66" fmla="*/ 516027 w 1179065"/>
                  <a:gd name="connsiteY66" fmla="*/ 804053 h 988203"/>
                  <a:gd name="connsiteX67" fmla="*/ 496977 w 1179065"/>
                  <a:gd name="connsiteY67" fmla="*/ 835803 h 988203"/>
                  <a:gd name="connsiteX68" fmla="*/ 465227 w 1179065"/>
                  <a:gd name="connsiteY68" fmla="*/ 873903 h 988203"/>
                  <a:gd name="connsiteX69" fmla="*/ 439827 w 1179065"/>
                  <a:gd name="connsiteY69" fmla="*/ 886603 h 988203"/>
                  <a:gd name="connsiteX70" fmla="*/ 389027 w 1179065"/>
                  <a:gd name="connsiteY70" fmla="*/ 905653 h 988203"/>
                  <a:gd name="connsiteX71" fmla="*/ 331877 w 1179065"/>
                  <a:gd name="connsiteY71" fmla="*/ 918353 h 988203"/>
                  <a:gd name="connsiteX72" fmla="*/ 312827 w 1179065"/>
                  <a:gd name="connsiteY72" fmla="*/ 924703 h 988203"/>
                  <a:gd name="connsiteX73" fmla="*/ 350927 w 1179065"/>
                  <a:gd name="connsiteY73" fmla="*/ 962803 h 988203"/>
                  <a:gd name="connsiteX74" fmla="*/ 369977 w 1179065"/>
                  <a:gd name="connsiteY74" fmla="*/ 988203 h 988203"/>
                  <a:gd name="connsiteX75" fmla="*/ 331877 w 1179065"/>
                  <a:gd name="connsiteY75" fmla="*/ 962803 h 988203"/>
                  <a:gd name="connsiteX76" fmla="*/ 312827 w 1179065"/>
                  <a:gd name="connsiteY76" fmla="*/ 950103 h 988203"/>
                  <a:gd name="connsiteX77" fmla="*/ 300127 w 1179065"/>
                  <a:gd name="connsiteY77" fmla="*/ 931053 h 988203"/>
                  <a:gd name="connsiteX78" fmla="*/ 287427 w 1179065"/>
                  <a:gd name="connsiteY78" fmla="*/ 892953 h 988203"/>
                  <a:gd name="connsiteX79" fmla="*/ 293777 w 1179065"/>
                  <a:gd name="connsiteY79" fmla="*/ 810403 h 988203"/>
                  <a:gd name="connsiteX80" fmla="*/ 300127 w 1179065"/>
                  <a:gd name="connsiteY80" fmla="*/ 772303 h 988203"/>
                  <a:gd name="connsiteX81" fmla="*/ 293777 w 1179065"/>
                  <a:gd name="connsiteY81" fmla="*/ 727853 h 988203"/>
                  <a:gd name="connsiteX82" fmla="*/ 274727 w 1179065"/>
                  <a:gd name="connsiteY82" fmla="*/ 759603 h 988203"/>
                  <a:gd name="connsiteX83" fmla="*/ 255677 w 1179065"/>
                  <a:gd name="connsiteY83" fmla="*/ 797703 h 988203"/>
                  <a:gd name="connsiteX84" fmla="*/ 217577 w 1179065"/>
                  <a:gd name="connsiteY84" fmla="*/ 810403 h 988203"/>
                  <a:gd name="connsiteX85" fmla="*/ 179477 w 1179065"/>
                  <a:gd name="connsiteY85" fmla="*/ 804053 h 988203"/>
                  <a:gd name="connsiteX86" fmla="*/ 166777 w 1179065"/>
                  <a:gd name="connsiteY86" fmla="*/ 785003 h 988203"/>
                  <a:gd name="connsiteX87" fmla="*/ 147727 w 1179065"/>
                  <a:gd name="connsiteY87" fmla="*/ 778653 h 988203"/>
                  <a:gd name="connsiteX88" fmla="*/ 109627 w 1179065"/>
                  <a:gd name="connsiteY88" fmla="*/ 791353 h 988203"/>
                  <a:gd name="connsiteX89" fmla="*/ 77877 w 1179065"/>
                  <a:gd name="connsiteY89" fmla="*/ 823103 h 988203"/>
                  <a:gd name="connsiteX90" fmla="*/ 39777 w 1179065"/>
                  <a:gd name="connsiteY90" fmla="*/ 816753 h 988203"/>
                  <a:gd name="connsiteX91" fmla="*/ 20727 w 1179065"/>
                  <a:gd name="connsiteY91" fmla="*/ 810403 h 988203"/>
                  <a:gd name="connsiteX92" fmla="*/ 14377 w 1179065"/>
                  <a:gd name="connsiteY92" fmla="*/ 791353 h 988203"/>
                  <a:gd name="connsiteX93" fmla="*/ 8027 w 1179065"/>
                  <a:gd name="connsiteY93" fmla="*/ 721503 h 988203"/>
                  <a:gd name="connsiteX94" fmla="*/ 14377 w 1179065"/>
                  <a:gd name="connsiteY94" fmla="*/ 683403 h 988203"/>
                  <a:gd name="connsiteX0" fmla="*/ 14377 w 1181126"/>
                  <a:gd name="connsiteY0" fmla="*/ 683403 h 988203"/>
                  <a:gd name="connsiteX1" fmla="*/ 14377 w 1181126"/>
                  <a:gd name="connsiteY1" fmla="*/ 683403 h 988203"/>
                  <a:gd name="connsiteX2" fmla="*/ 71527 w 1181126"/>
                  <a:gd name="connsiteY2" fmla="*/ 689753 h 988203"/>
                  <a:gd name="connsiteX3" fmla="*/ 128677 w 1181126"/>
                  <a:gd name="connsiteY3" fmla="*/ 715153 h 988203"/>
                  <a:gd name="connsiteX4" fmla="*/ 147727 w 1181126"/>
                  <a:gd name="connsiteY4" fmla="*/ 721503 h 988203"/>
                  <a:gd name="connsiteX5" fmla="*/ 192177 w 1181126"/>
                  <a:gd name="connsiteY5" fmla="*/ 664353 h 988203"/>
                  <a:gd name="connsiteX6" fmla="*/ 198527 w 1181126"/>
                  <a:gd name="connsiteY6" fmla="*/ 537353 h 988203"/>
                  <a:gd name="connsiteX7" fmla="*/ 281077 w 1181126"/>
                  <a:gd name="connsiteY7" fmla="*/ 480203 h 988203"/>
                  <a:gd name="connsiteX8" fmla="*/ 408077 w 1181126"/>
                  <a:gd name="connsiteY8" fmla="*/ 473853 h 988203"/>
                  <a:gd name="connsiteX9" fmla="*/ 433477 w 1181126"/>
                  <a:gd name="connsiteY9" fmla="*/ 467503 h 988203"/>
                  <a:gd name="connsiteX10" fmla="*/ 471577 w 1181126"/>
                  <a:gd name="connsiteY10" fmla="*/ 435753 h 988203"/>
                  <a:gd name="connsiteX11" fmla="*/ 484277 w 1181126"/>
                  <a:gd name="connsiteY11" fmla="*/ 397653 h 988203"/>
                  <a:gd name="connsiteX12" fmla="*/ 490627 w 1181126"/>
                  <a:gd name="connsiteY12" fmla="*/ 378603 h 988203"/>
                  <a:gd name="connsiteX13" fmla="*/ 509677 w 1181126"/>
                  <a:gd name="connsiteY13" fmla="*/ 359553 h 988203"/>
                  <a:gd name="connsiteX14" fmla="*/ 541427 w 1181126"/>
                  <a:gd name="connsiteY14" fmla="*/ 334153 h 988203"/>
                  <a:gd name="connsiteX15" fmla="*/ 547777 w 1181126"/>
                  <a:gd name="connsiteY15" fmla="*/ 315103 h 988203"/>
                  <a:gd name="connsiteX16" fmla="*/ 611277 w 1181126"/>
                  <a:gd name="connsiteY16" fmla="*/ 296053 h 988203"/>
                  <a:gd name="connsiteX17" fmla="*/ 649377 w 1181126"/>
                  <a:gd name="connsiteY17" fmla="*/ 270653 h 988203"/>
                  <a:gd name="connsiteX18" fmla="*/ 668427 w 1181126"/>
                  <a:gd name="connsiteY18" fmla="*/ 257953 h 988203"/>
                  <a:gd name="connsiteX19" fmla="*/ 706527 w 1181126"/>
                  <a:gd name="connsiteY19" fmla="*/ 226203 h 988203"/>
                  <a:gd name="connsiteX20" fmla="*/ 712877 w 1181126"/>
                  <a:gd name="connsiteY20" fmla="*/ 207153 h 988203"/>
                  <a:gd name="connsiteX21" fmla="*/ 731927 w 1181126"/>
                  <a:gd name="connsiteY21" fmla="*/ 188103 h 988203"/>
                  <a:gd name="connsiteX22" fmla="*/ 744627 w 1181126"/>
                  <a:gd name="connsiteY22" fmla="*/ 169053 h 988203"/>
                  <a:gd name="connsiteX23" fmla="*/ 750977 w 1181126"/>
                  <a:gd name="connsiteY23" fmla="*/ 86503 h 988203"/>
                  <a:gd name="connsiteX24" fmla="*/ 770027 w 1181126"/>
                  <a:gd name="connsiteY24" fmla="*/ 80153 h 988203"/>
                  <a:gd name="connsiteX25" fmla="*/ 808127 w 1181126"/>
                  <a:gd name="connsiteY25" fmla="*/ 105553 h 988203"/>
                  <a:gd name="connsiteX26" fmla="*/ 846227 w 1181126"/>
                  <a:gd name="connsiteY26" fmla="*/ 118253 h 988203"/>
                  <a:gd name="connsiteX27" fmla="*/ 871627 w 1181126"/>
                  <a:gd name="connsiteY27" fmla="*/ 92853 h 988203"/>
                  <a:gd name="connsiteX28" fmla="*/ 884327 w 1181126"/>
                  <a:gd name="connsiteY28" fmla="*/ 73803 h 988203"/>
                  <a:gd name="connsiteX29" fmla="*/ 916077 w 1181126"/>
                  <a:gd name="connsiteY29" fmla="*/ 37290 h 988203"/>
                  <a:gd name="connsiteX30" fmla="*/ 931952 w 1181126"/>
                  <a:gd name="connsiteY30" fmla="*/ 38878 h 988203"/>
                  <a:gd name="connsiteX31" fmla="*/ 946239 w 1181126"/>
                  <a:gd name="connsiteY31" fmla="*/ 46816 h 988203"/>
                  <a:gd name="connsiteX32" fmla="*/ 974815 w 1181126"/>
                  <a:gd name="connsiteY32" fmla="*/ 21415 h 988203"/>
                  <a:gd name="connsiteX33" fmla="*/ 1025614 w 1181126"/>
                  <a:gd name="connsiteY33" fmla="*/ 7128 h 988203"/>
                  <a:gd name="connsiteX34" fmla="*/ 1074826 w 1181126"/>
                  <a:gd name="connsiteY34" fmla="*/ 3953 h 988203"/>
                  <a:gd name="connsiteX35" fmla="*/ 1085939 w 1181126"/>
                  <a:gd name="connsiteY35" fmla="*/ 62689 h 988203"/>
                  <a:gd name="connsiteX36" fmla="*/ 1103403 w 1181126"/>
                  <a:gd name="connsiteY36" fmla="*/ 119840 h 988203"/>
                  <a:gd name="connsiteX37" fmla="*/ 1178015 w 1181126"/>
                  <a:gd name="connsiteY37" fmla="*/ 172228 h 988203"/>
                  <a:gd name="connsiteX38" fmla="*/ 1165315 w 1181126"/>
                  <a:gd name="connsiteY38" fmla="*/ 188103 h 988203"/>
                  <a:gd name="connsiteX39" fmla="*/ 1149439 w 1181126"/>
                  <a:gd name="connsiteY39" fmla="*/ 194453 h 988203"/>
                  <a:gd name="connsiteX40" fmla="*/ 1130389 w 1181126"/>
                  <a:gd name="connsiteY40" fmla="*/ 218266 h 988203"/>
                  <a:gd name="connsiteX41" fmla="*/ 1106577 w 1181126"/>
                  <a:gd name="connsiteY41" fmla="*/ 219853 h 988203"/>
                  <a:gd name="connsiteX42" fmla="*/ 1046252 w 1181126"/>
                  <a:gd name="connsiteY42" fmla="*/ 253191 h 988203"/>
                  <a:gd name="connsiteX43" fmla="*/ 1054190 w 1181126"/>
                  <a:gd name="connsiteY43" fmla="*/ 353203 h 988203"/>
                  <a:gd name="connsiteX44" fmla="*/ 1014502 w 1181126"/>
                  <a:gd name="connsiteY44" fmla="*/ 373841 h 988203"/>
                  <a:gd name="connsiteX45" fmla="*/ 998627 w 1181126"/>
                  <a:gd name="connsiteY45" fmla="*/ 396065 h 988203"/>
                  <a:gd name="connsiteX46" fmla="*/ 998627 w 1181126"/>
                  <a:gd name="connsiteY46" fmla="*/ 448453 h 988203"/>
                  <a:gd name="connsiteX47" fmla="*/ 985927 w 1181126"/>
                  <a:gd name="connsiteY47" fmla="*/ 467503 h 988203"/>
                  <a:gd name="connsiteX48" fmla="*/ 966877 w 1181126"/>
                  <a:gd name="connsiteY48" fmla="*/ 505603 h 988203"/>
                  <a:gd name="connsiteX49" fmla="*/ 947827 w 1181126"/>
                  <a:gd name="connsiteY49" fmla="*/ 518303 h 988203"/>
                  <a:gd name="connsiteX50" fmla="*/ 903377 w 1181126"/>
                  <a:gd name="connsiteY50" fmla="*/ 594503 h 988203"/>
                  <a:gd name="connsiteX51" fmla="*/ 877977 w 1181126"/>
                  <a:gd name="connsiteY51" fmla="*/ 600853 h 988203"/>
                  <a:gd name="connsiteX52" fmla="*/ 865277 w 1181126"/>
                  <a:gd name="connsiteY52" fmla="*/ 638953 h 988203"/>
                  <a:gd name="connsiteX53" fmla="*/ 846227 w 1181126"/>
                  <a:gd name="connsiteY53" fmla="*/ 658003 h 988203"/>
                  <a:gd name="connsiteX54" fmla="*/ 801777 w 1181126"/>
                  <a:gd name="connsiteY54" fmla="*/ 683403 h 988203"/>
                  <a:gd name="connsiteX55" fmla="*/ 763677 w 1181126"/>
                  <a:gd name="connsiteY55" fmla="*/ 696103 h 988203"/>
                  <a:gd name="connsiteX56" fmla="*/ 706527 w 1181126"/>
                  <a:gd name="connsiteY56" fmla="*/ 715153 h 988203"/>
                  <a:gd name="connsiteX57" fmla="*/ 731927 w 1181126"/>
                  <a:gd name="connsiteY57" fmla="*/ 759603 h 988203"/>
                  <a:gd name="connsiteX58" fmla="*/ 750977 w 1181126"/>
                  <a:gd name="connsiteY58" fmla="*/ 772303 h 988203"/>
                  <a:gd name="connsiteX59" fmla="*/ 757327 w 1181126"/>
                  <a:gd name="connsiteY59" fmla="*/ 791353 h 988203"/>
                  <a:gd name="connsiteX60" fmla="*/ 738277 w 1181126"/>
                  <a:gd name="connsiteY60" fmla="*/ 823103 h 988203"/>
                  <a:gd name="connsiteX61" fmla="*/ 712877 w 1181126"/>
                  <a:gd name="connsiteY61" fmla="*/ 835803 h 988203"/>
                  <a:gd name="connsiteX62" fmla="*/ 662077 w 1181126"/>
                  <a:gd name="connsiteY62" fmla="*/ 848503 h 988203"/>
                  <a:gd name="connsiteX63" fmla="*/ 611277 w 1181126"/>
                  <a:gd name="connsiteY63" fmla="*/ 854853 h 988203"/>
                  <a:gd name="connsiteX64" fmla="*/ 522377 w 1181126"/>
                  <a:gd name="connsiteY64" fmla="*/ 861203 h 988203"/>
                  <a:gd name="connsiteX65" fmla="*/ 528727 w 1181126"/>
                  <a:gd name="connsiteY65" fmla="*/ 842153 h 988203"/>
                  <a:gd name="connsiteX66" fmla="*/ 516027 w 1181126"/>
                  <a:gd name="connsiteY66" fmla="*/ 804053 h 988203"/>
                  <a:gd name="connsiteX67" fmla="*/ 496977 w 1181126"/>
                  <a:gd name="connsiteY67" fmla="*/ 835803 h 988203"/>
                  <a:gd name="connsiteX68" fmla="*/ 465227 w 1181126"/>
                  <a:gd name="connsiteY68" fmla="*/ 873903 h 988203"/>
                  <a:gd name="connsiteX69" fmla="*/ 439827 w 1181126"/>
                  <a:gd name="connsiteY69" fmla="*/ 886603 h 988203"/>
                  <a:gd name="connsiteX70" fmla="*/ 389027 w 1181126"/>
                  <a:gd name="connsiteY70" fmla="*/ 905653 h 988203"/>
                  <a:gd name="connsiteX71" fmla="*/ 331877 w 1181126"/>
                  <a:gd name="connsiteY71" fmla="*/ 918353 h 988203"/>
                  <a:gd name="connsiteX72" fmla="*/ 312827 w 1181126"/>
                  <a:gd name="connsiteY72" fmla="*/ 924703 h 988203"/>
                  <a:gd name="connsiteX73" fmla="*/ 350927 w 1181126"/>
                  <a:gd name="connsiteY73" fmla="*/ 962803 h 988203"/>
                  <a:gd name="connsiteX74" fmla="*/ 369977 w 1181126"/>
                  <a:gd name="connsiteY74" fmla="*/ 988203 h 988203"/>
                  <a:gd name="connsiteX75" fmla="*/ 331877 w 1181126"/>
                  <a:gd name="connsiteY75" fmla="*/ 962803 h 988203"/>
                  <a:gd name="connsiteX76" fmla="*/ 312827 w 1181126"/>
                  <a:gd name="connsiteY76" fmla="*/ 950103 h 988203"/>
                  <a:gd name="connsiteX77" fmla="*/ 300127 w 1181126"/>
                  <a:gd name="connsiteY77" fmla="*/ 931053 h 988203"/>
                  <a:gd name="connsiteX78" fmla="*/ 287427 w 1181126"/>
                  <a:gd name="connsiteY78" fmla="*/ 892953 h 988203"/>
                  <a:gd name="connsiteX79" fmla="*/ 293777 w 1181126"/>
                  <a:gd name="connsiteY79" fmla="*/ 810403 h 988203"/>
                  <a:gd name="connsiteX80" fmla="*/ 300127 w 1181126"/>
                  <a:gd name="connsiteY80" fmla="*/ 772303 h 988203"/>
                  <a:gd name="connsiteX81" fmla="*/ 293777 w 1181126"/>
                  <a:gd name="connsiteY81" fmla="*/ 727853 h 988203"/>
                  <a:gd name="connsiteX82" fmla="*/ 274727 w 1181126"/>
                  <a:gd name="connsiteY82" fmla="*/ 759603 h 988203"/>
                  <a:gd name="connsiteX83" fmla="*/ 255677 w 1181126"/>
                  <a:gd name="connsiteY83" fmla="*/ 797703 h 988203"/>
                  <a:gd name="connsiteX84" fmla="*/ 217577 w 1181126"/>
                  <a:gd name="connsiteY84" fmla="*/ 810403 h 988203"/>
                  <a:gd name="connsiteX85" fmla="*/ 179477 w 1181126"/>
                  <a:gd name="connsiteY85" fmla="*/ 804053 h 988203"/>
                  <a:gd name="connsiteX86" fmla="*/ 166777 w 1181126"/>
                  <a:gd name="connsiteY86" fmla="*/ 785003 h 988203"/>
                  <a:gd name="connsiteX87" fmla="*/ 147727 w 1181126"/>
                  <a:gd name="connsiteY87" fmla="*/ 778653 h 988203"/>
                  <a:gd name="connsiteX88" fmla="*/ 109627 w 1181126"/>
                  <a:gd name="connsiteY88" fmla="*/ 791353 h 988203"/>
                  <a:gd name="connsiteX89" fmla="*/ 77877 w 1181126"/>
                  <a:gd name="connsiteY89" fmla="*/ 823103 h 988203"/>
                  <a:gd name="connsiteX90" fmla="*/ 39777 w 1181126"/>
                  <a:gd name="connsiteY90" fmla="*/ 816753 h 988203"/>
                  <a:gd name="connsiteX91" fmla="*/ 20727 w 1181126"/>
                  <a:gd name="connsiteY91" fmla="*/ 810403 h 988203"/>
                  <a:gd name="connsiteX92" fmla="*/ 14377 w 1181126"/>
                  <a:gd name="connsiteY92" fmla="*/ 791353 h 988203"/>
                  <a:gd name="connsiteX93" fmla="*/ 8027 w 1181126"/>
                  <a:gd name="connsiteY93" fmla="*/ 721503 h 988203"/>
                  <a:gd name="connsiteX94" fmla="*/ 14377 w 1181126"/>
                  <a:gd name="connsiteY94" fmla="*/ 683403 h 988203"/>
                  <a:gd name="connsiteX0" fmla="*/ 14377 w 1166663"/>
                  <a:gd name="connsiteY0" fmla="*/ 683403 h 988203"/>
                  <a:gd name="connsiteX1" fmla="*/ 14377 w 1166663"/>
                  <a:gd name="connsiteY1" fmla="*/ 683403 h 988203"/>
                  <a:gd name="connsiteX2" fmla="*/ 71527 w 1166663"/>
                  <a:gd name="connsiteY2" fmla="*/ 689753 h 988203"/>
                  <a:gd name="connsiteX3" fmla="*/ 128677 w 1166663"/>
                  <a:gd name="connsiteY3" fmla="*/ 715153 h 988203"/>
                  <a:gd name="connsiteX4" fmla="*/ 147727 w 1166663"/>
                  <a:gd name="connsiteY4" fmla="*/ 721503 h 988203"/>
                  <a:gd name="connsiteX5" fmla="*/ 192177 w 1166663"/>
                  <a:gd name="connsiteY5" fmla="*/ 664353 h 988203"/>
                  <a:gd name="connsiteX6" fmla="*/ 198527 w 1166663"/>
                  <a:gd name="connsiteY6" fmla="*/ 537353 h 988203"/>
                  <a:gd name="connsiteX7" fmla="*/ 281077 w 1166663"/>
                  <a:gd name="connsiteY7" fmla="*/ 480203 h 988203"/>
                  <a:gd name="connsiteX8" fmla="*/ 408077 w 1166663"/>
                  <a:gd name="connsiteY8" fmla="*/ 473853 h 988203"/>
                  <a:gd name="connsiteX9" fmla="*/ 433477 w 1166663"/>
                  <a:gd name="connsiteY9" fmla="*/ 467503 h 988203"/>
                  <a:gd name="connsiteX10" fmla="*/ 471577 w 1166663"/>
                  <a:gd name="connsiteY10" fmla="*/ 435753 h 988203"/>
                  <a:gd name="connsiteX11" fmla="*/ 484277 w 1166663"/>
                  <a:gd name="connsiteY11" fmla="*/ 397653 h 988203"/>
                  <a:gd name="connsiteX12" fmla="*/ 490627 w 1166663"/>
                  <a:gd name="connsiteY12" fmla="*/ 378603 h 988203"/>
                  <a:gd name="connsiteX13" fmla="*/ 509677 w 1166663"/>
                  <a:gd name="connsiteY13" fmla="*/ 359553 h 988203"/>
                  <a:gd name="connsiteX14" fmla="*/ 541427 w 1166663"/>
                  <a:gd name="connsiteY14" fmla="*/ 334153 h 988203"/>
                  <a:gd name="connsiteX15" fmla="*/ 547777 w 1166663"/>
                  <a:gd name="connsiteY15" fmla="*/ 315103 h 988203"/>
                  <a:gd name="connsiteX16" fmla="*/ 611277 w 1166663"/>
                  <a:gd name="connsiteY16" fmla="*/ 296053 h 988203"/>
                  <a:gd name="connsiteX17" fmla="*/ 649377 w 1166663"/>
                  <a:gd name="connsiteY17" fmla="*/ 270653 h 988203"/>
                  <a:gd name="connsiteX18" fmla="*/ 668427 w 1166663"/>
                  <a:gd name="connsiteY18" fmla="*/ 257953 h 988203"/>
                  <a:gd name="connsiteX19" fmla="*/ 706527 w 1166663"/>
                  <a:gd name="connsiteY19" fmla="*/ 226203 h 988203"/>
                  <a:gd name="connsiteX20" fmla="*/ 712877 w 1166663"/>
                  <a:gd name="connsiteY20" fmla="*/ 207153 h 988203"/>
                  <a:gd name="connsiteX21" fmla="*/ 731927 w 1166663"/>
                  <a:gd name="connsiteY21" fmla="*/ 188103 h 988203"/>
                  <a:gd name="connsiteX22" fmla="*/ 744627 w 1166663"/>
                  <a:gd name="connsiteY22" fmla="*/ 169053 h 988203"/>
                  <a:gd name="connsiteX23" fmla="*/ 750977 w 1166663"/>
                  <a:gd name="connsiteY23" fmla="*/ 86503 h 988203"/>
                  <a:gd name="connsiteX24" fmla="*/ 770027 w 1166663"/>
                  <a:gd name="connsiteY24" fmla="*/ 80153 h 988203"/>
                  <a:gd name="connsiteX25" fmla="*/ 808127 w 1166663"/>
                  <a:gd name="connsiteY25" fmla="*/ 105553 h 988203"/>
                  <a:gd name="connsiteX26" fmla="*/ 846227 w 1166663"/>
                  <a:gd name="connsiteY26" fmla="*/ 118253 h 988203"/>
                  <a:gd name="connsiteX27" fmla="*/ 871627 w 1166663"/>
                  <a:gd name="connsiteY27" fmla="*/ 92853 h 988203"/>
                  <a:gd name="connsiteX28" fmla="*/ 884327 w 1166663"/>
                  <a:gd name="connsiteY28" fmla="*/ 73803 h 988203"/>
                  <a:gd name="connsiteX29" fmla="*/ 916077 w 1166663"/>
                  <a:gd name="connsiteY29" fmla="*/ 37290 h 988203"/>
                  <a:gd name="connsiteX30" fmla="*/ 931952 w 1166663"/>
                  <a:gd name="connsiteY30" fmla="*/ 38878 h 988203"/>
                  <a:gd name="connsiteX31" fmla="*/ 946239 w 1166663"/>
                  <a:gd name="connsiteY31" fmla="*/ 46816 h 988203"/>
                  <a:gd name="connsiteX32" fmla="*/ 974815 w 1166663"/>
                  <a:gd name="connsiteY32" fmla="*/ 21415 h 988203"/>
                  <a:gd name="connsiteX33" fmla="*/ 1025614 w 1166663"/>
                  <a:gd name="connsiteY33" fmla="*/ 7128 h 988203"/>
                  <a:gd name="connsiteX34" fmla="*/ 1074826 w 1166663"/>
                  <a:gd name="connsiteY34" fmla="*/ 3953 h 988203"/>
                  <a:gd name="connsiteX35" fmla="*/ 1085939 w 1166663"/>
                  <a:gd name="connsiteY35" fmla="*/ 62689 h 988203"/>
                  <a:gd name="connsiteX36" fmla="*/ 1103403 w 1166663"/>
                  <a:gd name="connsiteY36" fmla="*/ 119840 h 988203"/>
                  <a:gd name="connsiteX37" fmla="*/ 1112928 w 1166663"/>
                  <a:gd name="connsiteY37" fmla="*/ 161115 h 988203"/>
                  <a:gd name="connsiteX38" fmla="*/ 1165315 w 1166663"/>
                  <a:gd name="connsiteY38" fmla="*/ 188103 h 988203"/>
                  <a:gd name="connsiteX39" fmla="*/ 1149439 w 1166663"/>
                  <a:gd name="connsiteY39" fmla="*/ 194453 h 988203"/>
                  <a:gd name="connsiteX40" fmla="*/ 1130389 w 1166663"/>
                  <a:gd name="connsiteY40" fmla="*/ 218266 h 988203"/>
                  <a:gd name="connsiteX41" fmla="*/ 1106577 w 1166663"/>
                  <a:gd name="connsiteY41" fmla="*/ 219853 h 988203"/>
                  <a:gd name="connsiteX42" fmla="*/ 1046252 w 1166663"/>
                  <a:gd name="connsiteY42" fmla="*/ 253191 h 988203"/>
                  <a:gd name="connsiteX43" fmla="*/ 1054190 w 1166663"/>
                  <a:gd name="connsiteY43" fmla="*/ 353203 h 988203"/>
                  <a:gd name="connsiteX44" fmla="*/ 1014502 w 1166663"/>
                  <a:gd name="connsiteY44" fmla="*/ 373841 h 988203"/>
                  <a:gd name="connsiteX45" fmla="*/ 998627 w 1166663"/>
                  <a:gd name="connsiteY45" fmla="*/ 396065 h 988203"/>
                  <a:gd name="connsiteX46" fmla="*/ 998627 w 1166663"/>
                  <a:gd name="connsiteY46" fmla="*/ 448453 h 988203"/>
                  <a:gd name="connsiteX47" fmla="*/ 985927 w 1166663"/>
                  <a:gd name="connsiteY47" fmla="*/ 467503 h 988203"/>
                  <a:gd name="connsiteX48" fmla="*/ 966877 w 1166663"/>
                  <a:gd name="connsiteY48" fmla="*/ 505603 h 988203"/>
                  <a:gd name="connsiteX49" fmla="*/ 947827 w 1166663"/>
                  <a:gd name="connsiteY49" fmla="*/ 518303 h 988203"/>
                  <a:gd name="connsiteX50" fmla="*/ 903377 w 1166663"/>
                  <a:gd name="connsiteY50" fmla="*/ 594503 h 988203"/>
                  <a:gd name="connsiteX51" fmla="*/ 877977 w 1166663"/>
                  <a:gd name="connsiteY51" fmla="*/ 600853 h 988203"/>
                  <a:gd name="connsiteX52" fmla="*/ 865277 w 1166663"/>
                  <a:gd name="connsiteY52" fmla="*/ 638953 h 988203"/>
                  <a:gd name="connsiteX53" fmla="*/ 846227 w 1166663"/>
                  <a:gd name="connsiteY53" fmla="*/ 658003 h 988203"/>
                  <a:gd name="connsiteX54" fmla="*/ 801777 w 1166663"/>
                  <a:gd name="connsiteY54" fmla="*/ 683403 h 988203"/>
                  <a:gd name="connsiteX55" fmla="*/ 763677 w 1166663"/>
                  <a:gd name="connsiteY55" fmla="*/ 696103 h 988203"/>
                  <a:gd name="connsiteX56" fmla="*/ 706527 w 1166663"/>
                  <a:gd name="connsiteY56" fmla="*/ 715153 h 988203"/>
                  <a:gd name="connsiteX57" fmla="*/ 731927 w 1166663"/>
                  <a:gd name="connsiteY57" fmla="*/ 759603 h 988203"/>
                  <a:gd name="connsiteX58" fmla="*/ 750977 w 1166663"/>
                  <a:gd name="connsiteY58" fmla="*/ 772303 h 988203"/>
                  <a:gd name="connsiteX59" fmla="*/ 757327 w 1166663"/>
                  <a:gd name="connsiteY59" fmla="*/ 791353 h 988203"/>
                  <a:gd name="connsiteX60" fmla="*/ 738277 w 1166663"/>
                  <a:gd name="connsiteY60" fmla="*/ 823103 h 988203"/>
                  <a:gd name="connsiteX61" fmla="*/ 712877 w 1166663"/>
                  <a:gd name="connsiteY61" fmla="*/ 835803 h 988203"/>
                  <a:gd name="connsiteX62" fmla="*/ 662077 w 1166663"/>
                  <a:gd name="connsiteY62" fmla="*/ 848503 h 988203"/>
                  <a:gd name="connsiteX63" fmla="*/ 611277 w 1166663"/>
                  <a:gd name="connsiteY63" fmla="*/ 854853 h 988203"/>
                  <a:gd name="connsiteX64" fmla="*/ 522377 w 1166663"/>
                  <a:gd name="connsiteY64" fmla="*/ 861203 h 988203"/>
                  <a:gd name="connsiteX65" fmla="*/ 528727 w 1166663"/>
                  <a:gd name="connsiteY65" fmla="*/ 842153 h 988203"/>
                  <a:gd name="connsiteX66" fmla="*/ 516027 w 1166663"/>
                  <a:gd name="connsiteY66" fmla="*/ 804053 h 988203"/>
                  <a:gd name="connsiteX67" fmla="*/ 496977 w 1166663"/>
                  <a:gd name="connsiteY67" fmla="*/ 835803 h 988203"/>
                  <a:gd name="connsiteX68" fmla="*/ 465227 w 1166663"/>
                  <a:gd name="connsiteY68" fmla="*/ 873903 h 988203"/>
                  <a:gd name="connsiteX69" fmla="*/ 439827 w 1166663"/>
                  <a:gd name="connsiteY69" fmla="*/ 886603 h 988203"/>
                  <a:gd name="connsiteX70" fmla="*/ 389027 w 1166663"/>
                  <a:gd name="connsiteY70" fmla="*/ 905653 h 988203"/>
                  <a:gd name="connsiteX71" fmla="*/ 331877 w 1166663"/>
                  <a:gd name="connsiteY71" fmla="*/ 918353 h 988203"/>
                  <a:gd name="connsiteX72" fmla="*/ 312827 w 1166663"/>
                  <a:gd name="connsiteY72" fmla="*/ 924703 h 988203"/>
                  <a:gd name="connsiteX73" fmla="*/ 350927 w 1166663"/>
                  <a:gd name="connsiteY73" fmla="*/ 962803 h 988203"/>
                  <a:gd name="connsiteX74" fmla="*/ 369977 w 1166663"/>
                  <a:gd name="connsiteY74" fmla="*/ 988203 h 988203"/>
                  <a:gd name="connsiteX75" fmla="*/ 331877 w 1166663"/>
                  <a:gd name="connsiteY75" fmla="*/ 962803 h 988203"/>
                  <a:gd name="connsiteX76" fmla="*/ 312827 w 1166663"/>
                  <a:gd name="connsiteY76" fmla="*/ 950103 h 988203"/>
                  <a:gd name="connsiteX77" fmla="*/ 300127 w 1166663"/>
                  <a:gd name="connsiteY77" fmla="*/ 931053 h 988203"/>
                  <a:gd name="connsiteX78" fmla="*/ 287427 w 1166663"/>
                  <a:gd name="connsiteY78" fmla="*/ 892953 h 988203"/>
                  <a:gd name="connsiteX79" fmla="*/ 293777 w 1166663"/>
                  <a:gd name="connsiteY79" fmla="*/ 810403 h 988203"/>
                  <a:gd name="connsiteX80" fmla="*/ 300127 w 1166663"/>
                  <a:gd name="connsiteY80" fmla="*/ 772303 h 988203"/>
                  <a:gd name="connsiteX81" fmla="*/ 293777 w 1166663"/>
                  <a:gd name="connsiteY81" fmla="*/ 727853 h 988203"/>
                  <a:gd name="connsiteX82" fmla="*/ 274727 w 1166663"/>
                  <a:gd name="connsiteY82" fmla="*/ 759603 h 988203"/>
                  <a:gd name="connsiteX83" fmla="*/ 255677 w 1166663"/>
                  <a:gd name="connsiteY83" fmla="*/ 797703 h 988203"/>
                  <a:gd name="connsiteX84" fmla="*/ 217577 w 1166663"/>
                  <a:gd name="connsiteY84" fmla="*/ 810403 h 988203"/>
                  <a:gd name="connsiteX85" fmla="*/ 179477 w 1166663"/>
                  <a:gd name="connsiteY85" fmla="*/ 804053 h 988203"/>
                  <a:gd name="connsiteX86" fmla="*/ 166777 w 1166663"/>
                  <a:gd name="connsiteY86" fmla="*/ 785003 h 988203"/>
                  <a:gd name="connsiteX87" fmla="*/ 147727 w 1166663"/>
                  <a:gd name="connsiteY87" fmla="*/ 778653 h 988203"/>
                  <a:gd name="connsiteX88" fmla="*/ 109627 w 1166663"/>
                  <a:gd name="connsiteY88" fmla="*/ 791353 h 988203"/>
                  <a:gd name="connsiteX89" fmla="*/ 77877 w 1166663"/>
                  <a:gd name="connsiteY89" fmla="*/ 823103 h 988203"/>
                  <a:gd name="connsiteX90" fmla="*/ 39777 w 1166663"/>
                  <a:gd name="connsiteY90" fmla="*/ 816753 h 988203"/>
                  <a:gd name="connsiteX91" fmla="*/ 20727 w 1166663"/>
                  <a:gd name="connsiteY91" fmla="*/ 810403 h 988203"/>
                  <a:gd name="connsiteX92" fmla="*/ 14377 w 1166663"/>
                  <a:gd name="connsiteY92" fmla="*/ 791353 h 988203"/>
                  <a:gd name="connsiteX93" fmla="*/ 8027 w 1166663"/>
                  <a:gd name="connsiteY93" fmla="*/ 721503 h 988203"/>
                  <a:gd name="connsiteX94" fmla="*/ 14377 w 1166663"/>
                  <a:gd name="connsiteY94" fmla="*/ 683403 h 988203"/>
                  <a:gd name="connsiteX0" fmla="*/ 14377 w 1166663"/>
                  <a:gd name="connsiteY0" fmla="*/ 683403 h 988203"/>
                  <a:gd name="connsiteX1" fmla="*/ 14377 w 1166663"/>
                  <a:gd name="connsiteY1" fmla="*/ 683403 h 988203"/>
                  <a:gd name="connsiteX2" fmla="*/ 71527 w 1166663"/>
                  <a:gd name="connsiteY2" fmla="*/ 689753 h 988203"/>
                  <a:gd name="connsiteX3" fmla="*/ 128677 w 1166663"/>
                  <a:gd name="connsiteY3" fmla="*/ 715153 h 988203"/>
                  <a:gd name="connsiteX4" fmla="*/ 147727 w 1166663"/>
                  <a:gd name="connsiteY4" fmla="*/ 721503 h 988203"/>
                  <a:gd name="connsiteX5" fmla="*/ 192177 w 1166663"/>
                  <a:gd name="connsiteY5" fmla="*/ 664353 h 988203"/>
                  <a:gd name="connsiteX6" fmla="*/ 198527 w 1166663"/>
                  <a:gd name="connsiteY6" fmla="*/ 537353 h 988203"/>
                  <a:gd name="connsiteX7" fmla="*/ 281077 w 1166663"/>
                  <a:gd name="connsiteY7" fmla="*/ 480203 h 988203"/>
                  <a:gd name="connsiteX8" fmla="*/ 408077 w 1166663"/>
                  <a:gd name="connsiteY8" fmla="*/ 473853 h 988203"/>
                  <a:gd name="connsiteX9" fmla="*/ 433477 w 1166663"/>
                  <a:gd name="connsiteY9" fmla="*/ 467503 h 988203"/>
                  <a:gd name="connsiteX10" fmla="*/ 471577 w 1166663"/>
                  <a:gd name="connsiteY10" fmla="*/ 435753 h 988203"/>
                  <a:gd name="connsiteX11" fmla="*/ 484277 w 1166663"/>
                  <a:gd name="connsiteY11" fmla="*/ 397653 h 988203"/>
                  <a:gd name="connsiteX12" fmla="*/ 490627 w 1166663"/>
                  <a:gd name="connsiteY12" fmla="*/ 378603 h 988203"/>
                  <a:gd name="connsiteX13" fmla="*/ 509677 w 1166663"/>
                  <a:gd name="connsiteY13" fmla="*/ 359553 h 988203"/>
                  <a:gd name="connsiteX14" fmla="*/ 541427 w 1166663"/>
                  <a:gd name="connsiteY14" fmla="*/ 334153 h 988203"/>
                  <a:gd name="connsiteX15" fmla="*/ 547777 w 1166663"/>
                  <a:gd name="connsiteY15" fmla="*/ 315103 h 988203"/>
                  <a:gd name="connsiteX16" fmla="*/ 611277 w 1166663"/>
                  <a:gd name="connsiteY16" fmla="*/ 296053 h 988203"/>
                  <a:gd name="connsiteX17" fmla="*/ 649377 w 1166663"/>
                  <a:gd name="connsiteY17" fmla="*/ 270653 h 988203"/>
                  <a:gd name="connsiteX18" fmla="*/ 668427 w 1166663"/>
                  <a:gd name="connsiteY18" fmla="*/ 257953 h 988203"/>
                  <a:gd name="connsiteX19" fmla="*/ 706527 w 1166663"/>
                  <a:gd name="connsiteY19" fmla="*/ 226203 h 988203"/>
                  <a:gd name="connsiteX20" fmla="*/ 712877 w 1166663"/>
                  <a:gd name="connsiteY20" fmla="*/ 207153 h 988203"/>
                  <a:gd name="connsiteX21" fmla="*/ 731927 w 1166663"/>
                  <a:gd name="connsiteY21" fmla="*/ 188103 h 988203"/>
                  <a:gd name="connsiteX22" fmla="*/ 744627 w 1166663"/>
                  <a:gd name="connsiteY22" fmla="*/ 169053 h 988203"/>
                  <a:gd name="connsiteX23" fmla="*/ 750977 w 1166663"/>
                  <a:gd name="connsiteY23" fmla="*/ 86503 h 988203"/>
                  <a:gd name="connsiteX24" fmla="*/ 770027 w 1166663"/>
                  <a:gd name="connsiteY24" fmla="*/ 80153 h 988203"/>
                  <a:gd name="connsiteX25" fmla="*/ 808127 w 1166663"/>
                  <a:gd name="connsiteY25" fmla="*/ 105553 h 988203"/>
                  <a:gd name="connsiteX26" fmla="*/ 846227 w 1166663"/>
                  <a:gd name="connsiteY26" fmla="*/ 118253 h 988203"/>
                  <a:gd name="connsiteX27" fmla="*/ 871627 w 1166663"/>
                  <a:gd name="connsiteY27" fmla="*/ 92853 h 988203"/>
                  <a:gd name="connsiteX28" fmla="*/ 884327 w 1166663"/>
                  <a:gd name="connsiteY28" fmla="*/ 73803 h 988203"/>
                  <a:gd name="connsiteX29" fmla="*/ 916077 w 1166663"/>
                  <a:gd name="connsiteY29" fmla="*/ 37290 h 988203"/>
                  <a:gd name="connsiteX30" fmla="*/ 931952 w 1166663"/>
                  <a:gd name="connsiteY30" fmla="*/ 38878 h 988203"/>
                  <a:gd name="connsiteX31" fmla="*/ 946239 w 1166663"/>
                  <a:gd name="connsiteY31" fmla="*/ 46816 h 988203"/>
                  <a:gd name="connsiteX32" fmla="*/ 974815 w 1166663"/>
                  <a:gd name="connsiteY32" fmla="*/ 21415 h 988203"/>
                  <a:gd name="connsiteX33" fmla="*/ 1025614 w 1166663"/>
                  <a:gd name="connsiteY33" fmla="*/ 7128 h 988203"/>
                  <a:gd name="connsiteX34" fmla="*/ 1074826 w 1166663"/>
                  <a:gd name="connsiteY34" fmla="*/ 3953 h 988203"/>
                  <a:gd name="connsiteX35" fmla="*/ 1085939 w 1166663"/>
                  <a:gd name="connsiteY35" fmla="*/ 62689 h 988203"/>
                  <a:gd name="connsiteX36" fmla="*/ 1087528 w 1166663"/>
                  <a:gd name="connsiteY36" fmla="*/ 105553 h 988203"/>
                  <a:gd name="connsiteX37" fmla="*/ 1112928 w 1166663"/>
                  <a:gd name="connsiteY37" fmla="*/ 161115 h 988203"/>
                  <a:gd name="connsiteX38" fmla="*/ 1165315 w 1166663"/>
                  <a:gd name="connsiteY38" fmla="*/ 188103 h 988203"/>
                  <a:gd name="connsiteX39" fmla="*/ 1149439 w 1166663"/>
                  <a:gd name="connsiteY39" fmla="*/ 194453 h 988203"/>
                  <a:gd name="connsiteX40" fmla="*/ 1130389 w 1166663"/>
                  <a:gd name="connsiteY40" fmla="*/ 218266 h 988203"/>
                  <a:gd name="connsiteX41" fmla="*/ 1106577 w 1166663"/>
                  <a:gd name="connsiteY41" fmla="*/ 219853 h 988203"/>
                  <a:gd name="connsiteX42" fmla="*/ 1046252 w 1166663"/>
                  <a:gd name="connsiteY42" fmla="*/ 253191 h 988203"/>
                  <a:gd name="connsiteX43" fmla="*/ 1054190 w 1166663"/>
                  <a:gd name="connsiteY43" fmla="*/ 353203 h 988203"/>
                  <a:gd name="connsiteX44" fmla="*/ 1014502 w 1166663"/>
                  <a:gd name="connsiteY44" fmla="*/ 373841 h 988203"/>
                  <a:gd name="connsiteX45" fmla="*/ 998627 w 1166663"/>
                  <a:gd name="connsiteY45" fmla="*/ 396065 h 988203"/>
                  <a:gd name="connsiteX46" fmla="*/ 998627 w 1166663"/>
                  <a:gd name="connsiteY46" fmla="*/ 448453 h 988203"/>
                  <a:gd name="connsiteX47" fmla="*/ 985927 w 1166663"/>
                  <a:gd name="connsiteY47" fmla="*/ 467503 h 988203"/>
                  <a:gd name="connsiteX48" fmla="*/ 966877 w 1166663"/>
                  <a:gd name="connsiteY48" fmla="*/ 505603 h 988203"/>
                  <a:gd name="connsiteX49" fmla="*/ 947827 w 1166663"/>
                  <a:gd name="connsiteY49" fmla="*/ 518303 h 988203"/>
                  <a:gd name="connsiteX50" fmla="*/ 903377 w 1166663"/>
                  <a:gd name="connsiteY50" fmla="*/ 594503 h 988203"/>
                  <a:gd name="connsiteX51" fmla="*/ 877977 w 1166663"/>
                  <a:gd name="connsiteY51" fmla="*/ 600853 h 988203"/>
                  <a:gd name="connsiteX52" fmla="*/ 865277 w 1166663"/>
                  <a:gd name="connsiteY52" fmla="*/ 638953 h 988203"/>
                  <a:gd name="connsiteX53" fmla="*/ 846227 w 1166663"/>
                  <a:gd name="connsiteY53" fmla="*/ 658003 h 988203"/>
                  <a:gd name="connsiteX54" fmla="*/ 801777 w 1166663"/>
                  <a:gd name="connsiteY54" fmla="*/ 683403 h 988203"/>
                  <a:gd name="connsiteX55" fmla="*/ 763677 w 1166663"/>
                  <a:gd name="connsiteY55" fmla="*/ 696103 h 988203"/>
                  <a:gd name="connsiteX56" fmla="*/ 706527 w 1166663"/>
                  <a:gd name="connsiteY56" fmla="*/ 715153 h 988203"/>
                  <a:gd name="connsiteX57" fmla="*/ 731927 w 1166663"/>
                  <a:gd name="connsiteY57" fmla="*/ 759603 h 988203"/>
                  <a:gd name="connsiteX58" fmla="*/ 750977 w 1166663"/>
                  <a:gd name="connsiteY58" fmla="*/ 772303 h 988203"/>
                  <a:gd name="connsiteX59" fmla="*/ 757327 w 1166663"/>
                  <a:gd name="connsiteY59" fmla="*/ 791353 h 988203"/>
                  <a:gd name="connsiteX60" fmla="*/ 738277 w 1166663"/>
                  <a:gd name="connsiteY60" fmla="*/ 823103 h 988203"/>
                  <a:gd name="connsiteX61" fmla="*/ 712877 w 1166663"/>
                  <a:gd name="connsiteY61" fmla="*/ 835803 h 988203"/>
                  <a:gd name="connsiteX62" fmla="*/ 662077 w 1166663"/>
                  <a:gd name="connsiteY62" fmla="*/ 848503 h 988203"/>
                  <a:gd name="connsiteX63" fmla="*/ 611277 w 1166663"/>
                  <a:gd name="connsiteY63" fmla="*/ 854853 h 988203"/>
                  <a:gd name="connsiteX64" fmla="*/ 522377 w 1166663"/>
                  <a:gd name="connsiteY64" fmla="*/ 861203 h 988203"/>
                  <a:gd name="connsiteX65" fmla="*/ 528727 w 1166663"/>
                  <a:gd name="connsiteY65" fmla="*/ 842153 h 988203"/>
                  <a:gd name="connsiteX66" fmla="*/ 516027 w 1166663"/>
                  <a:gd name="connsiteY66" fmla="*/ 804053 h 988203"/>
                  <a:gd name="connsiteX67" fmla="*/ 496977 w 1166663"/>
                  <a:gd name="connsiteY67" fmla="*/ 835803 h 988203"/>
                  <a:gd name="connsiteX68" fmla="*/ 465227 w 1166663"/>
                  <a:gd name="connsiteY68" fmla="*/ 873903 h 988203"/>
                  <a:gd name="connsiteX69" fmla="*/ 439827 w 1166663"/>
                  <a:gd name="connsiteY69" fmla="*/ 886603 h 988203"/>
                  <a:gd name="connsiteX70" fmla="*/ 389027 w 1166663"/>
                  <a:gd name="connsiteY70" fmla="*/ 905653 h 988203"/>
                  <a:gd name="connsiteX71" fmla="*/ 331877 w 1166663"/>
                  <a:gd name="connsiteY71" fmla="*/ 918353 h 988203"/>
                  <a:gd name="connsiteX72" fmla="*/ 312827 w 1166663"/>
                  <a:gd name="connsiteY72" fmla="*/ 924703 h 988203"/>
                  <a:gd name="connsiteX73" fmla="*/ 350927 w 1166663"/>
                  <a:gd name="connsiteY73" fmla="*/ 962803 h 988203"/>
                  <a:gd name="connsiteX74" fmla="*/ 369977 w 1166663"/>
                  <a:gd name="connsiteY74" fmla="*/ 988203 h 988203"/>
                  <a:gd name="connsiteX75" fmla="*/ 331877 w 1166663"/>
                  <a:gd name="connsiteY75" fmla="*/ 962803 h 988203"/>
                  <a:gd name="connsiteX76" fmla="*/ 312827 w 1166663"/>
                  <a:gd name="connsiteY76" fmla="*/ 950103 h 988203"/>
                  <a:gd name="connsiteX77" fmla="*/ 300127 w 1166663"/>
                  <a:gd name="connsiteY77" fmla="*/ 931053 h 988203"/>
                  <a:gd name="connsiteX78" fmla="*/ 287427 w 1166663"/>
                  <a:gd name="connsiteY78" fmla="*/ 892953 h 988203"/>
                  <a:gd name="connsiteX79" fmla="*/ 293777 w 1166663"/>
                  <a:gd name="connsiteY79" fmla="*/ 810403 h 988203"/>
                  <a:gd name="connsiteX80" fmla="*/ 300127 w 1166663"/>
                  <a:gd name="connsiteY80" fmla="*/ 772303 h 988203"/>
                  <a:gd name="connsiteX81" fmla="*/ 293777 w 1166663"/>
                  <a:gd name="connsiteY81" fmla="*/ 727853 h 988203"/>
                  <a:gd name="connsiteX82" fmla="*/ 274727 w 1166663"/>
                  <a:gd name="connsiteY82" fmla="*/ 759603 h 988203"/>
                  <a:gd name="connsiteX83" fmla="*/ 255677 w 1166663"/>
                  <a:gd name="connsiteY83" fmla="*/ 797703 h 988203"/>
                  <a:gd name="connsiteX84" fmla="*/ 217577 w 1166663"/>
                  <a:gd name="connsiteY84" fmla="*/ 810403 h 988203"/>
                  <a:gd name="connsiteX85" fmla="*/ 179477 w 1166663"/>
                  <a:gd name="connsiteY85" fmla="*/ 804053 h 988203"/>
                  <a:gd name="connsiteX86" fmla="*/ 166777 w 1166663"/>
                  <a:gd name="connsiteY86" fmla="*/ 785003 h 988203"/>
                  <a:gd name="connsiteX87" fmla="*/ 147727 w 1166663"/>
                  <a:gd name="connsiteY87" fmla="*/ 778653 h 988203"/>
                  <a:gd name="connsiteX88" fmla="*/ 109627 w 1166663"/>
                  <a:gd name="connsiteY88" fmla="*/ 791353 h 988203"/>
                  <a:gd name="connsiteX89" fmla="*/ 77877 w 1166663"/>
                  <a:gd name="connsiteY89" fmla="*/ 823103 h 988203"/>
                  <a:gd name="connsiteX90" fmla="*/ 39777 w 1166663"/>
                  <a:gd name="connsiteY90" fmla="*/ 816753 h 988203"/>
                  <a:gd name="connsiteX91" fmla="*/ 20727 w 1166663"/>
                  <a:gd name="connsiteY91" fmla="*/ 810403 h 988203"/>
                  <a:gd name="connsiteX92" fmla="*/ 14377 w 1166663"/>
                  <a:gd name="connsiteY92" fmla="*/ 791353 h 988203"/>
                  <a:gd name="connsiteX93" fmla="*/ 8027 w 1166663"/>
                  <a:gd name="connsiteY93" fmla="*/ 721503 h 988203"/>
                  <a:gd name="connsiteX94" fmla="*/ 14377 w 1166663"/>
                  <a:gd name="connsiteY94" fmla="*/ 683403 h 988203"/>
                  <a:gd name="connsiteX0" fmla="*/ 14377 w 1166663"/>
                  <a:gd name="connsiteY0" fmla="*/ 683403 h 988203"/>
                  <a:gd name="connsiteX1" fmla="*/ 14377 w 1166663"/>
                  <a:gd name="connsiteY1" fmla="*/ 683403 h 988203"/>
                  <a:gd name="connsiteX2" fmla="*/ 71527 w 1166663"/>
                  <a:gd name="connsiteY2" fmla="*/ 689753 h 988203"/>
                  <a:gd name="connsiteX3" fmla="*/ 128677 w 1166663"/>
                  <a:gd name="connsiteY3" fmla="*/ 715153 h 988203"/>
                  <a:gd name="connsiteX4" fmla="*/ 147727 w 1166663"/>
                  <a:gd name="connsiteY4" fmla="*/ 721503 h 988203"/>
                  <a:gd name="connsiteX5" fmla="*/ 192177 w 1166663"/>
                  <a:gd name="connsiteY5" fmla="*/ 664353 h 988203"/>
                  <a:gd name="connsiteX6" fmla="*/ 198527 w 1166663"/>
                  <a:gd name="connsiteY6" fmla="*/ 537353 h 988203"/>
                  <a:gd name="connsiteX7" fmla="*/ 281077 w 1166663"/>
                  <a:gd name="connsiteY7" fmla="*/ 480203 h 988203"/>
                  <a:gd name="connsiteX8" fmla="*/ 408077 w 1166663"/>
                  <a:gd name="connsiteY8" fmla="*/ 473853 h 988203"/>
                  <a:gd name="connsiteX9" fmla="*/ 433477 w 1166663"/>
                  <a:gd name="connsiteY9" fmla="*/ 467503 h 988203"/>
                  <a:gd name="connsiteX10" fmla="*/ 471577 w 1166663"/>
                  <a:gd name="connsiteY10" fmla="*/ 435753 h 988203"/>
                  <a:gd name="connsiteX11" fmla="*/ 484277 w 1166663"/>
                  <a:gd name="connsiteY11" fmla="*/ 397653 h 988203"/>
                  <a:gd name="connsiteX12" fmla="*/ 490627 w 1166663"/>
                  <a:gd name="connsiteY12" fmla="*/ 378603 h 988203"/>
                  <a:gd name="connsiteX13" fmla="*/ 509677 w 1166663"/>
                  <a:gd name="connsiteY13" fmla="*/ 359553 h 988203"/>
                  <a:gd name="connsiteX14" fmla="*/ 541427 w 1166663"/>
                  <a:gd name="connsiteY14" fmla="*/ 334153 h 988203"/>
                  <a:gd name="connsiteX15" fmla="*/ 547777 w 1166663"/>
                  <a:gd name="connsiteY15" fmla="*/ 315103 h 988203"/>
                  <a:gd name="connsiteX16" fmla="*/ 611277 w 1166663"/>
                  <a:gd name="connsiteY16" fmla="*/ 296053 h 988203"/>
                  <a:gd name="connsiteX17" fmla="*/ 649377 w 1166663"/>
                  <a:gd name="connsiteY17" fmla="*/ 270653 h 988203"/>
                  <a:gd name="connsiteX18" fmla="*/ 668427 w 1166663"/>
                  <a:gd name="connsiteY18" fmla="*/ 257953 h 988203"/>
                  <a:gd name="connsiteX19" fmla="*/ 706527 w 1166663"/>
                  <a:gd name="connsiteY19" fmla="*/ 226203 h 988203"/>
                  <a:gd name="connsiteX20" fmla="*/ 712877 w 1166663"/>
                  <a:gd name="connsiteY20" fmla="*/ 207153 h 988203"/>
                  <a:gd name="connsiteX21" fmla="*/ 731927 w 1166663"/>
                  <a:gd name="connsiteY21" fmla="*/ 188103 h 988203"/>
                  <a:gd name="connsiteX22" fmla="*/ 744627 w 1166663"/>
                  <a:gd name="connsiteY22" fmla="*/ 169053 h 988203"/>
                  <a:gd name="connsiteX23" fmla="*/ 750977 w 1166663"/>
                  <a:gd name="connsiteY23" fmla="*/ 86503 h 988203"/>
                  <a:gd name="connsiteX24" fmla="*/ 770027 w 1166663"/>
                  <a:gd name="connsiteY24" fmla="*/ 80153 h 988203"/>
                  <a:gd name="connsiteX25" fmla="*/ 808127 w 1166663"/>
                  <a:gd name="connsiteY25" fmla="*/ 105553 h 988203"/>
                  <a:gd name="connsiteX26" fmla="*/ 846227 w 1166663"/>
                  <a:gd name="connsiteY26" fmla="*/ 118253 h 988203"/>
                  <a:gd name="connsiteX27" fmla="*/ 871627 w 1166663"/>
                  <a:gd name="connsiteY27" fmla="*/ 92853 h 988203"/>
                  <a:gd name="connsiteX28" fmla="*/ 884327 w 1166663"/>
                  <a:gd name="connsiteY28" fmla="*/ 73803 h 988203"/>
                  <a:gd name="connsiteX29" fmla="*/ 916077 w 1166663"/>
                  <a:gd name="connsiteY29" fmla="*/ 37290 h 988203"/>
                  <a:gd name="connsiteX30" fmla="*/ 931952 w 1166663"/>
                  <a:gd name="connsiteY30" fmla="*/ 38878 h 988203"/>
                  <a:gd name="connsiteX31" fmla="*/ 946239 w 1166663"/>
                  <a:gd name="connsiteY31" fmla="*/ 46816 h 988203"/>
                  <a:gd name="connsiteX32" fmla="*/ 974815 w 1166663"/>
                  <a:gd name="connsiteY32" fmla="*/ 21415 h 988203"/>
                  <a:gd name="connsiteX33" fmla="*/ 1025614 w 1166663"/>
                  <a:gd name="connsiteY33" fmla="*/ 7128 h 988203"/>
                  <a:gd name="connsiteX34" fmla="*/ 1074826 w 1166663"/>
                  <a:gd name="connsiteY34" fmla="*/ 3953 h 988203"/>
                  <a:gd name="connsiteX35" fmla="*/ 1085939 w 1166663"/>
                  <a:gd name="connsiteY35" fmla="*/ 62689 h 988203"/>
                  <a:gd name="connsiteX36" fmla="*/ 1109753 w 1166663"/>
                  <a:gd name="connsiteY36" fmla="*/ 99203 h 988203"/>
                  <a:gd name="connsiteX37" fmla="*/ 1112928 w 1166663"/>
                  <a:gd name="connsiteY37" fmla="*/ 161115 h 988203"/>
                  <a:gd name="connsiteX38" fmla="*/ 1165315 w 1166663"/>
                  <a:gd name="connsiteY38" fmla="*/ 188103 h 988203"/>
                  <a:gd name="connsiteX39" fmla="*/ 1149439 w 1166663"/>
                  <a:gd name="connsiteY39" fmla="*/ 194453 h 988203"/>
                  <a:gd name="connsiteX40" fmla="*/ 1130389 w 1166663"/>
                  <a:gd name="connsiteY40" fmla="*/ 218266 h 988203"/>
                  <a:gd name="connsiteX41" fmla="*/ 1106577 w 1166663"/>
                  <a:gd name="connsiteY41" fmla="*/ 219853 h 988203"/>
                  <a:gd name="connsiteX42" fmla="*/ 1046252 w 1166663"/>
                  <a:gd name="connsiteY42" fmla="*/ 253191 h 988203"/>
                  <a:gd name="connsiteX43" fmla="*/ 1054190 w 1166663"/>
                  <a:gd name="connsiteY43" fmla="*/ 353203 h 988203"/>
                  <a:gd name="connsiteX44" fmla="*/ 1014502 w 1166663"/>
                  <a:gd name="connsiteY44" fmla="*/ 373841 h 988203"/>
                  <a:gd name="connsiteX45" fmla="*/ 998627 w 1166663"/>
                  <a:gd name="connsiteY45" fmla="*/ 396065 h 988203"/>
                  <a:gd name="connsiteX46" fmla="*/ 998627 w 1166663"/>
                  <a:gd name="connsiteY46" fmla="*/ 448453 h 988203"/>
                  <a:gd name="connsiteX47" fmla="*/ 985927 w 1166663"/>
                  <a:gd name="connsiteY47" fmla="*/ 467503 h 988203"/>
                  <a:gd name="connsiteX48" fmla="*/ 966877 w 1166663"/>
                  <a:gd name="connsiteY48" fmla="*/ 505603 h 988203"/>
                  <a:gd name="connsiteX49" fmla="*/ 947827 w 1166663"/>
                  <a:gd name="connsiteY49" fmla="*/ 518303 h 988203"/>
                  <a:gd name="connsiteX50" fmla="*/ 903377 w 1166663"/>
                  <a:gd name="connsiteY50" fmla="*/ 594503 h 988203"/>
                  <a:gd name="connsiteX51" fmla="*/ 877977 w 1166663"/>
                  <a:gd name="connsiteY51" fmla="*/ 600853 h 988203"/>
                  <a:gd name="connsiteX52" fmla="*/ 865277 w 1166663"/>
                  <a:gd name="connsiteY52" fmla="*/ 638953 h 988203"/>
                  <a:gd name="connsiteX53" fmla="*/ 846227 w 1166663"/>
                  <a:gd name="connsiteY53" fmla="*/ 658003 h 988203"/>
                  <a:gd name="connsiteX54" fmla="*/ 801777 w 1166663"/>
                  <a:gd name="connsiteY54" fmla="*/ 683403 h 988203"/>
                  <a:gd name="connsiteX55" fmla="*/ 763677 w 1166663"/>
                  <a:gd name="connsiteY55" fmla="*/ 696103 h 988203"/>
                  <a:gd name="connsiteX56" fmla="*/ 706527 w 1166663"/>
                  <a:gd name="connsiteY56" fmla="*/ 715153 h 988203"/>
                  <a:gd name="connsiteX57" fmla="*/ 731927 w 1166663"/>
                  <a:gd name="connsiteY57" fmla="*/ 759603 h 988203"/>
                  <a:gd name="connsiteX58" fmla="*/ 750977 w 1166663"/>
                  <a:gd name="connsiteY58" fmla="*/ 772303 h 988203"/>
                  <a:gd name="connsiteX59" fmla="*/ 757327 w 1166663"/>
                  <a:gd name="connsiteY59" fmla="*/ 791353 h 988203"/>
                  <a:gd name="connsiteX60" fmla="*/ 738277 w 1166663"/>
                  <a:gd name="connsiteY60" fmla="*/ 823103 h 988203"/>
                  <a:gd name="connsiteX61" fmla="*/ 712877 w 1166663"/>
                  <a:gd name="connsiteY61" fmla="*/ 835803 h 988203"/>
                  <a:gd name="connsiteX62" fmla="*/ 662077 w 1166663"/>
                  <a:gd name="connsiteY62" fmla="*/ 848503 h 988203"/>
                  <a:gd name="connsiteX63" fmla="*/ 611277 w 1166663"/>
                  <a:gd name="connsiteY63" fmla="*/ 854853 h 988203"/>
                  <a:gd name="connsiteX64" fmla="*/ 522377 w 1166663"/>
                  <a:gd name="connsiteY64" fmla="*/ 861203 h 988203"/>
                  <a:gd name="connsiteX65" fmla="*/ 528727 w 1166663"/>
                  <a:gd name="connsiteY65" fmla="*/ 842153 h 988203"/>
                  <a:gd name="connsiteX66" fmla="*/ 516027 w 1166663"/>
                  <a:gd name="connsiteY66" fmla="*/ 804053 h 988203"/>
                  <a:gd name="connsiteX67" fmla="*/ 496977 w 1166663"/>
                  <a:gd name="connsiteY67" fmla="*/ 835803 h 988203"/>
                  <a:gd name="connsiteX68" fmla="*/ 465227 w 1166663"/>
                  <a:gd name="connsiteY68" fmla="*/ 873903 h 988203"/>
                  <a:gd name="connsiteX69" fmla="*/ 439827 w 1166663"/>
                  <a:gd name="connsiteY69" fmla="*/ 886603 h 988203"/>
                  <a:gd name="connsiteX70" fmla="*/ 389027 w 1166663"/>
                  <a:gd name="connsiteY70" fmla="*/ 905653 h 988203"/>
                  <a:gd name="connsiteX71" fmla="*/ 331877 w 1166663"/>
                  <a:gd name="connsiteY71" fmla="*/ 918353 h 988203"/>
                  <a:gd name="connsiteX72" fmla="*/ 312827 w 1166663"/>
                  <a:gd name="connsiteY72" fmla="*/ 924703 h 988203"/>
                  <a:gd name="connsiteX73" fmla="*/ 350927 w 1166663"/>
                  <a:gd name="connsiteY73" fmla="*/ 962803 h 988203"/>
                  <a:gd name="connsiteX74" fmla="*/ 369977 w 1166663"/>
                  <a:gd name="connsiteY74" fmla="*/ 988203 h 988203"/>
                  <a:gd name="connsiteX75" fmla="*/ 331877 w 1166663"/>
                  <a:gd name="connsiteY75" fmla="*/ 962803 h 988203"/>
                  <a:gd name="connsiteX76" fmla="*/ 312827 w 1166663"/>
                  <a:gd name="connsiteY76" fmla="*/ 950103 h 988203"/>
                  <a:gd name="connsiteX77" fmla="*/ 300127 w 1166663"/>
                  <a:gd name="connsiteY77" fmla="*/ 931053 h 988203"/>
                  <a:gd name="connsiteX78" fmla="*/ 287427 w 1166663"/>
                  <a:gd name="connsiteY78" fmla="*/ 892953 h 988203"/>
                  <a:gd name="connsiteX79" fmla="*/ 293777 w 1166663"/>
                  <a:gd name="connsiteY79" fmla="*/ 810403 h 988203"/>
                  <a:gd name="connsiteX80" fmla="*/ 300127 w 1166663"/>
                  <a:gd name="connsiteY80" fmla="*/ 772303 h 988203"/>
                  <a:gd name="connsiteX81" fmla="*/ 293777 w 1166663"/>
                  <a:gd name="connsiteY81" fmla="*/ 727853 h 988203"/>
                  <a:gd name="connsiteX82" fmla="*/ 274727 w 1166663"/>
                  <a:gd name="connsiteY82" fmla="*/ 759603 h 988203"/>
                  <a:gd name="connsiteX83" fmla="*/ 255677 w 1166663"/>
                  <a:gd name="connsiteY83" fmla="*/ 797703 h 988203"/>
                  <a:gd name="connsiteX84" fmla="*/ 217577 w 1166663"/>
                  <a:gd name="connsiteY84" fmla="*/ 810403 h 988203"/>
                  <a:gd name="connsiteX85" fmla="*/ 179477 w 1166663"/>
                  <a:gd name="connsiteY85" fmla="*/ 804053 h 988203"/>
                  <a:gd name="connsiteX86" fmla="*/ 166777 w 1166663"/>
                  <a:gd name="connsiteY86" fmla="*/ 785003 h 988203"/>
                  <a:gd name="connsiteX87" fmla="*/ 147727 w 1166663"/>
                  <a:gd name="connsiteY87" fmla="*/ 778653 h 988203"/>
                  <a:gd name="connsiteX88" fmla="*/ 109627 w 1166663"/>
                  <a:gd name="connsiteY88" fmla="*/ 791353 h 988203"/>
                  <a:gd name="connsiteX89" fmla="*/ 77877 w 1166663"/>
                  <a:gd name="connsiteY89" fmla="*/ 823103 h 988203"/>
                  <a:gd name="connsiteX90" fmla="*/ 39777 w 1166663"/>
                  <a:gd name="connsiteY90" fmla="*/ 816753 h 988203"/>
                  <a:gd name="connsiteX91" fmla="*/ 20727 w 1166663"/>
                  <a:gd name="connsiteY91" fmla="*/ 810403 h 988203"/>
                  <a:gd name="connsiteX92" fmla="*/ 14377 w 1166663"/>
                  <a:gd name="connsiteY92" fmla="*/ 791353 h 988203"/>
                  <a:gd name="connsiteX93" fmla="*/ 8027 w 1166663"/>
                  <a:gd name="connsiteY93" fmla="*/ 721503 h 988203"/>
                  <a:gd name="connsiteX94" fmla="*/ 14377 w 1166663"/>
                  <a:gd name="connsiteY94" fmla="*/ 683403 h 988203"/>
                  <a:gd name="connsiteX0" fmla="*/ 14377 w 1166407"/>
                  <a:gd name="connsiteY0" fmla="*/ 683403 h 988203"/>
                  <a:gd name="connsiteX1" fmla="*/ 14377 w 1166407"/>
                  <a:gd name="connsiteY1" fmla="*/ 683403 h 988203"/>
                  <a:gd name="connsiteX2" fmla="*/ 71527 w 1166407"/>
                  <a:gd name="connsiteY2" fmla="*/ 689753 h 988203"/>
                  <a:gd name="connsiteX3" fmla="*/ 128677 w 1166407"/>
                  <a:gd name="connsiteY3" fmla="*/ 715153 h 988203"/>
                  <a:gd name="connsiteX4" fmla="*/ 147727 w 1166407"/>
                  <a:gd name="connsiteY4" fmla="*/ 721503 h 988203"/>
                  <a:gd name="connsiteX5" fmla="*/ 192177 w 1166407"/>
                  <a:gd name="connsiteY5" fmla="*/ 664353 h 988203"/>
                  <a:gd name="connsiteX6" fmla="*/ 198527 w 1166407"/>
                  <a:gd name="connsiteY6" fmla="*/ 537353 h 988203"/>
                  <a:gd name="connsiteX7" fmla="*/ 281077 w 1166407"/>
                  <a:gd name="connsiteY7" fmla="*/ 480203 h 988203"/>
                  <a:gd name="connsiteX8" fmla="*/ 408077 w 1166407"/>
                  <a:gd name="connsiteY8" fmla="*/ 473853 h 988203"/>
                  <a:gd name="connsiteX9" fmla="*/ 433477 w 1166407"/>
                  <a:gd name="connsiteY9" fmla="*/ 467503 h 988203"/>
                  <a:gd name="connsiteX10" fmla="*/ 471577 w 1166407"/>
                  <a:gd name="connsiteY10" fmla="*/ 435753 h 988203"/>
                  <a:gd name="connsiteX11" fmla="*/ 484277 w 1166407"/>
                  <a:gd name="connsiteY11" fmla="*/ 397653 h 988203"/>
                  <a:gd name="connsiteX12" fmla="*/ 490627 w 1166407"/>
                  <a:gd name="connsiteY12" fmla="*/ 378603 h 988203"/>
                  <a:gd name="connsiteX13" fmla="*/ 509677 w 1166407"/>
                  <a:gd name="connsiteY13" fmla="*/ 359553 h 988203"/>
                  <a:gd name="connsiteX14" fmla="*/ 541427 w 1166407"/>
                  <a:gd name="connsiteY14" fmla="*/ 334153 h 988203"/>
                  <a:gd name="connsiteX15" fmla="*/ 547777 w 1166407"/>
                  <a:gd name="connsiteY15" fmla="*/ 315103 h 988203"/>
                  <a:gd name="connsiteX16" fmla="*/ 611277 w 1166407"/>
                  <a:gd name="connsiteY16" fmla="*/ 296053 h 988203"/>
                  <a:gd name="connsiteX17" fmla="*/ 649377 w 1166407"/>
                  <a:gd name="connsiteY17" fmla="*/ 270653 h 988203"/>
                  <a:gd name="connsiteX18" fmla="*/ 668427 w 1166407"/>
                  <a:gd name="connsiteY18" fmla="*/ 257953 h 988203"/>
                  <a:gd name="connsiteX19" fmla="*/ 706527 w 1166407"/>
                  <a:gd name="connsiteY19" fmla="*/ 226203 h 988203"/>
                  <a:gd name="connsiteX20" fmla="*/ 712877 w 1166407"/>
                  <a:gd name="connsiteY20" fmla="*/ 207153 h 988203"/>
                  <a:gd name="connsiteX21" fmla="*/ 731927 w 1166407"/>
                  <a:gd name="connsiteY21" fmla="*/ 188103 h 988203"/>
                  <a:gd name="connsiteX22" fmla="*/ 744627 w 1166407"/>
                  <a:gd name="connsiteY22" fmla="*/ 169053 h 988203"/>
                  <a:gd name="connsiteX23" fmla="*/ 750977 w 1166407"/>
                  <a:gd name="connsiteY23" fmla="*/ 86503 h 988203"/>
                  <a:gd name="connsiteX24" fmla="*/ 770027 w 1166407"/>
                  <a:gd name="connsiteY24" fmla="*/ 80153 h 988203"/>
                  <a:gd name="connsiteX25" fmla="*/ 808127 w 1166407"/>
                  <a:gd name="connsiteY25" fmla="*/ 105553 h 988203"/>
                  <a:gd name="connsiteX26" fmla="*/ 846227 w 1166407"/>
                  <a:gd name="connsiteY26" fmla="*/ 118253 h 988203"/>
                  <a:gd name="connsiteX27" fmla="*/ 871627 w 1166407"/>
                  <a:gd name="connsiteY27" fmla="*/ 92853 h 988203"/>
                  <a:gd name="connsiteX28" fmla="*/ 884327 w 1166407"/>
                  <a:gd name="connsiteY28" fmla="*/ 73803 h 988203"/>
                  <a:gd name="connsiteX29" fmla="*/ 916077 w 1166407"/>
                  <a:gd name="connsiteY29" fmla="*/ 37290 h 988203"/>
                  <a:gd name="connsiteX30" fmla="*/ 931952 w 1166407"/>
                  <a:gd name="connsiteY30" fmla="*/ 38878 h 988203"/>
                  <a:gd name="connsiteX31" fmla="*/ 946239 w 1166407"/>
                  <a:gd name="connsiteY31" fmla="*/ 46816 h 988203"/>
                  <a:gd name="connsiteX32" fmla="*/ 974815 w 1166407"/>
                  <a:gd name="connsiteY32" fmla="*/ 21415 h 988203"/>
                  <a:gd name="connsiteX33" fmla="*/ 1025614 w 1166407"/>
                  <a:gd name="connsiteY33" fmla="*/ 7128 h 988203"/>
                  <a:gd name="connsiteX34" fmla="*/ 1074826 w 1166407"/>
                  <a:gd name="connsiteY34" fmla="*/ 3953 h 988203"/>
                  <a:gd name="connsiteX35" fmla="*/ 1085939 w 1166407"/>
                  <a:gd name="connsiteY35" fmla="*/ 62689 h 988203"/>
                  <a:gd name="connsiteX36" fmla="*/ 1109753 w 1166407"/>
                  <a:gd name="connsiteY36" fmla="*/ 99203 h 988203"/>
                  <a:gd name="connsiteX37" fmla="*/ 1117691 w 1166407"/>
                  <a:gd name="connsiteY37" fmla="*/ 150002 h 988203"/>
                  <a:gd name="connsiteX38" fmla="*/ 1165315 w 1166407"/>
                  <a:gd name="connsiteY38" fmla="*/ 188103 h 988203"/>
                  <a:gd name="connsiteX39" fmla="*/ 1149439 w 1166407"/>
                  <a:gd name="connsiteY39" fmla="*/ 194453 h 988203"/>
                  <a:gd name="connsiteX40" fmla="*/ 1130389 w 1166407"/>
                  <a:gd name="connsiteY40" fmla="*/ 218266 h 988203"/>
                  <a:gd name="connsiteX41" fmla="*/ 1106577 w 1166407"/>
                  <a:gd name="connsiteY41" fmla="*/ 219853 h 988203"/>
                  <a:gd name="connsiteX42" fmla="*/ 1046252 w 1166407"/>
                  <a:gd name="connsiteY42" fmla="*/ 253191 h 988203"/>
                  <a:gd name="connsiteX43" fmla="*/ 1054190 w 1166407"/>
                  <a:gd name="connsiteY43" fmla="*/ 353203 h 988203"/>
                  <a:gd name="connsiteX44" fmla="*/ 1014502 w 1166407"/>
                  <a:gd name="connsiteY44" fmla="*/ 373841 h 988203"/>
                  <a:gd name="connsiteX45" fmla="*/ 998627 w 1166407"/>
                  <a:gd name="connsiteY45" fmla="*/ 396065 h 988203"/>
                  <a:gd name="connsiteX46" fmla="*/ 998627 w 1166407"/>
                  <a:gd name="connsiteY46" fmla="*/ 448453 h 988203"/>
                  <a:gd name="connsiteX47" fmla="*/ 985927 w 1166407"/>
                  <a:gd name="connsiteY47" fmla="*/ 467503 h 988203"/>
                  <a:gd name="connsiteX48" fmla="*/ 966877 w 1166407"/>
                  <a:gd name="connsiteY48" fmla="*/ 505603 h 988203"/>
                  <a:gd name="connsiteX49" fmla="*/ 947827 w 1166407"/>
                  <a:gd name="connsiteY49" fmla="*/ 518303 h 988203"/>
                  <a:gd name="connsiteX50" fmla="*/ 903377 w 1166407"/>
                  <a:gd name="connsiteY50" fmla="*/ 594503 h 988203"/>
                  <a:gd name="connsiteX51" fmla="*/ 877977 w 1166407"/>
                  <a:gd name="connsiteY51" fmla="*/ 600853 h 988203"/>
                  <a:gd name="connsiteX52" fmla="*/ 865277 w 1166407"/>
                  <a:gd name="connsiteY52" fmla="*/ 638953 h 988203"/>
                  <a:gd name="connsiteX53" fmla="*/ 846227 w 1166407"/>
                  <a:gd name="connsiteY53" fmla="*/ 658003 h 988203"/>
                  <a:gd name="connsiteX54" fmla="*/ 801777 w 1166407"/>
                  <a:gd name="connsiteY54" fmla="*/ 683403 h 988203"/>
                  <a:gd name="connsiteX55" fmla="*/ 763677 w 1166407"/>
                  <a:gd name="connsiteY55" fmla="*/ 696103 h 988203"/>
                  <a:gd name="connsiteX56" fmla="*/ 706527 w 1166407"/>
                  <a:gd name="connsiteY56" fmla="*/ 715153 h 988203"/>
                  <a:gd name="connsiteX57" fmla="*/ 731927 w 1166407"/>
                  <a:gd name="connsiteY57" fmla="*/ 759603 h 988203"/>
                  <a:gd name="connsiteX58" fmla="*/ 750977 w 1166407"/>
                  <a:gd name="connsiteY58" fmla="*/ 772303 h 988203"/>
                  <a:gd name="connsiteX59" fmla="*/ 757327 w 1166407"/>
                  <a:gd name="connsiteY59" fmla="*/ 791353 h 988203"/>
                  <a:gd name="connsiteX60" fmla="*/ 738277 w 1166407"/>
                  <a:gd name="connsiteY60" fmla="*/ 823103 h 988203"/>
                  <a:gd name="connsiteX61" fmla="*/ 712877 w 1166407"/>
                  <a:gd name="connsiteY61" fmla="*/ 835803 h 988203"/>
                  <a:gd name="connsiteX62" fmla="*/ 662077 w 1166407"/>
                  <a:gd name="connsiteY62" fmla="*/ 848503 h 988203"/>
                  <a:gd name="connsiteX63" fmla="*/ 611277 w 1166407"/>
                  <a:gd name="connsiteY63" fmla="*/ 854853 h 988203"/>
                  <a:gd name="connsiteX64" fmla="*/ 522377 w 1166407"/>
                  <a:gd name="connsiteY64" fmla="*/ 861203 h 988203"/>
                  <a:gd name="connsiteX65" fmla="*/ 528727 w 1166407"/>
                  <a:gd name="connsiteY65" fmla="*/ 842153 h 988203"/>
                  <a:gd name="connsiteX66" fmla="*/ 516027 w 1166407"/>
                  <a:gd name="connsiteY66" fmla="*/ 804053 h 988203"/>
                  <a:gd name="connsiteX67" fmla="*/ 496977 w 1166407"/>
                  <a:gd name="connsiteY67" fmla="*/ 835803 h 988203"/>
                  <a:gd name="connsiteX68" fmla="*/ 465227 w 1166407"/>
                  <a:gd name="connsiteY68" fmla="*/ 873903 h 988203"/>
                  <a:gd name="connsiteX69" fmla="*/ 439827 w 1166407"/>
                  <a:gd name="connsiteY69" fmla="*/ 886603 h 988203"/>
                  <a:gd name="connsiteX70" fmla="*/ 389027 w 1166407"/>
                  <a:gd name="connsiteY70" fmla="*/ 905653 h 988203"/>
                  <a:gd name="connsiteX71" fmla="*/ 331877 w 1166407"/>
                  <a:gd name="connsiteY71" fmla="*/ 918353 h 988203"/>
                  <a:gd name="connsiteX72" fmla="*/ 312827 w 1166407"/>
                  <a:gd name="connsiteY72" fmla="*/ 924703 h 988203"/>
                  <a:gd name="connsiteX73" fmla="*/ 350927 w 1166407"/>
                  <a:gd name="connsiteY73" fmla="*/ 962803 h 988203"/>
                  <a:gd name="connsiteX74" fmla="*/ 369977 w 1166407"/>
                  <a:gd name="connsiteY74" fmla="*/ 988203 h 988203"/>
                  <a:gd name="connsiteX75" fmla="*/ 331877 w 1166407"/>
                  <a:gd name="connsiteY75" fmla="*/ 962803 h 988203"/>
                  <a:gd name="connsiteX76" fmla="*/ 312827 w 1166407"/>
                  <a:gd name="connsiteY76" fmla="*/ 950103 h 988203"/>
                  <a:gd name="connsiteX77" fmla="*/ 300127 w 1166407"/>
                  <a:gd name="connsiteY77" fmla="*/ 931053 h 988203"/>
                  <a:gd name="connsiteX78" fmla="*/ 287427 w 1166407"/>
                  <a:gd name="connsiteY78" fmla="*/ 892953 h 988203"/>
                  <a:gd name="connsiteX79" fmla="*/ 293777 w 1166407"/>
                  <a:gd name="connsiteY79" fmla="*/ 810403 h 988203"/>
                  <a:gd name="connsiteX80" fmla="*/ 300127 w 1166407"/>
                  <a:gd name="connsiteY80" fmla="*/ 772303 h 988203"/>
                  <a:gd name="connsiteX81" fmla="*/ 293777 w 1166407"/>
                  <a:gd name="connsiteY81" fmla="*/ 727853 h 988203"/>
                  <a:gd name="connsiteX82" fmla="*/ 274727 w 1166407"/>
                  <a:gd name="connsiteY82" fmla="*/ 759603 h 988203"/>
                  <a:gd name="connsiteX83" fmla="*/ 255677 w 1166407"/>
                  <a:gd name="connsiteY83" fmla="*/ 797703 h 988203"/>
                  <a:gd name="connsiteX84" fmla="*/ 217577 w 1166407"/>
                  <a:gd name="connsiteY84" fmla="*/ 810403 h 988203"/>
                  <a:gd name="connsiteX85" fmla="*/ 179477 w 1166407"/>
                  <a:gd name="connsiteY85" fmla="*/ 804053 h 988203"/>
                  <a:gd name="connsiteX86" fmla="*/ 166777 w 1166407"/>
                  <a:gd name="connsiteY86" fmla="*/ 785003 h 988203"/>
                  <a:gd name="connsiteX87" fmla="*/ 147727 w 1166407"/>
                  <a:gd name="connsiteY87" fmla="*/ 778653 h 988203"/>
                  <a:gd name="connsiteX88" fmla="*/ 109627 w 1166407"/>
                  <a:gd name="connsiteY88" fmla="*/ 791353 h 988203"/>
                  <a:gd name="connsiteX89" fmla="*/ 77877 w 1166407"/>
                  <a:gd name="connsiteY89" fmla="*/ 823103 h 988203"/>
                  <a:gd name="connsiteX90" fmla="*/ 39777 w 1166407"/>
                  <a:gd name="connsiteY90" fmla="*/ 816753 h 988203"/>
                  <a:gd name="connsiteX91" fmla="*/ 20727 w 1166407"/>
                  <a:gd name="connsiteY91" fmla="*/ 810403 h 988203"/>
                  <a:gd name="connsiteX92" fmla="*/ 14377 w 1166407"/>
                  <a:gd name="connsiteY92" fmla="*/ 791353 h 988203"/>
                  <a:gd name="connsiteX93" fmla="*/ 8027 w 1166407"/>
                  <a:gd name="connsiteY93" fmla="*/ 721503 h 988203"/>
                  <a:gd name="connsiteX94" fmla="*/ 14377 w 1166407"/>
                  <a:gd name="connsiteY94" fmla="*/ 683403 h 988203"/>
                  <a:gd name="connsiteX0" fmla="*/ 14377 w 1166407"/>
                  <a:gd name="connsiteY0" fmla="*/ 683403 h 988203"/>
                  <a:gd name="connsiteX1" fmla="*/ 14377 w 1166407"/>
                  <a:gd name="connsiteY1" fmla="*/ 683403 h 988203"/>
                  <a:gd name="connsiteX2" fmla="*/ 71527 w 1166407"/>
                  <a:gd name="connsiteY2" fmla="*/ 689753 h 988203"/>
                  <a:gd name="connsiteX3" fmla="*/ 128677 w 1166407"/>
                  <a:gd name="connsiteY3" fmla="*/ 715153 h 988203"/>
                  <a:gd name="connsiteX4" fmla="*/ 147727 w 1166407"/>
                  <a:gd name="connsiteY4" fmla="*/ 721503 h 988203"/>
                  <a:gd name="connsiteX5" fmla="*/ 192177 w 1166407"/>
                  <a:gd name="connsiteY5" fmla="*/ 664353 h 988203"/>
                  <a:gd name="connsiteX6" fmla="*/ 198527 w 1166407"/>
                  <a:gd name="connsiteY6" fmla="*/ 537353 h 988203"/>
                  <a:gd name="connsiteX7" fmla="*/ 281077 w 1166407"/>
                  <a:gd name="connsiteY7" fmla="*/ 480203 h 988203"/>
                  <a:gd name="connsiteX8" fmla="*/ 408077 w 1166407"/>
                  <a:gd name="connsiteY8" fmla="*/ 473853 h 988203"/>
                  <a:gd name="connsiteX9" fmla="*/ 433477 w 1166407"/>
                  <a:gd name="connsiteY9" fmla="*/ 467503 h 988203"/>
                  <a:gd name="connsiteX10" fmla="*/ 471577 w 1166407"/>
                  <a:gd name="connsiteY10" fmla="*/ 435753 h 988203"/>
                  <a:gd name="connsiteX11" fmla="*/ 484277 w 1166407"/>
                  <a:gd name="connsiteY11" fmla="*/ 397653 h 988203"/>
                  <a:gd name="connsiteX12" fmla="*/ 490627 w 1166407"/>
                  <a:gd name="connsiteY12" fmla="*/ 378603 h 988203"/>
                  <a:gd name="connsiteX13" fmla="*/ 509677 w 1166407"/>
                  <a:gd name="connsiteY13" fmla="*/ 359553 h 988203"/>
                  <a:gd name="connsiteX14" fmla="*/ 541427 w 1166407"/>
                  <a:gd name="connsiteY14" fmla="*/ 334153 h 988203"/>
                  <a:gd name="connsiteX15" fmla="*/ 547777 w 1166407"/>
                  <a:gd name="connsiteY15" fmla="*/ 315103 h 988203"/>
                  <a:gd name="connsiteX16" fmla="*/ 611277 w 1166407"/>
                  <a:gd name="connsiteY16" fmla="*/ 296053 h 988203"/>
                  <a:gd name="connsiteX17" fmla="*/ 649377 w 1166407"/>
                  <a:gd name="connsiteY17" fmla="*/ 270653 h 988203"/>
                  <a:gd name="connsiteX18" fmla="*/ 668427 w 1166407"/>
                  <a:gd name="connsiteY18" fmla="*/ 257953 h 988203"/>
                  <a:gd name="connsiteX19" fmla="*/ 706527 w 1166407"/>
                  <a:gd name="connsiteY19" fmla="*/ 226203 h 988203"/>
                  <a:gd name="connsiteX20" fmla="*/ 712877 w 1166407"/>
                  <a:gd name="connsiteY20" fmla="*/ 207153 h 988203"/>
                  <a:gd name="connsiteX21" fmla="*/ 731927 w 1166407"/>
                  <a:gd name="connsiteY21" fmla="*/ 188103 h 988203"/>
                  <a:gd name="connsiteX22" fmla="*/ 744627 w 1166407"/>
                  <a:gd name="connsiteY22" fmla="*/ 169053 h 988203"/>
                  <a:gd name="connsiteX23" fmla="*/ 750977 w 1166407"/>
                  <a:gd name="connsiteY23" fmla="*/ 86503 h 988203"/>
                  <a:gd name="connsiteX24" fmla="*/ 770027 w 1166407"/>
                  <a:gd name="connsiteY24" fmla="*/ 80153 h 988203"/>
                  <a:gd name="connsiteX25" fmla="*/ 808127 w 1166407"/>
                  <a:gd name="connsiteY25" fmla="*/ 105553 h 988203"/>
                  <a:gd name="connsiteX26" fmla="*/ 846227 w 1166407"/>
                  <a:gd name="connsiteY26" fmla="*/ 118253 h 988203"/>
                  <a:gd name="connsiteX27" fmla="*/ 871627 w 1166407"/>
                  <a:gd name="connsiteY27" fmla="*/ 92853 h 988203"/>
                  <a:gd name="connsiteX28" fmla="*/ 884327 w 1166407"/>
                  <a:gd name="connsiteY28" fmla="*/ 73803 h 988203"/>
                  <a:gd name="connsiteX29" fmla="*/ 916077 w 1166407"/>
                  <a:gd name="connsiteY29" fmla="*/ 37290 h 988203"/>
                  <a:gd name="connsiteX30" fmla="*/ 931952 w 1166407"/>
                  <a:gd name="connsiteY30" fmla="*/ 38878 h 988203"/>
                  <a:gd name="connsiteX31" fmla="*/ 946239 w 1166407"/>
                  <a:gd name="connsiteY31" fmla="*/ 46816 h 988203"/>
                  <a:gd name="connsiteX32" fmla="*/ 974815 w 1166407"/>
                  <a:gd name="connsiteY32" fmla="*/ 21415 h 988203"/>
                  <a:gd name="connsiteX33" fmla="*/ 1025614 w 1166407"/>
                  <a:gd name="connsiteY33" fmla="*/ 7128 h 988203"/>
                  <a:gd name="connsiteX34" fmla="*/ 1074826 w 1166407"/>
                  <a:gd name="connsiteY34" fmla="*/ 3953 h 988203"/>
                  <a:gd name="connsiteX35" fmla="*/ 1085939 w 1166407"/>
                  <a:gd name="connsiteY35" fmla="*/ 62689 h 988203"/>
                  <a:gd name="connsiteX36" fmla="*/ 1109753 w 1166407"/>
                  <a:gd name="connsiteY36" fmla="*/ 99203 h 988203"/>
                  <a:gd name="connsiteX37" fmla="*/ 1117691 w 1166407"/>
                  <a:gd name="connsiteY37" fmla="*/ 150002 h 988203"/>
                  <a:gd name="connsiteX38" fmla="*/ 1165315 w 1166407"/>
                  <a:gd name="connsiteY38" fmla="*/ 188103 h 988203"/>
                  <a:gd name="connsiteX39" fmla="*/ 1149439 w 1166407"/>
                  <a:gd name="connsiteY39" fmla="*/ 194453 h 988203"/>
                  <a:gd name="connsiteX40" fmla="*/ 1130389 w 1166407"/>
                  <a:gd name="connsiteY40" fmla="*/ 218266 h 988203"/>
                  <a:gd name="connsiteX41" fmla="*/ 1106577 w 1166407"/>
                  <a:gd name="connsiteY41" fmla="*/ 219853 h 988203"/>
                  <a:gd name="connsiteX42" fmla="*/ 1038314 w 1166407"/>
                  <a:gd name="connsiteY42" fmla="*/ 294466 h 988203"/>
                  <a:gd name="connsiteX43" fmla="*/ 1054190 w 1166407"/>
                  <a:gd name="connsiteY43" fmla="*/ 353203 h 988203"/>
                  <a:gd name="connsiteX44" fmla="*/ 1014502 w 1166407"/>
                  <a:gd name="connsiteY44" fmla="*/ 373841 h 988203"/>
                  <a:gd name="connsiteX45" fmla="*/ 998627 w 1166407"/>
                  <a:gd name="connsiteY45" fmla="*/ 396065 h 988203"/>
                  <a:gd name="connsiteX46" fmla="*/ 998627 w 1166407"/>
                  <a:gd name="connsiteY46" fmla="*/ 448453 h 988203"/>
                  <a:gd name="connsiteX47" fmla="*/ 985927 w 1166407"/>
                  <a:gd name="connsiteY47" fmla="*/ 467503 h 988203"/>
                  <a:gd name="connsiteX48" fmla="*/ 966877 w 1166407"/>
                  <a:gd name="connsiteY48" fmla="*/ 505603 h 988203"/>
                  <a:gd name="connsiteX49" fmla="*/ 947827 w 1166407"/>
                  <a:gd name="connsiteY49" fmla="*/ 518303 h 988203"/>
                  <a:gd name="connsiteX50" fmla="*/ 903377 w 1166407"/>
                  <a:gd name="connsiteY50" fmla="*/ 594503 h 988203"/>
                  <a:gd name="connsiteX51" fmla="*/ 877977 w 1166407"/>
                  <a:gd name="connsiteY51" fmla="*/ 600853 h 988203"/>
                  <a:gd name="connsiteX52" fmla="*/ 865277 w 1166407"/>
                  <a:gd name="connsiteY52" fmla="*/ 638953 h 988203"/>
                  <a:gd name="connsiteX53" fmla="*/ 846227 w 1166407"/>
                  <a:gd name="connsiteY53" fmla="*/ 658003 h 988203"/>
                  <a:gd name="connsiteX54" fmla="*/ 801777 w 1166407"/>
                  <a:gd name="connsiteY54" fmla="*/ 683403 h 988203"/>
                  <a:gd name="connsiteX55" fmla="*/ 763677 w 1166407"/>
                  <a:gd name="connsiteY55" fmla="*/ 696103 h 988203"/>
                  <a:gd name="connsiteX56" fmla="*/ 706527 w 1166407"/>
                  <a:gd name="connsiteY56" fmla="*/ 715153 h 988203"/>
                  <a:gd name="connsiteX57" fmla="*/ 731927 w 1166407"/>
                  <a:gd name="connsiteY57" fmla="*/ 759603 h 988203"/>
                  <a:gd name="connsiteX58" fmla="*/ 750977 w 1166407"/>
                  <a:gd name="connsiteY58" fmla="*/ 772303 h 988203"/>
                  <a:gd name="connsiteX59" fmla="*/ 757327 w 1166407"/>
                  <a:gd name="connsiteY59" fmla="*/ 791353 h 988203"/>
                  <a:gd name="connsiteX60" fmla="*/ 738277 w 1166407"/>
                  <a:gd name="connsiteY60" fmla="*/ 823103 h 988203"/>
                  <a:gd name="connsiteX61" fmla="*/ 712877 w 1166407"/>
                  <a:gd name="connsiteY61" fmla="*/ 835803 h 988203"/>
                  <a:gd name="connsiteX62" fmla="*/ 662077 w 1166407"/>
                  <a:gd name="connsiteY62" fmla="*/ 848503 h 988203"/>
                  <a:gd name="connsiteX63" fmla="*/ 611277 w 1166407"/>
                  <a:gd name="connsiteY63" fmla="*/ 854853 h 988203"/>
                  <a:gd name="connsiteX64" fmla="*/ 522377 w 1166407"/>
                  <a:gd name="connsiteY64" fmla="*/ 861203 h 988203"/>
                  <a:gd name="connsiteX65" fmla="*/ 528727 w 1166407"/>
                  <a:gd name="connsiteY65" fmla="*/ 842153 h 988203"/>
                  <a:gd name="connsiteX66" fmla="*/ 516027 w 1166407"/>
                  <a:gd name="connsiteY66" fmla="*/ 804053 h 988203"/>
                  <a:gd name="connsiteX67" fmla="*/ 496977 w 1166407"/>
                  <a:gd name="connsiteY67" fmla="*/ 835803 h 988203"/>
                  <a:gd name="connsiteX68" fmla="*/ 465227 w 1166407"/>
                  <a:gd name="connsiteY68" fmla="*/ 873903 h 988203"/>
                  <a:gd name="connsiteX69" fmla="*/ 439827 w 1166407"/>
                  <a:gd name="connsiteY69" fmla="*/ 886603 h 988203"/>
                  <a:gd name="connsiteX70" fmla="*/ 389027 w 1166407"/>
                  <a:gd name="connsiteY70" fmla="*/ 905653 h 988203"/>
                  <a:gd name="connsiteX71" fmla="*/ 331877 w 1166407"/>
                  <a:gd name="connsiteY71" fmla="*/ 918353 h 988203"/>
                  <a:gd name="connsiteX72" fmla="*/ 312827 w 1166407"/>
                  <a:gd name="connsiteY72" fmla="*/ 924703 h 988203"/>
                  <a:gd name="connsiteX73" fmla="*/ 350927 w 1166407"/>
                  <a:gd name="connsiteY73" fmla="*/ 962803 h 988203"/>
                  <a:gd name="connsiteX74" fmla="*/ 369977 w 1166407"/>
                  <a:gd name="connsiteY74" fmla="*/ 988203 h 988203"/>
                  <a:gd name="connsiteX75" fmla="*/ 331877 w 1166407"/>
                  <a:gd name="connsiteY75" fmla="*/ 962803 h 988203"/>
                  <a:gd name="connsiteX76" fmla="*/ 312827 w 1166407"/>
                  <a:gd name="connsiteY76" fmla="*/ 950103 h 988203"/>
                  <a:gd name="connsiteX77" fmla="*/ 300127 w 1166407"/>
                  <a:gd name="connsiteY77" fmla="*/ 931053 h 988203"/>
                  <a:gd name="connsiteX78" fmla="*/ 287427 w 1166407"/>
                  <a:gd name="connsiteY78" fmla="*/ 892953 h 988203"/>
                  <a:gd name="connsiteX79" fmla="*/ 293777 w 1166407"/>
                  <a:gd name="connsiteY79" fmla="*/ 810403 h 988203"/>
                  <a:gd name="connsiteX80" fmla="*/ 300127 w 1166407"/>
                  <a:gd name="connsiteY80" fmla="*/ 772303 h 988203"/>
                  <a:gd name="connsiteX81" fmla="*/ 293777 w 1166407"/>
                  <a:gd name="connsiteY81" fmla="*/ 727853 h 988203"/>
                  <a:gd name="connsiteX82" fmla="*/ 274727 w 1166407"/>
                  <a:gd name="connsiteY82" fmla="*/ 759603 h 988203"/>
                  <a:gd name="connsiteX83" fmla="*/ 255677 w 1166407"/>
                  <a:gd name="connsiteY83" fmla="*/ 797703 h 988203"/>
                  <a:gd name="connsiteX84" fmla="*/ 217577 w 1166407"/>
                  <a:gd name="connsiteY84" fmla="*/ 810403 h 988203"/>
                  <a:gd name="connsiteX85" fmla="*/ 179477 w 1166407"/>
                  <a:gd name="connsiteY85" fmla="*/ 804053 h 988203"/>
                  <a:gd name="connsiteX86" fmla="*/ 166777 w 1166407"/>
                  <a:gd name="connsiteY86" fmla="*/ 785003 h 988203"/>
                  <a:gd name="connsiteX87" fmla="*/ 147727 w 1166407"/>
                  <a:gd name="connsiteY87" fmla="*/ 778653 h 988203"/>
                  <a:gd name="connsiteX88" fmla="*/ 109627 w 1166407"/>
                  <a:gd name="connsiteY88" fmla="*/ 791353 h 988203"/>
                  <a:gd name="connsiteX89" fmla="*/ 77877 w 1166407"/>
                  <a:gd name="connsiteY89" fmla="*/ 823103 h 988203"/>
                  <a:gd name="connsiteX90" fmla="*/ 39777 w 1166407"/>
                  <a:gd name="connsiteY90" fmla="*/ 816753 h 988203"/>
                  <a:gd name="connsiteX91" fmla="*/ 20727 w 1166407"/>
                  <a:gd name="connsiteY91" fmla="*/ 810403 h 988203"/>
                  <a:gd name="connsiteX92" fmla="*/ 14377 w 1166407"/>
                  <a:gd name="connsiteY92" fmla="*/ 791353 h 988203"/>
                  <a:gd name="connsiteX93" fmla="*/ 8027 w 1166407"/>
                  <a:gd name="connsiteY93" fmla="*/ 721503 h 988203"/>
                  <a:gd name="connsiteX94" fmla="*/ 14377 w 1166407"/>
                  <a:gd name="connsiteY94" fmla="*/ 683403 h 988203"/>
                  <a:gd name="connsiteX0" fmla="*/ 14377 w 1166407"/>
                  <a:gd name="connsiteY0" fmla="*/ 683403 h 988203"/>
                  <a:gd name="connsiteX1" fmla="*/ 14377 w 1166407"/>
                  <a:gd name="connsiteY1" fmla="*/ 683403 h 988203"/>
                  <a:gd name="connsiteX2" fmla="*/ 71527 w 1166407"/>
                  <a:gd name="connsiteY2" fmla="*/ 689753 h 988203"/>
                  <a:gd name="connsiteX3" fmla="*/ 128677 w 1166407"/>
                  <a:gd name="connsiteY3" fmla="*/ 715153 h 988203"/>
                  <a:gd name="connsiteX4" fmla="*/ 147727 w 1166407"/>
                  <a:gd name="connsiteY4" fmla="*/ 721503 h 988203"/>
                  <a:gd name="connsiteX5" fmla="*/ 192177 w 1166407"/>
                  <a:gd name="connsiteY5" fmla="*/ 664353 h 988203"/>
                  <a:gd name="connsiteX6" fmla="*/ 198527 w 1166407"/>
                  <a:gd name="connsiteY6" fmla="*/ 537353 h 988203"/>
                  <a:gd name="connsiteX7" fmla="*/ 281077 w 1166407"/>
                  <a:gd name="connsiteY7" fmla="*/ 480203 h 988203"/>
                  <a:gd name="connsiteX8" fmla="*/ 408077 w 1166407"/>
                  <a:gd name="connsiteY8" fmla="*/ 473853 h 988203"/>
                  <a:gd name="connsiteX9" fmla="*/ 433477 w 1166407"/>
                  <a:gd name="connsiteY9" fmla="*/ 467503 h 988203"/>
                  <a:gd name="connsiteX10" fmla="*/ 471577 w 1166407"/>
                  <a:gd name="connsiteY10" fmla="*/ 435753 h 988203"/>
                  <a:gd name="connsiteX11" fmla="*/ 484277 w 1166407"/>
                  <a:gd name="connsiteY11" fmla="*/ 397653 h 988203"/>
                  <a:gd name="connsiteX12" fmla="*/ 490627 w 1166407"/>
                  <a:gd name="connsiteY12" fmla="*/ 378603 h 988203"/>
                  <a:gd name="connsiteX13" fmla="*/ 509677 w 1166407"/>
                  <a:gd name="connsiteY13" fmla="*/ 359553 h 988203"/>
                  <a:gd name="connsiteX14" fmla="*/ 541427 w 1166407"/>
                  <a:gd name="connsiteY14" fmla="*/ 334153 h 988203"/>
                  <a:gd name="connsiteX15" fmla="*/ 547777 w 1166407"/>
                  <a:gd name="connsiteY15" fmla="*/ 315103 h 988203"/>
                  <a:gd name="connsiteX16" fmla="*/ 611277 w 1166407"/>
                  <a:gd name="connsiteY16" fmla="*/ 296053 h 988203"/>
                  <a:gd name="connsiteX17" fmla="*/ 649377 w 1166407"/>
                  <a:gd name="connsiteY17" fmla="*/ 270653 h 988203"/>
                  <a:gd name="connsiteX18" fmla="*/ 668427 w 1166407"/>
                  <a:gd name="connsiteY18" fmla="*/ 257953 h 988203"/>
                  <a:gd name="connsiteX19" fmla="*/ 706527 w 1166407"/>
                  <a:gd name="connsiteY19" fmla="*/ 226203 h 988203"/>
                  <a:gd name="connsiteX20" fmla="*/ 712877 w 1166407"/>
                  <a:gd name="connsiteY20" fmla="*/ 207153 h 988203"/>
                  <a:gd name="connsiteX21" fmla="*/ 731927 w 1166407"/>
                  <a:gd name="connsiteY21" fmla="*/ 188103 h 988203"/>
                  <a:gd name="connsiteX22" fmla="*/ 744627 w 1166407"/>
                  <a:gd name="connsiteY22" fmla="*/ 169053 h 988203"/>
                  <a:gd name="connsiteX23" fmla="*/ 750977 w 1166407"/>
                  <a:gd name="connsiteY23" fmla="*/ 86503 h 988203"/>
                  <a:gd name="connsiteX24" fmla="*/ 770027 w 1166407"/>
                  <a:gd name="connsiteY24" fmla="*/ 80153 h 988203"/>
                  <a:gd name="connsiteX25" fmla="*/ 808127 w 1166407"/>
                  <a:gd name="connsiteY25" fmla="*/ 105553 h 988203"/>
                  <a:gd name="connsiteX26" fmla="*/ 846227 w 1166407"/>
                  <a:gd name="connsiteY26" fmla="*/ 118253 h 988203"/>
                  <a:gd name="connsiteX27" fmla="*/ 871627 w 1166407"/>
                  <a:gd name="connsiteY27" fmla="*/ 92853 h 988203"/>
                  <a:gd name="connsiteX28" fmla="*/ 884327 w 1166407"/>
                  <a:gd name="connsiteY28" fmla="*/ 73803 h 988203"/>
                  <a:gd name="connsiteX29" fmla="*/ 916077 w 1166407"/>
                  <a:gd name="connsiteY29" fmla="*/ 37290 h 988203"/>
                  <a:gd name="connsiteX30" fmla="*/ 931952 w 1166407"/>
                  <a:gd name="connsiteY30" fmla="*/ 38878 h 988203"/>
                  <a:gd name="connsiteX31" fmla="*/ 946239 w 1166407"/>
                  <a:gd name="connsiteY31" fmla="*/ 46816 h 988203"/>
                  <a:gd name="connsiteX32" fmla="*/ 974815 w 1166407"/>
                  <a:gd name="connsiteY32" fmla="*/ 21415 h 988203"/>
                  <a:gd name="connsiteX33" fmla="*/ 1025614 w 1166407"/>
                  <a:gd name="connsiteY33" fmla="*/ 7128 h 988203"/>
                  <a:gd name="connsiteX34" fmla="*/ 1074826 w 1166407"/>
                  <a:gd name="connsiteY34" fmla="*/ 3953 h 988203"/>
                  <a:gd name="connsiteX35" fmla="*/ 1085939 w 1166407"/>
                  <a:gd name="connsiteY35" fmla="*/ 62689 h 988203"/>
                  <a:gd name="connsiteX36" fmla="*/ 1109753 w 1166407"/>
                  <a:gd name="connsiteY36" fmla="*/ 99203 h 988203"/>
                  <a:gd name="connsiteX37" fmla="*/ 1117691 w 1166407"/>
                  <a:gd name="connsiteY37" fmla="*/ 150002 h 988203"/>
                  <a:gd name="connsiteX38" fmla="*/ 1165315 w 1166407"/>
                  <a:gd name="connsiteY38" fmla="*/ 188103 h 988203"/>
                  <a:gd name="connsiteX39" fmla="*/ 1149439 w 1166407"/>
                  <a:gd name="connsiteY39" fmla="*/ 194453 h 988203"/>
                  <a:gd name="connsiteX40" fmla="*/ 1130389 w 1166407"/>
                  <a:gd name="connsiteY40" fmla="*/ 218266 h 988203"/>
                  <a:gd name="connsiteX41" fmla="*/ 1047839 w 1166407"/>
                  <a:gd name="connsiteY41" fmla="*/ 243665 h 988203"/>
                  <a:gd name="connsiteX42" fmla="*/ 1038314 w 1166407"/>
                  <a:gd name="connsiteY42" fmla="*/ 294466 h 988203"/>
                  <a:gd name="connsiteX43" fmla="*/ 1054190 w 1166407"/>
                  <a:gd name="connsiteY43" fmla="*/ 353203 h 988203"/>
                  <a:gd name="connsiteX44" fmla="*/ 1014502 w 1166407"/>
                  <a:gd name="connsiteY44" fmla="*/ 373841 h 988203"/>
                  <a:gd name="connsiteX45" fmla="*/ 998627 w 1166407"/>
                  <a:gd name="connsiteY45" fmla="*/ 396065 h 988203"/>
                  <a:gd name="connsiteX46" fmla="*/ 998627 w 1166407"/>
                  <a:gd name="connsiteY46" fmla="*/ 448453 h 988203"/>
                  <a:gd name="connsiteX47" fmla="*/ 985927 w 1166407"/>
                  <a:gd name="connsiteY47" fmla="*/ 467503 h 988203"/>
                  <a:gd name="connsiteX48" fmla="*/ 966877 w 1166407"/>
                  <a:gd name="connsiteY48" fmla="*/ 505603 h 988203"/>
                  <a:gd name="connsiteX49" fmla="*/ 947827 w 1166407"/>
                  <a:gd name="connsiteY49" fmla="*/ 518303 h 988203"/>
                  <a:gd name="connsiteX50" fmla="*/ 903377 w 1166407"/>
                  <a:gd name="connsiteY50" fmla="*/ 594503 h 988203"/>
                  <a:gd name="connsiteX51" fmla="*/ 877977 w 1166407"/>
                  <a:gd name="connsiteY51" fmla="*/ 600853 h 988203"/>
                  <a:gd name="connsiteX52" fmla="*/ 865277 w 1166407"/>
                  <a:gd name="connsiteY52" fmla="*/ 638953 h 988203"/>
                  <a:gd name="connsiteX53" fmla="*/ 846227 w 1166407"/>
                  <a:gd name="connsiteY53" fmla="*/ 658003 h 988203"/>
                  <a:gd name="connsiteX54" fmla="*/ 801777 w 1166407"/>
                  <a:gd name="connsiteY54" fmla="*/ 683403 h 988203"/>
                  <a:gd name="connsiteX55" fmla="*/ 763677 w 1166407"/>
                  <a:gd name="connsiteY55" fmla="*/ 696103 h 988203"/>
                  <a:gd name="connsiteX56" fmla="*/ 706527 w 1166407"/>
                  <a:gd name="connsiteY56" fmla="*/ 715153 h 988203"/>
                  <a:gd name="connsiteX57" fmla="*/ 731927 w 1166407"/>
                  <a:gd name="connsiteY57" fmla="*/ 759603 h 988203"/>
                  <a:gd name="connsiteX58" fmla="*/ 750977 w 1166407"/>
                  <a:gd name="connsiteY58" fmla="*/ 772303 h 988203"/>
                  <a:gd name="connsiteX59" fmla="*/ 757327 w 1166407"/>
                  <a:gd name="connsiteY59" fmla="*/ 791353 h 988203"/>
                  <a:gd name="connsiteX60" fmla="*/ 738277 w 1166407"/>
                  <a:gd name="connsiteY60" fmla="*/ 823103 h 988203"/>
                  <a:gd name="connsiteX61" fmla="*/ 712877 w 1166407"/>
                  <a:gd name="connsiteY61" fmla="*/ 835803 h 988203"/>
                  <a:gd name="connsiteX62" fmla="*/ 662077 w 1166407"/>
                  <a:gd name="connsiteY62" fmla="*/ 848503 h 988203"/>
                  <a:gd name="connsiteX63" fmla="*/ 611277 w 1166407"/>
                  <a:gd name="connsiteY63" fmla="*/ 854853 h 988203"/>
                  <a:gd name="connsiteX64" fmla="*/ 522377 w 1166407"/>
                  <a:gd name="connsiteY64" fmla="*/ 861203 h 988203"/>
                  <a:gd name="connsiteX65" fmla="*/ 528727 w 1166407"/>
                  <a:gd name="connsiteY65" fmla="*/ 842153 h 988203"/>
                  <a:gd name="connsiteX66" fmla="*/ 516027 w 1166407"/>
                  <a:gd name="connsiteY66" fmla="*/ 804053 h 988203"/>
                  <a:gd name="connsiteX67" fmla="*/ 496977 w 1166407"/>
                  <a:gd name="connsiteY67" fmla="*/ 835803 h 988203"/>
                  <a:gd name="connsiteX68" fmla="*/ 465227 w 1166407"/>
                  <a:gd name="connsiteY68" fmla="*/ 873903 h 988203"/>
                  <a:gd name="connsiteX69" fmla="*/ 439827 w 1166407"/>
                  <a:gd name="connsiteY69" fmla="*/ 886603 h 988203"/>
                  <a:gd name="connsiteX70" fmla="*/ 389027 w 1166407"/>
                  <a:gd name="connsiteY70" fmla="*/ 905653 h 988203"/>
                  <a:gd name="connsiteX71" fmla="*/ 331877 w 1166407"/>
                  <a:gd name="connsiteY71" fmla="*/ 918353 h 988203"/>
                  <a:gd name="connsiteX72" fmla="*/ 312827 w 1166407"/>
                  <a:gd name="connsiteY72" fmla="*/ 924703 h 988203"/>
                  <a:gd name="connsiteX73" fmla="*/ 350927 w 1166407"/>
                  <a:gd name="connsiteY73" fmla="*/ 962803 h 988203"/>
                  <a:gd name="connsiteX74" fmla="*/ 369977 w 1166407"/>
                  <a:gd name="connsiteY74" fmla="*/ 988203 h 988203"/>
                  <a:gd name="connsiteX75" fmla="*/ 331877 w 1166407"/>
                  <a:gd name="connsiteY75" fmla="*/ 962803 h 988203"/>
                  <a:gd name="connsiteX76" fmla="*/ 312827 w 1166407"/>
                  <a:gd name="connsiteY76" fmla="*/ 950103 h 988203"/>
                  <a:gd name="connsiteX77" fmla="*/ 300127 w 1166407"/>
                  <a:gd name="connsiteY77" fmla="*/ 931053 h 988203"/>
                  <a:gd name="connsiteX78" fmla="*/ 287427 w 1166407"/>
                  <a:gd name="connsiteY78" fmla="*/ 892953 h 988203"/>
                  <a:gd name="connsiteX79" fmla="*/ 293777 w 1166407"/>
                  <a:gd name="connsiteY79" fmla="*/ 810403 h 988203"/>
                  <a:gd name="connsiteX80" fmla="*/ 300127 w 1166407"/>
                  <a:gd name="connsiteY80" fmla="*/ 772303 h 988203"/>
                  <a:gd name="connsiteX81" fmla="*/ 293777 w 1166407"/>
                  <a:gd name="connsiteY81" fmla="*/ 727853 h 988203"/>
                  <a:gd name="connsiteX82" fmla="*/ 274727 w 1166407"/>
                  <a:gd name="connsiteY82" fmla="*/ 759603 h 988203"/>
                  <a:gd name="connsiteX83" fmla="*/ 255677 w 1166407"/>
                  <a:gd name="connsiteY83" fmla="*/ 797703 h 988203"/>
                  <a:gd name="connsiteX84" fmla="*/ 217577 w 1166407"/>
                  <a:gd name="connsiteY84" fmla="*/ 810403 h 988203"/>
                  <a:gd name="connsiteX85" fmla="*/ 179477 w 1166407"/>
                  <a:gd name="connsiteY85" fmla="*/ 804053 h 988203"/>
                  <a:gd name="connsiteX86" fmla="*/ 166777 w 1166407"/>
                  <a:gd name="connsiteY86" fmla="*/ 785003 h 988203"/>
                  <a:gd name="connsiteX87" fmla="*/ 147727 w 1166407"/>
                  <a:gd name="connsiteY87" fmla="*/ 778653 h 988203"/>
                  <a:gd name="connsiteX88" fmla="*/ 109627 w 1166407"/>
                  <a:gd name="connsiteY88" fmla="*/ 791353 h 988203"/>
                  <a:gd name="connsiteX89" fmla="*/ 77877 w 1166407"/>
                  <a:gd name="connsiteY89" fmla="*/ 823103 h 988203"/>
                  <a:gd name="connsiteX90" fmla="*/ 39777 w 1166407"/>
                  <a:gd name="connsiteY90" fmla="*/ 816753 h 988203"/>
                  <a:gd name="connsiteX91" fmla="*/ 20727 w 1166407"/>
                  <a:gd name="connsiteY91" fmla="*/ 810403 h 988203"/>
                  <a:gd name="connsiteX92" fmla="*/ 14377 w 1166407"/>
                  <a:gd name="connsiteY92" fmla="*/ 791353 h 988203"/>
                  <a:gd name="connsiteX93" fmla="*/ 8027 w 1166407"/>
                  <a:gd name="connsiteY93" fmla="*/ 721503 h 988203"/>
                  <a:gd name="connsiteX94" fmla="*/ 14377 w 1166407"/>
                  <a:gd name="connsiteY94" fmla="*/ 683403 h 988203"/>
                  <a:gd name="connsiteX0" fmla="*/ 14377 w 1167001"/>
                  <a:gd name="connsiteY0" fmla="*/ 683403 h 988203"/>
                  <a:gd name="connsiteX1" fmla="*/ 14377 w 1167001"/>
                  <a:gd name="connsiteY1" fmla="*/ 683403 h 988203"/>
                  <a:gd name="connsiteX2" fmla="*/ 71527 w 1167001"/>
                  <a:gd name="connsiteY2" fmla="*/ 689753 h 988203"/>
                  <a:gd name="connsiteX3" fmla="*/ 128677 w 1167001"/>
                  <a:gd name="connsiteY3" fmla="*/ 715153 h 988203"/>
                  <a:gd name="connsiteX4" fmla="*/ 147727 w 1167001"/>
                  <a:gd name="connsiteY4" fmla="*/ 721503 h 988203"/>
                  <a:gd name="connsiteX5" fmla="*/ 192177 w 1167001"/>
                  <a:gd name="connsiteY5" fmla="*/ 664353 h 988203"/>
                  <a:gd name="connsiteX6" fmla="*/ 198527 w 1167001"/>
                  <a:gd name="connsiteY6" fmla="*/ 537353 h 988203"/>
                  <a:gd name="connsiteX7" fmla="*/ 281077 w 1167001"/>
                  <a:gd name="connsiteY7" fmla="*/ 480203 h 988203"/>
                  <a:gd name="connsiteX8" fmla="*/ 408077 w 1167001"/>
                  <a:gd name="connsiteY8" fmla="*/ 473853 h 988203"/>
                  <a:gd name="connsiteX9" fmla="*/ 433477 w 1167001"/>
                  <a:gd name="connsiteY9" fmla="*/ 467503 h 988203"/>
                  <a:gd name="connsiteX10" fmla="*/ 471577 w 1167001"/>
                  <a:gd name="connsiteY10" fmla="*/ 435753 h 988203"/>
                  <a:gd name="connsiteX11" fmla="*/ 484277 w 1167001"/>
                  <a:gd name="connsiteY11" fmla="*/ 397653 h 988203"/>
                  <a:gd name="connsiteX12" fmla="*/ 490627 w 1167001"/>
                  <a:gd name="connsiteY12" fmla="*/ 378603 h 988203"/>
                  <a:gd name="connsiteX13" fmla="*/ 509677 w 1167001"/>
                  <a:gd name="connsiteY13" fmla="*/ 359553 h 988203"/>
                  <a:gd name="connsiteX14" fmla="*/ 541427 w 1167001"/>
                  <a:gd name="connsiteY14" fmla="*/ 334153 h 988203"/>
                  <a:gd name="connsiteX15" fmla="*/ 547777 w 1167001"/>
                  <a:gd name="connsiteY15" fmla="*/ 315103 h 988203"/>
                  <a:gd name="connsiteX16" fmla="*/ 611277 w 1167001"/>
                  <a:gd name="connsiteY16" fmla="*/ 296053 h 988203"/>
                  <a:gd name="connsiteX17" fmla="*/ 649377 w 1167001"/>
                  <a:gd name="connsiteY17" fmla="*/ 270653 h 988203"/>
                  <a:gd name="connsiteX18" fmla="*/ 668427 w 1167001"/>
                  <a:gd name="connsiteY18" fmla="*/ 257953 h 988203"/>
                  <a:gd name="connsiteX19" fmla="*/ 706527 w 1167001"/>
                  <a:gd name="connsiteY19" fmla="*/ 226203 h 988203"/>
                  <a:gd name="connsiteX20" fmla="*/ 712877 w 1167001"/>
                  <a:gd name="connsiteY20" fmla="*/ 207153 h 988203"/>
                  <a:gd name="connsiteX21" fmla="*/ 731927 w 1167001"/>
                  <a:gd name="connsiteY21" fmla="*/ 188103 h 988203"/>
                  <a:gd name="connsiteX22" fmla="*/ 744627 w 1167001"/>
                  <a:gd name="connsiteY22" fmla="*/ 169053 h 988203"/>
                  <a:gd name="connsiteX23" fmla="*/ 750977 w 1167001"/>
                  <a:gd name="connsiteY23" fmla="*/ 86503 h 988203"/>
                  <a:gd name="connsiteX24" fmla="*/ 770027 w 1167001"/>
                  <a:gd name="connsiteY24" fmla="*/ 80153 h 988203"/>
                  <a:gd name="connsiteX25" fmla="*/ 808127 w 1167001"/>
                  <a:gd name="connsiteY25" fmla="*/ 105553 h 988203"/>
                  <a:gd name="connsiteX26" fmla="*/ 846227 w 1167001"/>
                  <a:gd name="connsiteY26" fmla="*/ 118253 h 988203"/>
                  <a:gd name="connsiteX27" fmla="*/ 871627 w 1167001"/>
                  <a:gd name="connsiteY27" fmla="*/ 92853 h 988203"/>
                  <a:gd name="connsiteX28" fmla="*/ 884327 w 1167001"/>
                  <a:gd name="connsiteY28" fmla="*/ 73803 h 988203"/>
                  <a:gd name="connsiteX29" fmla="*/ 916077 w 1167001"/>
                  <a:gd name="connsiteY29" fmla="*/ 37290 h 988203"/>
                  <a:gd name="connsiteX30" fmla="*/ 931952 w 1167001"/>
                  <a:gd name="connsiteY30" fmla="*/ 38878 h 988203"/>
                  <a:gd name="connsiteX31" fmla="*/ 946239 w 1167001"/>
                  <a:gd name="connsiteY31" fmla="*/ 46816 h 988203"/>
                  <a:gd name="connsiteX32" fmla="*/ 974815 w 1167001"/>
                  <a:gd name="connsiteY32" fmla="*/ 21415 h 988203"/>
                  <a:gd name="connsiteX33" fmla="*/ 1025614 w 1167001"/>
                  <a:gd name="connsiteY33" fmla="*/ 7128 h 988203"/>
                  <a:gd name="connsiteX34" fmla="*/ 1074826 w 1167001"/>
                  <a:gd name="connsiteY34" fmla="*/ 3953 h 988203"/>
                  <a:gd name="connsiteX35" fmla="*/ 1085939 w 1167001"/>
                  <a:gd name="connsiteY35" fmla="*/ 62689 h 988203"/>
                  <a:gd name="connsiteX36" fmla="*/ 1109753 w 1167001"/>
                  <a:gd name="connsiteY36" fmla="*/ 99203 h 988203"/>
                  <a:gd name="connsiteX37" fmla="*/ 1117691 w 1167001"/>
                  <a:gd name="connsiteY37" fmla="*/ 150002 h 988203"/>
                  <a:gd name="connsiteX38" fmla="*/ 1165315 w 1167001"/>
                  <a:gd name="connsiteY38" fmla="*/ 188103 h 988203"/>
                  <a:gd name="connsiteX39" fmla="*/ 1149439 w 1167001"/>
                  <a:gd name="connsiteY39" fmla="*/ 194453 h 988203"/>
                  <a:gd name="connsiteX40" fmla="*/ 1084351 w 1167001"/>
                  <a:gd name="connsiteY40" fmla="*/ 216678 h 988203"/>
                  <a:gd name="connsiteX41" fmla="*/ 1047839 w 1167001"/>
                  <a:gd name="connsiteY41" fmla="*/ 243665 h 988203"/>
                  <a:gd name="connsiteX42" fmla="*/ 1038314 w 1167001"/>
                  <a:gd name="connsiteY42" fmla="*/ 294466 h 988203"/>
                  <a:gd name="connsiteX43" fmla="*/ 1054190 w 1167001"/>
                  <a:gd name="connsiteY43" fmla="*/ 353203 h 988203"/>
                  <a:gd name="connsiteX44" fmla="*/ 1014502 w 1167001"/>
                  <a:gd name="connsiteY44" fmla="*/ 373841 h 988203"/>
                  <a:gd name="connsiteX45" fmla="*/ 998627 w 1167001"/>
                  <a:gd name="connsiteY45" fmla="*/ 396065 h 988203"/>
                  <a:gd name="connsiteX46" fmla="*/ 998627 w 1167001"/>
                  <a:gd name="connsiteY46" fmla="*/ 448453 h 988203"/>
                  <a:gd name="connsiteX47" fmla="*/ 985927 w 1167001"/>
                  <a:gd name="connsiteY47" fmla="*/ 467503 h 988203"/>
                  <a:gd name="connsiteX48" fmla="*/ 966877 w 1167001"/>
                  <a:gd name="connsiteY48" fmla="*/ 505603 h 988203"/>
                  <a:gd name="connsiteX49" fmla="*/ 947827 w 1167001"/>
                  <a:gd name="connsiteY49" fmla="*/ 518303 h 988203"/>
                  <a:gd name="connsiteX50" fmla="*/ 903377 w 1167001"/>
                  <a:gd name="connsiteY50" fmla="*/ 594503 h 988203"/>
                  <a:gd name="connsiteX51" fmla="*/ 877977 w 1167001"/>
                  <a:gd name="connsiteY51" fmla="*/ 600853 h 988203"/>
                  <a:gd name="connsiteX52" fmla="*/ 865277 w 1167001"/>
                  <a:gd name="connsiteY52" fmla="*/ 638953 h 988203"/>
                  <a:gd name="connsiteX53" fmla="*/ 846227 w 1167001"/>
                  <a:gd name="connsiteY53" fmla="*/ 658003 h 988203"/>
                  <a:gd name="connsiteX54" fmla="*/ 801777 w 1167001"/>
                  <a:gd name="connsiteY54" fmla="*/ 683403 h 988203"/>
                  <a:gd name="connsiteX55" fmla="*/ 763677 w 1167001"/>
                  <a:gd name="connsiteY55" fmla="*/ 696103 h 988203"/>
                  <a:gd name="connsiteX56" fmla="*/ 706527 w 1167001"/>
                  <a:gd name="connsiteY56" fmla="*/ 715153 h 988203"/>
                  <a:gd name="connsiteX57" fmla="*/ 731927 w 1167001"/>
                  <a:gd name="connsiteY57" fmla="*/ 759603 h 988203"/>
                  <a:gd name="connsiteX58" fmla="*/ 750977 w 1167001"/>
                  <a:gd name="connsiteY58" fmla="*/ 772303 h 988203"/>
                  <a:gd name="connsiteX59" fmla="*/ 757327 w 1167001"/>
                  <a:gd name="connsiteY59" fmla="*/ 791353 h 988203"/>
                  <a:gd name="connsiteX60" fmla="*/ 738277 w 1167001"/>
                  <a:gd name="connsiteY60" fmla="*/ 823103 h 988203"/>
                  <a:gd name="connsiteX61" fmla="*/ 712877 w 1167001"/>
                  <a:gd name="connsiteY61" fmla="*/ 835803 h 988203"/>
                  <a:gd name="connsiteX62" fmla="*/ 662077 w 1167001"/>
                  <a:gd name="connsiteY62" fmla="*/ 848503 h 988203"/>
                  <a:gd name="connsiteX63" fmla="*/ 611277 w 1167001"/>
                  <a:gd name="connsiteY63" fmla="*/ 854853 h 988203"/>
                  <a:gd name="connsiteX64" fmla="*/ 522377 w 1167001"/>
                  <a:gd name="connsiteY64" fmla="*/ 861203 h 988203"/>
                  <a:gd name="connsiteX65" fmla="*/ 528727 w 1167001"/>
                  <a:gd name="connsiteY65" fmla="*/ 842153 h 988203"/>
                  <a:gd name="connsiteX66" fmla="*/ 516027 w 1167001"/>
                  <a:gd name="connsiteY66" fmla="*/ 804053 h 988203"/>
                  <a:gd name="connsiteX67" fmla="*/ 496977 w 1167001"/>
                  <a:gd name="connsiteY67" fmla="*/ 835803 h 988203"/>
                  <a:gd name="connsiteX68" fmla="*/ 465227 w 1167001"/>
                  <a:gd name="connsiteY68" fmla="*/ 873903 h 988203"/>
                  <a:gd name="connsiteX69" fmla="*/ 439827 w 1167001"/>
                  <a:gd name="connsiteY69" fmla="*/ 886603 h 988203"/>
                  <a:gd name="connsiteX70" fmla="*/ 389027 w 1167001"/>
                  <a:gd name="connsiteY70" fmla="*/ 905653 h 988203"/>
                  <a:gd name="connsiteX71" fmla="*/ 331877 w 1167001"/>
                  <a:gd name="connsiteY71" fmla="*/ 918353 h 988203"/>
                  <a:gd name="connsiteX72" fmla="*/ 312827 w 1167001"/>
                  <a:gd name="connsiteY72" fmla="*/ 924703 h 988203"/>
                  <a:gd name="connsiteX73" fmla="*/ 350927 w 1167001"/>
                  <a:gd name="connsiteY73" fmla="*/ 962803 h 988203"/>
                  <a:gd name="connsiteX74" fmla="*/ 369977 w 1167001"/>
                  <a:gd name="connsiteY74" fmla="*/ 988203 h 988203"/>
                  <a:gd name="connsiteX75" fmla="*/ 331877 w 1167001"/>
                  <a:gd name="connsiteY75" fmla="*/ 962803 h 988203"/>
                  <a:gd name="connsiteX76" fmla="*/ 312827 w 1167001"/>
                  <a:gd name="connsiteY76" fmla="*/ 950103 h 988203"/>
                  <a:gd name="connsiteX77" fmla="*/ 300127 w 1167001"/>
                  <a:gd name="connsiteY77" fmla="*/ 931053 h 988203"/>
                  <a:gd name="connsiteX78" fmla="*/ 287427 w 1167001"/>
                  <a:gd name="connsiteY78" fmla="*/ 892953 h 988203"/>
                  <a:gd name="connsiteX79" fmla="*/ 293777 w 1167001"/>
                  <a:gd name="connsiteY79" fmla="*/ 810403 h 988203"/>
                  <a:gd name="connsiteX80" fmla="*/ 300127 w 1167001"/>
                  <a:gd name="connsiteY80" fmla="*/ 772303 h 988203"/>
                  <a:gd name="connsiteX81" fmla="*/ 293777 w 1167001"/>
                  <a:gd name="connsiteY81" fmla="*/ 727853 h 988203"/>
                  <a:gd name="connsiteX82" fmla="*/ 274727 w 1167001"/>
                  <a:gd name="connsiteY82" fmla="*/ 759603 h 988203"/>
                  <a:gd name="connsiteX83" fmla="*/ 255677 w 1167001"/>
                  <a:gd name="connsiteY83" fmla="*/ 797703 h 988203"/>
                  <a:gd name="connsiteX84" fmla="*/ 217577 w 1167001"/>
                  <a:gd name="connsiteY84" fmla="*/ 810403 h 988203"/>
                  <a:gd name="connsiteX85" fmla="*/ 179477 w 1167001"/>
                  <a:gd name="connsiteY85" fmla="*/ 804053 h 988203"/>
                  <a:gd name="connsiteX86" fmla="*/ 166777 w 1167001"/>
                  <a:gd name="connsiteY86" fmla="*/ 785003 h 988203"/>
                  <a:gd name="connsiteX87" fmla="*/ 147727 w 1167001"/>
                  <a:gd name="connsiteY87" fmla="*/ 778653 h 988203"/>
                  <a:gd name="connsiteX88" fmla="*/ 109627 w 1167001"/>
                  <a:gd name="connsiteY88" fmla="*/ 791353 h 988203"/>
                  <a:gd name="connsiteX89" fmla="*/ 77877 w 1167001"/>
                  <a:gd name="connsiteY89" fmla="*/ 823103 h 988203"/>
                  <a:gd name="connsiteX90" fmla="*/ 39777 w 1167001"/>
                  <a:gd name="connsiteY90" fmla="*/ 816753 h 988203"/>
                  <a:gd name="connsiteX91" fmla="*/ 20727 w 1167001"/>
                  <a:gd name="connsiteY91" fmla="*/ 810403 h 988203"/>
                  <a:gd name="connsiteX92" fmla="*/ 14377 w 1167001"/>
                  <a:gd name="connsiteY92" fmla="*/ 791353 h 988203"/>
                  <a:gd name="connsiteX93" fmla="*/ 8027 w 1167001"/>
                  <a:gd name="connsiteY93" fmla="*/ 721503 h 988203"/>
                  <a:gd name="connsiteX94" fmla="*/ 14377 w 1167001"/>
                  <a:gd name="connsiteY94" fmla="*/ 683403 h 988203"/>
                  <a:gd name="connsiteX0" fmla="*/ 14377 w 1165360"/>
                  <a:gd name="connsiteY0" fmla="*/ 683403 h 988203"/>
                  <a:gd name="connsiteX1" fmla="*/ 14377 w 1165360"/>
                  <a:gd name="connsiteY1" fmla="*/ 683403 h 988203"/>
                  <a:gd name="connsiteX2" fmla="*/ 71527 w 1165360"/>
                  <a:gd name="connsiteY2" fmla="*/ 689753 h 988203"/>
                  <a:gd name="connsiteX3" fmla="*/ 128677 w 1165360"/>
                  <a:gd name="connsiteY3" fmla="*/ 715153 h 988203"/>
                  <a:gd name="connsiteX4" fmla="*/ 147727 w 1165360"/>
                  <a:gd name="connsiteY4" fmla="*/ 721503 h 988203"/>
                  <a:gd name="connsiteX5" fmla="*/ 192177 w 1165360"/>
                  <a:gd name="connsiteY5" fmla="*/ 664353 h 988203"/>
                  <a:gd name="connsiteX6" fmla="*/ 198527 w 1165360"/>
                  <a:gd name="connsiteY6" fmla="*/ 537353 h 988203"/>
                  <a:gd name="connsiteX7" fmla="*/ 281077 w 1165360"/>
                  <a:gd name="connsiteY7" fmla="*/ 480203 h 988203"/>
                  <a:gd name="connsiteX8" fmla="*/ 408077 w 1165360"/>
                  <a:gd name="connsiteY8" fmla="*/ 473853 h 988203"/>
                  <a:gd name="connsiteX9" fmla="*/ 433477 w 1165360"/>
                  <a:gd name="connsiteY9" fmla="*/ 467503 h 988203"/>
                  <a:gd name="connsiteX10" fmla="*/ 471577 w 1165360"/>
                  <a:gd name="connsiteY10" fmla="*/ 435753 h 988203"/>
                  <a:gd name="connsiteX11" fmla="*/ 484277 w 1165360"/>
                  <a:gd name="connsiteY11" fmla="*/ 397653 h 988203"/>
                  <a:gd name="connsiteX12" fmla="*/ 490627 w 1165360"/>
                  <a:gd name="connsiteY12" fmla="*/ 378603 h 988203"/>
                  <a:gd name="connsiteX13" fmla="*/ 509677 w 1165360"/>
                  <a:gd name="connsiteY13" fmla="*/ 359553 h 988203"/>
                  <a:gd name="connsiteX14" fmla="*/ 541427 w 1165360"/>
                  <a:gd name="connsiteY14" fmla="*/ 334153 h 988203"/>
                  <a:gd name="connsiteX15" fmla="*/ 547777 w 1165360"/>
                  <a:gd name="connsiteY15" fmla="*/ 315103 h 988203"/>
                  <a:gd name="connsiteX16" fmla="*/ 611277 w 1165360"/>
                  <a:gd name="connsiteY16" fmla="*/ 296053 h 988203"/>
                  <a:gd name="connsiteX17" fmla="*/ 649377 w 1165360"/>
                  <a:gd name="connsiteY17" fmla="*/ 270653 h 988203"/>
                  <a:gd name="connsiteX18" fmla="*/ 668427 w 1165360"/>
                  <a:gd name="connsiteY18" fmla="*/ 257953 h 988203"/>
                  <a:gd name="connsiteX19" fmla="*/ 706527 w 1165360"/>
                  <a:gd name="connsiteY19" fmla="*/ 226203 h 988203"/>
                  <a:gd name="connsiteX20" fmla="*/ 712877 w 1165360"/>
                  <a:gd name="connsiteY20" fmla="*/ 207153 h 988203"/>
                  <a:gd name="connsiteX21" fmla="*/ 731927 w 1165360"/>
                  <a:gd name="connsiteY21" fmla="*/ 188103 h 988203"/>
                  <a:gd name="connsiteX22" fmla="*/ 744627 w 1165360"/>
                  <a:gd name="connsiteY22" fmla="*/ 169053 h 988203"/>
                  <a:gd name="connsiteX23" fmla="*/ 750977 w 1165360"/>
                  <a:gd name="connsiteY23" fmla="*/ 86503 h 988203"/>
                  <a:gd name="connsiteX24" fmla="*/ 770027 w 1165360"/>
                  <a:gd name="connsiteY24" fmla="*/ 80153 h 988203"/>
                  <a:gd name="connsiteX25" fmla="*/ 808127 w 1165360"/>
                  <a:gd name="connsiteY25" fmla="*/ 105553 h 988203"/>
                  <a:gd name="connsiteX26" fmla="*/ 846227 w 1165360"/>
                  <a:gd name="connsiteY26" fmla="*/ 118253 h 988203"/>
                  <a:gd name="connsiteX27" fmla="*/ 871627 w 1165360"/>
                  <a:gd name="connsiteY27" fmla="*/ 92853 h 988203"/>
                  <a:gd name="connsiteX28" fmla="*/ 884327 w 1165360"/>
                  <a:gd name="connsiteY28" fmla="*/ 73803 h 988203"/>
                  <a:gd name="connsiteX29" fmla="*/ 916077 w 1165360"/>
                  <a:gd name="connsiteY29" fmla="*/ 37290 h 988203"/>
                  <a:gd name="connsiteX30" fmla="*/ 931952 w 1165360"/>
                  <a:gd name="connsiteY30" fmla="*/ 38878 h 988203"/>
                  <a:gd name="connsiteX31" fmla="*/ 946239 w 1165360"/>
                  <a:gd name="connsiteY31" fmla="*/ 46816 h 988203"/>
                  <a:gd name="connsiteX32" fmla="*/ 974815 w 1165360"/>
                  <a:gd name="connsiteY32" fmla="*/ 21415 h 988203"/>
                  <a:gd name="connsiteX33" fmla="*/ 1025614 w 1165360"/>
                  <a:gd name="connsiteY33" fmla="*/ 7128 h 988203"/>
                  <a:gd name="connsiteX34" fmla="*/ 1074826 w 1165360"/>
                  <a:gd name="connsiteY34" fmla="*/ 3953 h 988203"/>
                  <a:gd name="connsiteX35" fmla="*/ 1085939 w 1165360"/>
                  <a:gd name="connsiteY35" fmla="*/ 62689 h 988203"/>
                  <a:gd name="connsiteX36" fmla="*/ 1109753 w 1165360"/>
                  <a:gd name="connsiteY36" fmla="*/ 99203 h 988203"/>
                  <a:gd name="connsiteX37" fmla="*/ 1117691 w 1165360"/>
                  <a:gd name="connsiteY37" fmla="*/ 150002 h 988203"/>
                  <a:gd name="connsiteX38" fmla="*/ 1165315 w 1165360"/>
                  <a:gd name="connsiteY38" fmla="*/ 188103 h 988203"/>
                  <a:gd name="connsiteX39" fmla="*/ 1125626 w 1165360"/>
                  <a:gd name="connsiteY39" fmla="*/ 208741 h 988203"/>
                  <a:gd name="connsiteX40" fmla="*/ 1084351 w 1165360"/>
                  <a:gd name="connsiteY40" fmla="*/ 216678 h 988203"/>
                  <a:gd name="connsiteX41" fmla="*/ 1047839 w 1165360"/>
                  <a:gd name="connsiteY41" fmla="*/ 243665 h 988203"/>
                  <a:gd name="connsiteX42" fmla="*/ 1038314 w 1165360"/>
                  <a:gd name="connsiteY42" fmla="*/ 294466 h 988203"/>
                  <a:gd name="connsiteX43" fmla="*/ 1054190 w 1165360"/>
                  <a:gd name="connsiteY43" fmla="*/ 353203 h 988203"/>
                  <a:gd name="connsiteX44" fmla="*/ 1014502 w 1165360"/>
                  <a:gd name="connsiteY44" fmla="*/ 373841 h 988203"/>
                  <a:gd name="connsiteX45" fmla="*/ 998627 w 1165360"/>
                  <a:gd name="connsiteY45" fmla="*/ 396065 h 988203"/>
                  <a:gd name="connsiteX46" fmla="*/ 998627 w 1165360"/>
                  <a:gd name="connsiteY46" fmla="*/ 448453 h 988203"/>
                  <a:gd name="connsiteX47" fmla="*/ 985927 w 1165360"/>
                  <a:gd name="connsiteY47" fmla="*/ 467503 h 988203"/>
                  <a:gd name="connsiteX48" fmla="*/ 966877 w 1165360"/>
                  <a:gd name="connsiteY48" fmla="*/ 505603 h 988203"/>
                  <a:gd name="connsiteX49" fmla="*/ 947827 w 1165360"/>
                  <a:gd name="connsiteY49" fmla="*/ 518303 h 988203"/>
                  <a:gd name="connsiteX50" fmla="*/ 903377 w 1165360"/>
                  <a:gd name="connsiteY50" fmla="*/ 594503 h 988203"/>
                  <a:gd name="connsiteX51" fmla="*/ 877977 w 1165360"/>
                  <a:gd name="connsiteY51" fmla="*/ 600853 h 988203"/>
                  <a:gd name="connsiteX52" fmla="*/ 865277 w 1165360"/>
                  <a:gd name="connsiteY52" fmla="*/ 638953 h 988203"/>
                  <a:gd name="connsiteX53" fmla="*/ 846227 w 1165360"/>
                  <a:gd name="connsiteY53" fmla="*/ 658003 h 988203"/>
                  <a:gd name="connsiteX54" fmla="*/ 801777 w 1165360"/>
                  <a:gd name="connsiteY54" fmla="*/ 683403 h 988203"/>
                  <a:gd name="connsiteX55" fmla="*/ 763677 w 1165360"/>
                  <a:gd name="connsiteY55" fmla="*/ 696103 h 988203"/>
                  <a:gd name="connsiteX56" fmla="*/ 706527 w 1165360"/>
                  <a:gd name="connsiteY56" fmla="*/ 715153 h 988203"/>
                  <a:gd name="connsiteX57" fmla="*/ 731927 w 1165360"/>
                  <a:gd name="connsiteY57" fmla="*/ 759603 h 988203"/>
                  <a:gd name="connsiteX58" fmla="*/ 750977 w 1165360"/>
                  <a:gd name="connsiteY58" fmla="*/ 772303 h 988203"/>
                  <a:gd name="connsiteX59" fmla="*/ 757327 w 1165360"/>
                  <a:gd name="connsiteY59" fmla="*/ 791353 h 988203"/>
                  <a:gd name="connsiteX60" fmla="*/ 738277 w 1165360"/>
                  <a:gd name="connsiteY60" fmla="*/ 823103 h 988203"/>
                  <a:gd name="connsiteX61" fmla="*/ 712877 w 1165360"/>
                  <a:gd name="connsiteY61" fmla="*/ 835803 h 988203"/>
                  <a:gd name="connsiteX62" fmla="*/ 662077 w 1165360"/>
                  <a:gd name="connsiteY62" fmla="*/ 848503 h 988203"/>
                  <a:gd name="connsiteX63" fmla="*/ 611277 w 1165360"/>
                  <a:gd name="connsiteY63" fmla="*/ 854853 h 988203"/>
                  <a:gd name="connsiteX64" fmla="*/ 522377 w 1165360"/>
                  <a:gd name="connsiteY64" fmla="*/ 861203 h 988203"/>
                  <a:gd name="connsiteX65" fmla="*/ 528727 w 1165360"/>
                  <a:gd name="connsiteY65" fmla="*/ 842153 h 988203"/>
                  <a:gd name="connsiteX66" fmla="*/ 516027 w 1165360"/>
                  <a:gd name="connsiteY66" fmla="*/ 804053 h 988203"/>
                  <a:gd name="connsiteX67" fmla="*/ 496977 w 1165360"/>
                  <a:gd name="connsiteY67" fmla="*/ 835803 h 988203"/>
                  <a:gd name="connsiteX68" fmla="*/ 465227 w 1165360"/>
                  <a:gd name="connsiteY68" fmla="*/ 873903 h 988203"/>
                  <a:gd name="connsiteX69" fmla="*/ 439827 w 1165360"/>
                  <a:gd name="connsiteY69" fmla="*/ 886603 h 988203"/>
                  <a:gd name="connsiteX70" fmla="*/ 389027 w 1165360"/>
                  <a:gd name="connsiteY70" fmla="*/ 905653 h 988203"/>
                  <a:gd name="connsiteX71" fmla="*/ 331877 w 1165360"/>
                  <a:gd name="connsiteY71" fmla="*/ 918353 h 988203"/>
                  <a:gd name="connsiteX72" fmla="*/ 312827 w 1165360"/>
                  <a:gd name="connsiteY72" fmla="*/ 924703 h 988203"/>
                  <a:gd name="connsiteX73" fmla="*/ 350927 w 1165360"/>
                  <a:gd name="connsiteY73" fmla="*/ 962803 h 988203"/>
                  <a:gd name="connsiteX74" fmla="*/ 369977 w 1165360"/>
                  <a:gd name="connsiteY74" fmla="*/ 988203 h 988203"/>
                  <a:gd name="connsiteX75" fmla="*/ 331877 w 1165360"/>
                  <a:gd name="connsiteY75" fmla="*/ 962803 h 988203"/>
                  <a:gd name="connsiteX76" fmla="*/ 312827 w 1165360"/>
                  <a:gd name="connsiteY76" fmla="*/ 950103 h 988203"/>
                  <a:gd name="connsiteX77" fmla="*/ 300127 w 1165360"/>
                  <a:gd name="connsiteY77" fmla="*/ 931053 h 988203"/>
                  <a:gd name="connsiteX78" fmla="*/ 287427 w 1165360"/>
                  <a:gd name="connsiteY78" fmla="*/ 892953 h 988203"/>
                  <a:gd name="connsiteX79" fmla="*/ 293777 w 1165360"/>
                  <a:gd name="connsiteY79" fmla="*/ 810403 h 988203"/>
                  <a:gd name="connsiteX80" fmla="*/ 300127 w 1165360"/>
                  <a:gd name="connsiteY80" fmla="*/ 772303 h 988203"/>
                  <a:gd name="connsiteX81" fmla="*/ 293777 w 1165360"/>
                  <a:gd name="connsiteY81" fmla="*/ 727853 h 988203"/>
                  <a:gd name="connsiteX82" fmla="*/ 274727 w 1165360"/>
                  <a:gd name="connsiteY82" fmla="*/ 759603 h 988203"/>
                  <a:gd name="connsiteX83" fmla="*/ 255677 w 1165360"/>
                  <a:gd name="connsiteY83" fmla="*/ 797703 h 988203"/>
                  <a:gd name="connsiteX84" fmla="*/ 217577 w 1165360"/>
                  <a:gd name="connsiteY84" fmla="*/ 810403 h 988203"/>
                  <a:gd name="connsiteX85" fmla="*/ 179477 w 1165360"/>
                  <a:gd name="connsiteY85" fmla="*/ 804053 h 988203"/>
                  <a:gd name="connsiteX86" fmla="*/ 166777 w 1165360"/>
                  <a:gd name="connsiteY86" fmla="*/ 785003 h 988203"/>
                  <a:gd name="connsiteX87" fmla="*/ 147727 w 1165360"/>
                  <a:gd name="connsiteY87" fmla="*/ 778653 h 988203"/>
                  <a:gd name="connsiteX88" fmla="*/ 109627 w 1165360"/>
                  <a:gd name="connsiteY88" fmla="*/ 791353 h 988203"/>
                  <a:gd name="connsiteX89" fmla="*/ 77877 w 1165360"/>
                  <a:gd name="connsiteY89" fmla="*/ 823103 h 988203"/>
                  <a:gd name="connsiteX90" fmla="*/ 39777 w 1165360"/>
                  <a:gd name="connsiteY90" fmla="*/ 816753 h 988203"/>
                  <a:gd name="connsiteX91" fmla="*/ 20727 w 1165360"/>
                  <a:gd name="connsiteY91" fmla="*/ 810403 h 988203"/>
                  <a:gd name="connsiteX92" fmla="*/ 14377 w 1165360"/>
                  <a:gd name="connsiteY92" fmla="*/ 791353 h 988203"/>
                  <a:gd name="connsiteX93" fmla="*/ 8027 w 1165360"/>
                  <a:gd name="connsiteY93" fmla="*/ 721503 h 988203"/>
                  <a:gd name="connsiteX94" fmla="*/ 14377 w 1165360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738277 w 1127639"/>
                  <a:gd name="connsiteY60" fmla="*/ 823103 h 988203"/>
                  <a:gd name="connsiteX61" fmla="*/ 712877 w 1127639"/>
                  <a:gd name="connsiteY61" fmla="*/ 835803 h 988203"/>
                  <a:gd name="connsiteX62" fmla="*/ 662077 w 1127639"/>
                  <a:gd name="connsiteY62" fmla="*/ 8485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712877 w 1127639"/>
                  <a:gd name="connsiteY61" fmla="*/ 835803 h 988203"/>
                  <a:gd name="connsiteX62" fmla="*/ 662077 w 1127639"/>
                  <a:gd name="connsiteY62" fmla="*/ 8485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62077 w 1127639"/>
                  <a:gd name="connsiteY62" fmla="*/ 8485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22377 w 1127639"/>
                  <a:gd name="connsiteY65" fmla="*/ 861203 h 988203"/>
                  <a:gd name="connsiteX66" fmla="*/ 528727 w 1127639"/>
                  <a:gd name="connsiteY66" fmla="*/ 842153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65227 w 1127639"/>
                  <a:gd name="connsiteY69" fmla="*/ 873903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22377 w 1127639"/>
                  <a:gd name="connsiteY65" fmla="*/ 861203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65227 w 1127639"/>
                  <a:gd name="connsiteY69" fmla="*/ 873903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65227 w 1127639"/>
                  <a:gd name="connsiteY69" fmla="*/ 873903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358865 w 1127639"/>
                  <a:gd name="connsiteY79" fmla="*/ 789766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82677 w 1127639"/>
                  <a:gd name="connsiteY78" fmla="*/ 831041 h 988203"/>
                  <a:gd name="connsiteX79" fmla="*/ 358865 w 1127639"/>
                  <a:gd name="connsiteY79" fmla="*/ 789766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62040 w 1127639"/>
                  <a:gd name="connsiteY73" fmla="*/ 878666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82677 w 1127639"/>
                  <a:gd name="connsiteY78" fmla="*/ 831041 h 988203"/>
                  <a:gd name="connsiteX79" fmla="*/ 358865 w 1127639"/>
                  <a:gd name="connsiteY79" fmla="*/ 789766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55677 w 1127639"/>
                  <a:gd name="connsiteY84" fmla="*/ 797703 h 1066820"/>
                  <a:gd name="connsiteX85" fmla="*/ 217577 w 1127639"/>
                  <a:gd name="connsiteY85" fmla="*/ 810403 h 1066820"/>
                  <a:gd name="connsiteX86" fmla="*/ 179477 w 1127639"/>
                  <a:gd name="connsiteY86" fmla="*/ 804053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55677 w 1127639"/>
                  <a:gd name="connsiteY84" fmla="*/ 797703 h 1066820"/>
                  <a:gd name="connsiteX85" fmla="*/ 217577 w 1127639"/>
                  <a:gd name="connsiteY85" fmla="*/ 810403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55677 w 1127639"/>
                  <a:gd name="connsiteY84" fmla="*/ 797703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49340 w 1127639"/>
                  <a:gd name="connsiteY80" fmla="*/ 70245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87440 w 1127639"/>
                  <a:gd name="connsiteY79" fmla="*/ 713566 h 1066820"/>
                  <a:gd name="connsiteX80" fmla="*/ 349340 w 1127639"/>
                  <a:gd name="connsiteY80" fmla="*/ 70245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87440 w 1127639"/>
                  <a:gd name="connsiteY79" fmla="*/ 713566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71564 w 1127639"/>
                  <a:gd name="connsiteY78" fmla="*/ 764366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73152 w 1127639"/>
                  <a:gd name="connsiteY77" fmla="*/ 818340 h 1066820"/>
                  <a:gd name="connsiteX78" fmla="*/ 371564 w 1127639"/>
                  <a:gd name="connsiteY78" fmla="*/ 764366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63627 w 1127639"/>
                  <a:gd name="connsiteY76" fmla="*/ 864378 h 1066820"/>
                  <a:gd name="connsiteX77" fmla="*/ 373152 w 1127639"/>
                  <a:gd name="connsiteY77" fmla="*/ 818340 h 1066820"/>
                  <a:gd name="connsiteX78" fmla="*/ 371564 w 1127639"/>
                  <a:gd name="connsiteY78" fmla="*/ 764366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5872"/>
                  <a:gd name="connsiteX1" fmla="*/ 14377 w 1127639"/>
                  <a:gd name="connsiteY1" fmla="*/ 683403 h 1065872"/>
                  <a:gd name="connsiteX2" fmla="*/ 71527 w 1127639"/>
                  <a:gd name="connsiteY2" fmla="*/ 689753 h 1065872"/>
                  <a:gd name="connsiteX3" fmla="*/ 128677 w 1127639"/>
                  <a:gd name="connsiteY3" fmla="*/ 715153 h 1065872"/>
                  <a:gd name="connsiteX4" fmla="*/ 147727 w 1127639"/>
                  <a:gd name="connsiteY4" fmla="*/ 721503 h 1065872"/>
                  <a:gd name="connsiteX5" fmla="*/ 192177 w 1127639"/>
                  <a:gd name="connsiteY5" fmla="*/ 664353 h 1065872"/>
                  <a:gd name="connsiteX6" fmla="*/ 198527 w 1127639"/>
                  <a:gd name="connsiteY6" fmla="*/ 537353 h 1065872"/>
                  <a:gd name="connsiteX7" fmla="*/ 281077 w 1127639"/>
                  <a:gd name="connsiteY7" fmla="*/ 480203 h 1065872"/>
                  <a:gd name="connsiteX8" fmla="*/ 408077 w 1127639"/>
                  <a:gd name="connsiteY8" fmla="*/ 473853 h 1065872"/>
                  <a:gd name="connsiteX9" fmla="*/ 433477 w 1127639"/>
                  <a:gd name="connsiteY9" fmla="*/ 467503 h 1065872"/>
                  <a:gd name="connsiteX10" fmla="*/ 471577 w 1127639"/>
                  <a:gd name="connsiteY10" fmla="*/ 435753 h 1065872"/>
                  <a:gd name="connsiteX11" fmla="*/ 484277 w 1127639"/>
                  <a:gd name="connsiteY11" fmla="*/ 397653 h 1065872"/>
                  <a:gd name="connsiteX12" fmla="*/ 490627 w 1127639"/>
                  <a:gd name="connsiteY12" fmla="*/ 378603 h 1065872"/>
                  <a:gd name="connsiteX13" fmla="*/ 509677 w 1127639"/>
                  <a:gd name="connsiteY13" fmla="*/ 359553 h 1065872"/>
                  <a:gd name="connsiteX14" fmla="*/ 541427 w 1127639"/>
                  <a:gd name="connsiteY14" fmla="*/ 334153 h 1065872"/>
                  <a:gd name="connsiteX15" fmla="*/ 547777 w 1127639"/>
                  <a:gd name="connsiteY15" fmla="*/ 315103 h 1065872"/>
                  <a:gd name="connsiteX16" fmla="*/ 611277 w 1127639"/>
                  <a:gd name="connsiteY16" fmla="*/ 296053 h 1065872"/>
                  <a:gd name="connsiteX17" fmla="*/ 649377 w 1127639"/>
                  <a:gd name="connsiteY17" fmla="*/ 270653 h 1065872"/>
                  <a:gd name="connsiteX18" fmla="*/ 668427 w 1127639"/>
                  <a:gd name="connsiteY18" fmla="*/ 257953 h 1065872"/>
                  <a:gd name="connsiteX19" fmla="*/ 706527 w 1127639"/>
                  <a:gd name="connsiteY19" fmla="*/ 226203 h 1065872"/>
                  <a:gd name="connsiteX20" fmla="*/ 712877 w 1127639"/>
                  <a:gd name="connsiteY20" fmla="*/ 207153 h 1065872"/>
                  <a:gd name="connsiteX21" fmla="*/ 731927 w 1127639"/>
                  <a:gd name="connsiteY21" fmla="*/ 188103 h 1065872"/>
                  <a:gd name="connsiteX22" fmla="*/ 744627 w 1127639"/>
                  <a:gd name="connsiteY22" fmla="*/ 169053 h 1065872"/>
                  <a:gd name="connsiteX23" fmla="*/ 750977 w 1127639"/>
                  <a:gd name="connsiteY23" fmla="*/ 86503 h 1065872"/>
                  <a:gd name="connsiteX24" fmla="*/ 770027 w 1127639"/>
                  <a:gd name="connsiteY24" fmla="*/ 80153 h 1065872"/>
                  <a:gd name="connsiteX25" fmla="*/ 808127 w 1127639"/>
                  <a:gd name="connsiteY25" fmla="*/ 105553 h 1065872"/>
                  <a:gd name="connsiteX26" fmla="*/ 846227 w 1127639"/>
                  <a:gd name="connsiteY26" fmla="*/ 118253 h 1065872"/>
                  <a:gd name="connsiteX27" fmla="*/ 871627 w 1127639"/>
                  <a:gd name="connsiteY27" fmla="*/ 92853 h 1065872"/>
                  <a:gd name="connsiteX28" fmla="*/ 884327 w 1127639"/>
                  <a:gd name="connsiteY28" fmla="*/ 73803 h 1065872"/>
                  <a:gd name="connsiteX29" fmla="*/ 916077 w 1127639"/>
                  <a:gd name="connsiteY29" fmla="*/ 37290 h 1065872"/>
                  <a:gd name="connsiteX30" fmla="*/ 931952 w 1127639"/>
                  <a:gd name="connsiteY30" fmla="*/ 38878 h 1065872"/>
                  <a:gd name="connsiteX31" fmla="*/ 946239 w 1127639"/>
                  <a:gd name="connsiteY31" fmla="*/ 46816 h 1065872"/>
                  <a:gd name="connsiteX32" fmla="*/ 974815 w 1127639"/>
                  <a:gd name="connsiteY32" fmla="*/ 21415 h 1065872"/>
                  <a:gd name="connsiteX33" fmla="*/ 1025614 w 1127639"/>
                  <a:gd name="connsiteY33" fmla="*/ 7128 h 1065872"/>
                  <a:gd name="connsiteX34" fmla="*/ 1074826 w 1127639"/>
                  <a:gd name="connsiteY34" fmla="*/ 3953 h 1065872"/>
                  <a:gd name="connsiteX35" fmla="*/ 1085939 w 1127639"/>
                  <a:gd name="connsiteY35" fmla="*/ 62689 h 1065872"/>
                  <a:gd name="connsiteX36" fmla="*/ 1109753 w 1127639"/>
                  <a:gd name="connsiteY36" fmla="*/ 99203 h 1065872"/>
                  <a:gd name="connsiteX37" fmla="*/ 1117691 w 1127639"/>
                  <a:gd name="connsiteY37" fmla="*/ 150002 h 1065872"/>
                  <a:gd name="connsiteX38" fmla="*/ 1120865 w 1127639"/>
                  <a:gd name="connsiteY38" fmla="*/ 188103 h 1065872"/>
                  <a:gd name="connsiteX39" fmla="*/ 1125626 w 1127639"/>
                  <a:gd name="connsiteY39" fmla="*/ 208741 h 1065872"/>
                  <a:gd name="connsiteX40" fmla="*/ 1084351 w 1127639"/>
                  <a:gd name="connsiteY40" fmla="*/ 216678 h 1065872"/>
                  <a:gd name="connsiteX41" fmla="*/ 1047839 w 1127639"/>
                  <a:gd name="connsiteY41" fmla="*/ 243665 h 1065872"/>
                  <a:gd name="connsiteX42" fmla="*/ 1038314 w 1127639"/>
                  <a:gd name="connsiteY42" fmla="*/ 294466 h 1065872"/>
                  <a:gd name="connsiteX43" fmla="*/ 1054190 w 1127639"/>
                  <a:gd name="connsiteY43" fmla="*/ 353203 h 1065872"/>
                  <a:gd name="connsiteX44" fmla="*/ 1014502 w 1127639"/>
                  <a:gd name="connsiteY44" fmla="*/ 373841 h 1065872"/>
                  <a:gd name="connsiteX45" fmla="*/ 998627 w 1127639"/>
                  <a:gd name="connsiteY45" fmla="*/ 396065 h 1065872"/>
                  <a:gd name="connsiteX46" fmla="*/ 998627 w 1127639"/>
                  <a:gd name="connsiteY46" fmla="*/ 448453 h 1065872"/>
                  <a:gd name="connsiteX47" fmla="*/ 985927 w 1127639"/>
                  <a:gd name="connsiteY47" fmla="*/ 467503 h 1065872"/>
                  <a:gd name="connsiteX48" fmla="*/ 966877 w 1127639"/>
                  <a:gd name="connsiteY48" fmla="*/ 505603 h 1065872"/>
                  <a:gd name="connsiteX49" fmla="*/ 947827 w 1127639"/>
                  <a:gd name="connsiteY49" fmla="*/ 518303 h 1065872"/>
                  <a:gd name="connsiteX50" fmla="*/ 903377 w 1127639"/>
                  <a:gd name="connsiteY50" fmla="*/ 594503 h 1065872"/>
                  <a:gd name="connsiteX51" fmla="*/ 877977 w 1127639"/>
                  <a:gd name="connsiteY51" fmla="*/ 600853 h 1065872"/>
                  <a:gd name="connsiteX52" fmla="*/ 865277 w 1127639"/>
                  <a:gd name="connsiteY52" fmla="*/ 638953 h 1065872"/>
                  <a:gd name="connsiteX53" fmla="*/ 846227 w 1127639"/>
                  <a:gd name="connsiteY53" fmla="*/ 658003 h 1065872"/>
                  <a:gd name="connsiteX54" fmla="*/ 801777 w 1127639"/>
                  <a:gd name="connsiteY54" fmla="*/ 683403 h 1065872"/>
                  <a:gd name="connsiteX55" fmla="*/ 763677 w 1127639"/>
                  <a:gd name="connsiteY55" fmla="*/ 696103 h 1065872"/>
                  <a:gd name="connsiteX56" fmla="*/ 706527 w 1127639"/>
                  <a:gd name="connsiteY56" fmla="*/ 715153 h 1065872"/>
                  <a:gd name="connsiteX57" fmla="*/ 731927 w 1127639"/>
                  <a:gd name="connsiteY57" fmla="*/ 759603 h 1065872"/>
                  <a:gd name="connsiteX58" fmla="*/ 750977 w 1127639"/>
                  <a:gd name="connsiteY58" fmla="*/ 772303 h 1065872"/>
                  <a:gd name="connsiteX59" fmla="*/ 757327 w 1127639"/>
                  <a:gd name="connsiteY59" fmla="*/ 791353 h 1065872"/>
                  <a:gd name="connsiteX60" fmla="*/ 684302 w 1127639"/>
                  <a:gd name="connsiteY60" fmla="*/ 773891 h 1065872"/>
                  <a:gd name="connsiteX61" fmla="*/ 646202 w 1127639"/>
                  <a:gd name="connsiteY61" fmla="*/ 762778 h 1065872"/>
                  <a:gd name="connsiteX62" fmla="*/ 620802 w 1127639"/>
                  <a:gd name="connsiteY62" fmla="*/ 810403 h 1065872"/>
                  <a:gd name="connsiteX63" fmla="*/ 677952 w 1127639"/>
                  <a:gd name="connsiteY63" fmla="*/ 900890 h 1065872"/>
                  <a:gd name="connsiteX64" fmla="*/ 594987 w 1127639"/>
                  <a:gd name="connsiteY64" fmla="*/ 881358 h 1065872"/>
                  <a:gd name="connsiteX65" fmla="*/ 574765 w 1127639"/>
                  <a:gd name="connsiteY65" fmla="*/ 853265 h 1065872"/>
                  <a:gd name="connsiteX66" fmla="*/ 543015 w 1127639"/>
                  <a:gd name="connsiteY66" fmla="*/ 818340 h 1065872"/>
                  <a:gd name="connsiteX67" fmla="*/ 516027 w 1127639"/>
                  <a:gd name="connsiteY67" fmla="*/ 804053 h 1065872"/>
                  <a:gd name="connsiteX68" fmla="*/ 496977 w 1127639"/>
                  <a:gd name="connsiteY68" fmla="*/ 835803 h 1065872"/>
                  <a:gd name="connsiteX69" fmla="*/ 495390 w 1127639"/>
                  <a:gd name="connsiteY69" fmla="*/ 891365 h 1065872"/>
                  <a:gd name="connsiteX70" fmla="*/ 449352 w 1127639"/>
                  <a:gd name="connsiteY70" fmla="*/ 861203 h 1065872"/>
                  <a:gd name="connsiteX71" fmla="*/ 450940 w 1127639"/>
                  <a:gd name="connsiteY71" fmla="*/ 935816 h 1065872"/>
                  <a:gd name="connsiteX72" fmla="*/ 398552 w 1127639"/>
                  <a:gd name="connsiteY72" fmla="*/ 956453 h 1065872"/>
                  <a:gd name="connsiteX73" fmla="*/ 423952 w 1127639"/>
                  <a:gd name="connsiteY73" fmla="*/ 1062816 h 1065872"/>
                  <a:gd name="connsiteX74" fmla="*/ 354102 w 1127639"/>
                  <a:gd name="connsiteY74" fmla="*/ 921528 h 1065872"/>
                  <a:gd name="connsiteX75" fmla="*/ 369977 w 1127639"/>
                  <a:gd name="connsiteY75" fmla="*/ 988203 h 1065872"/>
                  <a:gd name="connsiteX76" fmla="*/ 363627 w 1127639"/>
                  <a:gd name="connsiteY76" fmla="*/ 864378 h 1065872"/>
                  <a:gd name="connsiteX77" fmla="*/ 373152 w 1127639"/>
                  <a:gd name="connsiteY77" fmla="*/ 818340 h 1065872"/>
                  <a:gd name="connsiteX78" fmla="*/ 371564 w 1127639"/>
                  <a:gd name="connsiteY78" fmla="*/ 764366 h 1065872"/>
                  <a:gd name="connsiteX79" fmla="*/ 366802 w 1127639"/>
                  <a:gd name="connsiteY79" fmla="*/ 708803 h 1065872"/>
                  <a:gd name="connsiteX80" fmla="*/ 341403 w 1127639"/>
                  <a:gd name="connsiteY80" fmla="*/ 708803 h 1065872"/>
                  <a:gd name="connsiteX81" fmla="*/ 301715 w 1127639"/>
                  <a:gd name="connsiteY81" fmla="*/ 745316 h 1065872"/>
                  <a:gd name="connsiteX82" fmla="*/ 279489 w 1127639"/>
                  <a:gd name="connsiteY82" fmla="*/ 773890 h 1065872"/>
                  <a:gd name="connsiteX83" fmla="*/ 271552 w 1127639"/>
                  <a:gd name="connsiteY83" fmla="*/ 815166 h 1065872"/>
                  <a:gd name="connsiteX84" fmla="*/ 244565 w 1127639"/>
                  <a:gd name="connsiteY84" fmla="*/ 811991 h 1065872"/>
                  <a:gd name="connsiteX85" fmla="*/ 231864 w 1127639"/>
                  <a:gd name="connsiteY85" fmla="*/ 738965 h 1065872"/>
                  <a:gd name="connsiteX86" fmla="*/ 200114 w 1127639"/>
                  <a:gd name="connsiteY86" fmla="*/ 761191 h 1065872"/>
                  <a:gd name="connsiteX87" fmla="*/ 166777 w 1127639"/>
                  <a:gd name="connsiteY87" fmla="*/ 785003 h 1065872"/>
                  <a:gd name="connsiteX88" fmla="*/ 147727 w 1127639"/>
                  <a:gd name="connsiteY88" fmla="*/ 778653 h 1065872"/>
                  <a:gd name="connsiteX89" fmla="*/ 109627 w 1127639"/>
                  <a:gd name="connsiteY89" fmla="*/ 791353 h 1065872"/>
                  <a:gd name="connsiteX90" fmla="*/ 77877 w 1127639"/>
                  <a:gd name="connsiteY90" fmla="*/ 823103 h 1065872"/>
                  <a:gd name="connsiteX91" fmla="*/ 39777 w 1127639"/>
                  <a:gd name="connsiteY91" fmla="*/ 816753 h 1065872"/>
                  <a:gd name="connsiteX92" fmla="*/ 20727 w 1127639"/>
                  <a:gd name="connsiteY92" fmla="*/ 810403 h 1065872"/>
                  <a:gd name="connsiteX93" fmla="*/ 14377 w 1127639"/>
                  <a:gd name="connsiteY93" fmla="*/ 791353 h 1065872"/>
                  <a:gd name="connsiteX94" fmla="*/ 8027 w 1127639"/>
                  <a:gd name="connsiteY94" fmla="*/ 721503 h 1065872"/>
                  <a:gd name="connsiteX95" fmla="*/ 14377 w 1127639"/>
                  <a:gd name="connsiteY95" fmla="*/ 683403 h 1065872"/>
                  <a:gd name="connsiteX0" fmla="*/ 14377 w 1127639"/>
                  <a:gd name="connsiteY0" fmla="*/ 683403 h 1079886"/>
                  <a:gd name="connsiteX1" fmla="*/ 14377 w 1127639"/>
                  <a:gd name="connsiteY1" fmla="*/ 683403 h 1079886"/>
                  <a:gd name="connsiteX2" fmla="*/ 71527 w 1127639"/>
                  <a:gd name="connsiteY2" fmla="*/ 689753 h 1079886"/>
                  <a:gd name="connsiteX3" fmla="*/ 128677 w 1127639"/>
                  <a:gd name="connsiteY3" fmla="*/ 715153 h 1079886"/>
                  <a:gd name="connsiteX4" fmla="*/ 147727 w 1127639"/>
                  <a:gd name="connsiteY4" fmla="*/ 721503 h 1079886"/>
                  <a:gd name="connsiteX5" fmla="*/ 192177 w 1127639"/>
                  <a:gd name="connsiteY5" fmla="*/ 664353 h 1079886"/>
                  <a:gd name="connsiteX6" fmla="*/ 198527 w 1127639"/>
                  <a:gd name="connsiteY6" fmla="*/ 537353 h 1079886"/>
                  <a:gd name="connsiteX7" fmla="*/ 281077 w 1127639"/>
                  <a:gd name="connsiteY7" fmla="*/ 480203 h 1079886"/>
                  <a:gd name="connsiteX8" fmla="*/ 408077 w 1127639"/>
                  <a:gd name="connsiteY8" fmla="*/ 473853 h 1079886"/>
                  <a:gd name="connsiteX9" fmla="*/ 433477 w 1127639"/>
                  <a:gd name="connsiteY9" fmla="*/ 467503 h 1079886"/>
                  <a:gd name="connsiteX10" fmla="*/ 471577 w 1127639"/>
                  <a:gd name="connsiteY10" fmla="*/ 435753 h 1079886"/>
                  <a:gd name="connsiteX11" fmla="*/ 484277 w 1127639"/>
                  <a:gd name="connsiteY11" fmla="*/ 397653 h 1079886"/>
                  <a:gd name="connsiteX12" fmla="*/ 490627 w 1127639"/>
                  <a:gd name="connsiteY12" fmla="*/ 378603 h 1079886"/>
                  <a:gd name="connsiteX13" fmla="*/ 509677 w 1127639"/>
                  <a:gd name="connsiteY13" fmla="*/ 359553 h 1079886"/>
                  <a:gd name="connsiteX14" fmla="*/ 541427 w 1127639"/>
                  <a:gd name="connsiteY14" fmla="*/ 334153 h 1079886"/>
                  <a:gd name="connsiteX15" fmla="*/ 547777 w 1127639"/>
                  <a:gd name="connsiteY15" fmla="*/ 315103 h 1079886"/>
                  <a:gd name="connsiteX16" fmla="*/ 611277 w 1127639"/>
                  <a:gd name="connsiteY16" fmla="*/ 296053 h 1079886"/>
                  <a:gd name="connsiteX17" fmla="*/ 649377 w 1127639"/>
                  <a:gd name="connsiteY17" fmla="*/ 270653 h 1079886"/>
                  <a:gd name="connsiteX18" fmla="*/ 668427 w 1127639"/>
                  <a:gd name="connsiteY18" fmla="*/ 257953 h 1079886"/>
                  <a:gd name="connsiteX19" fmla="*/ 706527 w 1127639"/>
                  <a:gd name="connsiteY19" fmla="*/ 226203 h 1079886"/>
                  <a:gd name="connsiteX20" fmla="*/ 712877 w 1127639"/>
                  <a:gd name="connsiteY20" fmla="*/ 207153 h 1079886"/>
                  <a:gd name="connsiteX21" fmla="*/ 731927 w 1127639"/>
                  <a:gd name="connsiteY21" fmla="*/ 188103 h 1079886"/>
                  <a:gd name="connsiteX22" fmla="*/ 744627 w 1127639"/>
                  <a:gd name="connsiteY22" fmla="*/ 169053 h 1079886"/>
                  <a:gd name="connsiteX23" fmla="*/ 750977 w 1127639"/>
                  <a:gd name="connsiteY23" fmla="*/ 86503 h 1079886"/>
                  <a:gd name="connsiteX24" fmla="*/ 770027 w 1127639"/>
                  <a:gd name="connsiteY24" fmla="*/ 80153 h 1079886"/>
                  <a:gd name="connsiteX25" fmla="*/ 808127 w 1127639"/>
                  <a:gd name="connsiteY25" fmla="*/ 105553 h 1079886"/>
                  <a:gd name="connsiteX26" fmla="*/ 846227 w 1127639"/>
                  <a:gd name="connsiteY26" fmla="*/ 118253 h 1079886"/>
                  <a:gd name="connsiteX27" fmla="*/ 871627 w 1127639"/>
                  <a:gd name="connsiteY27" fmla="*/ 92853 h 1079886"/>
                  <a:gd name="connsiteX28" fmla="*/ 884327 w 1127639"/>
                  <a:gd name="connsiteY28" fmla="*/ 73803 h 1079886"/>
                  <a:gd name="connsiteX29" fmla="*/ 916077 w 1127639"/>
                  <a:gd name="connsiteY29" fmla="*/ 37290 h 1079886"/>
                  <a:gd name="connsiteX30" fmla="*/ 931952 w 1127639"/>
                  <a:gd name="connsiteY30" fmla="*/ 38878 h 1079886"/>
                  <a:gd name="connsiteX31" fmla="*/ 946239 w 1127639"/>
                  <a:gd name="connsiteY31" fmla="*/ 46816 h 1079886"/>
                  <a:gd name="connsiteX32" fmla="*/ 974815 w 1127639"/>
                  <a:gd name="connsiteY32" fmla="*/ 21415 h 1079886"/>
                  <a:gd name="connsiteX33" fmla="*/ 1025614 w 1127639"/>
                  <a:gd name="connsiteY33" fmla="*/ 7128 h 1079886"/>
                  <a:gd name="connsiteX34" fmla="*/ 1074826 w 1127639"/>
                  <a:gd name="connsiteY34" fmla="*/ 3953 h 1079886"/>
                  <a:gd name="connsiteX35" fmla="*/ 1085939 w 1127639"/>
                  <a:gd name="connsiteY35" fmla="*/ 62689 h 1079886"/>
                  <a:gd name="connsiteX36" fmla="*/ 1109753 w 1127639"/>
                  <a:gd name="connsiteY36" fmla="*/ 99203 h 1079886"/>
                  <a:gd name="connsiteX37" fmla="*/ 1117691 w 1127639"/>
                  <a:gd name="connsiteY37" fmla="*/ 150002 h 1079886"/>
                  <a:gd name="connsiteX38" fmla="*/ 1120865 w 1127639"/>
                  <a:gd name="connsiteY38" fmla="*/ 188103 h 1079886"/>
                  <a:gd name="connsiteX39" fmla="*/ 1125626 w 1127639"/>
                  <a:gd name="connsiteY39" fmla="*/ 208741 h 1079886"/>
                  <a:gd name="connsiteX40" fmla="*/ 1084351 w 1127639"/>
                  <a:gd name="connsiteY40" fmla="*/ 216678 h 1079886"/>
                  <a:gd name="connsiteX41" fmla="*/ 1047839 w 1127639"/>
                  <a:gd name="connsiteY41" fmla="*/ 243665 h 1079886"/>
                  <a:gd name="connsiteX42" fmla="*/ 1038314 w 1127639"/>
                  <a:gd name="connsiteY42" fmla="*/ 294466 h 1079886"/>
                  <a:gd name="connsiteX43" fmla="*/ 1054190 w 1127639"/>
                  <a:gd name="connsiteY43" fmla="*/ 353203 h 1079886"/>
                  <a:gd name="connsiteX44" fmla="*/ 1014502 w 1127639"/>
                  <a:gd name="connsiteY44" fmla="*/ 373841 h 1079886"/>
                  <a:gd name="connsiteX45" fmla="*/ 998627 w 1127639"/>
                  <a:gd name="connsiteY45" fmla="*/ 396065 h 1079886"/>
                  <a:gd name="connsiteX46" fmla="*/ 998627 w 1127639"/>
                  <a:gd name="connsiteY46" fmla="*/ 448453 h 1079886"/>
                  <a:gd name="connsiteX47" fmla="*/ 985927 w 1127639"/>
                  <a:gd name="connsiteY47" fmla="*/ 467503 h 1079886"/>
                  <a:gd name="connsiteX48" fmla="*/ 966877 w 1127639"/>
                  <a:gd name="connsiteY48" fmla="*/ 505603 h 1079886"/>
                  <a:gd name="connsiteX49" fmla="*/ 947827 w 1127639"/>
                  <a:gd name="connsiteY49" fmla="*/ 518303 h 1079886"/>
                  <a:gd name="connsiteX50" fmla="*/ 903377 w 1127639"/>
                  <a:gd name="connsiteY50" fmla="*/ 594503 h 1079886"/>
                  <a:gd name="connsiteX51" fmla="*/ 877977 w 1127639"/>
                  <a:gd name="connsiteY51" fmla="*/ 600853 h 1079886"/>
                  <a:gd name="connsiteX52" fmla="*/ 865277 w 1127639"/>
                  <a:gd name="connsiteY52" fmla="*/ 638953 h 1079886"/>
                  <a:gd name="connsiteX53" fmla="*/ 846227 w 1127639"/>
                  <a:gd name="connsiteY53" fmla="*/ 658003 h 1079886"/>
                  <a:gd name="connsiteX54" fmla="*/ 801777 w 1127639"/>
                  <a:gd name="connsiteY54" fmla="*/ 683403 h 1079886"/>
                  <a:gd name="connsiteX55" fmla="*/ 763677 w 1127639"/>
                  <a:gd name="connsiteY55" fmla="*/ 696103 h 1079886"/>
                  <a:gd name="connsiteX56" fmla="*/ 706527 w 1127639"/>
                  <a:gd name="connsiteY56" fmla="*/ 715153 h 1079886"/>
                  <a:gd name="connsiteX57" fmla="*/ 731927 w 1127639"/>
                  <a:gd name="connsiteY57" fmla="*/ 759603 h 1079886"/>
                  <a:gd name="connsiteX58" fmla="*/ 750977 w 1127639"/>
                  <a:gd name="connsiteY58" fmla="*/ 772303 h 1079886"/>
                  <a:gd name="connsiteX59" fmla="*/ 757327 w 1127639"/>
                  <a:gd name="connsiteY59" fmla="*/ 791353 h 1079886"/>
                  <a:gd name="connsiteX60" fmla="*/ 684302 w 1127639"/>
                  <a:gd name="connsiteY60" fmla="*/ 773891 h 1079886"/>
                  <a:gd name="connsiteX61" fmla="*/ 646202 w 1127639"/>
                  <a:gd name="connsiteY61" fmla="*/ 762778 h 1079886"/>
                  <a:gd name="connsiteX62" fmla="*/ 620802 w 1127639"/>
                  <a:gd name="connsiteY62" fmla="*/ 810403 h 1079886"/>
                  <a:gd name="connsiteX63" fmla="*/ 677952 w 1127639"/>
                  <a:gd name="connsiteY63" fmla="*/ 900890 h 1079886"/>
                  <a:gd name="connsiteX64" fmla="*/ 594987 w 1127639"/>
                  <a:gd name="connsiteY64" fmla="*/ 881358 h 1079886"/>
                  <a:gd name="connsiteX65" fmla="*/ 574765 w 1127639"/>
                  <a:gd name="connsiteY65" fmla="*/ 853265 h 1079886"/>
                  <a:gd name="connsiteX66" fmla="*/ 543015 w 1127639"/>
                  <a:gd name="connsiteY66" fmla="*/ 818340 h 1079886"/>
                  <a:gd name="connsiteX67" fmla="*/ 516027 w 1127639"/>
                  <a:gd name="connsiteY67" fmla="*/ 804053 h 1079886"/>
                  <a:gd name="connsiteX68" fmla="*/ 496977 w 1127639"/>
                  <a:gd name="connsiteY68" fmla="*/ 835803 h 1079886"/>
                  <a:gd name="connsiteX69" fmla="*/ 495390 w 1127639"/>
                  <a:gd name="connsiteY69" fmla="*/ 891365 h 1079886"/>
                  <a:gd name="connsiteX70" fmla="*/ 449352 w 1127639"/>
                  <a:gd name="connsiteY70" fmla="*/ 861203 h 1079886"/>
                  <a:gd name="connsiteX71" fmla="*/ 450940 w 1127639"/>
                  <a:gd name="connsiteY71" fmla="*/ 935816 h 1079886"/>
                  <a:gd name="connsiteX72" fmla="*/ 398552 w 1127639"/>
                  <a:gd name="connsiteY72" fmla="*/ 956453 h 1079886"/>
                  <a:gd name="connsiteX73" fmla="*/ 423952 w 1127639"/>
                  <a:gd name="connsiteY73" fmla="*/ 1062816 h 1079886"/>
                  <a:gd name="connsiteX74" fmla="*/ 273139 w 1127639"/>
                  <a:gd name="connsiteY74" fmla="*/ 1067578 h 1079886"/>
                  <a:gd name="connsiteX75" fmla="*/ 369977 w 1127639"/>
                  <a:gd name="connsiteY75" fmla="*/ 988203 h 1079886"/>
                  <a:gd name="connsiteX76" fmla="*/ 363627 w 1127639"/>
                  <a:gd name="connsiteY76" fmla="*/ 864378 h 1079886"/>
                  <a:gd name="connsiteX77" fmla="*/ 373152 w 1127639"/>
                  <a:gd name="connsiteY77" fmla="*/ 818340 h 1079886"/>
                  <a:gd name="connsiteX78" fmla="*/ 371564 w 1127639"/>
                  <a:gd name="connsiteY78" fmla="*/ 764366 h 1079886"/>
                  <a:gd name="connsiteX79" fmla="*/ 366802 w 1127639"/>
                  <a:gd name="connsiteY79" fmla="*/ 708803 h 1079886"/>
                  <a:gd name="connsiteX80" fmla="*/ 341403 w 1127639"/>
                  <a:gd name="connsiteY80" fmla="*/ 708803 h 1079886"/>
                  <a:gd name="connsiteX81" fmla="*/ 301715 w 1127639"/>
                  <a:gd name="connsiteY81" fmla="*/ 745316 h 1079886"/>
                  <a:gd name="connsiteX82" fmla="*/ 279489 w 1127639"/>
                  <a:gd name="connsiteY82" fmla="*/ 773890 h 1079886"/>
                  <a:gd name="connsiteX83" fmla="*/ 271552 w 1127639"/>
                  <a:gd name="connsiteY83" fmla="*/ 815166 h 1079886"/>
                  <a:gd name="connsiteX84" fmla="*/ 244565 w 1127639"/>
                  <a:gd name="connsiteY84" fmla="*/ 811991 h 1079886"/>
                  <a:gd name="connsiteX85" fmla="*/ 231864 w 1127639"/>
                  <a:gd name="connsiteY85" fmla="*/ 738965 h 1079886"/>
                  <a:gd name="connsiteX86" fmla="*/ 200114 w 1127639"/>
                  <a:gd name="connsiteY86" fmla="*/ 761191 h 1079886"/>
                  <a:gd name="connsiteX87" fmla="*/ 166777 w 1127639"/>
                  <a:gd name="connsiteY87" fmla="*/ 785003 h 1079886"/>
                  <a:gd name="connsiteX88" fmla="*/ 147727 w 1127639"/>
                  <a:gd name="connsiteY88" fmla="*/ 778653 h 1079886"/>
                  <a:gd name="connsiteX89" fmla="*/ 109627 w 1127639"/>
                  <a:gd name="connsiteY89" fmla="*/ 791353 h 1079886"/>
                  <a:gd name="connsiteX90" fmla="*/ 77877 w 1127639"/>
                  <a:gd name="connsiteY90" fmla="*/ 823103 h 1079886"/>
                  <a:gd name="connsiteX91" fmla="*/ 39777 w 1127639"/>
                  <a:gd name="connsiteY91" fmla="*/ 816753 h 1079886"/>
                  <a:gd name="connsiteX92" fmla="*/ 20727 w 1127639"/>
                  <a:gd name="connsiteY92" fmla="*/ 810403 h 1079886"/>
                  <a:gd name="connsiteX93" fmla="*/ 14377 w 1127639"/>
                  <a:gd name="connsiteY93" fmla="*/ 791353 h 1079886"/>
                  <a:gd name="connsiteX94" fmla="*/ 8027 w 1127639"/>
                  <a:gd name="connsiteY94" fmla="*/ 721503 h 1079886"/>
                  <a:gd name="connsiteX95" fmla="*/ 14377 w 1127639"/>
                  <a:gd name="connsiteY95" fmla="*/ 683403 h 1079886"/>
                  <a:gd name="connsiteX0" fmla="*/ 14377 w 1127639"/>
                  <a:gd name="connsiteY0" fmla="*/ 683403 h 1084715"/>
                  <a:gd name="connsiteX1" fmla="*/ 14377 w 1127639"/>
                  <a:gd name="connsiteY1" fmla="*/ 683403 h 1084715"/>
                  <a:gd name="connsiteX2" fmla="*/ 71527 w 1127639"/>
                  <a:gd name="connsiteY2" fmla="*/ 689753 h 1084715"/>
                  <a:gd name="connsiteX3" fmla="*/ 128677 w 1127639"/>
                  <a:gd name="connsiteY3" fmla="*/ 715153 h 1084715"/>
                  <a:gd name="connsiteX4" fmla="*/ 147727 w 1127639"/>
                  <a:gd name="connsiteY4" fmla="*/ 721503 h 1084715"/>
                  <a:gd name="connsiteX5" fmla="*/ 192177 w 1127639"/>
                  <a:gd name="connsiteY5" fmla="*/ 664353 h 1084715"/>
                  <a:gd name="connsiteX6" fmla="*/ 198527 w 1127639"/>
                  <a:gd name="connsiteY6" fmla="*/ 537353 h 1084715"/>
                  <a:gd name="connsiteX7" fmla="*/ 281077 w 1127639"/>
                  <a:gd name="connsiteY7" fmla="*/ 480203 h 1084715"/>
                  <a:gd name="connsiteX8" fmla="*/ 408077 w 1127639"/>
                  <a:gd name="connsiteY8" fmla="*/ 473853 h 1084715"/>
                  <a:gd name="connsiteX9" fmla="*/ 433477 w 1127639"/>
                  <a:gd name="connsiteY9" fmla="*/ 467503 h 1084715"/>
                  <a:gd name="connsiteX10" fmla="*/ 471577 w 1127639"/>
                  <a:gd name="connsiteY10" fmla="*/ 435753 h 1084715"/>
                  <a:gd name="connsiteX11" fmla="*/ 484277 w 1127639"/>
                  <a:gd name="connsiteY11" fmla="*/ 397653 h 1084715"/>
                  <a:gd name="connsiteX12" fmla="*/ 490627 w 1127639"/>
                  <a:gd name="connsiteY12" fmla="*/ 378603 h 1084715"/>
                  <a:gd name="connsiteX13" fmla="*/ 509677 w 1127639"/>
                  <a:gd name="connsiteY13" fmla="*/ 359553 h 1084715"/>
                  <a:gd name="connsiteX14" fmla="*/ 541427 w 1127639"/>
                  <a:gd name="connsiteY14" fmla="*/ 334153 h 1084715"/>
                  <a:gd name="connsiteX15" fmla="*/ 547777 w 1127639"/>
                  <a:gd name="connsiteY15" fmla="*/ 315103 h 1084715"/>
                  <a:gd name="connsiteX16" fmla="*/ 611277 w 1127639"/>
                  <a:gd name="connsiteY16" fmla="*/ 296053 h 1084715"/>
                  <a:gd name="connsiteX17" fmla="*/ 649377 w 1127639"/>
                  <a:gd name="connsiteY17" fmla="*/ 270653 h 1084715"/>
                  <a:gd name="connsiteX18" fmla="*/ 668427 w 1127639"/>
                  <a:gd name="connsiteY18" fmla="*/ 257953 h 1084715"/>
                  <a:gd name="connsiteX19" fmla="*/ 706527 w 1127639"/>
                  <a:gd name="connsiteY19" fmla="*/ 226203 h 1084715"/>
                  <a:gd name="connsiteX20" fmla="*/ 712877 w 1127639"/>
                  <a:gd name="connsiteY20" fmla="*/ 207153 h 1084715"/>
                  <a:gd name="connsiteX21" fmla="*/ 731927 w 1127639"/>
                  <a:gd name="connsiteY21" fmla="*/ 188103 h 1084715"/>
                  <a:gd name="connsiteX22" fmla="*/ 744627 w 1127639"/>
                  <a:gd name="connsiteY22" fmla="*/ 169053 h 1084715"/>
                  <a:gd name="connsiteX23" fmla="*/ 750977 w 1127639"/>
                  <a:gd name="connsiteY23" fmla="*/ 86503 h 1084715"/>
                  <a:gd name="connsiteX24" fmla="*/ 770027 w 1127639"/>
                  <a:gd name="connsiteY24" fmla="*/ 80153 h 1084715"/>
                  <a:gd name="connsiteX25" fmla="*/ 808127 w 1127639"/>
                  <a:gd name="connsiteY25" fmla="*/ 105553 h 1084715"/>
                  <a:gd name="connsiteX26" fmla="*/ 846227 w 1127639"/>
                  <a:gd name="connsiteY26" fmla="*/ 118253 h 1084715"/>
                  <a:gd name="connsiteX27" fmla="*/ 871627 w 1127639"/>
                  <a:gd name="connsiteY27" fmla="*/ 92853 h 1084715"/>
                  <a:gd name="connsiteX28" fmla="*/ 884327 w 1127639"/>
                  <a:gd name="connsiteY28" fmla="*/ 73803 h 1084715"/>
                  <a:gd name="connsiteX29" fmla="*/ 916077 w 1127639"/>
                  <a:gd name="connsiteY29" fmla="*/ 37290 h 1084715"/>
                  <a:gd name="connsiteX30" fmla="*/ 931952 w 1127639"/>
                  <a:gd name="connsiteY30" fmla="*/ 38878 h 1084715"/>
                  <a:gd name="connsiteX31" fmla="*/ 946239 w 1127639"/>
                  <a:gd name="connsiteY31" fmla="*/ 46816 h 1084715"/>
                  <a:gd name="connsiteX32" fmla="*/ 974815 w 1127639"/>
                  <a:gd name="connsiteY32" fmla="*/ 21415 h 1084715"/>
                  <a:gd name="connsiteX33" fmla="*/ 1025614 w 1127639"/>
                  <a:gd name="connsiteY33" fmla="*/ 7128 h 1084715"/>
                  <a:gd name="connsiteX34" fmla="*/ 1074826 w 1127639"/>
                  <a:gd name="connsiteY34" fmla="*/ 3953 h 1084715"/>
                  <a:gd name="connsiteX35" fmla="*/ 1085939 w 1127639"/>
                  <a:gd name="connsiteY35" fmla="*/ 62689 h 1084715"/>
                  <a:gd name="connsiteX36" fmla="*/ 1109753 w 1127639"/>
                  <a:gd name="connsiteY36" fmla="*/ 99203 h 1084715"/>
                  <a:gd name="connsiteX37" fmla="*/ 1117691 w 1127639"/>
                  <a:gd name="connsiteY37" fmla="*/ 150002 h 1084715"/>
                  <a:gd name="connsiteX38" fmla="*/ 1120865 w 1127639"/>
                  <a:gd name="connsiteY38" fmla="*/ 188103 h 1084715"/>
                  <a:gd name="connsiteX39" fmla="*/ 1125626 w 1127639"/>
                  <a:gd name="connsiteY39" fmla="*/ 208741 h 1084715"/>
                  <a:gd name="connsiteX40" fmla="*/ 1084351 w 1127639"/>
                  <a:gd name="connsiteY40" fmla="*/ 216678 h 1084715"/>
                  <a:gd name="connsiteX41" fmla="*/ 1047839 w 1127639"/>
                  <a:gd name="connsiteY41" fmla="*/ 243665 h 1084715"/>
                  <a:gd name="connsiteX42" fmla="*/ 1038314 w 1127639"/>
                  <a:gd name="connsiteY42" fmla="*/ 294466 h 1084715"/>
                  <a:gd name="connsiteX43" fmla="*/ 1054190 w 1127639"/>
                  <a:gd name="connsiteY43" fmla="*/ 353203 h 1084715"/>
                  <a:gd name="connsiteX44" fmla="*/ 1014502 w 1127639"/>
                  <a:gd name="connsiteY44" fmla="*/ 373841 h 1084715"/>
                  <a:gd name="connsiteX45" fmla="*/ 998627 w 1127639"/>
                  <a:gd name="connsiteY45" fmla="*/ 396065 h 1084715"/>
                  <a:gd name="connsiteX46" fmla="*/ 998627 w 1127639"/>
                  <a:gd name="connsiteY46" fmla="*/ 448453 h 1084715"/>
                  <a:gd name="connsiteX47" fmla="*/ 985927 w 1127639"/>
                  <a:gd name="connsiteY47" fmla="*/ 467503 h 1084715"/>
                  <a:gd name="connsiteX48" fmla="*/ 966877 w 1127639"/>
                  <a:gd name="connsiteY48" fmla="*/ 505603 h 1084715"/>
                  <a:gd name="connsiteX49" fmla="*/ 947827 w 1127639"/>
                  <a:gd name="connsiteY49" fmla="*/ 518303 h 1084715"/>
                  <a:gd name="connsiteX50" fmla="*/ 903377 w 1127639"/>
                  <a:gd name="connsiteY50" fmla="*/ 594503 h 1084715"/>
                  <a:gd name="connsiteX51" fmla="*/ 877977 w 1127639"/>
                  <a:gd name="connsiteY51" fmla="*/ 600853 h 1084715"/>
                  <a:gd name="connsiteX52" fmla="*/ 865277 w 1127639"/>
                  <a:gd name="connsiteY52" fmla="*/ 638953 h 1084715"/>
                  <a:gd name="connsiteX53" fmla="*/ 846227 w 1127639"/>
                  <a:gd name="connsiteY53" fmla="*/ 658003 h 1084715"/>
                  <a:gd name="connsiteX54" fmla="*/ 801777 w 1127639"/>
                  <a:gd name="connsiteY54" fmla="*/ 683403 h 1084715"/>
                  <a:gd name="connsiteX55" fmla="*/ 763677 w 1127639"/>
                  <a:gd name="connsiteY55" fmla="*/ 696103 h 1084715"/>
                  <a:gd name="connsiteX56" fmla="*/ 706527 w 1127639"/>
                  <a:gd name="connsiteY56" fmla="*/ 715153 h 1084715"/>
                  <a:gd name="connsiteX57" fmla="*/ 731927 w 1127639"/>
                  <a:gd name="connsiteY57" fmla="*/ 759603 h 1084715"/>
                  <a:gd name="connsiteX58" fmla="*/ 750977 w 1127639"/>
                  <a:gd name="connsiteY58" fmla="*/ 772303 h 1084715"/>
                  <a:gd name="connsiteX59" fmla="*/ 757327 w 1127639"/>
                  <a:gd name="connsiteY59" fmla="*/ 791353 h 1084715"/>
                  <a:gd name="connsiteX60" fmla="*/ 684302 w 1127639"/>
                  <a:gd name="connsiteY60" fmla="*/ 773891 h 1084715"/>
                  <a:gd name="connsiteX61" fmla="*/ 646202 w 1127639"/>
                  <a:gd name="connsiteY61" fmla="*/ 762778 h 1084715"/>
                  <a:gd name="connsiteX62" fmla="*/ 620802 w 1127639"/>
                  <a:gd name="connsiteY62" fmla="*/ 810403 h 1084715"/>
                  <a:gd name="connsiteX63" fmla="*/ 677952 w 1127639"/>
                  <a:gd name="connsiteY63" fmla="*/ 900890 h 1084715"/>
                  <a:gd name="connsiteX64" fmla="*/ 594987 w 1127639"/>
                  <a:gd name="connsiteY64" fmla="*/ 881358 h 1084715"/>
                  <a:gd name="connsiteX65" fmla="*/ 574765 w 1127639"/>
                  <a:gd name="connsiteY65" fmla="*/ 853265 h 1084715"/>
                  <a:gd name="connsiteX66" fmla="*/ 543015 w 1127639"/>
                  <a:gd name="connsiteY66" fmla="*/ 818340 h 1084715"/>
                  <a:gd name="connsiteX67" fmla="*/ 516027 w 1127639"/>
                  <a:gd name="connsiteY67" fmla="*/ 804053 h 1084715"/>
                  <a:gd name="connsiteX68" fmla="*/ 496977 w 1127639"/>
                  <a:gd name="connsiteY68" fmla="*/ 835803 h 1084715"/>
                  <a:gd name="connsiteX69" fmla="*/ 495390 w 1127639"/>
                  <a:gd name="connsiteY69" fmla="*/ 891365 h 1084715"/>
                  <a:gd name="connsiteX70" fmla="*/ 449352 w 1127639"/>
                  <a:gd name="connsiteY70" fmla="*/ 861203 h 1084715"/>
                  <a:gd name="connsiteX71" fmla="*/ 450940 w 1127639"/>
                  <a:gd name="connsiteY71" fmla="*/ 935816 h 1084715"/>
                  <a:gd name="connsiteX72" fmla="*/ 398552 w 1127639"/>
                  <a:gd name="connsiteY72" fmla="*/ 956453 h 1084715"/>
                  <a:gd name="connsiteX73" fmla="*/ 423952 w 1127639"/>
                  <a:gd name="connsiteY73" fmla="*/ 1062816 h 1084715"/>
                  <a:gd name="connsiteX74" fmla="*/ 273139 w 1127639"/>
                  <a:gd name="connsiteY74" fmla="*/ 1067578 h 1084715"/>
                  <a:gd name="connsiteX75" fmla="*/ 352514 w 1127639"/>
                  <a:gd name="connsiteY75" fmla="*/ 912003 h 1084715"/>
                  <a:gd name="connsiteX76" fmla="*/ 363627 w 1127639"/>
                  <a:gd name="connsiteY76" fmla="*/ 864378 h 1084715"/>
                  <a:gd name="connsiteX77" fmla="*/ 373152 w 1127639"/>
                  <a:gd name="connsiteY77" fmla="*/ 818340 h 1084715"/>
                  <a:gd name="connsiteX78" fmla="*/ 371564 w 1127639"/>
                  <a:gd name="connsiteY78" fmla="*/ 764366 h 1084715"/>
                  <a:gd name="connsiteX79" fmla="*/ 366802 w 1127639"/>
                  <a:gd name="connsiteY79" fmla="*/ 708803 h 1084715"/>
                  <a:gd name="connsiteX80" fmla="*/ 341403 w 1127639"/>
                  <a:gd name="connsiteY80" fmla="*/ 708803 h 1084715"/>
                  <a:gd name="connsiteX81" fmla="*/ 301715 w 1127639"/>
                  <a:gd name="connsiteY81" fmla="*/ 745316 h 1084715"/>
                  <a:gd name="connsiteX82" fmla="*/ 279489 w 1127639"/>
                  <a:gd name="connsiteY82" fmla="*/ 773890 h 1084715"/>
                  <a:gd name="connsiteX83" fmla="*/ 271552 w 1127639"/>
                  <a:gd name="connsiteY83" fmla="*/ 815166 h 1084715"/>
                  <a:gd name="connsiteX84" fmla="*/ 244565 w 1127639"/>
                  <a:gd name="connsiteY84" fmla="*/ 811991 h 1084715"/>
                  <a:gd name="connsiteX85" fmla="*/ 231864 w 1127639"/>
                  <a:gd name="connsiteY85" fmla="*/ 738965 h 1084715"/>
                  <a:gd name="connsiteX86" fmla="*/ 200114 w 1127639"/>
                  <a:gd name="connsiteY86" fmla="*/ 761191 h 1084715"/>
                  <a:gd name="connsiteX87" fmla="*/ 166777 w 1127639"/>
                  <a:gd name="connsiteY87" fmla="*/ 785003 h 1084715"/>
                  <a:gd name="connsiteX88" fmla="*/ 147727 w 1127639"/>
                  <a:gd name="connsiteY88" fmla="*/ 778653 h 1084715"/>
                  <a:gd name="connsiteX89" fmla="*/ 109627 w 1127639"/>
                  <a:gd name="connsiteY89" fmla="*/ 791353 h 1084715"/>
                  <a:gd name="connsiteX90" fmla="*/ 77877 w 1127639"/>
                  <a:gd name="connsiteY90" fmla="*/ 823103 h 1084715"/>
                  <a:gd name="connsiteX91" fmla="*/ 39777 w 1127639"/>
                  <a:gd name="connsiteY91" fmla="*/ 816753 h 1084715"/>
                  <a:gd name="connsiteX92" fmla="*/ 20727 w 1127639"/>
                  <a:gd name="connsiteY92" fmla="*/ 810403 h 1084715"/>
                  <a:gd name="connsiteX93" fmla="*/ 14377 w 1127639"/>
                  <a:gd name="connsiteY93" fmla="*/ 791353 h 1084715"/>
                  <a:gd name="connsiteX94" fmla="*/ 8027 w 1127639"/>
                  <a:gd name="connsiteY94" fmla="*/ 721503 h 1084715"/>
                  <a:gd name="connsiteX95" fmla="*/ 14377 w 1127639"/>
                  <a:gd name="connsiteY95" fmla="*/ 683403 h 1084715"/>
                  <a:gd name="connsiteX0" fmla="*/ 14377 w 1127639"/>
                  <a:gd name="connsiteY0" fmla="*/ 683403 h 1066952"/>
                  <a:gd name="connsiteX1" fmla="*/ 14377 w 1127639"/>
                  <a:gd name="connsiteY1" fmla="*/ 683403 h 1066952"/>
                  <a:gd name="connsiteX2" fmla="*/ 71527 w 1127639"/>
                  <a:gd name="connsiteY2" fmla="*/ 689753 h 1066952"/>
                  <a:gd name="connsiteX3" fmla="*/ 128677 w 1127639"/>
                  <a:gd name="connsiteY3" fmla="*/ 715153 h 1066952"/>
                  <a:gd name="connsiteX4" fmla="*/ 147727 w 1127639"/>
                  <a:gd name="connsiteY4" fmla="*/ 721503 h 1066952"/>
                  <a:gd name="connsiteX5" fmla="*/ 192177 w 1127639"/>
                  <a:gd name="connsiteY5" fmla="*/ 664353 h 1066952"/>
                  <a:gd name="connsiteX6" fmla="*/ 198527 w 1127639"/>
                  <a:gd name="connsiteY6" fmla="*/ 537353 h 1066952"/>
                  <a:gd name="connsiteX7" fmla="*/ 281077 w 1127639"/>
                  <a:gd name="connsiteY7" fmla="*/ 480203 h 1066952"/>
                  <a:gd name="connsiteX8" fmla="*/ 408077 w 1127639"/>
                  <a:gd name="connsiteY8" fmla="*/ 473853 h 1066952"/>
                  <a:gd name="connsiteX9" fmla="*/ 433477 w 1127639"/>
                  <a:gd name="connsiteY9" fmla="*/ 467503 h 1066952"/>
                  <a:gd name="connsiteX10" fmla="*/ 471577 w 1127639"/>
                  <a:gd name="connsiteY10" fmla="*/ 435753 h 1066952"/>
                  <a:gd name="connsiteX11" fmla="*/ 484277 w 1127639"/>
                  <a:gd name="connsiteY11" fmla="*/ 397653 h 1066952"/>
                  <a:gd name="connsiteX12" fmla="*/ 490627 w 1127639"/>
                  <a:gd name="connsiteY12" fmla="*/ 378603 h 1066952"/>
                  <a:gd name="connsiteX13" fmla="*/ 509677 w 1127639"/>
                  <a:gd name="connsiteY13" fmla="*/ 359553 h 1066952"/>
                  <a:gd name="connsiteX14" fmla="*/ 541427 w 1127639"/>
                  <a:gd name="connsiteY14" fmla="*/ 334153 h 1066952"/>
                  <a:gd name="connsiteX15" fmla="*/ 547777 w 1127639"/>
                  <a:gd name="connsiteY15" fmla="*/ 315103 h 1066952"/>
                  <a:gd name="connsiteX16" fmla="*/ 611277 w 1127639"/>
                  <a:gd name="connsiteY16" fmla="*/ 296053 h 1066952"/>
                  <a:gd name="connsiteX17" fmla="*/ 649377 w 1127639"/>
                  <a:gd name="connsiteY17" fmla="*/ 270653 h 1066952"/>
                  <a:gd name="connsiteX18" fmla="*/ 668427 w 1127639"/>
                  <a:gd name="connsiteY18" fmla="*/ 257953 h 1066952"/>
                  <a:gd name="connsiteX19" fmla="*/ 706527 w 1127639"/>
                  <a:gd name="connsiteY19" fmla="*/ 226203 h 1066952"/>
                  <a:gd name="connsiteX20" fmla="*/ 712877 w 1127639"/>
                  <a:gd name="connsiteY20" fmla="*/ 207153 h 1066952"/>
                  <a:gd name="connsiteX21" fmla="*/ 731927 w 1127639"/>
                  <a:gd name="connsiteY21" fmla="*/ 188103 h 1066952"/>
                  <a:gd name="connsiteX22" fmla="*/ 744627 w 1127639"/>
                  <a:gd name="connsiteY22" fmla="*/ 169053 h 1066952"/>
                  <a:gd name="connsiteX23" fmla="*/ 750977 w 1127639"/>
                  <a:gd name="connsiteY23" fmla="*/ 86503 h 1066952"/>
                  <a:gd name="connsiteX24" fmla="*/ 770027 w 1127639"/>
                  <a:gd name="connsiteY24" fmla="*/ 80153 h 1066952"/>
                  <a:gd name="connsiteX25" fmla="*/ 808127 w 1127639"/>
                  <a:gd name="connsiteY25" fmla="*/ 105553 h 1066952"/>
                  <a:gd name="connsiteX26" fmla="*/ 846227 w 1127639"/>
                  <a:gd name="connsiteY26" fmla="*/ 118253 h 1066952"/>
                  <a:gd name="connsiteX27" fmla="*/ 871627 w 1127639"/>
                  <a:gd name="connsiteY27" fmla="*/ 92853 h 1066952"/>
                  <a:gd name="connsiteX28" fmla="*/ 884327 w 1127639"/>
                  <a:gd name="connsiteY28" fmla="*/ 73803 h 1066952"/>
                  <a:gd name="connsiteX29" fmla="*/ 916077 w 1127639"/>
                  <a:gd name="connsiteY29" fmla="*/ 37290 h 1066952"/>
                  <a:gd name="connsiteX30" fmla="*/ 931952 w 1127639"/>
                  <a:gd name="connsiteY30" fmla="*/ 38878 h 1066952"/>
                  <a:gd name="connsiteX31" fmla="*/ 946239 w 1127639"/>
                  <a:gd name="connsiteY31" fmla="*/ 46816 h 1066952"/>
                  <a:gd name="connsiteX32" fmla="*/ 974815 w 1127639"/>
                  <a:gd name="connsiteY32" fmla="*/ 21415 h 1066952"/>
                  <a:gd name="connsiteX33" fmla="*/ 1025614 w 1127639"/>
                  <a:gd name="connsiteY33" fmla="*/ 7128 h 1066952"/>
                  <a:gd name="connsiteX34" fmla="*/ 1074826 w 1127639"/>
                  <a:gd name="connsiteY34" fmla="*/ 3953 h 1066952"/>
                  <a:gd name="connsiteX35" fmla="*/ 1085939 w 1127639"/>
                  <a:gd name="connsiteY35" fmla="*/ 62689 h 1066952"/>
                  <a:gd name="connsiteX36" fmla="*/ 1109753 w 1127639"/>
                  <a:gd name="connsiteY36" fmla="*/ 99203 h 1066952"/>
                  <a:gd name="connsiteX37" fmla="*/ 1117691 w 1127639"/>
                  <a:gd name="connsiteY37" fmla="*/ 150002 h 1066952"/>
                  <a:gd name="connsiteX38" fmla="*/ 1120865 w 1127639"/>
                  <a:gd name="connsiteY38" fmla="*/ 188103 h 1066952"/>
                  <a:gd name="connsiteX39" fmla="*/ 1125626 w 1127639"/>
                  <a:gd name="connsiteY39" fmla="*/ 208741 h 1066952"/>
                  <a:gd name="connsiteX40" fmla="*/ 1084351 w 1127639"/>
                  <a:gd name="connsiteY40" fmla="*/ 216678 h 1066952"/>
                  <a:gd name="connsiteX41" fmla="*/ 1047839 w 1127639"/>
                  <a:gd name="connsiteY41" fmla="*/ 243665 h 1066952"/>
                  <a:gd name="connsiteX42" fmla="*/ 1038314 w 1127639"/>
                  <a:gd name="connsiteY42" fmla="*/ 294466 h 1066952"/>
                  <a:gd name="connsiteX43" fmla="*/ 1054190 w 1127639"/>
                  <a:gd name="connsiteY43" fmla="*/ 353203 h 1066952"/>
                  <a:gd name="connsiteX44" fmla="*/ 1014502 w 1127639"/>
                  <a:gd name="connsiteY44" fmla="*/ 373841 h 1066952"/>
                  <a:gd name="connsiteX45" fmla="*/ 998627 w 1127639"/>
                  <a:gd name="connsiteY45" fmla="*/ 396065 h 1066952"/>
                  <a:gd name="connsiteX46" fmla="*/ 998627 w 1127639"/>
                  <a:gd name="connsiteY46" fmla="*/ 448453 h 1066952"/>
                  <a:gd name="connsiteX47" fmla="*/ 985927 w 1127639"/>
                  <a:gd name="connsiteY47" fmla="*/ 467503 h 1066952"/>
                  <a:gd name="connsiteX48" fmla="*/ 966877 w 1127639"/>
                  <a:gd name="connsiteY48" fmla="*/ 505603 h 1066952"/>
                  <a:gd name="connsiteX49" fmla="*/ 947827 w 1127639"/>
                  <a:gd name="connsiteY49" fmla="*/ 518303 h 1066952"/>
                  <a:gd name="connsiteX50" fmla="*/ 903377 w 1127639"/>
                  <a:gd name="connsiteY50" fmla="*/ 594503 h 1066952"/>
                  <a:gd name="connsiteX51" fmla="*/ 877977 w 1127639"/>
                  <a:gd name="connsiteY51" fmla="*/ 600853 h 1066952"/>
                  <a:gd name="connsiteX52" fmla="*/ 865277 w 1127639"/>
                  <a:gd name="connsiteY52" fmla="*/ 638953 h 1066952"/>
                  <a:gd name="connsiteX53" fmla="*/ 846227 w 1127639"/>
                  <a:gd name="connsiteY53" fmla="*/ 658003 h 1066952"/>
                  <a:gd name="connsiteX54" fmla="*/ 801777 w 1127639"/>
                  <a:gd name="connsiteY54" fmla="*/ 683403 h 1066952"/>
                  <a:gd name="connsiteX55" fmla="*/ 763677 w 1127639"/>
                  <a:gd name="connsiteY55" fmla="*/ 696103 h 1066952"/>
                  <a:gd name="connsiteX56" fmla="*/ 706527 w 1127639"/>
                  <a:gd name="connsiteY56" fmla="*/ 715153 h 1066952"/>
                  <a:gd name="connsiteX57" fmla="*/ 731927 w 1127639"/>
                  <a:gd name="connsiteY57" fmla="*/ 759603 h 1066952"/>
                  <a:gd name="connsiteX58" fmla="*/ 750977 w 1127639"/>
                  <a:gd name="connsiteY58" fmla="*/ 772303 h 1066952"/>
                  <a:gd name="connsiteX59" fmla="*/ 757327 w 1127639"/>
                  <a:gd name="connsiteY59" fmla="*/ 791353 h 1066952"/>
                  <a:gd name="connsiteX60" fmla="*/ 684302 w 1127639"/>
                  <a:gd name="connsiteY60" fmla="*/ 773891 h 1066952"/>
                  <a:gd name="connsiteX61" fmla="*/ 646202 w 1127639"/>
                  <a:gd name="connsiteY61" fmla="*/ 762778 h 1066952"/>
                  <a:gd name="connsiteX62" fmla="*/ 620802 w 1127639"/>
                  <a:gd name="connsiteY62" fmla="*/ 810403 h 1066952"/>
                  <a:gd name="connsiteX63" fmla="*/ 677952 w 1127639"/>
                  <a:gd name="connsiteY63" fmla="*/ 900890 h 1066952"/>
                  <a:gd name="connsiteX64" fmla="*/ 594987 w 1127639"/>
                  <a:gd name="connsiteY64" fmla="*/ 881358 h 1066952"/>
                  <a:gd name="connsiteX65" fmla="*/ 574765 w 1127639"/>
                  <a:gd name="connsiteY65" fmla="*/ 853265 h 1066952"/>
                  <a:gd name="connsiteX66" fmla="*/ 543015 w 1127639"/>
                  <a:gd name="connsiteY66" fmla="*/ 818340 h 1066952"/>
                  <a:gd name="connsiteX67" fmla="*/ 516027 w 1127639"/>
                  <a:gd name="connsiteY67" fmla="*/ 804053 h 1066952"/>
                  <a:gd name="connsiteX68" fmla="*/ 496977 w 1127639"/>
                  <a:gd name="connsiteY68" fmla="*/ 835803 h 1066952"/>
                  <a:gd name="connsiteX69" fmla="*/ 495390 w 1127639"/>
                  <a:gd name="connsiteY69" fmla="*/ 891365 h 1066952"/>
                  <a:gd name="connsiteX70" fmla="*/ 449352 w 1127639"/>
                  <a:gd name="connsiteY70" fmla="*/ 861203 h 1066952"/>
                  <a:gd name="connsiteX71" fmla="*/ 450940 w 1127639"/>
                  <a:gd name="connsiteY71" fmla="*/ 935816 h 1066952"/>
                  <a:gd name="connsiteX72" fmla="*/ 398552 w 1127639"/>
                  <a:gd name="connsiteY72" fmla="*/ 956453 h 1066952"/>
                  <a:gd name="connsiteX73" fmla="*/ 423952 w 1127639"/>
                  <a:gd name="connsiteY73" fmla="*/ 1062816 h 1066952"/>
                  <a:gd name="connsiteX74" fmla="*/ 357277 w 1127639"/>
                  <a:gd name="connsiteY74" fmla="*/ 954865 h 1066952"/>
                  <a:gd name="connsiteX75" fmla="*/ 352514 w 1127639"/>
                  <a:gd name="connsiteY75" fmla="*/ 912003 h 1066952"/>
                  <a:gd name="connsiteX76" fmla="*/ 363627 w 1127639"/>
                  <a:gd name="connsiteY76" fmla="*/ 864378 h 1066952"/>
                  <a:gd name="connsiteX77" fmla="*/ 373152 w 1127639"/>
                  <a:gd name="connsiteY77" fmla="*/ 818340 h 1066952"/>
                  <a:gd name="connsiteX78" fmla="*/ 371564 w 1127639"/>
                  <a:gd name="connsiteY78" fmla="*/ 764366 h 1066952"/>
                  <a:gd name="connsiteX79" fmla="*/ 366802 w 1127639"/>
                  <a:gd name="connsiteY79" fmla="*/ 708803 h 1066952"/>
                  <a:gd name="connsiteX80" fmla="*/ 341403 w 1127639"/>
                  <a:gd name="connsiteY80" fmla="*/ 708803 h 1066952"/>
                  <a:gd name="connsiteX81" fmla="*/ 301715 w 1127639"/>
                  <a:gd name="connsiteY81" fmla="*/ 745316 h 1066952"/>
                  <a:gd name="connsiteX82" fmla="*/ 279489 w 1127639"/>
                  <a:gd name="connsiteY82" fmla="*/ 773890 h 1066952"/>
                  <a:gd name="connsiteX83" fmla="*/ 271552 w 1127639"/>
                  <a:gd name="connsiteY83" fmla="*/ 815166 h 1066952"/>
                  <a:gd name="connsiteX84" fmla="*/ 244565 w 1127639"/>
                  <a:gd name="connsiteY84" fmla="*/ 811991 h 1066952"/>
                  <a:gd name="connsiteX85" fmla="*/ 231864 w 1127639"/>
                  <a:gd name="connsiteY85" fmla="*/ 738965 h 1066952"/>
                  <a:gd name="connsiteX86" fmla="*/ 200114 w 1127639"/>
                  <a:gd name="connsiteY86" fmla="*/ 761191 h 1066952"/>
                  <a:gd name="connsiteX87" fmla="*/ 166777 w 1127639"/>
                  <a:gd name="connsiteY87" fmla="*/ 785003 h 1066952"/>
                  <a:gd name="connsiteX88" fmla="*/ 147727 w 1127639"/>
                  <a:gd name="connsiteY88" fmla="*/ 778653 h 1066952"/>
                  <a:gd name="connsiteX89" fmla="*/ 109627 w 1127639"/>
                  <a:gd name="connsiteY89" fmla="*/ 791353 h 1066952"/>
                  <a:gd name="connsiteX90" fmla="*/ 77877 w 1127639"/>
                  <a:gd name="connsiteY90" fmla="*/ 823103 h 1066952"/>
                  <a:gd name="connsiteX91" fmla="*/ 39777 w 1127639"/>
                  <a:gd name="connsiteY91" fmla="*/ 816753 h 1066952"/>
                  <a:gd name="connsiteX92" fmla="*/ 20727 w 1127639"/>
                  <a:gd name="connsiteY92" fmla="*/ 810403 h 1066952"/>
                  <a:gd name="connsiteX93" fmla="*/ 14377 w 1127639"/>
                  <a:gd name="connsiteY93" fmla="*/ 791353 h 1066952"/>
                  <a:gd name="connsiteX94" fmla="*/ 8027 w 1127639"/>
                  <a:gd name="connsiteY94" fmla="*/ 721503 h 1066952"/>
                  <a:gd name="connsiteX95" fmla="*/ 14377 w 1127639"/>
                  <a:gd name="connsiteY95" fmla="*/ 683403 h 1066952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721503 h 979620"/>
                  <a:gd name="connsiteX5" fmla="*/ 192177 w 1127639"/>
                  <a:gd name="connsiteY5" fmla="*/ 664353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398552 w 1127639"/>
                  <a:gd name="connsiteY72" fmla="*/ 956453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721503 h 979620"/>
                  <a:gd name="connsiteX5" fmla="*/ 192177 w 1127639"/>
                  <a:gd name="connsiteY5" fmla="*/ 664353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721503 h 979620"/>
                  <a:gd name="connsiteX5" fmla="*/ 192177 w 1127639"/>
                  <a:gd name="connsiteY5" fmla="*/ 611965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661178 h 979620"/>
                  <a:gd name="connsiteX5" fmla="*/ 192177 w 1127639"/>
                  <a:gd name="connsiteY5" fmla="*/ 611965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683403 h 979620"/>
                  <a:gd name="connsiteX4" fmla="*/ 147727 w 1127639"/>
                  <a:gd name="connsiteY4" fmla="*/ 661178 h 979620"/>
                  <a:gd name="connsiteX5" fmla="*/ 192177 w 1127639"/>
                  <a:gd name="connsiteY5" fmla="*/ 611965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32 w 1113294"/>
                  <a:gd name="connsiteY0" fmla="*/ 683403 h 979620"/>
                  <a:gd name="connsiteX1" fmla="*/ 32 w 1113294"/>
                  <a:gd name="connsiteY1" fmla="*/ 683403 h 979620"/>
                  <a:gd name="connsiteX2" fmla="*/ 57182 w 1113294"/>
                  <a:gd name="connsiteY2" fmla="*/ 689753 h 979620"/>
                  <a:gd name="connsiteX3" fmla="*/ 114332 w 1113294"/>
                  <a:gd name="connsiteY3" fmla="*/ 683403 h 979620"/>
                  <a:gd name="connsiteX4" fmla="*/ 133382 w 1113294"/>
                  <a:gd name="connsiteY4" fmla="*/ 661178 h 979620"/>
                  <a:gd name="connsiteX5" fmla="*/ 177832 w 1113294"/>
                  <a:gd name="connsiteY5" fmla="*/ 611965 h 979620"/>
                  <a:gd name="connsiteX6" fmla="*/ 184182 w 1113294"/>
                  <a:gd name="connsiteY6" fmla="*/ 537353 h 979620"/>
                  <a:gd name="connsiteX7" fmla="*/ 266732 w 1113294"/>
                  <a:gd name="connsiteY7" fmla="*/ 480203 h 979620"/>
                  <a:gd name="connsiteX8" fmla="*/ 393732 w 1113294"/>
                  <a:gd name="connsiteY8" fmla="*/ 473853 h 979620"/>
                  <a:gd name="connsiteX9" fmla="*/ 419132 w 1113294"/>
                  <a:gd name="connsiteY9" fmla="*/ 467503 h 979620"/>
                  <a:gd name="connsiteX10" fmla="*/ 457232 w 1113294"/>
                  <a:gd name="connsiteY10" fmla="*/ 435753 h 979620"/>
                  <a:gd name="connsiteX11" fmla="*/ 469932 w 1113294"/>
                  <a:gd name="connsiteY11" fmla="*/ 397653 h 979620"/>
                  <a:gd name="connsiteX12" fmla="*/ 476282 w 1113294"/>
                  <a:gd name="connsiteY12" fmla="*/ 378603 h 979620"/>
                  <a:gd name="connsiteX13" fmla="*/ 495332 w 1113294"/>
                  <a:gd name="connsiteY13" fmla="*/ 359553 h 979620"/>
                  <a:gd name="connsiteX14" fmla="*/ 527082 w 1113294"/>
                  <a:gd name="connsiteY14" fmla="*/ 334153 h 979620"/>
                  <a:gd name="connsiteX15" fmla="*/ 533432 w 1113294"/>
                  <a:gd name="connsiteY15" fmla="*/ 315103 h 979620"/>
                  <a:gd name="connsiteX16" fmla="*/ 596932 w 1113294"/>
                  <a:gd name="connsiteY16" fmla="*/ 296053 h 979620"/>
                  <a:gd name="connsiteX17" fmla="*/ 635032 w 1113294"/>
                  <a:gd name="connsiteY17" fmla="*/ 270653 h 979620"/>
                  <a:gd name="connsiteX18" fmla="*/ 654082 w 1113294"/>
                  <a:gd name="connsiteY18" fmla="*/ 257953 h 979620"/>
                  <a:gd name="connsiteX19" fmla="*/ 692182 w 1113294"/>
                  <a:gd name="connsiteY19" fmla="*/ 226203 h 979620"/>
                  <a:gd name="connsiteX20" fmla="*/ 698532 w 1113294"/>
                  <a:gd name="connsiteY20" fmla="*/ 207153 h 979620"/>
                  <a:gd name="connsiteX21" fmla="*/ 717582 w 1113294"/>
                  <a:gd name="connsiteY21" fmla="*/ 188103 h 979620"/>
                  <a:gd name="connsiteX22" fmla="*/ 730282 w 1113294"/>
                  <a:gd name="connsiteY22" fmla="*/ 169053 h 979620"/>
                  <a:gd name="connsiteX23" fmla="*/ 736632 w 1113294"/>
                  <a:gd name="connsiteY23" fmla="*/ 86503 h 979620"/>
                  <a:gd name="connsiteX24" fmla="*/ 755682 w 1113294"/>
                  <a:gd name="connsiteY24" fmla="*/ 80153 h 979620"/>
                  <a:gd name="connsiteX25" fmla="*/ 793782 w 1113294"/>
                  <a:gd name="connsiteY25" fmla="*/ 105553 h 979620"/>
                  <a:gd name="connsiteX26" fmla="*/ 831882 w 1113294"/>
                  <a:gd name="connsiteY26" fmla="*/ 118253 h 979620"/>
                  <a:gd name="connsiteX27" fmla="*/ 857282 w 1113294"/>
                  <a:gd name="connsiteY27" fmla="*/ 92853 h 979620"/>
                  <a:gd name="connsiteX28" fmla="*/ 869982 w 1113294"/>
                  <a:gd name="connsiteY28" fmla="*/ 73803 h 979620"/>
                  <a:gd name="connsiteX29" fmla="*/ 901732 w 1113294"/>
                  <a:gd name="connsiteY29" fmla="*/ 37290 h 979620"/>
                  <a:gd name="connsiteX30" fmla="*/ 917607 w 1113294"/>
                  <a:gd name="connsiteY30" fmla="*/ 38878 h 979620"/>
                  <a:gd name="connsiteX31" fmla="*/ 931894 w 1113294"/>
                  <a:gd name="connsiteY31" fmla="*/ 46816 h 979620"/>
                  <a:gd name="connsiteX32" fmla="*/ 960470 w 1113294"/>
                  <a:gd name="connsiteY32" fmla="*/ 21415 h 979620"/>
                  <a:gd name="connsiteX33" fmla="*/ 1011269 w 1113294"/>
                  <a:gd name="connsiteY33" fmla="*/ 7128 h 979620"/>
                  <a:gd name="connsiteX34" fmla="*/ 1060481 w 1113294"/>
                  <a:gd name="connsiteY34" fmla="*/ 3953 h 979620"/>
                  <a:gd name="connsiteX35" fmla="*/ 1071594 w 1113294"/>
                  <a:gd name="connsiteY35" fmla="*/ 62689 h 979620"/>
                  <a:gd name="connsiteX36" fmla="*/ 1095408 w 1113294"/>
                  <a:gd name="connsiteY36" fmla="*/ 99203 h 979620"/>
                  <a:gd name="connsiteX37" fmla="*/ 1103346 w 1113294"/>
                  <a:gd name="connsiteY37" fmla="*/ 150002 h 979620"/>
                  <a:gd name="connsiteX38" fmla="*/ 1106520 w 1113294"/>
                  <a:gd name="connsiteY38" fmla="*/ 188103 h 979620"/>
                  <a:gd name="connsiteX39" fmla="*/ 1111281 w 1113294"/>
                  <a:gd name="connsiteY39" fmla="*/ 208741 h 979620"/>
                  <a:gd name="connsiteX40" fmla="*/ 1070006 w 1113294"/>
                  <a:gd name="connsiteY40" fmla="*/ 216678 h 979620"/>
                  <a:gd name="connsiteX41" fmla="*/ 1033494 w 1113294"/>
                  <a:gd name="connsiteY41" fmla="*/ 243665 h 979620"/>
                  <a:gd name="connsiteX42" fmla="*/ 1023969 w 1113294"/>
                  <a:gd name="connsiteY42" fmla="*/ 294466 h 979620"/>
                  <a:gd name="connsiteX43" fmla="*/ 1039845 w 1113294"/>
                  <a:gd name="connsiteY43" fmla="*/ 353203 h 979620"/>
                  <a:gd name="connsiteX44" fmla="*/ 1000157 w 1113294"/>
                  <a:gd name="connsiteY44" fmla="*/ 373841 h 979620"/>
                  <a:gd name="connsiteX45" fmla="*/ 984282 w 1113294"/>
                  <a:gd name="connsiteY45" fmla="*/ 396065 h 979620"/>
                  <a:gd name="connsiteX46" fmla="*/ 984282 w 1113294"/>
                  <a:gd name="connsiteY46" fmla="*/ 448453 h 979620"/>
                  <a:gd name="connsiteX47" fmla="*/ 971582 w 1113294"/>
                  <a:gd name="connsiteY47" fmla="*/ 467503 h 979620"/>
                  <a:gd name="connsiteX48" fmla="*/ 952532 w 1113294"/>
                  <a:gd name="connsiteY48" fmla="*/ 505603 h 979620"/>
                  <a:gd name="connsiteX49" fmla="*/ 933482 w 1113294"/>
                  <a:gd name="connsiteY49" fmla="*/ 518303 h 979620"/>
                  <a:gd name="connsiteX50" fmla="*/ 889032 w 1113294"/>
                  <a:gd name="connsiteY50" fmla="*/ 594503 h 979620"/>
                  <a:gd name="connsiteX51" fmla="*/ 863632 w 1113294"/>
                  <a:gd name="connsiteY51" fmla="*/ 600853 h 979620"/>
                  <a:gd name="connsiteX52" fmla="*/ 850932 w 1113294"/>
                  <a:gd name="connsiteY52" fmla="*/ 638953 h 979620"/>
                  <a:gd name="connsiteX53" fmla="*/ 831882 w 1113294"/>
                  <a:gd name="connsiteY53" fmla="*/ 658003 h 979620"/>
                  <a:gd name="connsiteX54" fmla="*/ 787432 w 1113294"/>
                  <a:gd name="connsiteY54" fmla="*/ 683403 h 979620"/>
                  <a:gd name="connsiteX55" fmla="*/ 749332 w 1113294"/>
                  <a:gd name="connsiteY55" fmla="*/ 696103 h 979620"/>
                  <a:gd name="connsiteX56" fmla="*/ 692182 w 1113294"/>
                  <a:gd name="connsiteY56" fmla="*/ 715153 h 979620"/>
                  <a:gd name="connsiteX57" fmla="*/ 717582 w 1113294"/>
                  <a:gd name="connsiteY57" fmla="*/ 759603 h 979620"/>
                  <a:gd name="connsiteX58" fmla="*/ 736632 w 1113294"/>
                  <a:gd name="connsiteY58" fmla="*/ 772303 h 979620"/>
                  <a:gd name="connsiteX59" fmla="*/ 742982 w 1113294"/>
                  <a:gd name="connsiteY59" fmla="*/ 791353 h 979620"/>
                  <a:gd name="connsiteX60" fmla="*/ 669957 w 1113294"/>
                  <a:gd name="connsiteY60" fmla="*/ 773891 h 979620"/>
                  <a:gd name="connsiteX61" fmla="*/ 631857 w 1113294"/>
                  <a:gd name="connsiteY61" fmla="*/ 762778 h 979620"/>
                  <a:gd name="connsiteX62" fmla="*/ 606457 w 1113294"/>
                  <a:gd name="connsiteY62" fmla="*/ 810403 h 979620"/>
                  <a:gd name="connsiteX63" fmla="*/ 663607 w 1113294"/>
                  <a:gd name="connsiteY63" fmla="*/ 900890 h 979620"/>
                  <a:gd name="connsiteX64" fmla="*/ 580642 w 1113294"/>
                  <a:gd name="connsiteY64" fmla="*/ 881358 h 979620"/>
                  <a:gd name="connsiteX65" fmla="*/ 560420 w 1113294"/>
                  <a:gd name="connsiteY65" fmla="*/ 853265 h 979620"/>
                  <a:gd name="connsiteX66" fmla="*/ 528670 w 1113294"/>
                  <a:gd name="connsiteY66" fmla="*/ 818340 h 979620"/>
                  <a:gd name="connsiteX67" fmla="*/ 501682 w 1113294"/>
                  <a:gd name="connsiteY67" fmla="*/ 804053 h 979620"/>
                  <a:gd name="connsiteX68" fmla="*/ 482632 w 1113294"/>
                  <a:gd name="connsiteY68" fmla="*/ 835803 h 979620"/>
                  <a:gd name="connsiteX69" fmla="*/ 481045 w 1113294"/>
                  <a:gd name="connsiteY69" fmla="*/ 891365 h 979620"/>
                  <a:gd name="connsiteX70" fmla="*/ 435007 w 1113294"/>
                  <a:gd name="connsiteY70" fmla="*/ 861203 h 979620"/>
                  <a:gd name="connsiteX71" fmla="*/ 436595 w 1113294"/>
                  <a:gd name="connsiteY71" fmla="*/ 935816 h 979620"/>
                  <a:gd name="connsiteX72" fmla="*/ 403257 w 1113294"/>
                  <a:gd name="connsiteY72" fmla="*/ 953278 h 979620"/>
                  <a:gd name="connsiteX73" fmla="*/ 354044 w 1113294"/>
                  <a:gd name="connsiteY73" fmla="*/ 969154 h 979620"/>
                  <a:gd name="connsiteX74" fmla="*/ 342932 w 1113294"/>
                  <a:gd name="connsiteY74" fmla="*/ 954865 h 979620"/>
                  <a:gd name="connsiteX75" fmla="*/ 338169 w 1113294"/>
                  <a:gd name="connsiteY75" fmla="*/ 912003 h 979620"/>
                  <a:gd name="connsiteX76" fmla="*/ 349282 w 1113294"/>
                  <a:gd name="connsiteY76" fmla="*/ 864378 h 979620"/>
                  <a:gd name="connsiteX77" fmla="*/ 358807 w 1113294"/>
                  <a:gd name="connsiteY77" fmla="*/ 818340 h 979620"/>
                  <a:gd name="connsiteX78" fmla="*/ 357219 w 1113294"/>
                  <a:gd name="connsiteY78" fmla="*/ 764366 h 979620"/>
                  <a:gd name="connsiteX79" fmla="*/ 352457 w 1113294"/>
                  <a:gd name="connsiteY79" fmla="*/ 708803 h 979620"/>
                  <a:gd name="connsiteX80" fmla="*/ 327058 w 1113294"/>
                  <a:gd name="connsiteY80" fmla="*/ 708803 h 979620"/>
                  <a:gd name="connsiteX81" fmla="*/ 287370 w 1113294"/>
                  <a:gd name="connsiteY81" fmla="*/ 745316 h 979620"/>
                  <a:gd name="connsiteX82" fmla="*/ 265144 w 1113294"/>
                  <a:gd name="connsiteY82" fmla="*/ 773890 h 979620"/>
                  <a:gd name="connsiteX83" fmla="*/ 257207 w 1113294"/>
                  <a:gd name="connsiteY83" fmla="*/ 815166 h 979620"/>
                  <a:gd name="connsiteX84" fmla="*/ 230220 w 1113294"/>
                  <a:gd name="connsiteY84" fmla="*/ 811991 h 979620"/>
                  <a:gd name="connsiteX85" fmla="*/ 217519 w 1113294"/>
                  <a:gd name="connsiteY85" fmla="*/ 738965 h 979620"/>
                  <a:gd name="connsiteX86" fmla="*/ 185769 w 1113294"/>
                  <a:gd name="connsiteY86" fmla="*/ 761191 h 979620"/>
                  <a:gd name="connsiteX87" fmla="*/ 152432 w 1113294"/>
                  <a:gd name="connsiteY87" fmla="*/ 785003 h 979620"/>
                  <a:gd name="connsiteX88" fmla="*/ 133382 w 1113294"/>
                  <a:gd name="connsiteY88" fmla="*/ 778653 h 979620"/>
                  <a:gd name="connsiteX89" fmla="*/ 95282 w 1113294"/>
                  <a:gd name="connsiteY89" fmla="*/ 791353 h 979620"/>
                  <a:gd name="connsiteX90" fmla="*/ 63532 w 1113294"/>
                  <a:gd name="connsiteY90" fmla="*/ 823103 h 979620"/>
                  <a:gd name="connsiteX91" fmla="*/ 25432 w 1113294"/>
                  <a:gd name="connsiteY91" fmla="*/ 816753 h 979620"/>
                  <a:gd name="connsiteX92" fmla="*/ 6382 w 1113294"/>
                  <a:gd name="connsiteY92" fmla="*/ 810403 h 979620"/>
                  <a:gd name="connsiteX93" fmla="*/ 32 w 1113294"/>
                  <a:gd name="connsiteY93" fmla="*/ 791353 h 979620"/>
                  <a:gd name="connsiteX94" fmla="*/ 95282 w 1113294"/>
                  <a:gd name="connsiteY94" fmla="*/ 738966 h 979620"/>
                  <a:gd name="connsiteX95" fmla="*/ 32 w 1113294"/>
                  <a:gd name="connsiteY95" fmla="*/ 683403 h 979620"/>
                  <a:gd name="connsiteX0" fmla="*/ 32 w 1113294"/>
                  <a:gd name="connsiteY0" fmla="*/ 683403 h 979620"/>
                  <a:gd name="connsiteX1" fmla="*/ 32 w 1113294"/>
                  <a:gd name="connsiteY1" fmla="*/ 683403 h 979620"/>
                  <a:gd name="connsiteX2" fmla="*/ 79407 w 1113294"/>
                  <a:gd name="connsiteY2" fmla="*/ 669115 h 979620"/>
                  <a:gd name="connsiteX3" fmla="*/ 114332 w 1113294"/>
                  <a:gd name="connsiteY3" fmla="*/ 683403 h 979620"/>
                  <a:gd name="connsiteX4" fmla="*/ 133382 w 1113294"/>
                  <a:gd name="connsiteY4" fmla="*/ 661178 h 979620"/>
                  <a:gd name="connsiteX5" fmla="*/ 177832 w 1113294"/>
                  <a:gd name="connsiteY5" fmla="*/ 611965 h 979620"/>
                  <a:gd name="connsiteX6" fmla="*/ 184182 w 1113294"/>
                  <a:gd name="connsiteY6" fmla="*/ 537353 h 979620"/>
                  <a:gd name="connsiteX7" fmla="*/ 266732 w 1113294"/>
                  <a:gd name="connsiteY7" fmla="*/ 480203 h 979620"/>
                  <a:gd name="connsiteX8" fmla="*/ 393732 w 1113294"/>
                  <a:gd name="connsiteY8" fmla="*/ 473853 h 979620"/>
                  <a:gd name="connsiteX9" fmla="*/ 419132 w 1113294"/>
                  <a:gd name="connsiteY9" fmla="*/ 467503 h 979620"/>
                  <a:gd name="connsiteX10" fmla="*/ 457232 w 1113294"/>
                  <a:gd name="connsiteY10" fmla="*/ 435753 h 979620"/>
                  <a:gd name="connsiteX11" fmla="*/ 469932 w 1113294"/>
                  <a:gd name="connsiteY11" fmla="*/ 397653 h 979620"/>
                  <a:gd name="connsiteX12" fmla="*/ 476282 w 1113294"/>
                  <a:gd name="connsiteY12" fmla="*/ 378603 h 979620"/>
                  <a:gd name="connsiteX13" fmla="*/ 495332 w 1113294"/>
                  <a:gd name="connsiteY13" fmla="*/ 359553 h 979620"/>
                  <a:gd name="connsiteX14" fmla="*/ 527082 w 1113294"/>
                  <a:gd name="connsiteY14" fmla="*/ 334153 h 979620"/>
                  <a:gd name="connsiteX15" fmla="*/ 533432 w 1113294"/>
                  <a:gd name="connsiteY15" fmla="*/ 315103 h 979620"/>
                  <a:gd name="connsiteX16" fmla="*/ 596932 w 1113294"/>
                  <a:gd name="connsiteY16" fmla="*/ 296053 h 979620"/>
                  <a:gd name="connsiteX17" fmla="*/ 635032 w 1113294"/>
                  <a:gd name="connsiteY17" fmla="*/ 270653 h 979620"/>
                  <a:gd name="connsiteX18" fmla="*/ 654082 w 1113294"/>
                  <a:gd name="connsiteY18" fmla="*/ 257953 h 979620"/>
                  <a:gd name="connsiteX19" fmla="*/ 692182 w 1113294"/>
                  <a:gd name="connsiteY19" fmla="*/ 226203 h 979620"/>
                  <a:gd name="connsiteX20" fmla="*/ 698532 w 1113294"/>
                  <a:gd name="connsiteY20" fmla="*/ 207153 h 979620"/>
                  <a:gd name="connsiteX21" fmla="*/ 717582 w 1113294"/>
                  <a:gd name="connsiteY21" fmla="*/ 188103 h 979620"/>
                  <a:gd name="connsiteX22" fmla="*/ 730282 w 1113294"/>
                  <a:gd name="connsiteY22" fmla="*/ 169053 h 979620"/>
                  <a:gd name="connsiteX23" fmla="*/ 736632 w 1113294"/>
                  <a:gd name="connsiteY23" fmla="*/ 86503 h 979620"/>
                  <a:gd name="connsiteX24" fmla="*/ 755682 w 1113294"/>
                  <a:gd name="connsiteY24" fmla="*/ 80153 h 979620"/>
                  <a:gd name="connsiteX25" fmla="*/ 793782 w 1113294"/>
                  <a:gd name="connsiteY25" fmla="*/ 105553 h 979620"/>
                  <a:gd name="connsiteX26" fmla="*/ 831882 w 1113294"/>
                  <a:gd name="connsiteY26" fmla="*/ 118253 h 979620"/>
                  <a:gd name="connsiteX27" fmla="*/ 857282 w 1113294"/>
                  <a:gd name="connsiteY27" fmla="*/ 92853 h 979620"/>
                  <a:gd name="connsiteX28" fmla="*/ 869982 w 1113294"/>
                  <a:gd name="connsiteY28" fmla="*/ 73803 h 979620"/>
                  <a:gd name="connsiteX29" fmla="*/ 901732 w 1113294"/>
                  <a:gd name="connsiteY29" fmla="*/ 37290 h 979620"/>
                  <a:gd name="connsiteX30" fmla="*/ 917607 w 1113294"/>
                  <a:gd name="connsiteY30" fmla="*/ 38878 h 979620"/>
                  <a:gd name="connsiteX31" fmla="*/ 931894 w 1113294"/>
                  <a:gd name="connsiteY31" fmla="*/ 46816 h 979620"/>
                  <a:gd name="connsiteX32" fmla="*/ 960470 w 1113294"/>
                  <a:gd name="connsiteY32" fmla="*/ 21415 h 979620"/>
                  <a:gd name="connsiteX33" fmla="*/ 1011269 w 1113294"/>
                  <a:gd name="connsiteY33" fmla="*/ 7128 h 979620"/>
                  <a:gd name="connsiteX34" fmla="*/ 1060481 w 1113294"/>
                  <a:gd name="connsiteY34" fmla="*/ 3953 h 979620"/>
                  <a:gd name="connsiteX35" fmla="*/ 1071594 w 1113294"/>
                  <a:gd name="connsiteY35" fmla="*/ 62689 h 979620"/>
                  <a:gd name="connsiteX36" fmla="*/ 1095408 w 1113294"/>
                  <a:gd name="connsiteY36" fmla="*/ 99203 h 979620"/>
                  <a:gd name="connsiteX37" fmla="*/ 1103346 w 1113294"/>
                  <a:gd name="connsiteY37" fmla="*/ 150002 h 979620"/>
                  <a:gd name="connsiteX38" fmla="*/ 1106520 w 1113294"/>
                  <a:gd name="connsiteY38" fmla="*/ 188103 h 979620"/>
                  <a:gd name="connsiteX39" fmla="*/ 1111281 w 1113294"/>
                  <a:gd name="connsiteY39" fmla="*/ 208741 h 979620"/>
                  <a:gd name="connsiteX40" fmla="*/ 1070006 w 1113294"/>
                  <a:gd name="connsiteY40" fmla="*/ 216678 h 979620"/>
                  <a:gd name="connsiteX41" fmla="*/ 1033494 w 1113294"/>
                  <a:gd name="connsiteY41" fmla="*/ 243665 h 979620"/>
                  <a:gd name="connsiteX42" fmla="*/ 1023969 w 1113294"/>
                  <a:gd name="connsiteY42" fmla="*/ 294466 h 979620"/>
                  <a:gd name="connsiteX43" fmla="*/ 1039845 w 1113294"/>
                  <a:gd name="connsiteY43" fmla="*/ 353203 h 979620"/>
                  <a:gd name="connsiteX44" fmla="*/ 1000157 w 1113294"/>
                  <a:gd name="connsiteY44" fmla="*/ 373841 h 979620"/>
                  <a:gd name="connsiteX45" fmla="*/ 984282 w 1113294"/>
                  <a:gd name="connsiteY45" fmla="*/ 396065 h 979620"/>
                  <a:gd name="connsiteX46" fmla="*/ 984282 w 1113294"/>
                  <a:gd name="connsiteY46" fmla="*/ 448453 h 979620"/>
                  <a:gd name="connsiteX47" fmla="*/ 971582 w 1113294"/>
                  <a:gd name="connsiteY47" fmla="*/ 467503 h 979620"/>
                  <a:gd name="connsiteX48" fmla="*/ 952532 w 1113294"/>
                  <a:gd name="connsiteY48" fmla="*/ 505603 h 979620"/>
                  <a:gd name="connsiteX49" fmla="*/ 933482 w 1113294"/>
                  <a:gd name="connsiteY49" fmla="*/ 518303 h 979620"/>
                  <a:gd name="connsiteX50" fmla="*/ 889032 w 1113294"/>
                  <a:gd name="connsiteY50" fmla="*/ 594503 h 979620"/>
                  <a:gd name="connsiteX51" fmla="*/ 863632 w 1113294"/>
                  <a:gd name="connsiteY51" fmla="*/ 600853 h 979620"/>
                  <a:gd name="connsiteX52" fmla="*/ 850932 w 1113294"/>
                  <a:gd name="connsiteY52" fmla="*/ 638953 h 979620"/>
                  <a:gd name="connsiteX53" fmla="*/ 831882 w 1113294"/>
                  <a:gd name="connsiteY53" fmla="*/ 658003 h 979620"/>
                  <a:gd name="connsiteX54" fmla="*/ 787432 w 1113294"/>
                  <a:gd name="connsiteY54" fmla="*/ 683403 h 979620"/>
                  <a:gd name="connsiteX55" fmla="*/ 749332 w 1113294"/>
                  <a:gd name="connsiteY55" fmla="*/ 696103 h 979620"/>
                  <a:gd name="connsiteX56" fmla="*/ 692182 w 1113294"/>
                  <a:gd name="connsiteY56" fmla="*/ 715153 h 979620"/>
                  <a:gd name="connsiteX57" fmla="*/ 717582 w 1113294"/>
                  <a:gd name="connsiteY57" fmla="*/ 759603 h 979620"/>
                  <a:gd name="connsiteX58" fmla="*/ 736632 w 1113294"/>
                  <a:gd name="connsiteY58" fmla="*/ 772303 h 979620"/>
                  <a:gd name="connsiteX59" fmla="*/ 742982 w 1113294"/>
                  <a:gd name="connsiteY59" fmla="*/ 791353 h 979620"/>
                  <a:gd name="connsiteX60" fmla="*/ 669957 w 1113294"/>
                  <a:gd name="connsiteY60" fmla="*/ 773891 h 979620"/>
                  <a:gd name="connsiteX61" fmla="*/ 631857 w 1113294"/>
                  <a:gd name="connsiteY61" fmla="*/ 762778 h 979620"/>
                  <a:gd name="connsiteX62" fmla="*/ 606457 w 1113294"/>
                  <a:gd name="connsiteY62" fmla="*/ 810403 h 979620"/>
                  <a:gd name="connsiteX63" fmla="*/ 663607 w 1113294"/>
                  <a:gd name="connsiteY63" fmla="*/ 900890 h 979620"/>
                  <a:gd name="connsiteX64" fmla="*/ 580642 w 1113294"/>
                  <a:gd name="connsiteY64" fmla="*/ 881358 h 979620"/>
                  <a:gd name="connsiteX65" fmla="*/ 560420 w 1113294"/>
                  <a:gd name="connsiteY65" fmla="*/ 853265 h 979620"/>
                  <a:gd name="connsiteX66" fmla="*/ 528670 w 1113294"/>
                  <a:gd name="connsiteY66" fmla="*/ 818340 h 979620"/>
                  <a:gd name="connsiteX67" fmla="*/ 501682 w 1113294"/>
                  <a:gd name="connsiteY67" fmla="*/ 804053 h 979620"/>
                  <a:gd name="connsiteX68" fmla="*/ 482632 w 1113294"/>
                  <a:gd name="connsiteY68" fmla="*/ 835803 h 979620"/>
                  <a:gd name="connsiteX69" fmla="*/ 481045 w 1113294"/>
                  <a:gd name="connsiteY69" fmla="*/ 891365 h 979620"/>
                  <a:gd name="connsiteX70" fmla="*/ 435007 w 1113294"/>
                  <a:gd name="connsiteY70" fmla="*/ 861203 h 979620"/>
                  <a:gd name="connsiteX71" fmla="*/ 436595 w 1113294"/>
                  <a:gd name="connsiteY71" fmla="*/ 935816 h 979620"/>
                  <a:gd name="connsiteX72" fmla="*/ 403257 w 1113294"/>
                  <a:gd name="connsiteY72" fmla="*/ 953278 h 979620"/>
                  <a:gd name="connsiteX73" fmla="*/ 354044 w 1113294"/>
                  <a:gd name="connsiteY73" fmla="*/ 969154 h 979620"/>
                  <a:gd name="connsiteX74" fmla="*/ 342932 w 1113294"/>
                  <a:gd name="connsiteY74" fmla="*/ 954865 h 979620"/>
                  <a:gd name="connsiteX75" fmla="*/ 338169 w 1113294"/>
                  <a:gd name="connsiteY75" fmla="*/ 912003 h 979620"/>
                  <a:gd name="connsiteX76" fmla="*/ 349282 w 1113294"/>
                  <a:gd name="connsiteY76" fmla="*/ 864378 h 979620"/>
                  <a:gd name="connsiteX77" fmla="*/ 358807 w 1113294"/>
                  <a:gd name="connsiteY77" fmla="*/ 818340 h 979620"/>
                  <a:gd name="connsiteX78" fmla="*/ 357219 w 1113294"/>
                  <a:gd name="connsiteY78" fmla="*/ 764366 h 979620"/>
                  <a:gd name="connsiteX79" fmla="*/ 352457 w 1113294"/>
                  <a:gd name="connsiteY79" fmla="*/ 708803 h 979620"/>
                  <a:gd name="connsiteX80" fmla="*/ 327058 w 1113294"/>
                  <a:gd name="connsiteY80" fmla="*/ 708803 h 979620"/>
                  <a:gd name="connsiteX81" fmla="*/ 287370 w 1113294"/>
                  <a:gd name="connsiteY81" fmla="*/ 745316 h 979620"/>
                  <a:gd name="connsiteX82" fmla="*/ 265144 w 1113294"/>
                  <a:gd name="connsiteY82" fmla="*/ 773890 h 979620"/>
                  <a:gd name="connsiteX83" fmla="*/ 257207 w 1113294"/>
                  <a:gd name="connsiteY83" fmla="*/ 815166 h 979620"/>
                  <a:gd name="connsiteX84" fmla="*/ 230220 w 1113294"/>
                  <a:gd name="connsiteY84" fmla="*/ 811991 h 979620"/>
                  <a:gd name="connsiteX85" fmla="*/ 217519 w 1113294"/>
                  <a:gd name="connsiteY85" fmla="*/ 738965 h 979620"/>
                  <a:gd name="connsiteX86" fmla="*/ 185769 w 1113294"/>
                  <a:gd name="connsiteY86" fmla="*/ 761191 h 979620"/>
                  <a:gd name="connsiteX87" fmla="*/ 152432 w 1113294"/>
                  <a:gd name="connsiteY87" fmla="*/ 785003 h 979620"/>
                  <a:gd name="connsiteX88" fmla="*/ 133382 w 1113294"/>
                  <a:gd name="connsiteY88" fmla="*/ 778653 h 979620"/>
                  <a:gd name="connsiteX89" fmla="*/ 95282 w 1113294"/>
                  <a:gd name="connsiteY89" fmla="*/ 791353 h 979620"/>
                  <a:gd name="connsiteX90" fmla="*/ 63532 w 1113294"/>
                  <a:gd name="connsiteY90" fmla="*/ 823103 h 979620"/>
                  <a:gd name="connsiteX91" fmla="*/ 25432 w 1113294"/>
                  <a:gd name="connsiteY91" fmla="*/ 816753 h 979620"/>
                  <a:gd name="connsiteX92" fmla="*/ 6382 w 1113294"/>
                  <a:gd name="connsiteY92" fmla="*/ 810403 h 979620"/>
                  <a:gd name="connsiteX93" fmla="*/ 32 w 1113294"/>
                  <a:gd name="connsiteY93" fmla="*/ 791353 h 979620"/>
                  <a:gd name="connsiteX94" fmla="*/ 95282 w 1113294"/>
                  <a:gd name="connsiteY94" fmla="*/ 738966 h 979620"/>
                  <a:gd name="connsiteX95" fmla="*/ 32 w 1113294"/>
                  <a:gd name="connsiteY95" fmla="*/ 683403 h 979620"/>
                  <a:gd name="connsiteX0" fmla="*/ 25832 w 1115282"/>
                  <a:gd name="connsiteY0" fmla="*/ 653240 h 979620"/>
                  <a:gd name="connsiteX1" fmla="*/ 2020 w 1115282"/>
                  <a:gd name="connsiteY1" fmla="*/ 683403 h 979620"/>
                  <a:gd name="connsiteX2" fmla="*/ 81395 w 1115282"/>
                  <a:gd name="connsiteY2" fmla="*/ 669115 h 979620"/>
                  <a:gd name="connsiteX3" fmla="*/ 116320 w 1115282"/>
                  <a:gd name="connsiteY3" fmla="*/ 683403 h 979620"/>
                  <a:gd name="connsiteX4" fmla="*/ 135370 w 1115282"/>
                  <a:gd name="connsiteY4" fmla="*/ 661178 h 979620"/>
                  <a:gd name="connsiteX5" fmla="*/ 179820 w 1115282"/>
                  <a:gd name="connsiteY5" fmla="*/ 611965 h 979620"/>
                  <a:gd name="connsiteX6" fmla="*/ 186170 w 1115282"/>
                  <a:gd name="connsiteY6" fmla="*/ 537353 h 979620"/>
                  <a:gd name="connsiteX7" fmla="*/ 268720 w 1115282"/>
                  <a:gd name="connsiteY7" fmla="*/ 480203 h 979620"/>
                  <a:gd name="connsiteX8" fmla="*/ 395720 w 1115282"/>
                  <a:gd name="connsiteY8" fmla="*/ 473853 h 979620"/>
                  <a:gd name="connsiteX9" fmla="*/ 421120 w 1115282"/>
                  <a:gd name="connsiteY9" fmla="*/ 467503 h 979620"/>
                  <a:gd name="connsiteX10" fmla="*/ 459220 w 1115282"/>
                  <a:gd name="connsiteY10" fmla="*/ 435753 h 979620"/>
                  <a:gd name="connsiteX11" fmla="*/ 471920 w 1115282"/>
                  <a:gd name="connsiteY11" fmla="*/ 397653 h 979620"/>
                  <a:gd name="connsiteX12" fmla="*/ 478270 w 1115282"/>
                  <a:gd name="connsiteY12" fmla="*/ 378603 h 979620"/>
                  <a:gd name="connsiteX13" fmla="*/ 497320 w 1115282"/>
                  <a:gd name="connsiteY13" fmla="*/ 359553 h 979620"/>
                  <a:gd name="connsiteX14" fmla="*/ 529070 w 1115282"/>
                  <a:gd name="connsiteY14" fmla="*/ 334153 h 979620"/>
                  <a:gd name="connsiteX15" fmla="*/ 535420 w 1115282"/>
                  <a:gd name="connsiteY15" fmla="*/ 315103 h 979620"/>
                  <a:gd name="connsiteX16" fmla="*/ 598920 w 1115282"/>
                  <a:gd name="connsiteY16" fmla="*/ 296053 h 979620"/>
                  <a:gd name="connsiteX17" fmla="*/ 637020 w 1115282"/>
                  <a:gd name="connsiteY17" fmla="*/ 270653 h 979620"/>
                  <a:gd name="connsiteX18" fmla="*/ 656070 w 1115282"/>
                  <a:gd name="connsiteY18" fmla="*/ 257953 h 979620"/>
                  <a:gd name="connsiteX19" fmla="*/ 694170 w 1115282"/>
                  <a:gd name="connsiteY19" fmla="*/ 226203 h 979620"/>
                  <a:gd name="connsiteX20" fmla="*/ 700520 w 1115282"/>
                  <a:gd name="connsiteY20" fmla="*/ 207153 h 979620"/>
                  <a:gd name="connsiteX21" fmla="*/ 719570 w 1115282"/>
                  <a:gd name="connsiteY21" fmla="*/ 188103 h 979620"/>
                  <a:gd name="connsiteX22" fmla="*/ 732270 w 1115282"/>
                  <a:gd name="connsiteY22" fmla="*/ 169053 h 979620"/>
                  <a:gd name="connsiteX23" fmla="*/ 738620 w 1115282"/>
                  <a:gd name="connsiteY23" fmla="*/ 86503 h 979620"/>
                  <a:gd name="connsiteX24" fmla="*/ 757670 w 1115282"/>
                  <a:gd name="connsiteY24" fmla="*/ 80153 h 979620"/>
                  <a:gd name="connsiteX25" fmla="*/ 795770 w 1115282"/>
                  <a:gd name="connsiteY25" fmla="*/ 105553 h 979620"/>
                  <a:gd name="connsiteX26" fmla="*/ 833870 w 1115282"/>
                  <a:gd name="connsiteY26" fmla="*/ 118253 h 979620"/>
                  <a:gd name="connsiteX27" fmla="*/ 859270 w 1115282"/>
                  <a:gd name="connsiteY27" fmla="*/ 92853 h 979620"/>
                  <a:gd name="connsiteX28" fmla="*/ 871970 w 1115282"/>
                  <a:gd name="connsiteY28" fmla="*/ 73803 h 979620"/>
                  <a:gd name="connsiteX29" fmla="*/ 903720 w 1115282"/>
                  <a:gd name="connsiteY29" fmla="*/ 37290 h 979620"/>
                  <a:gd name="connsiteX30" fmla="*/ 919595 w 1115282"/>
                  <a:gd name="connsiteY30" fmla="*/ 38878 h 979620"/>
                  <a:gd name="connsiteX31" fmla="*/ 933882 w 1115282"/>
                  <a:gd name="connsiteY31" fmla="*/ 46816 h 979620"/>
                  <a:gd name="connsiteX32" fmla="*/ 962458 w 1115282"/>
                  <a:gd name="connsiteY32" fmla="*/ 21415 h 979620"/>
                  <a:gd name="connsiteX33" fmla="*/ 1013257 w 1115282"/>
                  <a:gd name="connsiteY33" fmla="*/ 7128 h 979620"/>
                  <a:gd name="connsiteX34" fmla="*/ 1062469 w 1115282"/>
                  <a:gd name="connsiteY34" fmla="*/ 3953 h 979620"/>
                  <a:gd name="connsiteX35" fmla="*/ 1073582 w 1115282"/>
                  <a:gd name="connsiteY35" fmla="*/ 62689 h 979620"/>
                  <a:gd name="connsiteX36" fmla="*/ 1097396 w 1115282"/>
                  <a:gd name="connsiteY36" fmla="*/ 99203 h 979620"/>
                  <a:gd name="connsiteX37" fmla="*/ 1105334 w 1115282"/>
                  <a:gd name="connsiteY37" fmla="*/ 150002 h 979620"/>
                  <a:gd name="connsiteX38" fmla="*/ 1108508 w 1115282"/>
                  <a:gd name="connsiteY38" fmla="*/ 188103 h 979620"/>
                  <a:gd name="connsiteX39" fmla="*/ 1113269 w 1115282"/>
                  <a:gd name="connsiteY39" fmla="*/ 208741 h 979620"/>
                  <a:gd name="connsiteX40" fmla="*/ 1071994 w 1115282"/>
                  <a:gd name="connsiteY40" fmla="*/ 216678 h 979620"/>
                  <a:gd name="connsiteX41" fmla="*/ 1035482 w 1115282"/>
                  <a:gd name="connsiteY41" fmla="*/ 243665 h 979620"/>
                  <a:gd name="connsiteX42" fmla="*/ 1025957 w 1115282"/>
                  <a:gd name="connsiteY42" fmla="*/ 294466 h 979620"/>
                  <a:gd name="connsiteX43" fmla="*/ 1041833 w 1115282"/>
                  <a:gd name="connsiteY43" fmla="*/ 353203 h 979620"/>
                  <a:gd name="connsiteX44" fmla="*/ 1002145 w 1115282"/>
                  <a:gd name="connsiteY44" fmla="*/ 373841 h 979620"/>
                  <a:gd name="connsiteX45" fmla="*/ 986270 w 1115282"/>
                  <a:gd name="connsiteY45" fmla="*/ 396065 h 979620"/>
                  <a:gd name="connsiteX46" fmla="*/ 986270 w 1115282"/>
                  <a:gd name="connsiteY46" fmla="*/ 448453 h 979620"/>
                  <a:gd name="connsiteX47" fmla="*/ 973570 w 1115282"/>
                  <a:gd name="connsiteY47" fmla="*/ 467503 h 979620"/>
                  <a:gd name="connsiteX48" fmla="*/ 954520 w 1115282"/>
                  <a:gd name="connsiteY48" fmla="*/ 505603 h 979620"/>
                  <a:gd name="connsiteX49" fmla="*/ 935470 w 1115282"/>
                  <a:gd name="connsiteY49" fmla="*/ 518303 h 979620"/>
                  <a:gd name="connsiteX50" fmla="*/ 891020 w 1115282"/>
                  <a:gd name="connsiteY50" fmla="*/ 594503 h 979620"/>
                  <a:gd name="connsiteX51" fmla="*/ 865620 w 1115282"/>
                  <a:gd name="connsiteY51" fmla="*/ 600853 h 979620"/>
                  <a:gd name="connsiteX52" fmla="*/ 852920 w 1115282"/>
                  <a:gd name="connsiteY52" fmla="*/ 638953 h 979620"/>
                  <a:gd name="connsiteX53" fmla="*/ 833870 w 1115282"/>
                  <a:gd name="connsiteY53" fmla="*/ 658003 h 979620"/>
                  <a:gd name="connsiteX54" fmla="*/ 789420 w 1115282"/>
                  <a:gd name="connsiteY54" fmla="*/ 683403 h 979620"/>
                  <a:gd name="connsiteX55" fmla="*/ 751320 w 1115282"/>
                  <a:gd name="connsiteY55" fmla="*/ 696103 h 979620"/>
                  <a:gd name="connsiteX56" fmla="*/ 694170 w 1115282"/>
                  <a:gd name="connsiteY56" fmla="*/ 715153 h 979620"/>
                  <a:gd name="connsiteX57" fmla="*/ 719570 w 1115282"/>
                  <a:gd name="connsiteY57" fmla="*/ 759603 h 979620"/>
                  <a:gd name="connsiteX58" fmla="*/ 738620 w 1115282"/>
                  <a:gd name="connsiteY58" fmla="*/ 772303 h 979620"/>
                  <a:gd name="connsiteX59" fmla="*/ 744970 w 1115282"/>
                  <a:gd name="connsiteY59" fmla="*/ 791353 h 979620"/>
                  <a:gd name="connsiteX60" fmla="*/ 671945 w 1115282"/>
                  <a:gd name="connsiteY60" fmla="*/ 773891 h 979620"/>
                  <a:gd name="connsiteX61" fmla="*/ 633845 w 1115282"/>
                  <a:gd name="connsiteY61" fmla="*/ 762778 h 979620"/>
                  <a:gd name="connsiteX62" fmla="*/ 608445 w 1115282"/>
                  <a:gd name="connsiteY62" fmla="*/ 810403 h 979620"/>
                  <a:gd name="connsiteX63" fmla="*/ 665595 w 1115282"/>
                  <a:gd name="connsiteY63" fmla="*/ 900890 h 979620"/>
                  <a:gd name="connsiteX64" fmla="*/ 582630 w 1115282"/>
                  <a:gd name="connsiteY64" fmla="*/ 881358 h 979620"/>
                  <a:gd name="connsiteX65" fmla="*/ 562408 w 1115282"/>
                  <a:gd name="connsiteY65" fmla="*/ 853265 h 979620"/>
                  <a:gd name="connsiteX66" fmla="*/ 530658 w 1115282"/>
                  <a:gd name="connsiteY66" fmla="*/ 818340 h 979620"/>
                  <a:gd name="connsiteX67" fmla="*/ 503670 w 1115282"/>
                  <a:gd name="connsiteY67" fmla="*/ 804053 h 979620"/>
                  <a:gd name="connsiteX68" fmla="*/ 484620 w 1115282"/>
                  <a:gd name="connsiteY68" fmla="*/ 835803 h 979620"/>
                  <a:gd name="connsiteX69" fmla="*/ 483033 w 1115282"/>
                  <a:gd name="connsiteY69" fmla="*/ 891365 h 979620"/>
                  <a:gd name="connsiteX70" fmla="*/ 436995 w 1115282"/>
                  <a:gd name="connsiteY70" fmla="*/ 861203 h 979620"/>
                  <a:gd name="connsiteX71" fmla="*/ 438583 w 1115282"/>
                  <a:gd name="connsiteY71" fmla="*/ 935816 h 979620"/>
                  <a:gd name="connsiteX72" fmla="*/ 405245 w 1115282"/>
                  <a:gd name="connsiteY72" fmla="*/ 953278 h 979620"/>
                  <a:gd name="connsiteX73" fmla="*/ 356032 w 1115282"/>
                  <a:gd name="connsiteY73" fmla="*/ 969154 h 979620"/>
                  <a:gd name="connsiteX74" fmla="*/ 344920 w 1115282"/>
                  <a:gd name="connsiteY74" fmla="*/ 954865 h 979620"/>
                  <a:gd name="connsiteX75" fmla="*/ 340157 w 1115282"/>
                  <a:gd name="connsiteY75" fmla="*/ 912003 h 979620"/>
                  <a:gd name="connsiteX76" fmla="*/ 351270 w 1115282"/>
                  <a:gd name="connsiteY76" fmla="*/ 864378 h 979620"/>
                  <a:gd name="connsiteX77" fmla="*/ 360795 w 1115282"/>
                  <a:gd name="connsiteY77" fmla="*/ 818340 h 979620"/>
                  <a:gd name="connsiteX78" fmla="*/ 359207 w 1115282"/>
                  <a:gd name="connsiteY78" fmla="*/ 764366 h 979620"/>
                  <a:gd name="connsiteX79" fmla="*/ 354445 w 1115282"/>
                  <a:gd name="connsiteY79" fmla="*/ 708803 h 979620"/>
                  <a:gd name="connsiteX80" fmla="*/ 329046 w 1115282"/>
                  <a:gd name="connsiteY80" fmla="*/ 708803 h 979620"/>
                  <a:gd name="connsiteX81" fmla="*/ 289358 w 1115282"/>
                  <a:gd name="connsiteY81" fmla="*/ 745316 h 979620"/>
                  <a:gd name="connsiteX82" fmla="*/ 267132 w 1115282"/>
                  <a:gd name="connsiteY82" fmla="*/ 773890 h 979620"/>
                  <a:gd name="connsiteX83" fmla="*/ 259195 w 1115282"/>
                  <a:gd name="connsiteY83" fmla="*/ 815166 h 979620"/>
                  <a:gd name="connsiteX84" fmla="*/ 232208 w 1115282"/>
                  <a:gd name="connsiteY84" fmla="*/ 811991 h 979620"/>
                  <a:gd name="connsiteX85" fmla="*/ 219507 w 1115282"/>
                  <a:gd name="connsiteY85" fmla="*/ 738965 h 979620"/>
                  <a:gd name="connsiteX86" fmla="*/ 187757 w 1115282"/>
                  <a:gd name="connsiteY86" fmla="*/ 761191 h 979620"/>
                  <a:gd name="connsiteX87" fmla="*/ 154420 w 1115282"/>
                  <a:gd name="connsiteY87" fmla="*/ 785003 h 979620"/>
                  <a:gd name="connsiteX88" fmla="*/ 135370 w 1115282"/>
                  <a:gd name="connsiteY88" fmla="*/ 778653 h 979620"/>
                  <a:gd name="connsiteX89" fmla="*/ 97270 w 1115282"/>
                  <a:gd name="connsiteY89" fmla="*/ 791353 h 979620"/>
                  <a:gd name="connsiteX90" fmla="*/ 65520 w 1115282"/>
                  <a:gd name="connsiteY90" fmla="*/ 823103 h 979620"/>
                  <a:gd name="connsiteX91" fmla="*/ 27420 w 1115282"/>
                  <a:gd name="connsiteY91" fmla="*/ 816753 h 979620"/>
                  <a:gd name="connsiteX92" fmla="*/ 8370 w 1115282"/>
                  <a:gd name="connsiteY92" fmla="*/ 810403 h 979620"/>
                  <a:gd name="connsiteX93" fmla="*/ 2020 w 1115282"/>
                  <a:gd name="connsiteY93" fmla="*/ 791353 h 979620"/>
                  <a:gd name="connsiteX94" fmla="*/ 97270 w 1115282"/>
                  <a:gd name="connsiteY94" fmla="*/ 738966 h 979620"/>
                  <a:gd name="connsiteX95" fmla="*/ 25832 w 1115282"/>
                  <a:gd name="connsiteY95" fmla="*/ 653240 h 979620"/>
                  <a:gd name="connsiteX0" fmla="*/ 1714 w 1146726"/>
                  <a:gd name="connsiteY0" fmla="*/ 759602 h 979620"/>
                  <a:gd name="connsiteX1" fmla="*/ 33464 w 1146726"/>
                  <a:gd name="connsiteY1" fmla="*/ 683403 h 979620"/>
                  <a:gd name="connsiteX2" fmla="*/ 112839 w 1146726"/>
                  <a:gd name="connsiteY2" fmla="*/ 669115 h 979620"/>
                  <a:gd name="connsiteX3" fmla="*/ 147764 w 1146726"/>
                  <a:gd name="connsiteY3" fmla="*/ 683403 h 979620"/>
                  <a:gd name="connsiteX4" fmla="*/ 166814 w 1146726"/>
                  <a:gd name="connsiteY4" fmla="*/ 661178 h 979620"/>
                  <a:gd name="connsiteX5" fmla="*/ 211264 w 1146726"/>
                  <a:gd name="connsiteY5" fmla="*/ 611965 h 979620"/>
                  <a:gd name="connsiteX6" fmla="*/ 217614 w 1146726"/>
                  <a:gd name="connsiteY6" fmla="*/ 537353 h 979620"/>
                  <a:gd name="connsiteX7" fmla="*/ 300164 w 1146726"/>
                  <a:gd name="connsiteY7" fmla="*/ 480203 h 979620"/>
                  <a:gd name="connsiteX8" fmla="*/ 427164 w 1146726"/>
                  <a:gd name="connsiteY8" fmla="*/ 473853 h 979620"/>
                  <a:gd name="connsiteX9" fmla="*/ 452564 w 1146726"/>
                  <a:gd name="connsiteY9" fmla="*/ 467503 h 979620"/>
                  <a:gd name="connsiteX10" fmla="*/ 490664 w 1146726"/>
                  <a:gd name="connsiteY10" fmla="*/ 435753 h 979620"/>
                  <a:gd name="connsiteX11" fmla="*/ 503364 w 1146726"/>
                  <a:gd name="connsiteY11" fmla="*/ 397653 h 979620"/>
                  <a:gd name="connsiteX12" fmla="*/ 509714 w 1146726"/>
                  <a:gd name="connsiteY12" fmla="*/ 378603 h 979620"/>
                  <a:gd name="connsiteX13" fmla="*/ 528764 w 1146726"/>
                  <a:gd name="connsiteY13" fmla="*/ 359553 h 979620"/>
                  <a:gd name="connsiteX14" fmla="*/ 560514 w 1146726"/>
                  <a:gd name="connsiteY14" fmla="*/ 334153 h 979620"/>
                  <a:gd name="connsiteX15" fmla="*/ 566864 w 1146726"/>
                  <a:gd name="connsiteY15" fmla="*/ 315103 h 979620"/>
                  <a:gd name="connsiteX16" fmla="*/ 630364 w 1146726"/>
                  <a:gd name="connsiteY16" fmla="*/ 296053 h 979620"/>
                  <a:gd name="connsiteX17" fmla="*/ 668464 w 1146726"/>
                  <a:gd name="connsiteY17" fmla="*/ 270653 h 979620"/>
                  <a:gd name="connsiteX18" fmla="*/ 687514 w 1146726"/>
                  <a:gd name="connsiteY18" fmla="*/ 257953 h 979620"/>
                  <a:gd name="connsiteX19" fmla="*/ 725614 w 1146726"/>
                  <a:gd name="connsiteY19" fmla="*/ 226203 h 979620"/>
                  <a:gd name="connsiteX20" fmla="*/ 731964 w 1146726"/>
                  <a:gd name="connsiteY20" fmla="*/ 207153 h 979620"/>
                  <a:gd name="connsiteX21" fmla="*/ 751014 w 1146726"/>
                  <a:gd name="connsiteY21" fmla="*/ 188103 h 979620"/>
                  <a:gd name="connsiteX22" fmla="*/ 763714 w 1146726"/>
                  <a:gd name="connsiteY22" fmla="*/ 169053 h 979620"/>
                  <a:gd name="connsiteX23" fmla="*/ 770064 w 1146726"/>
                  <a:gd name="connsiteY23" fmla="*/ 86503 h 979620"/>
                  <a:gd name="connsiteX24" fmla="*/ 789114 w 1146726"/>
                  <a:gd name="connsiteY24" fmla="*/ 80153 h 979620"/>
                  <a:gd name="connsiteX25" fmla="*/ 827214 w 1146726"/>
                  <a:gd name="connsiteY25" fmla="*/ 105553 h 979620"/>
                  <a:gd name="connsiteX26" fmla="*/ 865314 w 1146726"/>
                  <a:gd name="connsiteY26" fmla="*/ 118253 h 979620"/>
                  <a:gd name="connsiteX27" fmla="*/ 890714 w 1146726"/>
                  <a:gd name="connsiteY27" fmla="*/ 92853 h 979620"/>
                  <a:gd name="connsiteX28" fmla="*/ 903414 w 1146726"/>
                  <a:gd name="connsiteY28" fmla="*/ 73803 h 979620"/>
                  <a:gd name="connsiteX29" fmla="*/ 935164 w 1146726"/>
                  <a:gd name="connsiteY29" fmla="*/ 37290 h 979620"/>
                  <a:gd name="connsiteX30" fmla="*/ 951039 w 1146726"/>
                  <a:gd name="connsiteY30" fmla="*/ 38878 h 979620"/>
                  <a:gd name="connsiteX31" fmla="*/ 965326 w 1146726"/>
                  <a:gd name="connsiteY31" fmla="*/ 46816 h 979620"/>
                  <a:gd name="connsiteX32" fmla="*/ 993902 w 1146726"/>
                  <a:gd name="connsiteY32" fmla="*/ 21415 h 979620"/>
                  <a:gd name="connsiteX33" fmla="*/ 1044701 w 1146726"/>
                  <a:gd name="connsiteY33" fmla="*/ 7128 h 979620"/>
                  <a:gd name="connsiteX34" fmla="*/ 1093913 w 1146726"/>
                  <a:gd name="connsiteY34" fmla="*/ 3953 h 979620"/>
                  <a:gd name="connsiteX35" fmla="*/ 1105026 w 1146726"/>
                  <a:gd name="connsiteY35" fmla="*/ 62689 h 979620"/>
                  <a:gd name="connsiteX36" fmla="*/ 1128840 w 1146726"/>
                  <a:gd name="connsiteY36" fmla="*/ 99203 h 979620"/>
                  <a:gd name="connsiteX37" fmla="*/ 1136778 w 1146726"/>
                  <a:gd name="connsiteY37" fmla="*/ 150002 h 979620"/>
                  <a:gd name="connsiteX38" fmla="*/ 1139952 w 1146726"/>
                  <a:gd name="connsiteY38" fmla="*/ 188103 h 979620"/>
                  <a:gd name="connsiteX39" fmla="*/ 1144713 w 1146726"/>
                  <a:gd name="connsiteY39" fmla="*/ 208741 h 979620"/>
                  <a:gd name="connsiteX40" fmla="*/ 1103438 w 1146726"/>
                  <a:gd name="connsiteY40" fmla="*/ 216678 h 979620"/>
                  <a:gd name="connsiteX41" fmla="*/ 1066926 w 1146726"/>
                  <a:gd name="connsiteY41" fmla="*/ 243665 h 979620"/>
                  <a:gd name="connsiteX42" fmla="*/ 1057401 w 1146726"/>
                  <a:gd name="connsiteY42" fmla="*/ 294466 h 979620"/>
                  <a:gd name="connsiteX43" fmla="*/ 1073277 w 1146726"/>
                  <a:gd name="connsiteY43" fmla="*/ 353203 h 979620"/>
                  <a:gd name="connsiteX44" fmla="*/ 1033589 w 1146726"/>
                  <a:gd name="connsiteY44" fmla="*/ 373841 h 979620"/>
                  <a:gd name="connsiteX45" fmla="*/ 1017714 w 1146726"/>
                  <a:gd name="connsiteY45" fmla="*/ 396065 h 979620"/>
                  <a:gd name="connsiteX46" fmla="*/ 1017714 w 1146726"/>
                  <a:gd name="connsiteY46" fmla="*/ 448453 h 979620"/>
                  <a:gd name="connsiteX47" fmla="*/ 1005014 w 1146726"/>
                  <a:gd name="connsiteY47" fmla="*/ 467503 h 979620"/>
                  <a:gd name="connsiteX48" fmla="*/ 985964 w 1146726"/>
                  <a:gd name="connsiteY48" fmla="*/ 505603 h 979620"/>
                  <a:gd name="connsiteX49" fmla="*/ 966914 w 1146726"/>
                  <a:gd name="connsiteY49" fmla="*/ 518303 h 979620"/>
                  <a:gd name="connsiteX50" fmla="*/ 922464 w 1146726"/>
                  <a:gd name="connsiteY50" fmla="*/ 594503 h 979620"/>
                  <a:gd name="connsiteX51" fmla="*/ 897064 w 1146726"/>
                  <a:gd name="connsiteY51" fmla="*/ 600853 h 979620"/>
                  <a:gd name="connsiteX52" fmla="*/ 884364 w 1146726"/>
                  <a:gd name="connsiteY52" fmla="*/ 638953 h 979620"/>
                  <a:gd name="connsiteX53" fmla="*/ 865314 w 1146726"/>
                  <a:gd name="connsiteY53" fmla="*/ 658003 h 979620"/>
                  <a:gd name="connsiteX54" fmla="*/ 820864 w 1146726"/>
                  <a:gd name="connsiteY54" fmla="*/ 683403 h 979620"/>
                  <a:gd name="connsiteX55" fmla="*/ 782764 w 1146726"/>
                  <a:gd name="connsiteY55" fmla="*/ 696103 h 979620"/>
                  <a:gd name="connsiteX56" fmla="*/ 725614 w 1146726"/>
                  <a:gd name="connsiteY56" fmla="*/ 715153 h 979620"/>
                  <a:gd name="connsiteX57" fmla="*/ 751014 w 1146726"/>
                  <a:gd name="connsiteY57" fmla="*/ 759603 h 979620"/>
                  <a:gd name="connsiteX58" fmla="*/ 770064 w 1146726"/>
                  <a:gd name="connsiteY58" fmla="*/ 772303 h 979620"/>
                  <a:gd name="connsiteX59" fmla="*/ 776414 w 1146726"/>
                  <a:gd name="connsiteY59" fmla="*/ 791353 h 979620"/>
                  <a:gd name="connsiteX60" fmla="*/ 703389 w 1146726"/>
                  <a:gd name="connsiteY60" fmla="*/ 773891 h 979620"/>
                  <a:gd name="connsiteX61" fmla="*/ 665289 w 1146726"/>
                  <a:gd name="connsiteY61" fmla="*/ 762778 h 979620"/>
                  <a:gd name="connsiteX62" fmla="*/ 639889 w 1146726"/>
                  <a:gd name="connsiteY62" fmla="*/ 810403 h 979620"/>
                  <a:gd name="connsiteX63" fmla="*/ 697039 w 1146726"/>
                  <a:gd name="connsiteY63" fmla="*/ 900890 h 979620"/>
                  <a:gd name="connsiteX64" fmla="*/ 614074 w 1146726"/>
                  <a:gd name="connsiteY64" fmla="*/ 881358 h 979620"/>
                  <a:gd name="connsiteX65" fmla="*/ 593852 w 1146726"/>
                  <a:gd name="connsiteY65" fmla="*/ 853265 h 979620"/>
                  <a:gd name="connsiteX66" fmla="*/ 562102 w 1146726"/>
                  <a:gd name="connsiteY66" fmla="*/ 818340 h 979620"/>
                  <a:gd name="connsiteX67" fmla="*/ 535114 w 1146726"/>
                  <a:gd name="connsiteY67" fmla="*/ 804053 h 979620"/>
                  <a:gd name="connsiteX68" fmla="*/ 516064 w 1146726"/>
                  <a:gd name="connsiteY68" fmla="*/ 835803 h 979620"/>
                  <a:gd name="connsiteX69" fmla="*/ 514477 w 1146726"/>
                  <a:gd name="connsiteY69" fmla="*/ 891365 h 979620"/>
                  <a:gd name="connsiteX70" fmla="*/ 468439 w 1146726"/>
                  <a:gd name="connsiteY70" fmla="*/ 861203 h 979620"/>
                  <a:gd name="connsiteX71" fmla="*/ 470027 w 1146726"/>
                  <a:gd name="connsiteY71" fmla="*/ 935816 h 979620"/>
                  <a:gd name="connsiteX72" fmla="*/ 436689 w 1146726"/>
                  <a:gd name="connsiteY72" fmla="*/ 953278 h 979620"/>
                  <a:gd name="connsiteX73" fmla="*/ 387476 w 1146726"/>
                  <a:gd name="connsiteY73" fmla="*/ 969154 h 979620"/>
                  <a:gd name="connsiteX74" fmla="*/ 376364 w 1146726"/>
                  <a:gd name="connsiteY74" fmla="*/ 954865 h 979620"/>
                  <a:gd name="connsiteX75" fmla="*/ 371601 w 1146726"/>
                  <a:gd name="connsiteY75" fmla="*/ 912003 h 979620"/>
                  <a:gd name="connsiteX76" fmla="*/ 382714 w 1146726"/>
                  <a:gd name="connsiteY76" fmla="*/ 864378 h 979620"/>
                  <a:gd name="connsiteX77" fmla="*/ 392239 w 1146726"/>
                  <a:gd name="connsiteY77" fmla="*/ 818340 h 979620"/>
                  <a:gd name="connsiteX78" fmla="*/ 390651 w 1146726"/>
                  <a:gd name="connsiteY78" fmla="*/ 764366 h 979620"/>
                  <a:gd name="connsiteX79" fmla="*/ 385889 w 1146726"/>
                  <a:gd name="connsiteY79" fmla="*/ 708803 h 979620"/>
                  <a:gd name="connsiteX80" fmla="*/ 360490 w 1146726"/>
                  <a:gd name="connsiteY80" fmla="*/ 708803 h 979620"/>
                  <a:gd name="connsiteX81" fmla="*/ 320802 w 1146726"/>
                  <a:gd name="connsiteY81" fmla="*/ 745316 h 979620"/>
                  <a:gd name="connsiteX82" fmla="*/ 298576 w 1146726"/>
                  <a:gd name="connsiteY82" fmla="*/ 773890 h 979620"/>
                  <a:gd name="connsiteX83" fmla="*/ 290639 w 1146726"/>
                  <a:gd name="connsiteY83" fmla="*/ 815166 h 979620"/>
                  <a:gd name="connsiteX84" fmla="*/ 263652 w 1146726"/>
                  <a:gd name="connsiteY84" fmla="*/ 811991 h 979620"/>
                  <a:gd name="connsiteX85" fmla="*/ 250951 w 1146726"/>
                  <a:gd name="connsiteY85" fmla="*/ 738965 h 979620"/>
                  <a:gd name="connsiteX86" fmla="*/ 219201 w 1146726"/>
                  <a:gd name="connsiteY86" fmla="*/ 761191 h 979620"/>
                  <a:gd name="connsiteX87" fmla="*/ 185864 w 1146726"/>
                  <a:gd name="connsiteY87" fmla="*/ 785003 h 979620"/>
                  <a:gd name="connsiteX88" fmla="*/ 166814 w 1146726"/>
                  <a:gd name="connsiteY88" fmla="*/ 778653 h 979620"/>
                  <a:gd name="connsiteX89" fmla="*/ 128714 w 1146726"/>
                  <a:gd name="connsiteY89" fmla="*/ 791353 h 979620"/>
                  <a:gd name="connsiteX90" fmla="*/ 96964 w 1146726"/>
                  <a:gd name="connsiteY90" fmla="*/ 823103 h 979620"/>
                  <a:gd name="connsiteX91" fmla="*/ 58864 w 1146726"/>
                  <a:gd name="connsiteY91" fmla="*/ 816753 h 979620"/>
                  <a:gd name="connsiteX92" fmla="*/ 39814 w 1146726"/>
                  <a:gd name="connsiteY92" fmla="*/ 810403 h 979620"/>
                  <a:gd name="connsiteX93" fmla="*/ 33464 w 1146726"/>
                  <a:gd name="connsiteY93" fmla="*/ 791353 h 979620"/>
                  <a:gd name="connsiteX94" fmla="*/ 128714 w 1146726"/>
                  <a:gd name="connsiteY94" fmla="*/ 738966 h 979620"/>
                  <a:gd name="connsiteX95" fmla="*/ 1714 w 1146726"/>
                  <a:gd name="connsiteY95" fmla="*/ 759602 h 979620"/>
                  <a:gd name="connsiteX0" fmla="*/ 2367 w 1147379"/>
                  <a:gd name="connsiteY0" fmla="*/ 759602 h 979620"/>
                  <a:gd name="connsiteX1" fmla="*/ 51580 w 1147379"/>
                  <a:gd name="connsiteY1" fmla="*/ 651653 h 979620"/>
                  <a:gd name="connsiteX2" fmla="*/ 113492 w 1147379"/>
                  <a:gd name="connsiteY2" fmla="*/ 669115 h 979620"/>
                  <a:gd name="connsiteX3" fmla="*/ 148417 w 1147379"/>
                  <a:gd name="connsiteY3" fmla="*/ 683403 h 979620"/>
                  <a:gd name="connsiteX4" fmla="*/ 167467 w 1147379"/>
                  <a:gd name="connsiteY4" fmla="*/ 661178 h 979620"/>
                  <a:gd name="connsiteX5" fmla="*/ 211917 w 1147379"/>
                  <a:gd name="connsiteY5" fmla="*/ 611965 h 979620"/>
                  <a:gd name="connsiteX6" fmla="*/ 218267 w 1147379"/>
                  <a:gd name="connsiteY6" fmla="*/ 537353 h 979620"/>
                  <a:gd name="connsiteX7" fmla="*/ 300817 w 1147379"/>
                  <a:gd name="connsiteY7" fmla="*/ 480203 h 979620"/>
                  <a:gd name="connsiteX8" fmla="*/ 427817 w 1147379"/>
                  <a:gd name="connsiteY8" fmla="*/ 473853 h 979620"/>
                  <a:gd name="connsiteX9" fmla="*/ 453217 w 1147379"/>
                  <a:gd name="connsiteY9" fmla="*/ 467503 h 979620"/>
                  <a:gd name="connsiteX10" fmla="*/ 491317 w 1147379"/>
                  <a:gd name="connsiteY10" fmla="*/ 435753 h 979620"/>
                  <a:gd name="connsiteX11" fmla="*/ 504017 w 1147379"/>
                  <a:gd name="connsiteY11" fmla="*/ 397653 h 979620"/>
                  <a:gd name="connsiteX12" fmla="*/ 510367 w 1147379"/>
                  <a:gd name="connsiteY12" fmla="*/ 378603 h 979620"/>
                  <a:gd name="connsiteX13" fmla="*/ 529417 w 1147379"/>
                  <a:gd name="connsiteY13" fmla="*/ 359553 h 979620"/>
                  <a:gd name="connsiteX14" fmla="*/ 561167 w 1147379"/>
                  <a:gd name="connsiteY14" fmla="*/ 334153 h 979620"/>
                  <a:gd name="connsiteX15" fmla="*/ 567517 w 1147379"/>
                  <a:gd name="connsiteY15" fmla="*/ 315103 h 979620"/>
                  <a:gd name="connsiteX16" fmla="*/ 631017 w 1147379"/>
                  <a:gd name="connsiteY16" fmla="*/ 296053 h 979620"/>
                  <a:gd name="connsiteX17" fmla="*/ 669117 w 1147379"/>
                  <a:gd name="connsiteY17" fmla="*/ 270653 h 979620"/>
                  <a:gd name="connsiteX18" fmla="*/ 688167 w 1147379"/>
                  <a:gd name="connsiteY18" fmla="*/ 257953 h 979620"/>
                  <a:gd name="connsiteX19" fmla="*/ 726267 w 1147379"/>
                  <a:gd name="connsiteY19" fmla="*/ 226203 h 979620"/>
                  <a:gd name="connsiteX20" fmla="*/ 732617 w 1147379"/>
                  <a:gd name="connsiteY20" fmla="*/ 207153 h 979620"/>
                  <a:gd name="connsiteX21" fmla="*/ 751667 w 1147379"/>
                  <a:gd name="connsiteY21" fmla="*/ 188103 h 979620"/>
                  <a:gd name="connsiteX22" fmla="*/ 764367 w 1147379"/>
                  <a:gd name="connsiteY22" fmla="*/ 169053 h 979620"/>
                  <a:gd name="connsiteX23" fmla="*/ 770717 w 1147379"/>
                  <a:gd name="connsiteY23" fmla="*/ 86503 h 979620"/>
                  <a:gd name="connsiteX24" fmla="*/ 789767 w 1147379"/>
                  <a:gd name="connsiteY24" fmla="*/ 80153 h 979620"/>
                  <a:gd name="connsiteX25" fmla="*/ 827867 w 1147379"/>
                  <a:gd name="connsiteY25" fmla="*/ 105553 h 979620"/>
                  <a:gd name="connsiteX26" fmla="*/ 865967 w 1147379"/>
                  <a:gd name="connsiteY26" fmla="*/ 118253 h 979620"/>
                  <a:gd name="connsiteX27" fmla="*/ 891367 w 1147379"/>
                  <a:gd name="connsiteY27" fmla="*/ 92853 h 979620"/>
                  <a:gd name="connsiteX28" fmla="*/ 904067 w 1147379"/>
                  <a:gd name="connsiteY28" fmla="*/ 73803 h 979620"/>
                  <a:gd name="connsiteX29" fmla="*/ 935817 w 1147379"/>
                  <a:gd name="connsiteY29" fmla="*/ 37290 h 979620"/>
                  <a:gd name="connsiteX30" fmla="*/ 951692 w 1147379"/>
                  <a:gd name="connsiteY30" fmla="*/ 38878 h 979620"/>
                  <a:gd name="connsiteX31" fmla="*/ 965979 w 1147379"/>
                  <a:gd name="connsiteY31" fmla="*/ 46816 h 979620"/>
                  <a:gd name="connsiteX32" fmla="*/ 994555 w 1147379"/>
                  <a:gd name="connsiteY32" fmla="*/ 21415 h 979620"/>
                  <a:gd name="connsiteX33" fmla="*/ 1045354 w 1147379"/>
                  <a:gd name="connsiteY33" fmla="*/ 7128 h 979620"/>
                  <a:gd name="connsiteX34" fmla="*/ 1094566 w 1147379"/>
                  <a:gd name="connsiteY34" fmla="*/ 3953 h 979620"/>
                  <a:gd name="connsiteX35" fmla="*/ 1105679 w 1147379"/>
                  <a:gd name="connsiteY35" fmla="*/ 62689 h 979620"/>
                  <a:gd name="connsiteX36" fmla="*/ 1129493 w 1147379"/>
                  <a:gd name="connsiteY36" fmla="*/ 99203 h 979620"/>
                  <a:gd name="connsiteX37" fmla="*/ 1137431 w 1147379"/>
                  <a:gd name="connsiteY37" fmla="*/ 150002 h 979620"/>
                  <a:gd name="connsiteX38" fmla="*/ 1140605 w 1147379"/>
                  <a:gd name="connsiteY38" fmla="*/ 188103 h 979620"/>
                  <a:gd name="connsiteX39" fmla="*/ 1145366 w 1147379"/>
                  <a:gd name="connsiteY39" fmla="*/ 208741 h 979620"/>
                  <a:gd name="connsiteX40" fmla="*/ 1104091 w 1147379"/>
                  <a:gd name="connsiteY40" fmla="*/ 216678 h 979620"/>
                  <a:gd name="connsiteX41" fmla="*/ 1067579 w 1147379"/>
                  <a:gd name="connsiteY41" fmla="*/ 243665 h 979620"/>
                  <a:gd name="connsiteX42" fmla="*/ 1058054 w 1147379"/>
                  <a:gd name="connsiteY42" fmla="*/ 294466 h 979620"/>
                  <a:gd name="connsiteX43" fmla="*/ 1073930 w 1147379"/>
                  <a:gd name="connsiteY43" fmla="*/ 353203 h 979620"/>
                  <a:gd name="connsiteX44" fmla="*/ 1034242 w 1147379"/>
                  <a:gd name="connsiteY44" fmla="*/ 373841 h 979620"/>
                  <a:gd name="connsiteX45" fmla="*/ 1018367 w 1147379"/>
                  <a:gd name="connsiteY45" fmla="*/ 396065 h 979620"/>
                  <a:gd name="connsiteX46" fmla="*/ 1018367 w 1147379"/>
                  <a:gd name="connsiteY46" fmla="*/ 448453 h 979620"/>
                  <a:gd name="connsiteX47" fmla="*/ 1005667 w 1147379"/>
                  <a:gd name="connsiteY47" fmla="*/ 467503 h 979620"/>
                  <a:gd name="connsiteX48" fmla="*/ 986617 w 1147379"/>
                  <a:gd name="connsiteY48" fmla="*/ 505603 h 979620"/>
                  <a:gd name="connsiteX49" fmla="*/ 967567 w 1147379"/>
                  <a:gd name="connsiteY49" fmla="*/ 518303 h 979620"/>
                  <a:gd name="connsiteX50" fmla="*/ 923117 w 1147379"/>
                  <a:gd name="connsiteY50" fmla="*/ 594503 h 979620"/>
                  <a:gd name="connsiteX51" fmla="*/ 897717 w 1147379"/>
                  <a:gd name="connsiteY51" fmla="*/ 600853 h 979620"/>
                  <a:gd name="connsiteX52" fmla="*/ 885017 w 1147379"/>
                  <a:gd name="connsiteY52" fmla="*/ 638953 h 979620"/>
                  <a:gd name="connsiteX53" fmla="*/ 865967 w 1147379"/>
                  <a:gd name="connsiteY53" fmla="*/ 658003 h 979620"/>
                  <a:gd name="connsiteX54" fmla="*/ 821517 w 1147379"/>
                  <a:gd name="connsiteY54" fmla="*/ 683403 h 979620"/>
                  <a:gd name="connsiteX55" fmla="*/ 783417 w 1147379"/>
                  <a:gd name="connsiteY55" fmla="*/ 696103 h 979620"/>
                  <a:gd name="connsiteX56" fmla="*/ 726267 w 1147379"/>
                  <a:gd name="connsiteY56" fmla="*/ 715153 h 979620"/>
                  <a:gd name="connsiteX57" fmla="*/ 751667 w 1147379"/>
                  <a:gd name="connsiteY57" fmla="*/ 759603 h 979620"/>
                  <a:gd name="connsiteX58" fmla="*/ 770717 w 1147379"/>
                  <a:gd name="connsiteY58" fmla="*/ 772303 h 979620"/>
                  <a:gd name="connsiteX59" fmla="*/ 777067 w 1147379"/>
                  <a:gd name="connsiteY59" fmla="*/ 791353 h 979620"/>
                  <a:gd name="connsiteX60" fmla="*/ 704042 w 1147379"/>
                  <a:gd name="connsiteY60" fmla="*/ 773891 h 979620"/>
                  <a:gd name="connsiteX61" fmla="*/ 665942 w 1147379"/>
                  <a:gd name="connsiteY61" fmla="*/ 762778 h 979620"/>
                  <a:gd name="connsiteX62" fmla="*/ 640542 w 1147379"/>
                  <a:gd name="connsiteY62" fmla="*/ 810403 h 979620"/>
                  <a:gd name="connsiteX63" fmla="*/ 697692 w 1147379"/>
                  <a:gd name="connsiteY63" fmla="*/ 900890 h 979620"/>
                  <a:gd name="connsiteX64" fmla="*/ 614727 w 1147379"/>
                  <a:gd name="connsiteY64" fmla="*/ 881358 h 979620"/>
                  <a:gd name="connsiteX65" fmla="*/ 594505 w 1147379"/>
                  <a:gd name="connsiteY65" fmla="*/ 853265 h 979620"/>
                  <a:gd name="connsiteX66" fmla="*/ 562755 w 1147379"/>
                  <a:gd name="connsiteY66" fmla="*/ 818340 h 979620"/>
                  <a:gd name="connsiteX67" fmla="*/ 535767 w 1147379"/>
                  <a:gd name="connsiteY67" fmla="*/ 804053 h 979620"/>
                  <a:gd name="connsiteX68" fmla="*/ 516717 w 1147379"/>
                  <a:gd name="connsiteY68" fmla="*/ 835803 h 979620"/>
                  <a:gd name="connsiteX69" fmla="*/ 515130 w 1147379"/>
                  <a:gd name="connsiteY69" fmla="*/ 891365 h 979620"/>
                  <a:gd name="connsiteX70" fmla="*/ 469092 w 1147379"/>
                  <a:gd name="connsiteY70" fmla="*/ 861203 h 979620"/>
                  <a:gd name="connsiteX71" fmla="*/ 470680 w 1147379"/>
                  <a:gd name="connsiteY71" fmla="*/ 935816 h 979620"/>
                  <a:gd name="connsiteX72" fmla="*/ 437342 w 1147379"/>
                  <a:gd name="connsiteY72" fmla="*/ 953278 h 979620"/>
                  <a:gd name="connsiteX73" fmla="*/ 388129 w 1147379"/>
                  <a:gd name="connsiteY73" fmla="*/ 969154 h 979620"/>
                  <a:gd name="connsiteX74" fmla="*/ 377017 w 1147379"/>
                  <a:gd name="connsiteY74" fmla="*/ 954865 h 979620"/>
                  <a:gd name="connsiteX75" fmla="*/ 372254 w 1147379"/>
                  <a:gd name="connsiteY75" fmla="*/ 912003 h 979620"/>
                  <a:gd name="connsiteX76" fmla="*/ 383367 w 1147379"/>
                  <a:gd name="connsiteY76" fmla="*/ 864378 h 979620"/>
                  <a:gd name="connsiteX77" fmla="*/ 392892 w 1147379"/>
                  <a:gd name="connsiteY77" fmla="*/ 818340 h 979620"/>
                  <a:gd name="connsiteX78" fmla="*/ 391304 w 1147379"/>
                  <a:gd name="connsiteY78" fmla="*/ 764366 h 979620"/>
                  <a:gd name="connsiteX79" fmla="*/ 386542 w 1147379"/>
                  <a:gd name="connsiteY79" fmla="*/ 708803 h 979620"/>
                  <a:gd name="connsiteX80" fmla="*/ 361143 w 1147379"/>
                  <a:gd name="connsiteY80" fmla="*/ 708803 h 979620"/>
                  <a:gd name="connsiteX81" fmla="*/ 321455 w 1147379"/>
                  <a:gd name="connsiteY81" fmla="*/ 745316 h 979620"/>
                  <a:gd name="connsiteX82" fmla="*/ 299229 w 1147379"/>
                  <a:gd name="connsiteY82" fmla="*/ 773890 h 979620"/>
                  <a:gd name="connsiteX83" fmla="*/ 291292 w 1147379"/>
                  <a:gd name="connsiteY83" fmla="*/ 815166 h 979620"/>
                  <a:gd name="connsiteX84" fmla="*/ 264305 w 1147379"/>
                  <a:gd name="connsiteY84" fmla="*/ 811991 h 979620"/>
                  <a:gd name="connsiteX85" fmla="*/ 251604 w 1147379"/>
                  <a:gd name="connsiteY85" fmla="*/ 738965 h 979620"/>
                  <a:gd name="connsiteX86" fmla="*/ 219854 w 1147379"/>
                  <a:gd name="connsiteY86" fmla="*/ 761191 h 979620"/>
                  <a:gd name="connsiteX87" fmla="*/ 186517 w 1147379"/>
                  <a:gd name="connsiteY87" fmla="*/ 785003 h 979620"/>
                  <a:gd name="connsiteX88" fmla="*/ 167467 w 1147379"/>
                  <a:gd name="connsiteY88" fmla="*/ 778653 h 979620"/>
                  <a:gd name="connsiteX89" fmla="*/ 129367 w 1147379"/>
                  <a:gd name="connsiteY89" fmla="*/ 791353 h 979620"/>
                  <a:gd name="connsiteX90" fmla="*/ 97617 w 1147379"/>
                  <a:gd name="connsiteY90" fmla="*/ 823103 h 979620"/>
                  <a:gd name="connsiteX91" fmla="*/ 59517 w 1147379"/>
                  <a:gd name="connsiteY91" fmla="*/ 816753 h 979620"/>
                  <a:gd name="connsiteX92" fmla="*/ 40467 w 1147379"/>
                  <a:gd name="connsiteY92" fmla="*/ 810403 h 979620"/>
                  <a:gd name="connsiteX93" fmla="*/ 34117 w 1147379"/>
                  <a:gd name="connsiteY93" fmla="*/ 791353 h 979620"/>
                  <a:gd name="connsiteX94" fmla="*/ 129367 w 1147379"/>
                  <a:gd name="connsiteY94" fmla="*/ 738966 h 979620"/>
                  <a:gd name="connsiteX95" fmla="*/ 2367 w 1147379"/>
                  <a:gd name="connsiteY95" fmla="*/ 759602 h 979620"/>
                  <a:gd name="connsiteX0" fmla="*/ 33370 w 1113294"/>
                  <a:gd name="connsiteY0" fmla="*/ 707214 h 979620"/>
                  <a:gd name="connsiteX1" fmla="*/ 17495 w 1113294"/>
                  <a:gd name="connsiteY1" fmla="*/ 651653 h 979620"/>
                  <a:gd name="connsiteX2" fmla="*/ 79407 w 1113294"/>
                  <a:gd name="connsiteY2" fmla="*/ 669115 h 979620"/>
                  <a:gd name="connsiteX3" fmla="*/ 114332 w 1113294"/>
                  <a:gd name="connsiteY3" fmla="*/ 683403 h 979620"/>
                  <a:gd name="connsiteX4" fmla="*/ 133382 w 1113294"/>
                  <a:gd name="connsiteY4" fmla="*/ 661178 h 979620"/>
                  <a:gd name="connsiteX5" fmla="*/ 177832 w 1113294"/>
                  <a:gd name="connsiteY5" fmla="*/ 611965 h 979620"/>
                  <a:gd name="connsiteX6" fmla="*/ 184182 w 1113294"/>
                  <a:gd name="connsiteY6" fmla="*/ 537353 h 979620"/>
                  <a:gd name="connsiteX7" fmla="*/ 266732 w 1113294"/>
                  <a:gd name="connsiteY7" fmla="*/ 480203 h 979620"/>
                  <a:gd name="connsiteX8" fmla="*/ 393732 w 1113294"/>
                  <a:gd name="connsiteY8" fmla="*/ 473853 h 979620"/>
                  <a:gd name="connsiteX9" fmla="*/ 419132 w 1113294"/>
                  <a:gd name="connsiteY9" fmla="*/ 467503 h 979620"/>
                  <a:gd name="connsiteX10" fmla="*/ 457232 w 1113294"/>
                  <a:gd name="connsiteY10" fmla="*/ 435753 h 979620"/>
                  <a:gd name="connsiteX11" fmla="*/ 469932 w 1113294"/>
                  <a:gd name="connsiteY11" fmla="*/ 397653 h 979620"/>
                  <a:gd name="connsiteX12" fmla="*/ 476282 w 1113294"/>
                  <a:gd name="connsiteY12" fmla="*/ 378603 h 979620"/>
                  <a:gd name="connsiteX13" fmla="*/ 495332 w 1113294"/>
                  <a:gd name="connsiteY13" fmla="*/ 359553 h 979620"/>
                  <a:gd name="connsiteX14" fmla="*/ 527082 w 1113294"/>
                  <a:gd name="connsiteY14" fmla="*/ 334153 h 979620"/>
                  <a:gd name="connsiteX15" fmla="*/ 533432 w 1113294"/>
                  <a:gd name="connsiteY15" fmla="*/ 315103 h 979620"/>
                  <a:gd name="connsiteX16" fmla="*/ 596932 w 1113294"/>
                  <a:gd name="connsiteY16" fmla="*/ 296053 h 979620"/>
                  <a:gd name="connsiteX17" fmla="*/ 635032 w 1113294"/>
                  <a:gd name="connsiteY17" fmla="*/ 270653 h 979620"/>
                  <a:gd name="connsiteX18" fmla="*/ 654082 w 1113294"/>
                  <a:gd name="connsiteY18" fmla="*/ 257953 h 979620"/>
                  <a:gd name="connsiteX19" fmla="*/ 692182 w 1113294"/>
                  <a:gd name="connsiteY19" fmla="*/ 226203 h 979620"/>
                  <a:gd name="connsiteX20" fmla="*/ 698532 w 1113294"/>
                  <a:gd name="connsiteY20" fmla="*/ 207153 h 979620"/>
                  <a:gd name="connsiteX21" fmla="*/ 717582 w 1113294"/>
                  <a:gd name="connsiteY21" fmla="*/ 188103 h 979620"/>
                  <a:gd name="connsiteX22" fmla="*/ 730282 w 1113294"/>
                  <a:gd name="connsiteY22" fmla="*/ 169053 h 979620"/>
                  <a:gd name="connsiteX23" fmla="*/ 736632 w 1113294"/>
                  <a:gd name="connsiteY23" fmla="*/ 86503 h 979620"/>
                  <a:gd name="connsiteX24" fmla="*/ 755682 w 1113294"/>
                  <a:gd name="connsiteY24" fmla="*/ 80153 h 979620"/>
                  <a:gd name="connsiteX25" fmla="*/ 793782 w 1113294"/>
                  <a:gd name="connsiteY25" fmla="*/ 105553 h 979620"/>
                  <a:gd name="connsiteX26" fmla="*/ 831882 w 1113294"/>
                  <a:gd name="connsiteY26" fmla="*/ 118253 h 979620"/>
                  <a:gd name="connsiteX27" fmla="*/ 857282 w 1113294"/>
                  <a:gd name="connsiteY27" fmla="*/ 92853 h 979620"/>
                  <a:gd name="connsiteX28" fmla="*/ 869982 w 1113294"/>
                  <a:gd name="connsiteY28" fmla="*/ 73803 h 979620"/>
                  <a:gd name="connsiteX29" fmla="*/ 901732 w 1113294"/>
                  <a:gd name="connsiteY29" fmla="*/ 37290 h 979620"/>
                  <a:gd name="connsiteX30" fmla="*/ 917607 w 1113294"/>
                  <a:gd name="connsiteY30" fmla="*/ 38878 h 979620"/>
                  <a:gd name="connsiteX31" fmla="*/ 931894 w 1113294"/>
                  <a:gd name="connsiteY31" fmla="*/ 46816 h 979620"/>
                  <a:gd name="connsiteX32" fmla="*/ 960470 w 1113294"/>
                  <a:gd name="connsiteY32" fmla="*/ 21415 h 979620"/>
                  <a:gd name="connsiteX33" fmla="*/ 1011269 w 1113294"/>
                  <a:gd name="connsiteY33" fmla="*/ 7128 h 979620"/>
                  <a:gd name="connsiteX34" fmla="*/ 1060481 w 1113294"/>
                  <a:gd name="connsiteY34" fmla="*/ 3953 h 979620"/>
                  <a:gd name="connsiteX35" fmla="*/ 1071594 w 1113294"/>
                  <a:gd name="connsiteY35" fmla="*/ 62689 h 979620"/>
                  <a:gd name="connsiteX36" fmla="*/ 1095408 w 1113294"/>
                  <a:gd name="connsiteY36" fmla="*/ 99203 h 979620"/>
                  <a:gd name="connsiteX37" fmla="*/ 1103346 w 1113294"/>
                  <a:gd name="connsiteY37" fmla="*/ 150002 h 979620"/>
                  <a:gd name="connsiteX38" fmla="*/ 1106520 w 1113294"/>
                  <a:gd name="connsiteY38" fmla="*/ 188103 h 979620"/>
                  <a:gd name="connsiteX39" fmla="*/ 1111281 w 1113294"/>
                  <a:gd name="connsiteY39" fmla="*/ 208741 h 979620"/>
                  <a:gd name="connsiteX40" fmla="*/ 1070006 w 1113294"/>
                  <a:gd name="connsiteY40" fmla="*/ 216678 h 979620"/>
                  <a:gd name="connsiteX41" fmla="*/ 1033494 w 1113294"/>
                  <a:gd name="connsiteY41" fmla="*/ 243665 h 979620"/>
                  <a:gd name="connsiteX42" fmla="*/ 1023969 w 1113294"/>
                  <a:gd name="connsiteY42" fmla="*/ 294466 h 979620"/>
                  <a:gd name="connsiteX43" fmla="*/ 1039845 w 1113294"/>
                  <a:gd name="connsiteY43" fmla="*/ 353203 h 979620"/>
                  <a:gd name="connsiteX44" fmla="*/ 1000157 w 1113294"/>
                  <a:gd name="connsiteY44" fmla="*/ 373841 h 979620"/>
                  <a:gd name="connsiteX45" fmla="*/ 984282 w 1113294"/>
                  <a:gd name="connsiteY45" fmla="*/ 396065 h 979620"/>
                  <a:gd name="connsiteX46" fmla="*/ 984282 w 1113294"/>
                  <a:gd name="connsiteY46" fmla="*/ 448453 h 979620"/>
                  <a:gd name="connsiteX47" fmla="*/ 971582 w 1113294"/>
                  <a:gd name="connsiteY47" fmla="*/ 467503 h 979620"/>
                  <a:gd name="connsiteX48" fmla="*/ 952532 w 1113294"/>
                  <a:gd name="connsiteY48" fmla="*/ 505603 h 979620"/>
                  <a:gd name="connsiteX49" fmla="*/ 933482 w 1113294"/>
                  <a:gd name="connsiteY49" fmla="*/ 518303 h 979620"/>
                  <a:gd name="connsiteX50" fmla="*/ 889032 w 1113294"/>
                  <a:gd name="connsiteY50" fmla="*/ 594503 h 979620"/>
                  <a:gd name="connsiteX51" fmla="*/ 863632 w 1113294"/>
                  <a:gd name="connsiteY51" fmla="*/ 600853 h 979620"/>
                  <a:gd name="connsiteX52" fmla="*/ 850932 w 1113294"/>
                  <a:gd name="connsiteY52" fmla="*/ 638953 h 979620"/>
                  <a:gd name="connsiteX53" fmla="*/ 831882 w 1113294"/>
                  <a:gd name="connsiteY53" fmla="*/ 658003 h 979620"/>
                  <a:gd name="connsiteX54" fmla="*/ 787432 w 1113294"/>
                  <a:gd name="connsiteY54" fmla="*/ 683403 h 979620"/>
                  <a:gd name="connsiteX55" fmla="*/ 749332 w 1113294"/>
                  <a:gd name="connsiteY55" fmla="*/ 696103 h 979620"/>
                  <a:gd name="connsiteX56" fmla="*/ 692182 w 1113294"/>
                  <a:gd name="connsiteY56" fmla="*/ 715153 h 979620"/>
                  <a:gd name="connsiteX57" fmla="*/ 717582 w 1113294"/>
                  <a:gd name="connsiteY57" fmla="*/ 759603 h 979620"/>
                  <a:gd name="connsiteX58" fmla="*/ 736632 w 1113294"/>
                  <a:gd name="connsiteY58" fmla="*/ 772303 h 979620"/>
                  <a:gd name="connsiteX59" fmla="*/ 742982 w 1113294"/>
                  <a:gd name="connsiteY59" fmla="*/ 791353 h 979620"/>
                  <a:gd name="connsiteX60" fmla="*/ 669957 w 1113294"/>
                  <a:gd name="connsiteY60" fmla="*/ 773891 h 979620"/>
                  <a:gd name="connsiteX61" fmla="*/ 631857 w 1113294"/>
                  <a:gd name="connsiteY61" fmla="*/ 762778 h 979620"/>
                  <a:gd name="connsiteX62" fmla="*/ 606457 w 1113294"/>
                  <a:gd name="connsiteY62" fmla="*/ 810403 h 979620"/>
                  <a:gd name="connsiteX63" fmla="*/ 663607 w 1113294"/>
                  <a:gd name="connsiteY63" fmla="*/ 900890 h 979620"/>
                  <a:gd name="connsiteX64" fmla="*/ 580642 w 1113294"/>
                  <a:gd name="connsiteY64" fmla="*/ 881358 h 979620"/>
                  <a:gd name="connsiteX65" fmla="*/ 560420 w 1113294"/>
                  <a:gd name="connsiteY65" fmla="*/ 853265 h 979620"/>
                  <a:gd name="connsiteX66" fmla="*/ 528670 w 1113294"/>
                  <a:gd name="connsiteY66" fmla="*/ 818340 h 979620"/>
                  <a:gd name="connsiteX67" fmla="*/ 501682 w 1113294"/>
                  <a:gd name="connsiteY67" fmla="*/ 804053 h 979620"/>
                  <a:gd name="connsiteX68" fmla="*/ 482632 w 1113294"/>
                  <a:gd name="connsiteY68" fmla="*/ 835803 h 979620"/>
                  <a:gd name="connsiteX69" fmla="*/ 481045 w 1113294"/>
                  <a:gd name="connsiteY69" fmla="*/ 891365 h 979620"/>
                  <a:gd name="connsiteX70" fmla="*/ 435007 w 1113294"/>
                  <a:gd name="connsiteY70" fmla="*/ 861203 h 979620"/>
                  <a:gd name="connsiteX71" fmla="*/ 436595 w 1113294"/>
                  <a:gd name="connsiteY71" fmla="*/ 935816 h 979620"/>
                  <a:gd name="connsiteX72" fmla="*/ 403257 w 1113294"/>
                  <a:gd name="connsiteY72" fmla="*/ 953278 h 979620"/>
                  <a:gd name="connsiteX73" fmla="*/ 354044 w 1113294"/>
                  <a:gd name="connsiteY73" fmla="*/ 969154 h 979620"/>
                  <a:gd name="connsiteX74" fmla="*/ 342932 w 1113294"/>
                  <a:gd name="connsiteY74" fmla="*/ 954865 h 979620"/>
                  <a:gd name="connsiteX75" fmla="*/ 338169 w 1113294"/>
                  <a:gd name="connsiteY75" fmla="*/ 912003 h 979620"/>
                  <a:gd name="connsiteX76" fmla="*/ 349282 w 1113294"/>
                  <a:gd name="connsiteY76" fmla="*/ 864378 h 979620"/>
                  <a:gd name="connsiteX77" fmla="*/ 358807 w 1113294"/>
                  <a:gd name="connsiteY77" fmla="*/ 818340 h 979620"/>
                  <a:gd name="connsiteX78" fmla="*/ 357219 w 1113294"/>
                  <a:gd name="connsiteY78" fmla="*/ 764366 h 979620"/>
                  <a:gd name="connsiteX79" fmla="*/ 352457 w 1113294"/>
                  <a:gd name="connsiteY79" fmla="*/ 708803 h 979620"/>
                  <a:gd name="connsiteX80" fmla="*/ 327058 w 1113294"/>
                  <a:gd name="connsiteY80" fmla="*/ 708803 h 979620"/>
                  <a:gd name="connsiteX81" fmla="*/ 287370 w 1113294"/>
                  <a:gd name="connsiteY81" fmla="*/ 745316 h 979620"/>
                  <a:gd name="connsiteX82" fmla="*/ 265144 w 1113294"/>
                  <a:gd name="connsiteY82" fmla="*/ 773890 h 979620"/>
                  <a:gd name="connsiteX83" fmla="*/ 257207 w 1113294"/>
                  <a:gd name="connsiteY83" fmla="*/ 815166 h 979620"/>
                  <a:gd name="connsiteX84" fmla="*/ 230220 w 1113294"/>
                  <a:gd name="connsiteY84" fmla="*/ 811991 h 979620"/>
                  <a:gd name="connsiteX85" fmla="*/ 217519 w 1113294"/>
                  <a:gd name="connsiteY85" fmla="*/ 738965 h 979620"/>
                  <a:gd name="connsiteX86" fmla="*/ 185769 w 1113294"/>
                  <a:gd name="connsiteY86" fmla="*/ 761191 h 979620"/>
                  <a:gd name="connsiteX87" fmla="*/ 152432 w 1113294"/>
                  <a:gd name="connsiteY87" fmla="*/ 785003 h 979620"/>
                  <a:gd name="connsiteX88" fmla="*/ 133382 w 1113294"/>
                  <a:gd name="connsiteY88" fmla="*/ 778653 h 979620"/>
                  <a:gd name="connsiteX89" fmla="*/ 95282 w 1113294"/>
                  <a:gd name="connsiteY89" fmla="*/ 791353 h 979620"/>
                  <a:gd name="connsiteX90" fmla="*/ 63532 w 1113294"/>
                  <a:gd name="connsiteY90" fmla="*/ 823103 h 979620"/>
                  <a:gd name="connsiteX91" fmla="*/ 25432 w 1113294"/>
                  <a:gd name="connsiteY91" fmla="*/ 816753 h 979620"/>
                  <a:gd name="connsiteX92" fmla="*/ 6382 w 1113294"/>
                  <a:gd name="connsiteY92" fmla="*/ 810403 h 979620"/>
                  <a:gd name="connsiteX93" fmla="*/ 32 w 1113294"/>
                  <a:gd name="connsiteY93" fmla="*/ 791353 h 979620"/>
                  <a:gd name="connsiteX94" fmla="*/ 95282 w 1113294"/>
                  <a:gd name="connsiteY94" fmla="*/ 738966 h 979620"/>
                  <a:gd name="connsiteX95" fmla="*/ 33370 w 1113294"/>
                  <a:gd name="connsiteY95" fmla="*/ 707214 h 979620"/>
                  <a:gd name="connsiteX0" fmla="*/ 27665 w 1107589"/>
                  <a:gd name="connsiteY0" fmla="*/ 707214 h 979620"/>
                  <a:gd name="connsiteX1" fmla="*/ 11790 w 1107589"/>
                  <a:gd name="connsiteY1" fmla="*/ 651653 h 979620"/>
                  <a:gd name="connsiteX2" fmla="*/ 73702 w 1107589"/>
                  <a:gd name="connsiteY2" fmla="*/ 669115 h 979620"/>
                  <a:gd name="connsiteX3" fmla="*/ 108627 w 1107589"/>
                  <a:gd name="connsiteY3" fmla="*/ 683403 h 979620"/>
                  <a:gd name="connsiteX4" fmla="*/ 127677 w 1107589"/>
                  <a:gd name="connsiteY4" fmla="*/ 661178 h 979620"/>
                  <a:gd name="connsiteX5" fmla="*/ 172127 w 1107589"/>
                  <a:gd name="connsiteY5" fmla="*/ 611965 h 979620"/>
                  <a:gd name="connsiteX6" fmla="*/ 178477 w 1107589"/>
                  <a:gd name="connsiteY6" fmla="*/ 537353 h 979620"/>
                  <a:gd name="connsiteX7" fmla="*/ 261027 w 1107589"/>
                  <a:gd name="connsiteY7" fmla="*/ 480203 h 979620"/>
                  <a:gd name="connsiteX8" fmla="*/ 388027 w 1107589"/>
                  <a:gd name="connsiteY8" fmla="*/ 473853 h 979620"/>
                  <a:gd name="connsiteX9" fmla="*/ 413427 w 1107589"/>
                  <a:gd name="connsiteY9" fmla="*/ 467503 h 979620"/>
                  <a:gd name="connsiteX10" fmla="*/ 451527 w 1107589"/>
                  <a:gd name="connsiteY10" fmla="*/ 435753 h 979620"/>
                  <a:gd name="connsiteX11" fmla="*/ 464227 w 1107589"/>
                  <a:gd name="connsiteY11" fmla="*/ 397653 h 979620"/>
                  <a:gd name="connsiteX12" fmla="*/ 470577 w 1107589"/>
                  <a:gd name="connsiteY12" fmla="*/ 378603 h 979620"/>
                  <a:gd name="connsiteX13" fmla="*/ 489627 w 1107589"/>
                  <a:gd name="connsiteY13" fmla="*/ 359553 h 979620"/>
                  <a:gd name="connsiteX14" fmla="*/ 521377 w 1107589"/>
                  <a:gd name="connsiteY14" fmla="*/ 334153 h 979620"/>
                  <a:gd name="connsiteX15" fmla="*/ 527727 w 1107589"/>
                  <a:gd name="connsiteY15" fmla="*/ 315103 h 979620"/>
                  <a:gd name="connsiteX16" fmla="*/ 591227 w 1107589"/>
                  <a:gd name="connsiteY16" fmla="*/ 296053 h 979620"/>
                  <a:gd name="connsiteX17" fmla="*/ 629327 w 1107589"/>
                  <a:gd name="connsiteY17" fmla="*/ 270653 h 979620"/>
                  <a:gd name="connsiteX18" fmla="*/ 648377 w 1107589"/>
                  <a:gd name="connsiteY18" fmla="*/ 257953 h 979620"/>
                  <a:gd name="connsiteX19" fmla="*/ 686477 w 1107589"/>
                  <a:gd name="connsiteY19" fmla="*/ 226203 h 979620"/>
                  <a:gd name="connsiteX20" fmla="*/ 692827 w 1107589"/>
                  <a:gd name="connsiteY20" fmla="*/ 207153 h 979620"/>
                  <a:gd name="connsiteX21" fmla="*/ 711877 w 1107589"/>
                  <a:gd name="connsiteY21" fmla="*/ 188103 h 979620"/>
                  <a:gd name="connsiteX22" fmla="*/ 724577 w 1107589"/>
                  <a:gd name="connsiteY22" fmla="*/ 169053 h 979620"/>
                  <a:gd name="connsiteX23" fmla="*/ 730927 w 1107589"/>
                  <a:gd name="connsiteY23" fmla="*/ 86503 h 979620"/>
                  <a:gd name="connsiteX24" fmla="*/ 749977 w 1107589"/>
                  <a:gd name="connsiteY24" fmla="*/ 80153 h 979620"/>
                  <a:gd name="connsiteX25" fmla="*/ 788077 w 1107589"/>
                  <a:gd name="connsiteY25" fmla="*/ 105553 h 979620"/>
                  <a:gd name="connsiteX26" fmla="*/ 826177 w 1107589"/>
                  <a:gd name="connsiteY26" fmla="*/ 118253 h 979620"/>
                  <a:gd name="connsiteX27" fmla="*/ 851577 w 1107589"/>
                  <a:gd name="connsiteY27" fmla="*/ 92853 h 979620"/>
                  <a:gd name="connsiteX28" fmla="*/ 864277 w 1107589"/>
                  <a:gd name="connsiteY28" fmla="*/ 73803 h 979620"/>
                  <a:gd name="connsiteX29" fmla="*/ 896027 w 1107589"/>
                  <a:gd name="connsiteY29" fmla="*/ 37290 h 979620"/>
                  <a:gd name="connsiteX30" fmla="*/ 911902 w 1107589"/>
                  <a:gd name="connsiteY30" fmla="*/ 38878 h 979620"/>
                  <a:gd name="connsiteX31" fmla="*/ 926189 w 1107589"/>
                  <a:gd name="connsiteY31" fmla="*/ 46816 h 979620"/>
                  <a:gd name="connsiteX32" fmla="*/ 954765 w 1107589"/>
                  <a:gd name="connsiteY32" fmla="*/ 21415 h 979620"/>
                  <a:gd name="connsiteX33" fmla="*/ 1005564 w 1107589"/>
                  <a:gd name="connsiteY33" fmla="*/ 7128 h 979620"/>
                  <a:gd name="connsiteX34" fmla="*/ 1054776 w 1107589"/>
                  <a:gd name="connsiteY34" fmla="*/ 3953 h 979620"/>
                  <a:gd name="connsiteX35" fmla="*/ 1065889 w 1107589"/>
                  <a:gd name="connsiteY35" fmla="*/ 62689 h 979620"/>
                  <a:gd name="connsiteX36" fmla="*/ 1089703 w 1107589"/>
                  <a:gd name="connsiteY36" fmla="*/ 99203 h 979620"/>
                  <a:gd name="connsiteX37" fmla="*/ 1097641 w 1107589"/>
                  <a:gd name="connsiteY37" fmla="*/ 150002 h 979620"/>
                  <a:gd name="connsiteX38" fmla="*/ 1100815 w 1107589"/>
                  <a:gd name="connsiteY38" fmla="*/ 188103 h 979620"/>
                  <a:gd name="connsiteX39" fmla="*/ 1105576 w 1107589"/>
                  <a:gd name="connsiteY39" fmla="*/ 208741 h 979620"/>
                  <a:gd name="connsiteX40" fmla="*/ 1064301 w 1107589"/>
                  <a:gd name="connsiteY40" fmla="*/ 216678 h 979620"/>
                  <a:gd name="connsiteX41" fmla="*/ 1027789 w 1107589"/>
                  <a:gd name="connsiteY41" fmla="*/ 243665 h 979620"/>
                  <a:gd name="connsiteX42" fmla="*/ 1018264 w 1107589"/>
                  <a:gd name="connsiteY42" fmla="*/ 294466 h 979620"/>
                  <a:gd name="connsiteX43" fmla="*/ 1034140 w 1107589"/>
                  <a:gd name="connsiteY43" fmla="*/ 353203 h 979620"/>
                  <a:gd name="connsiteX44" fmla="*/ 994452 w 1107589"/>
                  <a:gd name="connsiteY44" fmla="*/ 373841 h 979620"/>
                  <a:gd name="connsiteX45" fmla="*/ 978577 w 1107589"/>
                  <a:gd name="connsiteY45" fmla="*/ 396065 h 979620"/>
                  <a:gd name="connsiteX46" fmla="*/ 978577 w 1107589"/>
                  <a:gd name="connsiteY46" fmla="*/ 448453 h 979620"/>
                  <a:gd name="connsiteX47" fmla="*/ 965877 w 1107589"/>
                  <a:gd name="connsiteY47" fmla="*/ 467503 h 979620"/>
                  <a:gd name="connsiteX48" fmla="*/ 946827 w 1107589"/>
                  <a:gd name="connsiteY48" fmla="*/ 505603 h 979620"/>
                  <a:gd name="connsiteX49" fmla="*/ 927777 w 1107589"/>
                  <a:gd name="connsiteY49" fmla="*/ 518303 h 979620"/>
                  <a:gd name="connsiteX50" fmla="*/ 883327 w 1107589"/>
                  <a:gd name="connsiteY50" fmla="*/ 594503 h 979620"/>
                  <a:gd name="connsiteX51" fmla="*/ 857927 w 1107589"/>
                  <a:gd name="connsiteY51" fmla="*/ 600853 h 979620"/>
                  <a:gd name="connsiteX52" fmla="*/ 845227 w 1107589"/>
                  <a:gd name="connsiteY52" fmla="*/ 638953 h 979620"/>
                  <a:gd name="connsiteX53" fmla="*/ 826177 w 1107589"/>
                  <a:gd name="connsiteY53" fmla="*/ 658003 h 979620"/>
                  <a:gd name="connsiteX54" fmla="*/ 781727 w 1107589"/>
                  <a:gd name="connsiteY54" fmla="*/ 683403 h 979620"/>
                  <a:gd name="connsiteX55" fmla="*/ 743627 w 1107589"/>
                  <a:gd name="connsiteY55" fmla="*/ 696103 h 979620"/>
                  <a:gd name="connsiteX56" fmla="*/ 686477 w 1107589"/>
                  <a:gd name="connsiteY56" fmla="*/ 715153 h 979620"/>
                  <a:gd name="connsiteX57" fmla="*/ 711877 w 1107589"/>
                  <a:gd name="connsiteY57" fmla="*/ 759603 h 979620"/>
                  <a:gd name="connsiteX58" fmla="*/ 730927 w 1107589"/>
                  <a:gd name="connsiteY58" fmla="*/ 772303 h 979620"/>
                  <a:gd name="connsiteX59" fmla="*/ 737277 w 1107589"/>
                  <a:gd name="connsiteY59" fmla="*/ 791353 h 979620"/>
                  <a:gd name="connsiteX60" fmla="*/ 664252 w 1107589"/>
                  <a:gd name="connsiteY60" fmla="*/ 773891 h 979620"/>
                  <a:gd name="connsiteX61" fmla="*/ 626152 w 1107589"/>
                  <a:gd name="connsiteY61" fmla="*/ 762778 h 979620"/>
                  <a:gd name="connsiteX62" fmla="*/ 600752 w 1107589"/>
                  <a:gd name="connsiteY62" fmla="*/ 810403 h 979620"/>
                  <a:gd name="connsiteX63" fmla="*/ 657902 w 1107589"/>
                  <a:gd name="connsiteY63" fmla="*/ 900890 h 979620"/>
                  <a:gd name="connsiteX64" fmla="*/ 574937 w 1107589"/>
                  <a:gd name="connsiteY64" fmla="*/ 881358 h 979620"/>
                  <a:gd name="connsiteX65" fmla="*/ 554715 w 1107589"/>
                  <a:gd name="connsiteY65" fmla="*/ 853265 h 979620"/>
                  <a:gd name="connsiteX66" fmla="*/ 522965 w 1107589"/>
                  <a:gd name="connsiteY66" fmla="*/ 818340 h 979620"/>
                  <a:gd name="connsiteX67" fmla="*/ 495977 w 1107589"/>
                  <a:gd name="connsiteY67" fmla="*/ 804053 h 979620"/>
                  <a:gd name="connsiteX68" fmla="*/ 476927 w 1107589"/>
                  <a:gd name="connsiteY68" fmla="*/ 835803 h 979620"/>
                  <a:gd name="connsiteX69" fmla="*/ 475340 w 1107589"/>
                  <a:gd name="connsiteY69" fmla="*/ 891365 h 979620"/>
                  <a:gd name="connsiteX70" fmla="*/ 429302 w 1107589"/>
                  <a:gd name="connsiteY70" fmla="*/ 861203 h 979620"/>
                  <a:gd name="connsiteX71" fmla="*/ 430890 w 1107589"/>
                  <a:gd name="connsiteY71" fmla="*/ 935816 h 979620"/>
                  <a:gd name="connsiteX72" fmla="*/ 397552 w 1107589"/>
                  <a:gd name="connsiteY72" fmla="*/ 953278 h 979620"/>
                  <a:gd name="connsiteX73" fmla="*/ 348339 w 1107589"/>
                  <a:gd name="connsiteY73" fmla="*/ 969154 h 979620"/>
                  <a:gd name="connsiteX74" fmla="*/ 337227 w 1107589"/>
                  <a:gd name="connsiteY74" fmla="*/ 954865 h 979620"/>
                  <a:gd name="connsiteX75" fmla="*/ 332464 w 1107589"/>
                  <a:gd name="connsiteY75" fmla="*/ 912003 h 979620"/>
                  <a:gd name="connsiteX76" fmla="*/ 343577 w 1107589"/>
                  <a:gd name="connsiteY76" fmla="*/ 864378 h 979620"/>
                  <a:gd name="connsiteX77" fmla="*/ 353102 w 1107589"/>
                  <a:gd name="connsiteY77" fmla="*/ 818340 h 979620"/>
                  <a:gd name="connsiteX78" fmla="*/ 351514 w 1107589"/>
                  <a:gd name="connsiteY78" fmla="*/ 764366 h 979620"/>
                  <a:gd name="connsiteX79" fmla="*/ 346752 w 1107589"/>
                  <a:gd name="connsiteY79" fmla="*/ 708803 h 979620"/>
                  <a:gd name="connsiteX80" fmla="*/ 321353 w 1107589"/>
                  <a:gd name="connsiteY80" fmla="*/ 708803 h 979620"/>
                  <a:gd name="connsiteX81" fmla="*/ 281665 w 1107589"/>
                  <a:gd name="connsiteY81" fmla="*/ 745316 h 979620"/>
                  <a:gd name="connsiteX82" fmla="*/ 259439 w 1107589"/>
                  <a:gd name="connsiteY82" fmla="*/ 773890 h 979620"/>
                  <a:gd name="connsiteX83" fmla="*/ 251502 w 1107589"/>
                  <a:gd name="connsiteY83" fmla="*/ 815166 h 979620"/>
                  <a:gd name="connsiteX84" fmla="*/ 224515 w 1107589"/>
                  <a:gd name="connsiteY84" fmla="*/ 811991 h 979620"/>
                  <a:gd name="connsiteX85" fmla="*/ 211814 w 1107589"/>
                  <a:gd name="connsiteY85" fmla="*/ 738965 h 979620"/>
                  <a:gd name="connsiteX86" fmla="*/ 180064 w 1107589"/>
                  <a:gd name="connsiteY86" fmla="*/ 761191 h 979620"/>
                  <a:gd name="connsiteX87" fmla="*/ 146727 w 1107589"/>
                  <a:gd name="connsiteY87" fmla="*/ 785003 h 979620"/>
                  <a:gd name="connsiteX88" fmla="*/ 127677 w 1107589"/>
                  <a:gd name="connsiteY88" fmla="*/ 778653 h 979620"/>
                  <a:gd name="connsiteX89" fmla="*/ 89577 w 1107589"/>
                  <a:gd name="connsiteY89" fmla="*/ 791353 h 979620"/>
                  <a:gd name="connsiteX90" fmla="*/ 57827 w 1107589"/>
                  <a:gd name="connsiteY90" fmla="*/ 823103 h 979620"/>
                  <a:gd name="connsiteX91" fmla="*/ 19727 w 1107589"/>
                  <a:gd name="connsiteY91" fmla="*/ 816753 h 979620"/>
                  <a:gd name="connsiteX92" fmla="*/ 677 w 1107589"/>
                  <a:gd name="connsiteY92" fmla="*/ 810403 h 979620"/>
                  <a:gd name="connsiteX93" fmla="*/ 45127 w 1107589"/>
                  <a:gd name="connsiteY93" fmla="*/ 802465 h 979620"/>
                  <a:gd name="connsiteX94" fmla="*/ 89577 w 1107589"/>
                  <a:gd name="connsiteY94" fmla="*/ 738966 h 979620"/>
                  <a:gd name="connsiteX95" fmla="*/ 27665 w 1107589"/>
                  <a:gd name="connsiteY95" fmla="*/ 707214 h 979620"/>
                  <a:gd name="connsiteX0" fmla="*/ 26994 w 1106918"/>
                  <a:gd name="connsiteY0" fmla="*/ 707214 h 979620"/>
                  <a:gd name="connsiteX1" fmla="*/ 11119 w 1106918"/>
                  <a:gd name="connsiteY1" fmla="*/ 651653 h 979620"/>
                  <a:gd name="connsiteX2" fmla="*/ 73031 w 1106918"/>
                  <a:gd name="connsiteY2" fmla="*/ 669115 h 979620"/>
                  <a:gd name="connsiteX3" fmla="*/ 107956 w 1106918"/>
                  <a:gd name="connsiteY3" fmla="*/ 683403 h 979620"/>
                  <a:gd name="connsiteX4" fmla="*/ 127006 w 1106918"/>
                  <a:gd name="connsiteY4" fmla="*/ 661178 h 979620"/>
                  <a:gd name="connsiteX5" fmla="*/ 171456 w 1106918"/>
                  <a:gd name="connsiteY5" fmla="*/ 611965 h 979620"/>
                  <a:gd name="connsiteX6" fmla="*/ 177806 w 1106918"/>
                  <a:gd name="connsiteY6" fmla="*/ 537353 h 979620"/>
                  <a:gd name="connsiteX7" fmla="*/ 260356 w 1106918"/>
                  <a:gd name="connsiteY7" fmla="*/ 480203 h 979620"/>
                  <a:gd name="connsiteX8" fmla="*/ 387356 w 1106918"/>
                  <a:gd name="connsiteY8" fmla="*/ 473853 h 979620"/>
                  <a:gd name="connsiteX9" fmla="*/ 412756 w 1106918"/>
                  <a:gd name="connsiteY9" fmla="*/ 467503 h 979620"/>
                  <a:gd name="connsiteX10" fmla="*/ 450856 w 1106918"/>
                  <a:gd name="connsiteY10" fmla="*/ 435753 h 979620"/>
                  <a:gd name="connsiteX11" fmla="*/ 463556 w 1106918"/>
                  <a:gd name="connsiteY11" fmla="*/ 397653 h 979620"/>
                  <a:gd name="connsiteX12" fmla="*/ 469906 w 1106918"/>
                  <a:gd name="connsiteY12" fmla="*/ 378603 h 979620"/>
                  <a:gd name="connsiteX13" fmla="*/ 488956 w 1106918"/>
                  <a:gd name="connsiteY13" fmla="*/ 359553 h 979620"/>
                  <a:gd name="connsiteX14" fmla="*/ 520706 w 1106918"/>
                  <a:gd name="connsiteY14" fmla="*/ 334153 h 979620"/>
                  <a:gd name="connsiteX15" fmla="*/ 527056 w 1106918"/>
                  <a:gd name="connsiteY15" fmla="*/ 315103 h 979620"/>
                  <a:gd name="connsiteX16" fmla="*/ 590556 w 1106918"/>
                  <a:gd name="connsiteY16" fmla="*/ 296053 h 979620"/>
                  <a:gd name="connsiteX17" fmla="*/ 628656 w 1106918"/>
                  <a:gd name="connsiteY17" fmla="*/ 270653 h 979620"/>
                  <a:gd name="connsiteX18" fmla="*/ 647706 w 1106918"/>
                  <a:gd name="connsiteY18" fmla="*/ 257953 h 979620"/>
                  <a:gd name="connsiteX19" fmla="*/ 685806 w 1106918"/>
                  <a:gd name="connsiteY19" fmla="*/ 226203 h 979620"/>
                  <a:gd name="connsiteX20" fmla="*/ 692156 w 1106918"/>
                  <a:gd name="connsiteY20" fmla="*/ 207153 h 979620"/>
                  <a:gd name="connsiteX21" fmla="*/ 711206 w 1106918"/>
                  <a:gd name="connsiteY21" fmla="*/ 188103 h 979620"/>
                  <a:gd name="connsiteX22" fmla="*/ 723906 w 1106918"/>
                  <a:gd name="connsiteY22" fmla="*/ 169053 h 979620"/>
                  <a:gd name="connsiteX23" fmla="*/ 730256 w 1106918"/>
                  <a:gd name="connsiteY23" fmla="*/ 86503 h 979620"/>
                  <a:gd name="connsiteX24" fmla="*/ 749306 w 1106918"/>
                  <a:gd name="connsiteY24" fmla="*/ 80153 h 979620"/>
                  <a:gd name="connsiteX25" fmla="*/ 787406 w 1106918"/>
                  <a:gd name="connsiteY25" fmla="*/ 105553 h 979620"/>
                  <a:gd name="connsiteX26" fmla="*/ 825506 w 1106918"/>
                  <a:gd name="connsiteY26" fmla="*/ 118253 h 979620"/>
                  <a:gd name="connsiteX27" fmla="*/ 850906 w 1106918"/>
                  <a:gd name="connsiteY27" fmla="*/ 92853 h 979620"/>
                  <a:gd name="connsiteX28" fmla="*/ 863606 w 1106918"/>
                  <a:gd name="connsiteY28" fmla="*/ 73803 h 979620"/>
                  <a:gd name="connsiteX29" fmla="*/ 895356 w 1106918"/>
                  <a:gd name="connsiteY29" fmla="*/ 37290 h 979620"/>
                  <a:gd name="connsiteX30" fmla="*/ 911231 w 1106918"/>
                  <a:gd name="connsiteY30" fmla="*/ 38878 h 979620"/>
                  <a:gd name="connsiteX31" fmla="*/ 925518 w 1106918"/>
                  <a:gd name="connsiteY31" fmla="*/ 46816 h 979620"/>
                  <a:gd name="connsiteX32" fmla="*/ 954094 w 1106918"/>
                  <a:gd name="connsiteY32" fmla="*/ 21415 h 979620"/>
                  <a:gd name="connsiteX33" fmla="*/ 1004893 w 1106918"/>
                  <a:gd name="connsiteY33" fmla="*/ 7128 h 979620"/>
                  <a:gd name="connsiteX34" fmla="*/ 1054105 w 1106918"/>
                  <a:gd name="connsiteY34" fmla="*/ 3953 h 979620"/>
                  <a:gd name="connsiteX35" fmla="*/ 1065218 w 1106918"/>
                  <a:gd name="connsiteY35" fmla="*/ 62689 h 979620"/>
                  <a:gd name="connsiteX36" fmla="*/ 1089032 w 1106918"/>
                  <a:gd name="connsiteY36" fmla="*/ 99203 h 979620"/>
                  <a:gd name="connsiteX37" fmla="*/ 1096970 w 1106918"/>
                  <a:gd name="connsiteY37" fmla="*/ 150002 h 979620"/>
                  <a:gd name="connsiteX38" fmla="*/ 1100144 w 1106918"/>
                  <a:gd name="connsiteY38" fmla="*/ 188103 h 979620"/>
                  <a:gd name="connsiteX39" fmla="*/ 1104905 w 1106918"/>
                  <a:gd name="connsiteY39" fmla="*/ 208741 h 979620"/>
                  <a:gd name="connsiteX40" fmla="*/ 1063630 w 1106918"/>
                  <a:gd name="connsiteY40" fmla="*/ 216678 h 979620"/>
                  <a:gd name="connsiteX41" fmla="*/ 1027118 w 1106918"/>
                  <a:gd name="connsiteY41" fmla="*/ 243665 h 979620"/>
                  <a:gd name="connsiteX42" fmla="*/ 1017593 w 1106918"/>
                  <a:gd name="connsiteY42" fmla="*/ 294466 h 979620"/>
                  <a:gd name="connsiteX43" fmla="*/ 1033469 w 1106918"/>
                  <a:gd name="connsiteY43" fmla="*/ 353203 h 979620"/>
                  <a:gd name="connsiteX44" fmla="*/ 993781 w 1106918"/>
                  <a:gd name="connsiteY44" fmla="*/ 373841 h 979620"/>
                  <a:gd name="connsiteX45" fmla="*/ 977906 w 1106918"/>
                  <a:gd name="connsiteY45" fmla="*/ 396065 h 979620"/>
                  <a:gd name="connsiteX46" fmla="*/ 977906 w 1106918"/>
                  <a:gd name="connsiteY46" fmla="*/ 448453 h 979620"/>
                  <a:gd name="connsiteX47" fmla="*/ 965206 w 1106918"/>
                  <a:gd name="connsiteY47" fmla="*/ 467503 h 979620"/>
                  <a:gd name="connsiteX48" fmla="*/ 946156 w 1106918"/>
                  <a:gd name="connsiteY48" fmla="*/ 505603 h 979620"/>
                  <a:gd name="connsiteX49" fmla="*/ 927106 w 1106918"/>
                  <a:gd name="connsiteY49" fmla="*/ 518303 h 979620"/>
                  <a:gd name="connsiteX50" fmla="*/ 882656 w 1106918"/>
                  <a:gd name="connsiteY50" fmla="*/ 594503 h 979620"/>
                  <a:gd name="connsiteX51" fmla="*/ 857256 w 1106918"/>
                  <a:gd name="connsiteY51" fmla="*/ 600853 h 979620"/>
                  <a:gd name="connsiteX52" fmla="*/ 844556 w 1106918"/>
                  <a:gd name="connsiteY52" fmla="*/ 638953 h 979620"/>
                  <a:gd name="connsiteX53" fmla="*/ 825506 w 1106918"/>
                  <a:gd name="connsiteY53" fmla="*/ 658003 h 979620"/>
                  <a:gd name="connsiteX54" fmla="*/ 781056 w 1106918"/>
                  <a:gd name="connsiteY54" fmla="*/ 683403 h 979620"/>
                  <a:gd name="connsiteX55" fmla="*/ 742956 w 1106918"/>
                  <a:gd name="connsiteY55" fmla="*/ 696103 h 979620"/>
                  <a:gd name="connsiteX56" fmla="*/ 685806 w 1106918"/>
                  <a:gd name="connsiteY56" fmla="*/ 715153 h 979620"/>
                  <a:gd name="connsiteX57" fmla="*/ 711206 w 1106918"/>
                  <a:gd name="connsiteY57" fmla="*/ 759603 h 979620"/>
                  <a:gd name="connsiteX58" fmla="*/ 730256 w 1106918"/>
                  <a:gd name="connsiteY58" fmla="*/ 772303 h 979620"/>
                  <a:gd name="connsiteX59" fmla="*/ 736606 w 1106918"/>
                  <a:gd name="connsiteY59" fmla="*/ 791353 h 979620"/>
                  <a:gd name="connsiteX60" fmla="*/ 663581 w 1106918"/>
                  <a:gd name="connsiteY60" fmla="*/ 773891 h 979620"/>
                  <a:gd name="connsiteX61" fmla="*/ 625481 w 1106918"/>
                  <a:gd name="connsiteY61" fmla="*/ 762778 h 979620"/>
                  <a:gd name="connsiteX62" fmla="*/ 600081 w 1106918"/>
                  <a:gd name="connsiteY62" fmla="*/ 810403 h 979620"/>
                  <a:gd name="connsiteX63" fmla="*/ 657231 w 1106918"/>
                  <a:gd name="connsiteY63" fmla="*/ 900890 h 979620"/>
                  <a:gd name="connsiteX64" fmla="*/ 574266 w 1106918"/>
                  <a:gd name="connsiteY64" fmla="*/ 881358 h 979620"/>
                  <a:gd name="connsiteX65" fmla="*/ 554044 w 1106918"/>
                  <a:gd name="connsiteY65" fmla="*/ 853265 h 979620"/>
                  <a:gd name="connsiteX66" fmla="*/ 522294 w 1106918"/>
                  <a:gd name="connsiteY66" fmla="*/ 818340 h 979620"/>
                  <a:gd name="connsiteX67" fmla="*/ 495306 w 1106918"/>
                  <a:gd name="connsiteY67" fmla="*/ 804053 h 979620"/>
                  <a:gd name="connsiteX68" fmla="*/ 476256 w 1106918"/>
                  <a:gd name="connsiteY68" fmla="*/ 835803 h 979620"/>
                  <a:gd name="connsiteX69" fmla="*/ 474669 w 1106918"/>
                  <a:gd name="connsiteY69" fmla="*/ 891365 h 979620"/>
                  <a:gd name="connsiteX70" fmla="*/ 428631 w 1106918"/>
                  <a:gd name="connsiteY70" fmla="*/ 861203 h 979620"/>
                  <a:gd name="connsiteX71" fmla="*/ 430219 w 1106918"/>
                  <a:gd name="connsiteY71" fmla="*/ 935816 h 979620"/>
                  <a:gd name="connsiteX72" fmla="*/ 396881 w 1106918"/>
                  <a:gd name="connsiteY72" fmla="*/ 953278 h 979620"/>
                  <a:gd name="connsiteX73" fmla="*/ 347668 w 1106918"/>
                  <a:gd name="connsiteY73" fmla="*/ 969154 h 979620"/>
                  <a:gd name="connsiteX74" fmla="*/ 336556 w 1106918"/>
                  <a:gd name="connsiteY74" fmla="*/ 954865 h 979620"/>
                  <a:gd name="connsiteX75" fmla="*/ 331793 w 1106918"/>
                  <a:gd name="connsiteY75" fmla="*/ 912003 h 979620"/>
                  <a:gd name="connsiteX76" fmla="*/ 342906 w 1106918"/>
                  <a:gd name="connsiteY76" fmla="*/ 864378 h 979620"/>
                  <a:gd name="connsiteX77" fmla="*/ 352431 w 1106918"/>
                  <a:gd name="connsiteY77" fmla="*/ 818340 h 979620"/>
                  <a:gd name="connsiteX78" fmla="*/ 350843 w 1106918"/>
                  <a:gd name="connsiteY78" fmla="*/ 764366 h 979620"/>
                  <a:gd name="connsiteX79" fmla="*/ 346081 w 1106918"/>
                  <a:gd name="connsiteY79" fmla="*/ 708803 h 979620"/>
                  <a:gd name="connsiteX80" fmla="*/ 320682 w 1106918"/>
                  <a:gd name="connsiteY80" fmla="*/ 708803 h 979620"/>
                  <a:gd name="connsiteX81" fmla="*/ 280994 w 1106918"/>
                  <a:gd name="connsiteY81" fmla="*/ 745316 h 979620"/>
                  <a:gd name="connsiteX82" fmla="*/ 258768 w 1106918"/>
                  <a:gd name="connsiteY82" fmla="*/ 773890 h 979620"/>
                  <a:gd name="connsiteX83" fmla="*/ 250831 w 1106918"/>
                  <a:gd name="connsiteY83" fmla="*/ 815166 h 979620"/>
                  <a:gd name="connsiteX84" fmla="*/ 223844 w 1106918"/>
                  <a:gd name="connsiteY84" fmla="*/ 811991 h 979620"/>
                  <a:gd name="connsiteX85" fmla="*/ 211143 w 1106918"/>
                  <a:gd name="connsiteY85" fmla="*/ 738965 h 979620"/>
                  <a:gd name="connsiteX86" fmla="*/ 179393 w 1106918"/>
                  <a:gd name="connsiteY86" fmla="*/ 761191 h 979620"/>
                  <a:gd name="connsiteX87" fmla="*/ 146056 w 1106918"/>
                  <a:gd name="connsiteY87" fmla="*/ 785003 h 979620"/>
                  <a:gd name="connsiteX88" fmla="*/ 127006 w 1106918"/>
                  <a:gd name="connsiteY88" fmla="*/ 778653 h 979620"/>
                  <a:gd name="connsiteX89" fmla="*/ 88906 w 1106918"/>
                  <a:gd name="connsiteY89" fmla="*/ 791353 h 979620"/>
                  <a:gd name="connsiteX90" fmla="*/ 57156 w 1106918"/>
                  <a:gd name="connsiteY90" fmla="*/ 823103 h 979620"/>
                  <a:gd name="connsiteX91" fmla="*/ 41281 w 1106918"/>
                  <a:gd name="connsiteY91" fmla="*/ 827865 h 979620"/>
                  <a:gd name="connsiteX92" fmla="*/ 6 w 1106918"/>
                  <a:gd name="connsiteY92" fmla="*/ 810403 h 979620"/>
                  <a:gd name="connsiteX93" fmla="*/ 44456 w 1106918"/>
                  <a:gd name="connsiteY93" fmla="*/ 802465 h 979620"/>
                  <a:gd name="connsiteX94" fmla="*/ 88906 w 1106918"/>
                  <a:gd name="connsiteY94" fmla="*/ 738966 h 979620"/>
                  <a:gd name="connsiteX95" fmla="*/ 26994 w 1106918"/>
                  <a:gd name="connsiteY95" fmla="*/ 707214 h 979620"/>
                  <a:gd name="connsiteX0" fmla="*/ 18466 w 1098390"/>
                  <a:gd name="connsiteY0" fmla="*/ 707214 h 979620"/>
                  <a:gd name="connsiteX1" fmla="*/ 2591 w 1098390"/>
                  <a:gd name="connsiteY1" fmla="*/ 651653 h 979620"/>
                  <a:gd name="connsiteX2" fmla="*/ 64503 w 1098390"/>
                  <a:gd name="connsiteY2" fmla="*/ 669115 h 979620"/>
                  <a:gd name="connsiteX3" fmla="*/ 99428 w 1098390"/>
                  <a:gd name="connsiteY3" fmla="*/ 683403 h 979620"/>
                  <a:gd name="connsiteX4" fmla="*/ 118478 w 1098390"/>
                  <a:gd name="connsiteY4" fmla="*/ 661178 h 979620"/>
                  <a:gd name="connsiteX5" fmla="*/ 162928 w 1098390"/>
                  <a:gd name="connsiteY5" fmla="*/ 611965 h 979620"/>
                  <a:gd name="connsiteX6" fmla="*/ 169278 w 1098390"/>
                  <a:gd name="connsiteY6" fmla="*/ 537353 h 979620"/>
                  <a:gd name="connsiteX7" fmla="*/ 251828 w 1098390"/>
                  <a:gd name="connsiteY7" fmla="*/ 480203 h 979620"/>
                  <a:gd name="connsiteX8" fmla="*/ 378828 w 1098390"/>
                  <a:gd name="connsiteY8" fmla="*/ 473853 h 979620"/>
                  <a:gd name="connsiteX9" fmla="*/ 404228 w 1098390"/>
                  <a:gd name="connsiteY9" fmla="*/ 467503 h 979620"/>
                  <a:gd name="connsiteX10" fmla="*/ 442328 w 1098390"/>
                  <a:gd name="connsiteY10" fmla="*/ 435753 h 979620"/>
                  <a:gd name="connsiteX11" fmla="*/ 455028 w 1098390"/>
                  <a:gd name="connsiteY11" fmla="*/ 397653 h 979620"/>
                  <a:gd name="connsiteX12" fmla="*/ 461378 w 1098390"/>
                  <a:gd name="connsiteY12" fmla="*/ 378603 h 979620"/>
                  <a:gd name="connsiteX13" fmla="*/ 480428 w 1098390"/>
                  <a:gd name="connsiteY13" fmla="*/ 359553 h 979620"/>
                  <a:gd name="connsiteX14" fmla="*/ 512178 w 1098390"/>
                  <a:gd name="connsiteY14" fmla="*/ 334153 h 979620"/>
                  <a:gd name="connsiteX15" fmla="*/ 518528 w 1098390"/>
                  <a:gd name="connsiteY15" fmla="*/ 315103 h 979620"/>
                  <a:gd name="connsiteX16" fmla="*/ 582028 w 1098390"/>
                  <a:gd name="connsiteY16" fmla="*/ 296053 h 979620"/>
                  <a:gd name="connsiteX17" fmla="*/ 620128 w 1098390"/>
                  <a:gd name="connsiteY17" fmla="*/ 270653 h 979620"/>
                  <a:gd name="connsiteX18" fmla="*/ 639178 w 1098390"/>
                  <a:gd name="connsiteY18" fmla="*/ 257953 h 979620"/>
                  <a:gd name="connsiteX19" fmla="*/ 677278 w 1098390"/>
                  <a:gd name="connsiteY19" fmla="*/ 226203 h 979620"/>
                  <a:gd name="connsiteX20" fmla="*/ 683628 w 1098390"/>
                  <a:gd name="connsiteY20" fmla="*/ 207153 h 979620"/>
                  <a:gd name="connsiteX21" fmla="*/ 702678 w 1098390"/>
                  <a:gd name="connsiteY21" fmla="*/ 188103 h 979620"/>
                  <a:gd name="connsiteX22" fmla="*/ 715378 w 1098390"/>
                  <a:gd name="connsiteY22" fmla="*/ 169053 h 979620"/>
                  <a:gd name="connsiteX23" fmla="*/ 721728 w 1098390"/>
                  <a:gd name="connsiteY23" fmla="*/ 86503 h 979620"/>
                  <a:gd name="connsiteX24" fmla="*/ 740778 w 1098390"/>
                  <a:gd name="connsiteY24" fmla="*/ 80153 h 979620"/>
                  <a:gd name="connsiteX25" fmla="*/ 778878 w 1098390"/>
                  <a:gd name="connsiteY25" fmla="*/ 105553 h 979620"/>
                  <a:gd name="connsiteX26" fmla="*/ 816978 w 1098390"/>
                  <a:gd name="connsiteY26" fmla="*/ 118253 h 979620"/>
                  <a:gd name="connsiteX27" fmla="*/ 842378 w 1098390"/>
                  <a:gd name="connsiteY27" fmla="*/ 92853 h 979620"/>
                  <a:gd name="connsiteX28" fmla="*/ 855078 w 1098390"/>
                  <a:gd name="connsiteY28" fmla="*/ 73803 h 979620"/>
                  <a:gd name="connsiteX29" fmla="*/ 886828 w 1098390"/>
                  <a:gd name="connsiteY29" fmla="*/ 37290 h 979620"/>
                  <a:gd name="connsiteX30" fmla="*/ 902703 w 1098390"/>
                  <a:gd name="connsiteY30" fmla="*/ 38878 h 979620"/>
                  <a:gd name="connsiteX31" fmla="*/ 916990 w 1098390"/>
                  <a:gd name="connsiteY31" fmla="*/ 46816 h 979620"/>
                  <a:gd name="connsiteX32" fmla="*/ 945566 w 1098390"/>
                  <a:gd name="connsiteY32" fmla="*/ 21415 h 979620"/>
                  <a:gd name="connsiteX33" fmla="*/ 996365 w 1098390"/>
                  <a:gd name="connsiteY33" fmla="*/ 7128 h 979620"/>
                  <a:gd name="connsiteX34" fmla="*/ 1045577 w 1098390"/>
                  <a:gd name="connsiteY34" fmla="*/ 3953 h 979620"/>
                  <a:gd name="connsiteX35" fmla="*/ 1056690 w 1098390"/>
                  <a:gd name="connsiteY35" fmla="*/ 62689 h 979620"/>
                  <a:gd name="connsiteX36" fmla="*/ 1080504 w 1098390"/>
                  <a:gd name="connsiteY36" fmla="*/ 99203 h 979620"/>
                  <a:gd name="connsiteX37" fmla="*/ 1088442 w 1098390"/>
                  <a:gd name="connsiteY37" fmla="*/ 150002 h 979620"/>
                  <a:gd name="connsiteX38" fmla="*/ 1091616 w 1098390"/>
                  <a:gd name="connsiteY38" fmla="*/ 188103 h 979620"/>
                  <a:gd name="connsiteX39" fmla="*/ 1096377 w 1098390"/>
                  <a:gd name="connsiteY39" fmla="*/ 208741 h 979620"/>
                  <a:gd name="connsiteX40" fmla="*/ 1055102 w 1098390"/>
                  <a:gd name="connsiteY40" fmla="*/ 216678 h 979620"/>
                  <a:gd name="connsiteX41" fmla="*/ 1018590 w 1098390"/>
                  <a:gd name="connsiteY41" fmla="*/ 243665 h 979620"/>
                  <a:gd name="connsiteX42" fmla="*/ 1009065 w 1098390"/>
                  <a:gd name="connsiteY42" fmla="*/ 294466 h 979620"/>
                  <a:gd name="connsiteX43" fmla="*/ 1024941 w 1098390"/>
                  <a:gd name="connsiteY43" fmla="*/ 353203 h 979620"/>
                  <a:gd name="connsiteX44" fmla="*/ 985253 w 1098390"/>
                  <a:gd name="connsiteY44" fmla="*/ 373841 h 979620"/>
                  <a:gd name="connsiteX45" fmla="*/ 969378 w 1098390"/>
                  <a:gd name="connsiteY45" fmla="*/ 396065 h 979620"/>
                  <a:gd name="connsiteX46" fmla="*/ 969378 w 1098390"/>
                  <a:gd name="connsiteY46" fmla="*/ 448453 h 979620"/>
                  <a:gd name="connsiteX47" fmla="*/ 956678 w 1098390"/>
                  <a:gd name="connsiteY47" fmla="*/ 467503 h 979620"/>
                  <a:gd name="connsiteX48" fmla="*/ 937628 w 1098390"/>
                  <a:gd name="connsiteY48" fmla="*/ 505603 h 979620"/>
                  <a:gd name="connsiteX49" fmla="*/ 918578 w 1098390"/>
                  <a:gd name="connsiteY49" fmla="*/ 518303 h 979620"/>
                  <a:gd name="connsiteX50" fmla="*/ 874128 w 1098390"/>
                  <a:gd name="connsiteY50" fmla="*/ 594503 h 979620"/>
                  <a:gd name="connsiteX51" fmla="*/ 848728 w 1098390"/>
                  <a:gd name="connsiteY51" fmla="*/ 600853 h 979620"/>
                  <a:gd name="connsiteX52" fmla="*/ 836028 w 1098390"/>
                  <a:gd name="connsiteY52" fmla="*/ 638953 h 979620"/>
                  <a:gd name="connsiteX53" fmla="*/ 816978 w 1098390"/>
                  <a:gd name="connsiteY53" fmla="*/ 658003 h 979620"/>
                  <a:gd name="connsiteX54" fmla="*/ 772528 w 1098390"/>
                  <a:gd name="connsiteY54" fmla="*/ 683403 h 979620"/>
                  <a:gd name="connsiteX55" fmla="*/ 734428 w 1098390"/>
                  <a:gd name="connsiteY55" fmla="*/ 696103 h 979620"/>
                  <a:gd name="connsiteX56" fmla="*/ 677278 w 1098390"/>
                  <a:gd name="connsiteY56" fmla="*/ 715153 h 979620"/>
                  <a:gd name="connsiteX57" fmla="*/ 702678 w 1098390"/>
                  <a:gd name="connsiteY57" fmla="*/ 759603 h 979620"/>
                  <a:gd name="connsiteX58" fmla="*/ 721728 w 1098390"/>
                  <a:gd name="connsiteY58" fmla="*/ 772303 h 979620"/>
                  <a:gd name="connsiteX59" fmla="*/ 728078 w 1098390"/>
                  <a:gd name="connsiteY59" fmla="*/ 791353 h 979620"/>
                  <a:gd name="connsiteX60" fmla="*/ 655053 w 1098390"/>
                  <a:gd name="connsiteY60" fmla="*/ 773891 h 979620"/>
                  <a:gd name="connsiteX61" fmla="*/ 616953 w 1098390"/>
                  <a:gd name="connsiteY61" fmla="*/ 762778 h 979620"/>
                  <a:gd name="connsiteX62" fmla="*/ 591553 w 1098390"/>
                  <a:gd name="connsiteY62" fmla="*/ 810403 h 979620"/>
                  <a:gd name="connsiteX63" fmla="*/ 648703 w 1098390"/>
                  <a:gd name="connsiteY63" fmla="*/ 900890 h 979620"/>
                  <a:gd name="connsiteX64" fmla="*/ 565738 w 1098390"/>
                  <a:gd name="connsiteY64" fmla="*/ 881358 h 979620"/>
                  <a:gd name="connsiteX65" fmla="*/ 545516 w 1098390"/>
                  <a:gd name="connsiteY65" fmla="*/ 853265 h 979620"/>
                  <a:gd name="connsiteX66" fmla="*/ 513766 w 1098390"/>
                  <a:gd name="connsiteY66" fmla="*/ 818340 h 979620"/>
                  <a:gd name="connsiteX67" fmla="*/ 486778 w 1098390"/>
                  <a:gd name="connsiteY67" fmla="*/ 804053 h 979620"/>
                  <a:gd name="connsiteX68" fmla="*/ 467728 w 1098390"/>
                  <a:gd name="connsiteY68" fmla="*/ 835803 h 979620"/>
                  <a:gd name="connsiteX69" fmla="*/ 466141 w 1098390"/>
                  <a:gd name="connsiteY69" fmla="*/ 891365 h 979620"/>
                  <a:gd name="connsiteX70" fmla="*/ 420103 w 1098390"/>
                  <a:gd name="connsiteY70" fmla="*/ 861203 h 979620"/>
                  <a:gd name="connsiteX71" fmla="*/ 421691 w 1098390"/>
                  <a:gd name="connsiteY71" fmla="*/ 935816 h 979620"/>
                  <a:gd name="connsiteX72" fmla="*/ 388353 w 1098390"/>
                  <a:gd name="connsiteY72" fmla="*/ 953278 h 979620"/>
                  <a:gd name="connsiteX73" fmla="*/ 339140 w 1098390"/>
                  <a:gd name="connsiteY73" fmla="*/ 969154 h 979620"/>
                  <a:gd name="connsiteX74" fmla="*/ 328028 w 1098390"/>
                  <a:gd name="connsiteY74" fmla="*/ 954865 h 979620"/>
                  <a:gd name="connsiteX75" fmla="*/ 323265 w 1098390"/>
                  <a:gd name="connsiteY75" fmla="*/ 912003 h 979620"/>
                  <a:gd name="connsiteX76" fmla="*/ 334378 w 1098390"/>
                  <a:gd name="connsiteY76" fmla="*/ 864378 h 979620"/>
                  <a:gd name="connsiteX77" fmla="*/ 343903 w 1098390"/>
                  <a:gd name="connsiteY77" fmla="*/ 818340 h 979620"/>
                  <a:gd name="connsiteX78" fmla="*/ 342315 w 1098390"/>
                  <a:gd name="connsiteY78" fmla="*/ 764366 h 979620"/>
                  <a:gd name="connsiteX79" fmla="*/ 337553 w 1098390"/>
                  <a:gd name="connsiteY79" fmla="*/ 708803 h 979620"/>
                  <a:gd name="connsiteX80" fmla="*/ 312154 w 1098390"/>
                  <a:gd name="connsiteY80" fmla="*/ 708803 h 979620"/>
                  <a:gd name="connsiteX81" fmla="*/ 272466 w 1098390"/>
                  <a:gd name="connsiteY81" fmla="*/ 745316 h 979620"/>
                  <a:gd name="connsiteX82" fmla="*/ 250240 w 1098390"/>
                  <a:gd name="connsiteY82" fmla="*/ 773890 h 979620"/>
                  <a:gd name="connsiteX83" fmla="*/ 242303 w 1098390"/>
                  <a:gd name="connsiteY83" fmla="*/ 815166 h 979620"/>
                  <a:gd name="connsiteX84" fmla="*/ 215316 w 1098390"/>
                  <a:gd name="connsiteY84" fmla="*/ 811991 h 979620"/>
                  <a:gd name="connsiteX85" fmla="*/ 202615 w 1098390"/>
                  <a:gd name="connsiteY85" fmla="*/ 738965 h 979620"/>
                  <a:gd name="connsiteX86" fmla="*/ 170865 w 1098390"/>
                  <a:gd name="connsiteY86" fmla="*/ 761191 h 979620"/>
                  <a:gd name="connsiteX87" fmla="*/ 137528 w 1098390"/>
                  <a:gd name="connsiteY87" fmla="*/ 785003 h 979620"/>
                  <a:gd name="connsiteX88" fmla="*/ 118478 w 1098390"/>
                  <a:gd name="connsiteY88" fmla="*/ 778653 h 979620"/>
                  <a:gd name="connsiteX89" fmla="*/ 80378 w 1098390"/>
                  <a:gd name="connsiteY89" fmla="*/ 791353 h 979620"/>
                  <a:gd name="connsiteX90" fmla="*/ 48628 w 1098390"/>
                  <a:gd name="connsiteY90" fmla="*/ 823103 h 979620"/>
                  <a:gd name="connsiteX91" fmla="*/ 32753 w 1098390"/>
                  <a:gd name="connsiteY91" fmla="*/ 827865 h 979620"/>
                  <a:gd name="connsiteX92" fmla="*/ 8940 w 1098390"/>
                  <a:gd name="connsiteY92" fmla="*/ 819928 h 979620"/>
                  <a:gd name="connsiteX93" fmla="*/ 35928 w 1098390"/>
                  <a:gd name="connsiteY93" fmla="*/ 802465 h 979620"/>
                  <a:gd name="connsiteX94" fmla="*/ 80378 w 1098390"/>
                  <a:gd name="connsiteY94" fmla="*/ 738966 h 979620"/>
                  <a:gd name="connsiteX95" fmla="*/ 18466 w 1098390"/>
                  <a:gd name="connsiteY95" fmla="*/ 707214 h 9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098390" h="979620">
                    <a:moveTo>
                      <a:pt x="18466" y="707214"/>
                    </a:moveTo>
                    <a:cubicBezTo>
                      <a:pt x="5501" y="692662"/>
                      <a:pt x="-5082" y="658003"/>
                      <a:pt x="2591" y="651653"/>
                    </a:cubicBezTo>
                    <a:cubicBezTo>
                      <a:pt x="10264" y="645303"/>
                      <a:pt x="48364" y="663823"/>
                      <a:pt x="64503" y="669115"/>
                    </a:cubicBezTo>
                    <a:cubicBezTo>
                      <a:pt x="80642" y="674407"/>
                      <a:pt x="90432" y="684726"/>
                      <a:pt x="99428" y="683403"/>
                    </a:cubicBezTo>
                    <a:cubicBezTo>
                      <a:pt x="108424" y="682080"/>
                      <a:pt x="112128" y="659061"/>
                      <a:pt x="118478" y="661178"/>
                    </a:cubicBezTo>
                    <a:cubicBezTo>
                      <a:pt x="161311" y="618345"/>
                      <a:pt x="150898" y="648054"/>
                      <a:pt x="162928" y="611965"/>
                    </a:cubicBezTo>
                    <a:cubicBezTo>
                      <a:pt x="165045" y="569632"/>
                      <a:pt x="154461" y="559313"/>
                      <a:pt x="169278" y="537353"/>
                    </a:cubicBezTo>
                    <a:cubicBezTo>
                      <a:pt x="184095" y="515393"/>
                      <a:pt x="210183" y="483288"/>
                      <a:pt x="251828" y="480203"/>
                    </a:cubicBezTo>
                    <a:cubicBezTo>
                      <a:pt x="294098" y="477072"/>
                      <a:pt x="336495" y="475970"/>
                      <a:pt x="378828" y="473853"/>
                    </a:cubicBezTo>
                    <a:cubicBezTo>
                      <a:pt x="387295" y="471736"/>
                      <a:pt x="396206" y="470941"/>
                      <a:pt x="404228" y="467503"/>
                    </a:cubicBezTo>
                    <a:cubicBezTo>
                      <a:pt x="419699" y="460872"/>
                      <a:pt x="430885" y="447196"/>
                      <a:pt x="442328" y="435753"/>
                    </a:cubicBezTo>
                    <a:lnTo>
                      <a:pt x="455028" y="397653"/>
                    </a:lnTo>
                    <a:cubicBezTo>
                      <a:pt x="457145" y="391303"/>
                      <a:pt x="456645" y="383336"/>
                      <a:pt x="461378" y="378603"/>
                    </a:cubicBezTo>
                    <a:cubicBezTo>
                      <a:pt x="467728" y="372253"/>
                      <a:pt x="474679" y="366452"/>
                      <a:pt x="480428" y="359553"/>
                    </a:cubicBezTo>
                    <a:cubicBezTo>
                      <a:pt x="502522" y="333040"/>
                      <a:pt x="480905" y="344577"/>
                      <a:pt x="512178" y="334153"/>
                    </a:cubicBezTo>
                    <a:cubicBezTo>
                      <a:pt x="514295" y="327803"/>
                      <a:pt x="513081" y="318994"/>
                      <a:pt x="518528" y="315103"/>
                    </a:cubicBezTo>
                    <a:cubicBezTo>
                      <a:pt x="526853" y="309157"/>
                      <a:pt x="568449" y="299448"/>
                      <a:pt x="582028" y="296053"/>
                    </a:cubicBezTo>
                    <a:lnTo>
                      <a:pt x="620128" y="270653"/>
                    </a:lnTo>
                    <a:cubicBezTo>
                      <a:pt x="626478" y="266420"/>
                      <a:pt x="633782" y="263349"/>
                      <a:pt x="639178" y="257953"/>
                    </a:cubicBezTo>
                    <a:cubicBezTo>
                      <a:pt x="663624" y="233507"/>
                      <a:pt x="650756" y="243884"/>
                      <a:pt x="677278" y="226203"/>
                    </a:cubicBezTo>
                    <a:cubicBezTo>
                      <a:pt x="679395" y="219853"/>
                      <a:pt x="679915" y="212722"/>
                      <a:pt x="683628" y="207153"/>
                    </a:cubicBezTo>
                    <a:cubicBezTo>
                      <a:pt x="688609" y="199681"/>
                      <a:pt x="696929" y="195002"/>
                      <a:pt x="702678" y="188103"/>
                    </a:cubicBezTo>
                    <a:cubicBezTo>
                      <a:pt x="707564" y="182240"/>
                      <a:pt x="711145" y="175403"/>
                      <a:pt x="715378" y="169053"/>
                    </a:cubicBezTo>
                    <a:cubicBezTo>
                      <a:pt x="717495" y="141536"/>
                      <a:pt x="714146" y="113039"/>
                      <a:pt x="721728" y="86503"/>
                    </a:cubicBezTo>
                    <a:cubicBezTo>
                      <a:pt x="723567" y="80067"/>
                      <a:pt x="734428" y="78036"/>
                      <a:pt x="740778" y="80153"/>
                    </a:cubicBezTo>
                    <a:cubicBezTo>
                      <a:pt x="755258" y="84980"/>
                      <a:pt x="778878" y="105553"/>
                      <a:pt x="778878" y="105553"/>
                    </a:cubicBezTo>
                    <a:cubicBezTo>
                      <a:pt x="791357" y="124271"/>
                      <a:pt x="789963" y="135137"/>
                      <a:pt x="816978" y="118253"/>
                    </a:cubicBezTo>
                    <a:cubicBezTo>
                      <a:pt x="827132" y="111907"/>
                      <a:pt x="834586" y="101944"/>
                      <a:pt x="842378" y="92853"/>
                    </a:cubicBezTo>
                    <a:cubicBezTo>
                      <a:pt x="847345" y="87059"/>
                      <a:pt x="847670" y="83064"/>
                      <a:pt x="855078" y="73803"/>
                    </a:cubicBezTo>
                    <a:cubicBezTo>
                      <a:pt x="862486" y="64542"/>
                      <a:pt x="878891" y="43111"/>
                      <a:pt x="886828" y="37290"/>
                    </a:cubicBezTo>
                    <a:cubicBezTo>
                      <a:pt x="894765" y="31469"/>
                      <a:pt x="897676" y="37290"/>
                      <a:pt x="902703" y="38878"/>
                    </a:cubicBezTo>
                    <a:cubicBezTo>
                      <a:pt x="907730" y="40466"/>
                      <a:pt x="909846" y="49726"/>
                      <a:pt x="916990" y="46816"/>
                    </a:cubicBezTo>
                    <a:cubicBezTo>
                      <a:pt x="924134" y="43906"/>
                      <a:pt x="931808" y="32528"/>
                      <a:pt x="945566" y="21415"/>
                    </a:cubicBezTo>
                    <a:cubicBezTo>
                      <a:pt x="975199" y="23532"/>
                      <a:pt x="979697" y="10038"/>
                      <a:pt x="996365" y="7128"/>
                    </a:cubicBezTo>
                    <a:cubicBezTo>
                      <a:pt x="1013033" y="4218"/>
                      <a:pt x="1035523" y="-5307"/>
                      <a:pt x="1045577" y="3953"/>
                    </a:cubicBezTo>
                    <a:cubicBezTo>
                      <a:pt x="1055631" y="13213"/>
                      <a:pt x="1050869" y="46814"/>
                      <a:pt x="1056690" y="62689"/>
                    </a:cubicBezTo>
                    <a:cubicBezTo>
                      <a:pt x="1062511" y="78564"/>
                      <a:pt x="1063571" y="97086"/>
                      <a:pt x="1080504" y="99203"/>
                    </a:cubicBezTo>
                    <a:cubicBezTo>
                      <a:pt x="1078089" y="111279"/>
                      <a:pt x="1086590" y="135185"/>
                      <a:pt x="1088442" y="150002"/>
                    </a:cubicBezTo>
                    <a:cubicBezTo>
                      <a:pt x="1090294" y="164819"/>
                      <a:pt x="1090294" y="178313"/>
                      <a:pt x="1091616" y="188103"/>
                    </a:cubicBezTo>
                    <a:cubicBezTo>
                      <a:pt x="1092938" y="197893"/>
                      <a:pt x="1102463" y="203979"/>
                      <a:pt x="1096377" y="208741"/>
                    </a:cubicBezTo>
                    <a:cubicBezTo>
                      <a:pt x="1090291" y="213503"/>
                      <a:pt x="1068067" y="210857"/>
                      <a:pt x="1055102" y="216678"/>
                    </a:cubicBezTo>
                    <a:cubicBezTo>
                      <a:pt x="1042138" y="222499"/>
                      <a:pt x="1024940" y="239432"/>
                      <a:pt x="1018590" y="243665"/>
                    </a:cubicBezTo>
                    <a:cubicBezTo>
                      <a:pt x="992420" y="282920"/>
                      <a:pt x="1008006" y="276210"/>
                      <a:pt x="1009065" y="294466"/>
                    </a:cubicBezTo>
                    <a:cubicBezTo>
                      <a:pt x="1010124" y="312722"/>
                      <a:pt x="1037641" y="340503"/>
                      <a:pt x="1024941" y="353203"/>
                    </a:cubicBezTo>
                    <a:cubicBezTo>
                      <a:pt x="1012183" y="391477"/>
                      <a:pt x="994513" y="366697"/>
                      <a:pt x="985253" y="373841"/>
                    </a:cubicBezTo>
                    <a:cubicBezTo>
                      <a:pt x="975993" y="380985"/>
                      <a:pt x="973712" y="383063"/>
                      <a:pt x="969378" y="396065"/>
                    </a:cubicBezTo>
                    <a:cubicBezTo>
                      <a:pt x="967261" y="425698"/>
                      <a:pt x="971495" y="436547"/>
                      <a:pt x="969378" y="448453"/>
                    </a:cubicBezTo>
                    <a:cubicBezTo>
                      <a:pt x="967261" y="460359"/>
                      <a:pt x="960091" y="460677"/>
                      <a:pt x="956678" y="467503"/>
                    </a:cubicBezTo>
                    <a:cubicBezTo>
                      <a:pt x="946349" y="488161"/>
                      <a:pt x="955826" y="487405"/>
                      <a:pt x="937628" y="505603"/>
                    </a:cubicBezTo>
                    <a:cubicBezTo>
                      <a:pt x="932232" y="510999"/>
                      <a:pt x="924928" y="514070"/>
                      <a:pt x="918578" y="518303"/>
                    </a:cubicBezTo>
                    <a:cubicBezTo>
                      <a:pt x="904049" y="561891"/>
                      <a:pt x="911446" y="575844"/>
                      <a:pt x="874128" y="594503"/>
                    </a:cubicBezTo>
                    <a:cubicBezTo>
                      <a:pt x="866322" y="598406"/>
                      <a:pt x="857195" y="598736"/>
                      <a:pt x="848728" y="600853"/>
                    </a:cubicBezTo>
                    <a:cubicBezTo>
                      <a:pt x="844495" y="613553"/>
                      <a:pt x="845494" y="629487"/>
                      <a:pt x="836028" y="638953"/>
                    </a:cubicBezTo>
                    <a:cubicBezTo>
                      <a:pt x="829678" y="645303"/>
                      <a:pt x="823877" y="652254"/>
                      <a:pt x="816978" y="658003"/>
                    </a:cubicBezTo>
                    <a:cubicBezTo>
                      <a:pt x="806404" y="666815"/>
                      <a:pt x="784472" y="678625"/>
                      <a:pt x="772528" y="683403"/>
                    </a:cubicBezTo>
                    <a:cubicBezTo>
                      <a:pt x="760099" y="688375"/>
                      <a:pt x="746402" y="690116"/>
                      <a:pt x="734428" y="696103"/>
                    </a:cubicBezTo>
                    <a:cubicBezTo>
                      <a:pt x="699375" y="713630"/>
                      <a:pt x="718310" y="706947"/>
                      <a:pt x="677278" y="715153"/>
                    </a:cubicBezTo>
                    <a:cubicBezTo>
                      <a:pt x="682258" y="725114"/>
                      <a:pt x="693703" y="750628"/>
                      <a:pt x="702678" y="759603"/>
                    </a:cubicBezTo>
                    <a:cubicBezTo>
                      <a:pt x="708074" y="764999"/>
                      <a:pt x="715378" y="768070"/>
                      <a:pt x="721728" y="772303"/>
                    </a:cubicBezTo>
                    <a:cubicBezTo>
                      <a:pt x="723845" y="778653"/>
                      <a:pt x="739190" y="791088"/>
                      <a:pt x="728078" y="791353"/>
                    </a:cubicBezTo>
                    <a:cubicBezTo>
                      <a:pt x="716966" y="791618"/>
                      <a:pt x="673574" y="778654"/>
                      <a:pt x="655053" y="773891"/>
                    </a:cubicBezTo>
                    <a:cubicBezTo>
                      <a:pt x="636532" y="769128"/>
                      <a:pt x="627536" y="756693"/>
                      <a:pt x="616953" y="762778"/>
                    </a:cubicBezTo>
                    <a:cubicBezTo>
                      <a:pt x="606370" y="768863"/>
                      <a:pt x="586261" y="787384"/>
                      <a:pt x="591553" y="810403"/>
                    </a:cubicBezTo>
                    <a:cubicBezTo>
                      <a:pt x="596845" y="833422"/>
                      <a:pt x="662266" y="891710"/>
                      <a:pt x="648703" y="900890"/>
                    </a:cubicBezTo>
                    <a:cubicBezTo>
                      <a:pt x="635140" y="910070"/>
                      <a:pt x="591667" y="887972"/>
                      <a:pt x="565738" y="881358"/>
                    </a:cubicBezTo>
                    <a:cubicBezTo>
                      <a:pt x="539809" y="874744"/>
                      <a:pt x="554178" y="863768"/>
                      <a:pt x="545516" y="853265"/>
                    </a:cubicBezTo>
                    <a:cubicBezTo>
                      <a:pt x="536854" y="842762"/>
                      <a:pt x="511649" y="824690"/>
                      <a:pt x="513766" y="818340"/>
                    </a:cubicBezTo>
                    <a:cubicBezTo>
                      <a:pt x="509533" y="805640"/>
                      <a:pt x="494451" y="801143"/>
                      <a:pt x="486778" y="804053"/>
                    </a:cubicBezTo>
                    <a:cubicBezTo>
                      <a:pt x="479105" y="806963"/>
                      <a:pt x="471167" y="821251"/>
                      <a:pt x="467728" y="835803"/>
                    </a:cubicBezTo>
                    <a:cubicBezTo>
                      <a:pt x="464289" y="850355"/>
                      <a:pt x="474078" y="887132"/>
                      <a:pt x="466141" y="891365"/>
                    </a:cubicBezTo>
                    <a:cubicBezTo>
                      <a:pt x="458204" y="895598"/>
                      <a:pt x="427511" y="853795"/>
                      <a:pt x="420103" y="861203"/>
                    </a:cubicBezTo>
                    <a:cubicBezTo>
                      <a:pt x="412695" y="868612"/>
                      <a:pt x="426983" y="920470"/>
                      <a:pt x="421691" y="935816"/>
                    </a:cubicBezTo>
                    <a:cubicBezTo>
                      <a:pt x="416399" y="951162"/>
                      <a:pt x="402111" y="947722"/>
                      <a:pt x="388353" y="953278"/>
                    </a:cubicBezTo>
                    <a:cubicBezTo>
                      <a:pt x="374595" y="958834"/>
                      <a:pt x="345490" y="967037"/>
                      <a:pt x="339140" y="969154"/>
                    </a:cubicBezTo>
                    <a:cubicBezTo>
                      <a:pt x="374607" y="995755"/>
                      <a:pt x="330674" y="964390"/>
                      <a:pt x="328028" y="954865"/>
                    </a:cubicBezTo>
                    <a:cubicBezTo>
                      <a:pt x="325382" y="945340"/>
                      <a:pt x="322207" y="927084"/>
                      <a:pt x="323265" y="912003"/>
                    </a:cubicBezTo>
                    <a:cubicBezTo>
                      <a:pt x="324323" y="896922"/>
                      <a:pt x="330938" y="879989"/>
                      <a:pt x="334378" y="864378"/>
                    </a:cubicBezTo>
                    <a:cubicBezTo>
                      <a:pt x="337818" y="848768"/>
                      <a:pt x="342580" y="835009"/>
                      <a:pt x="343903" y="818340"/>
                    </a:cubicBezTo>
                    <a:cubicBezTo>
                      <a:pt x="345226" y="801671"/>
                      <a:pt x="343373" y="782622"/>
                      <a:pt x="342315" y="764366"/>
                    </a:cubicBezTo>
                    <a:cubicBezTo>
                      <a:pt x="341257" y="746110"/>
                      <a:pt x="342580" y="718063"/>
                      <a:pt x="337553" y="708803"/>
                    </a:cubicBezTo>
                    <a:cubicBezTo>
                      <a:pt x="332526" y="699543"/>
                      <a:pt x="323002" y="702718"/>
                      <a:pt x="312154" y="708803"/>
                    </a:cubicBezTo>
                    <a:cubicBezTo>
                      <a:pt x="301306" y="714888"/>
                      <a:pt x="282785" y="734468"/>
                      <a:pt x="272466" y="745316"/>
                    </a:cubicBezTo>
                    <a:cubicBezTo>
                      <a:pt x="262147" y="756164"/>
                      <a:pt x="252357" y="788707"/>
                      <a:pt x="250240" y="773890"/>
                    </a:cubicBezTo>
                    <a:cubicBezTo>
                      <a:pt x="243890" y="784473"/>
                      <a:pt x="248124" y="808816"/>
                      <a:pt x="242303" y="815166"/>
                    </a:cubicBezTo>
                    <a:cubicBezTo>
                      <a:pt x="236482" y="821516"/>
                      <a:pt x="221931" y="824691"/>
                      <a:pt x="215316" y="811991"/>
                    </a:cubicBezTo>
                    <a:cubicBezTo>
                      <a:pt x="208701" y="799291"/>
                      <a:pt x="210024" y="747432"/>
                      <a:pt x="202615" y="738965"/>
                    </a:cubicBezTo>
                    <a:cubicBezTo>
                      <a:pt x="195207" y="730498"/>
                      <a:pt x="181713" y="753518"/>
                      <a:pt x="170865" y="761191"/>
                    </a:cubicBezTo>
                    <a:cubicBezTo>
                      <a:pt x="160017" y="768864"/>
                      <a:pt x="146259" y="782093"/>
                      <a:pt x="137528" y="785003"/>
                    </a:cubicBezTo>
                    <a:lnTo>
                      <a:pt x="118478" y="778653"/>
                    </a:lnTo>
                    <a:cubicBezTo>
                      <a:pt x="105778" y="782886"/>
                      <a:pt x="90542" y="782641"/>
                      <a:pt x="80378" y="791353"/>
                    </a:cubicBezTo>
                    <a:cubicBezTo>
                      <a:pt x="28084" y="836177"/>
                      <a:pt x="126322" y="803679"/>
                      <a:pt x="48628" y="823103"/>
                    </a:cubicBezTo>
                    <a:cubicBezTo>
                      <a:pt x="35928" y="820986"/>
                      <a:pt x="39367" y="828394"/>
                      <a:pt x="32753" y="827865"/>
                    </a:cubicBezTo>
                    <a:cubicBezTo>
                      <a:pt x="26139" y="827336"/>
                      <a:pt x="8411" y="824161"/>
                      <a:pt x="8940" y="819928"/>
                    </a:cubicBezTo>
                    <a:cubicBezTo>
                      <a:pt x="9469" y="815695"/>
                      <a:pt x="38045" y="808815"/>
                      <a:pt x="35928" y="802465"/>
                    </a:cubicBezTo>
                    <a:cubicBezTo>
                      <a:pt x="33811" y="779182"/>
                      <a:pt x="87254" y="761311"/>
                      <a:pt x="80378" y="738966"/>
                    </a:cubicBezTo>
                    <a:cubicBezTo>
                      <a:pt x="59567" y="671330"/>
                      <a:pt x="31431" y="721766"/>
                      <a:pt x="18466" y="707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="" xmlns:a16="http://schemas.microsoft.com/office/drawing/2014/main" id="{7E9A9135-F204-4582-A7C3-408EC5CE36AF}"/>
                  </a:ext>
                </a:extLst>
              </p:cNvPr>
              <p:cNvSpPr/>
              <p:nvPr/>
            </p:nvSpPr>
            <p:spPr>
              <a:xfrm>
                <a:off x="2544671" y="3874711"/>
                <a:ext cx="134292" cy="203577"/>
              </a:xfrm>
              <a:custGeom>
                <a:avLst/>
                <a:gdLst>
                  <a:gd name="connsiteX0" fmla="*/ 0 w 165815"/>
                  <a:gd name="connsiteY0" fmla="*/ 88900 h 209550"/>
                  <a:gd name="connsiteX1" fmla="*/ 0 w 165815"/>
                  <a:gd name="connsiteY1" fmla="*/ 88900 h 209550"/>
                  <a:gd name="connsiteX2" fmla="*/ 38100 w 165815"/>
                  <a:gd name="connsiteY2" fmla="*/ 165100 h 209550"/>
                  <a:gd name="connsiteX3" fmla="*/ 57150 w 165815"/>
                  <a:gd name="connsiteY3" fmla="*/ 177800 h 209550"/>
                  <a:gd name="connsiteX4" fmla="*/ 95250 w 165815"/>
                  <a:gd name="connsiteY4" fmla="*/ 209550 h 209550"/>
                  <a:gd name="connsiteX5" fmla="*/ 107950 w 165815"/>
                  <a:gd name="connsiteY5" fmla="*/ 177800 h 209550"/>
                  <a:gd name="connsiteX6" fmla="*/ 114300 w 165815"/>
                  <a:gd name="connsiteY6" fmla="*/ 133350 h 209550"/>
                  <a:gd name="connsiteX7" fmla="*/ 120650 w 165815"/>
                  <a:gd name="connsiteY7" fmla="*/ 95250 h 209550"/>
                  <a:gd name="connsiteX8" fmla="*/ 127000 w 165815"/>
                  <a:gd name="connsiteY8" fmla="*/ 76200 h 209550"/>
                  <a:gd name="connsiteX9" fmla="*/ 158750 w 165815"/>
                  <a:gd name="connsiteY9" fmla="*/ 38100 h 209550"/>
                  <a:gd name="connsiteX10" fmla="*/ 165100 w 165815"/>
                  <a:gd name="connsiteY10" fmla="*/ 19050 h 209550"/>
                  <a:gd name="connsiteX11" fmla="*/ 146050 w 165815"/>
                  <a:gd name="connsiteY11" fmla="*/ 12700 h 209550"/>
                  <a:gd name="connsiteX12" fmla="*/ 127000 w 165815"/>
                  <a:gd name="connsiteY12" fmla="*/ 0 h 209550"/>
                  <a:gd name="connsiteX13" fmla="*/ 63500 w 165815"/>
                  <a:gd name="connsiteY13" fmla="*/ 6350 h 209550"/>
                  <a:gd name="connsiteX14" fmla="*/ 31750 w 165815"/>
                  <a:gd name="connsiteY14" fmla="*/ 38100 h 209550"/>
                  <a:gd name="connsiteX15" fmla="*/ 12700 w 165815"/>
                  <a:gd name="connsiteY15" fmla="*/ 50800 h 209550"/>
                  <a:gd name="connsiteX16" fmla="*/ 0 w 165815"/>
                  <a:gd name="connsiteY16" fmla="*/ 69850 h 209550"/>
                  <a:gd name="connsiteX17" fmla="*/ 0 w 165815"/>
                  <a:gd name="connsiteY17" fmla="*/ 88900 h 209550"/>
                  <a:gd name="connsiteX0" fmla="*/ 0 w 165815"/>
                  <a:gd name="connsiteY0" fmla="*/ 82927 h 203577"/>
                  <a:gd name="connsiteX1" fmla="*/ 0 w 165815"/>
                  <a:gd name="connsiteY1" fmla="*/ 82927 h 203577"/>
                  <a:gd name="connsiteX2" fmla="*/ 38100 w 165815"/>
                  <a:gd name="connsiteY2" fmla="*/ 159127 h 203577"/>
                  <a:gd name="connsiteX3" fmla="*/ 57150 w 165815"/>
                  <a:gd name="connsiteY3" fmla="*/ 171827 h 203577"/>
                  <a:gd name="connsiteX4" fmla="*/ 95250 w 165815"/>
                  <a:gd name="connsiteY4" fmla="*/ 203577 h 203577"/>
                  <a:gd name="connsiteX5" fmla="*/ 107950 w 165815"/>
                  <a:gd name="connsiteY5" fmla="*/ 171827 h 203577"/>
                  <a:gd name="connsiteX6" fmla="*/ 114300 w 165815"/>
                  <a:gd name="connsiteY6" fmla="*/ 127377 h 203577"/>
                  <a:gd name="connsiteX7" fmla="*/ 120650 w 165815"/>
                  <a:gd name="connsiteY7" fmla="*/ 89277 h 203577"/>
                  <a:gd name="connsiteX8" fmla="*/ 127000 w 165815"/>
                  <a:gd name="connsiteY8" fmla="*/ 70227 h 203577"/>
                  <a:gd name="connsiteX9" fmla="*/ 158750 w 165815"/>
                  <a:gd name="connsiteY9" fmla="*/ 32127 h 203577"/>
                  <a:gd name="connsiteX10" fmla="*/ 165100 w 165815"/>
                  <a:gd name="connsiteY10" fmla="*/ 13077 h 203577"/>
                  <a:gd name="connsiteX11" fmla="*/ 146050 w 165815"/>
                  <a:gd name="connsiteY11" fmla="*/ 6727 h 203577"/>
                  <a:gd name="connsiteX12" fmla="*/ 101600 w 165815"/>
                  <a:gd name="connsiteY12" fmla="*/ 13077 h 203577"/>
                  <a:gd name="connsiteX13" fmla="*/ 63500 w 165815"/>
                  <a:gd name="connsiteY13" fmla="*/ 377 h 203577"/>
                  <a:gd name="connsiteX14" fmla="*/ 31750 w 165815"/>
                  <a:gd name="connsiteY14" fmla="*/ 32127 h 203577"/>
                  <a:gd name="connsiteX15" fmla="*/ 12700 w 165815"/>
                  <a:gd name="connsiteY15" fmla="*/ 44827 h 203577"/>
                  <a:gd name="connsiteX16" fmla="*/ 0 w 165815"/>
                  <a:gd name="connsiteY16" fmla="*/ 63877 h 203577"/>
                  <a:gd name="connsiteX17" fmla="*/ 0 w 165815"/>
                  <a:gd name="connsiteY17" fmla="*/ 82927 h 203577"/>
                  <a:gd name="connsiteX0" fmla="*/ 0 w 166996"/>
                  <a:gd name="connsiteY0" fmla="*/ 82927 h 203577"/>
                  <a:gd name="connsiteX1" fmla="*/ 0 w 166996"/>
                  <a:gd name="connsiteY1" fmla="*/ 82927 h 203577"/>
                  <a:gd name="connsiteX2" fmla="*/ 38100 w 166996"/>
                  <a:gd name="connsiteY2" fmla="*/ 159127 h 203577"/>
                  <a:gd name="connsiteX3" fmla="*/ 57150 w 166996"/>
                  <a:gd name="connsiteY3" fmla="*/ 171827 h 203577"/>
                  <a:gd name="connsiteX4" fmla="*/ 95250 w 166996"/>
                  <a:gd name="connsiteY4" fmla="*/ 203577 h 203577"/>
                  <a:gd name="connsiteX5" fmla="*/ 107950 w 166996"/>
                  <a:gd name="connsiteY5" fmla="*/ 171827 h 203577"/>
                  <a:gd name="connsiteX6" fmla="*/ 114300 w 166996"/>
                  <a:gd name="connsiteY6" fmla="*/ 127377 h 203577"/>
                  <a:gd name="connsiteX7" fmla="*/ 120650 w 166996"/>
                  <a:gd name="connsiteY7" fmla="*/ 89277 h 203577"/>
                  <a:gd name="connsiteX8" fmla="*/ 127000 w 166996"/>
                  <a:gd name="connsiteY8" fmla="*/ 70227 h 203577"/>
                  <a:gd name="connsiteX9" fmla="*/ 158750 w 166996"/>
                  <a:gd name="connsiteY9" fmla="*/ 32127 h 203577"/>
                  <a:gd name="connsiteX10" fmla="*/ 165100 w 166996"/>
                  <a:gd name="connsiteY10" fmla="*/ 13077 h 203577"/>
                  <a:gd name="connsiteX11" fmla="*/ 122238 w 166996"/>
                  <a:gd name="connsiteY11" fmla="*/ 19427 h 203577"/>
                  <a:gd name="connsiteX12" fmla="*/ 101600 w 166996"/>
                  <a:gd name="connsiteY12" fmla="*/ 13077 h 203577"/>
                  <a:gd name="connsiteX13" fmla="*/ 63500 w 166996"/>
                  <a:gd name="connsiteY13" fmla="*/ 377 h 203577"/>
                  <a:gd name="connsiteX14" fmla="*/ 31750 w 166996"/>
                  <a:gd name="connsiteY14" fmla="*/ 32127 h 203577"/>
                  <a:gd name="connsiteX15" fmla="*/ 12700 w 166996"/>
                  <a:gd name="connsiteY15" fmla="*/ 44827 h 203577"/>
                  <a:gd name="connsiteX16" fmla="*/ 0 w 166996"/>
                  <a:gd name="connsiteY16" fmla="*/ 63877 h 203577"/>
                  <a:gd name="connsiteX17" fmla="*/ 0 w 166996"/>
                  <a:gd name="connsiteY17" fmla="*/ 82927 h 203577"/>
                  <a:gd name="connsiteX0" fmla="*/ 0 w 158887"/>
                  <a:gd name="connsiteY0" fmla="*/ 82927 h 203577"/>
                  <a:gd name="connsiteX1" fmla="*/ 0 w 158887"/>
                  <a:gd name="connsiteY1" fmla="*/ 82927 h 203577"/>
                  <a:gd name="connsiteX2" fmla="*/ 38100 w 158887"/>
                  <a:gd name="connsiteY2" fmla="*/ 159127 h 203577"/>
                  <a:gd name="connsiteX3" fmla="*/ 57150 w 158887"/>
                  <a:gd name="connsiteY3" fmla="*/ 171827 h 203577"/>
                  <a:gd name="connsiteX4" fmla="*/ 95250 w 158887"/>
                  <a:gd name="connsiteY4" fmla="*/ 203577 h 203577"/>
                  <a:gd name="connsiteX5" fmla="*/ 107950 w 158887"/>
                  <a:gd name="connsiteY5" fmla="*/ 171827 h 203577"/>
                  <a:gd name="connsiteX6" fmla="*/ 114300 w 158887"/>
                  <a:gd name="connsiteY6" fmla="*/ 127377 h 203577"/>
                  <a:gd name="connsiteX7" fmla="*/ 120650 w 158887"/>
                  <a:gd name="connsiteY7" fmla="*/ 89277 h 203577"/>
                  <a:gd name="connsiteX8" fmla="*/ 127000 w 158887"/>
                  <a:gd name="connsiteY8" fmla="*/ 70227 h 203577"/>
                  <a:gd name="connsiteX9" fmla="*/ 158750 w 158887"/>
                  <a:gd name="connsiteY9" fmla="*/ 32127 h 203577"/>
                  <a:gd name="connsiteX10" fmla="*/ 131762 w 158887"/>
                  <a:gd name="connsiteY10" fmla="*/ 44827 h 203577"/>
                  <a:gd name="connsiteX11" fmla="*/ 122238 w 158887"/>
                  <a:gd name="connsiteY11" fmla="*/ 19427 h 203577"/>
                  <a:gd name="connsiteX12" fmla="*/ 101600 w 158887"/>
                  <a:gd name="connsiteY12" fmla="*/ 13077 h 203577"/>
                  <a:gd name="connsiteX13" fmla="*/ 63500 w 158887"/>
                  <a:gd name="connsiteY13" fmla="*/ 377 h 203577"/>
                  <a:gd name="connsiteX14" fmla="*/ 31750 w 158887"/>
                  <a:gd name="connsiteY14" fmla="*/ 32127 h 203577"/>
                  <a:gd name="connsiteX15" fmla="*/ 12700 w 158887"/>
                  <a:gd name="connsiteY15" fmla="*/ 44827 h 203577"/>
                  <a:gd name="connsiteX16" fmla="*/ 0 w 158887"/>
                  <a:gd name="connsiteY16" fmla="*/ 63877 h 203577"/>
                  <a:gd name="connsiteX17" fmla="*/ 0 w 158887"/>
                  <a:gd name="connsiteY17" fmla="*/ 82927 h 203577"/>
                  <a:gd name="connsiteX0" fmla="*/ 0 w 134292"/>
                  <a:gd name="connsiteY0" fmla="*/ 82927 h 203577"/>
                  <a:gd name="connsiteX1" fmla="*/ 0 w 134292"/>
                  <a:gd name="connsiteY1" fmla="*/ 82927 h 203577"/>
                  <a:gd name="connsiteX2" fmla="*/ 38100 w 134292"/>
                  <a:gd name="connsiteY2" fmla="*/ 159127 h 203577"/>
                  <a:gd name="connsiteX3" fmla="*/ 57150 w 134292"/>
                  <a:gd name="connsiteY3" fmla="*/ 171827 h 203577"/>
                  <a:gd name="connsiteX4" fmla="*/ 95250 w 134292"/>
                  <a:gd name="connsiteY4" fmla="*/ 203577 h 203577"/>
                  <a:gd name="connsiteX5" fmla="*/ 107950 w 134292"/>
                  <a:gd name="connsiteY5" fmla="*/ 171827 h 203577"/>
                  <a:gd name="connsiteX6" fmla="*/ 114300 w 134292"/>
                  <a:gd name="connsiteY6" fmla="*/ 127377 h 203577"/>
                  <a:gd name="connsiteX7" fmla="*/ 120650 w 134292"/>
                  <a:gd name="connsiteY7" fmla="*/ 89277 h 203577"/>
                  <a:gd name="connsiteX8" fmla="*/ 127000 w 134292"/>
                  <a:gd name="connsiteY8" fmla="*/ 70227 h 203577"/>
                  <a:gd name="connsiteX9" fmla="*/ 133350 w 134292"/>
                  <a:gd name="connsiteY9" fmla="*/ 57527 h 203577"/>
                  <a:gd name="connsiteX10" fmla="*/ 131762 w 134292"/>
                  <a:gd name="connsiteY10" fmla="*/ 44827 h 203577"/>
                  <a:gd name="connsiteX11" fmla="*/ 122238 w 134292"/>
                  <a:gd name="connsiteY11" fmla="*/ 19427 h 203577"/>
                  <a:gd name="connsiteX12" fmla="*/ 101600 w 134292"/>
                  <a:gd name="connsiteY12" fmla="*/ 13077 h 203577"/>
                  <a:gd name="connsiteX13" fmla="*/ 63500 w 134292"/>
                  <a:gd name="connsiteY13" fmla="*/ 377 h 203577"/>
                  <a:gd name="connsiteX14" fmla="*/ 31750 w 134292"/>
                  <a:gd name="connsiteY14" fmla="*/ 32127 h 203577"/>
                  <a:gd name="connsiteX15" fmla="*/ 12700 w 134292"/>
                  <a:gd name="connsiteY15" fmla="*/ 44827 h 203577"/>
                  <a:gd name="connsiteX16" fmla="*/ 0 w 134292"/>
                  <a:gd name="connsiteY16" fmla="*/ 63877 h 203577"/>
                  <a:gd name="connsiteX17" fmla="*/ 0 w 134292"/>
                  <a:gd name="connsiteY17" fmla="*/ 82927 h 20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4292" h="203577">
                    <a:moveTo>
                      <a:pt x="0" y="82927"/>
                    </a:moveTo>
                    <a:lnTo>
                      <a:pt x="0" y="82927"/>
                    </a:lnTo>
                    <a:cubicBezTo>
                      <a:pt x="1988" y="87401"/>
                      <a:pt x="23542" y="144569"/>
                      <a:pt x="38100" y="159127"/>
                    </a:cubicBezTo>
                    <a:cubicBezTo>
                      <a:pt x="43496" y="164523"/>
                      <a:pt x="51287" y="166941"/>
                      <a:pt x="57150" y="171827"/>
                    </a:cubicBezTo>
                    <a:cubicBezTo>
                      <a:pt x="106043" y="212571"/>
                      <a:pt x="47952" y="172045"/>
                      <a:pt x="95250" y="203577"/>
                    </a:cubicBezTo>
                    <a:cubicBezTo>
                      <a:pt x="99483" y="192994"/>
                      <a:pt x="105185" y="182885"/>
                      <a:pt x="107950" y="171827"/>
                    </a:cubicBezTo>
                    <a:cubicBezTo>
                      <a:pt x="111580" y="157307"/>
                      <a:pt x="112024" y="142170"/>
                      <a:pt x="114300" y="127377"/>
                    </a:cubicBezTo>
                    <a:cubicBezTo>
                      <a:pt x="116258" y="114652"/>
                      <a:pt x="117857" y="101846"/>
                      <a:pt x="120650" y="89277"/>
                    </a:cubicBezTo>
                    <a:cubicBezTo>
                      <a:pt x="122102" y="82743"/>
                      <a:pt x="124883" y="75519"/>
                      <a:pt x="127000" y="70227"/>
                    </a:cubicBezTo>
                    <a:cubicBezTo>
                      <a:pt x="129117" y="64935"/>
                      <a:pt x="119306" y="71571"/>
                      <a:pt x="133350" y="57527"/>
                    </a:cubicBezTo>
                    <a:cubicBezTo>
                      <a:pt x="135467" y="51177"/>
                      <a:pt x="133614" y="51177"/>
                      <a:pt x="131762" y="44827"/>
                    </a:cubicBezTo>
                    <a:cubicBezTo>
                      <a:pt x="129910" y="38477"/>
                      <a:pt x="127265" y="24719"/>
                      <a:pt x="122238" y="19427"/>
                    </a:cubicBezTo>
                    <a:cubicBezTo>
                      <a:pt x="117211" y="14135"/>
                      <a:pt x="107950" y="17310"/>
                      <a:pt x="101600" y="13077"/>
                    </a:cubicBezTo>
                    <a:cubicBezTo>
                      <a:pt x="80433" y="15194"/>
                      <a:pt x="75142" y="-2798"/>
                      <a:pt x="63500" y="377"/>
                    </a:cubicBezTo>
                    <a:cubicBezTo>
                      <a:pt x="51858" y="3552"/>
                      <a:pt x="45297" y="18580"/>
                      <a:pt x="31750" y="32127"/>
                    </a:cubicBezTo>
                    <a:cubicBezTo>
                      <a:pt x="26354" y="37523"/>
                      <a:pt x="19050" y="40594"/>
                      <a:pt x="12700" y="44827"/>
                    </a:cubicBezTo>
                    <a:cubicBezTo>
                      <a:pt x="8467" y="51177"/>
                      <a:pt x="5396" y="58481"/>
                      <a:pt x="0" y="63877"/>
                    </a:cubicBezTo>
                    <a:lnTo>
                      <a:pt x="0" y="829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="" xmlns:a16="http://schemas.microsoft.com/office/drawing/2014/main" id="{5CD28BB5-3579-4538-8FE8-47893F508091}"/>
                </a:ext>
              </a:extLst>
            </p:cNvPr>
            <p:cNvGrpSpPr/>
            <p:nvPr/>
          </p:nvGrpSpPr>
          <p:grpSpPr>
            <a:xfrm>
              <a:off x="7704957" y="3995917"/>
              <a:ext cx="1234967" cy="687712"/>
              <a:chOff x="7704957" y="3995917"/>
              <a:chExt cx="1234967" cy="687712"/>
            </a:xfrm>
          </p:grpSpPr>
          <p:cxnSp>
            <p:nvCxnSpPr>
              <p:cNvPr id="44" name="직선 연결선 43">
                <a:extLst>
                  <a:ext uri="{FF2B5EF4-FFF2-40B4-BE49-F238E27FC236}">
                    <a16:creationId xmlns="" xmlns:a16="http://schemas.microsoft.com/office/drawing/2014/main" id="{C4373BED-E1FC-4A27-8F6E-152201117DC7}"/>
                  </a:ext>
                </a:extLst>
              </p:cNvPr>
              <p:cNvCxnSpPr/>
              <p:nvPr/>
            </p:nvCxnSpPr>
            <p:spPr>
              <a:xfrm>
                <a:off x="8178800" y="3995917"/>
                <a:ext cx="58329" cy="438651"/>
              </a:xfrm>
              <a:prstGeom prst="line">
                <a:avLst/>
              </a:prstGeom>
              <a:ln w="22225">
                <a:solidFill>
                  <a:srgbClr val="2E75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38654BB7-B9EB-4C7A-937B-22A2C15C29ED}"/>
                  </a:ext>
                </a:extLst>
              </p:cNvPr>
              <p:cNvSpPr txBox="1"/>
              <p:nvPr/>
            </p:nvSpPr>
            <p:spPr>
              <a:xfrm>
                <a:off x="7704957" y="4400014"/>
                <a:ext cx="1234967" cy="28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부산광역시</a:t>
                </a: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0C7BB5A2-7822-48C2-8A8D-FF3DB1724822}"/>
                </a:ext>
              </a:extLst>
            </p:cNvPr>
            <p:cNvGrpSpPr/>
            <p:nvPr/>
          </p:nvGrpSpPr>
          <p:grpSpPr>
            <a:xfrm>
              <a:off x="7724726" y="2254316"/>
              <a:ext cx="1319972" cy="471805"/>
              <a:chOff x="7724726" y="2254316"/>
              <a:chExt cx="1319972" cy="471805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764D001A-12EA-4EA4-95EB-49D0E695E86F}"/>
                  </a:ext>
                </a:extLst>
              </p:cNvPr>
              <p:cNvSpPr txBox="1"/>
              <p:nvPr/>
            </p:nvSpPr>
            <p:spPr>
              <a:xfrm>
                <a:off x="7724726" y="2254316"/>
                <a:ext cx="1319972" cy="28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울산광역시</a:t>
                </a:r>
              </a:p>
            </p:txBody>
          </p:sp>
          <p:cxnSp>
            <p:nvCxnSpPr>
              <p:cNvPr id="43" name="직선 연결선 42">
                <a:extLst>
                  <a:ext uri="{FF2B5EF4-FFF2-40B4-BE49-F238E27FC236}">
                    <a16:creationId xmlns="" xmlns:a16="http://schemas.microsoft.com/office/drawing/2014/main" id="{53170690-09E4-494D-9B80-3440E89C4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4615" y="2494627"/>
                <a:ext cx="76220" cy="231494"/>
              </a:xfrm>
              <a:prstGeom prst="line">
                <a:avLst/>
              </a:prstGeom>
              <a:ln w="22225">
                <a:solidFill>
                  <a:srgbClr val="1F4E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슬라이드 번호 개체 틀 145">
            <a:extLst>
              <a:ext uri="{FF2B5EF4-FFF2-40B4-BE49-F238E27FC236}">
                <a16:creationId xmlns="" xmlns:a16="http://schemas.microsoft.com/office/drawing/2014/main" id="{E3D4F5F3-5F7A-452C-A182-369D0A69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74057344" descr="EMB0000235c0c9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35" y="2058522"/>
            <a:ext cx="2698135" cy="12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88458024" descr="EMB0000235c0ca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5171138"/>
            <a:ext cx="1664747" cy="11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직사각형 82">
            <a:extLst>
              <a:ext uri="{FF2B5EF4-FFF2-40B4-BE49-F238E27FC236}">
                <a16:creationId xmlns="" xmlns:a16="http://schemas.microsoft.com/office/drawing/2014/main" id="{5F266D3D-FB24-484A-9E0F-9C307FBB406B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="" xmlns:a16="http://schemas.microsoft.com/office/drawing/2014/main" id="{6775A561-404F-4B3A-B615-32A2235201FD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="" xmlns:a16="http://schemas.microsoft.com/office/drawing/2014/main" id="{9BCADCCF-4BEF-4BCC-A9BC-170F3B21CC93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="" xmlns:a16="http://schemas.microsoft.com/office/drawing/2014/main" id="{F09DB787-3B12-42AE-B9AA-BE5EDAF288EB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="" xmlns:a16="http://schemas.microsoft.com/office/drawing/2014/main" id="{A9A06527-0392-4D25-897C-F8BDE386FF7E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홍보인력 활용 지속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홍보</a:t>
            </a:r>
          </a:p>
        </p:txBody>
      </p:sp>
      <p:pic>
        <p:nvPicPr>
          <p:cNvPr id="2049" name="_x331226984" descr="EMB000018c46b85">
            <a:extLst>
              <a:ext uri="{FF2B5EF4-FFF2-40B4-BE49-F238E27FC236}">
                <a16:creationId xmlns="" xmlns:a16="http://schemas.microsoft.com/office/drawing/2014/main" id="{827D897F-202B-46D4-ACAE-7B3B25E53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7" y="1328840"/>
            <a:ext cx="3079646" cy="23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C7FD7E8D-0BD7-4410-BF42-DA3569A21816}"/>
              </a:ext>
            </a:extLst>
          </p:cNvPr>
          <p:cNvGrpSpPr/>
          <p:nvPr/>
        </p:nvGrpSpPr>
        <p:grpSpPr>
          <a:xfrm>
            <a:off x="4109639" y="2366381"/>
            <a:ext cx="4594588" cy="1246627"/>
            <a:chOff x="912669" y="1906295"/>
            <a:chExt cx="4594588" cy="1672800"/>
          </a:xfrm>
        </p:grpSpPr>
        <p:sp>
          <p:nvSpPr>
            <p:cNvPr id="40" name="직사각형 39">
              <a:extLst>
                <a:ext uri="{FF2B5EF4-FFF2-40B4-BE49-F238E27FC236}">
                  <a16:creationId xmlns="" xmlns:a16="http://schemas.microsoft.com/office/drawing/2014/main" id="{FE5902D3-AA2A-4172-B6B7-2373B262BA57}"/>
                </a:ext>
              </a:extLst>
            </p:cNvPr>
            <p:cNvSpPr/>
            <p:nvPr/>
          </p:nvSpPr>
          <p:spPr>
            <a:xfrm>
              <a:off x="912669" y="1906295"/>
              <a:ext cx="4594588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="" xmlns:a16="http://schemas.microsoft.com/office/drawing/2014/main" id="{9A071423-0389-4B2C-9FCB-3BEF3CA6E003}"/>
                </a:ext>
              </a:extLst>
            </p:cNvPr>
            <p:cNvSpPr/>
            <p:nvPr/>
          </p:nvSpPr>
          <p:spPr>
            <a:xfrm>
              <a:off x="1317388" y="1906295"/>
              <a:ext cx="418264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150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명의 서포터즈 운영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캠페인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명 참여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SNS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만여 회 조회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F9D6025B-681C-4752-8AF5-048BFDA63A44}"/>
              </a:ext>
            </a:extLst>
          </p:cNvPr>
          <p:cNvGrpSpPr/>
          <p:nvPr/>
        </p:nvGrpSpPr>
        <p:grpSpPr>
          <a:xfrm>
            <a:off x="4113250" y="1914161"/>
            <a:ext cx="4587366" cy="454883"/>
            <a:chOff x="912670" y="1449489"/>
            <a:chExt cx="4587366" cy="454883"/>
          </a:xfrm>
        </p:grpSpPr>
        <p:sp>
          <p:nvSpPr>
            <p:cNvPr id="43" name="직사각형 42">
              <a:extLst>
                <a:ext uri="{FF2B5EF4-FFF2-40B4-BE49-F238E27FC236}">
                  <a16:creationId xmlns="" xmlns:a16="http://schemas.microsoft.com/office/drawing/2014/main" id="{060705F4-1DD5-47EA-AD6B-41F1B5EFEBF5}"/>
                </a:ext>
              </a:extLst>
            </p:cNvPr>
            <p:cNvSpPr/>
            <p:nvPr/>
          </p:nvSpPr>
          <p:spPr>
            <a:xfrm>
              <a:off x="912670" y="1449489"/>
              <a:ext cx="4587366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="" xmlns:a16="http://schemas.microsoft.com/office/drawing/2014/main" id="{5CFF2A7D-A7F9-47C5-9A0F-7BB7414E0E52}"/>
                </a:ext>
              </a:extLst>
            </p:cNvPr>
            <p:cNvSpPr/>
            <p:nvPr/>
          </p:nvSpPr>
          <p:spPr>
            <a:xfrm>
              <a:off x="1317389" y="1449489"/>
              <a:ext cx="4182646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대학생 서포터즈 운영</a:t>
              </a:r>
            </a:p>
          </p:txBody>
        </p:sp>
      </p:grpSp>
      <p:sp>
        <p:nvSpPr>
          <p:cNvPr id="45" name="다이아몬드 44">
            <a:extLst>
              <a:ext uri="{FF2B5EF4-FFF2-40B4-BE49-F238E27FC236}">
                <a16:creationId xmlns="" xmlns:a16="http://schemas.microsoft.com/office/drawing/2014/main" id="{C6D30F36-E890-44C6-BF9B-E23CBA011FC2}"/>
              </a:ext>
            </a:extLst>
          </p:cNvPr>
          <p:cNvSpPr/>
          <p:nvPr/>
        </p:nvSpPr>
        <p:spPr>
          <a:xfrm>
            <a:off x="3787818" y="1721563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="" xmlns:a16="http://schemas.microsoft.com/office/drawing/2014/main" id="{A83E34D7-C48D-45E0-B6FC-CC1D900CAF69}"/>
              </a:ext>
            </a:extLst>
          </p:cNvPr>
          <p:cNvGrpSpPr/>
          <p:nvPr/>
        </p:nvGrpSpPr>
        <p:grpSpPr>
          <a:xfrm>
            <a:off x="571575" y="4267733"/>
            <a:ext cx="4594588" cy="771777"/>
            <a:chOff x="912669" y="1906295"/>
            <a:chExt cx="4594588" cy="1672800"/>
          </a:xfrm>
        </p:grpSpPr>
        <p:sp>
          <p:nvSpPr>
            <p:cNvPr id="47" name="직사각형 46">
              <a:extLst>
                <a:ext uri="{FF2B5EF4-FFF2-40B4-BE49-F238E27FC236}">
                  <a16:creationId xmlns="" xmlns:a16="http://schemas.microsoft.com/office/drawing/2014/main" id="{1A9BF19E-F708-4C8E-A056-80A7B7B60DEB}"/>
                </a:ext>
              </a:extLst>
            </p:cNvPr>
            <p:cNvSpPr/>
            <p:nvPr/>
          </p:nvSpPr>
          <p:spPr>
            <a:xfrm>
              <a:off x="912669" y="1906295"/>
              <a:ext cx="4594588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="" xmlns:a16="http://schemas.microsoft.com/office/drawing/2014/main" id="{82B7CA51-DCDB-4C83-9BA0-60159724F53B}"/>
                </a:ext>
              </a:extLst>
            </p:cNvPr>
            <p:cNvSpPr/>
            <p:nvPr/>
          </p:nvSpPr>
          <p:spPr>
            <a:xfrm>
              <a:off x="1317388" y="1906295"/>
              <a:ext cx="418264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검진기관 </a:t>
              </a: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담장자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교육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   : 1,500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개소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천여 명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6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회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3BC81E54-2F1D-4F11-ADF2-DE4DD296DE7D}"/>
              </a:ext>
            </a:extLst>
          </p:cNvPr>
          <p:cNvGrpSpPr/>
          <p:nvPr/>
        </p:nvGrpSpPr>
        <p:grpSpPr>
          <a:xfrm>
            <a:off x="575186" y="3815512"/>
            <a:ext cx="4587366" cy="454883"/>
            <a:chOff x="912670" y="1449489"/>
            <a:chExt cx="4587366" cy="454883"/>
          </a:xfrm>
        </p:grpSpPr>
        <p:sp>
          <p:nvSpPr>
            <p:cNvPr id="50" name="직사각형 49">
              <a:extLst>
                <a:ext uri="{FF2B5EF4-FFF2-40B4-BE49-F238E27FC236}">
                  <a16:creationId xmlns="" xmlns:a16="http://schemas.microsoft.com/office/drawing/2014/main" id="{16D8E781-387B-4400-8DE0-1897A71A944F}"/>
                </a:ext>
              </a:extLst>
            </p:cNvPr>
            <p:cNvSpPr/>
            <p:nvPr/>
          </p:nvSpPr>
          <p:spPr>
            <a:xfrm>
              <a:off x="912670" y="1449489"/>
              <a:ext cx="4587366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="" xmlns:a16="http://schemas.microsoft.com/office/drawing/2014/main" id="{7D43A474-9D8D-4387-88CF-BECA504D855B}"/>
                </a:ext>
              </a:extLst>
            </p:cNvPr>
            <p:cNvSpPr/>
            <p:nvPr/>
          </p:nvSpPr>
          <p:spPr>
            <a:xfrm>
              <a:off x="1317389" y="1449489"/>
              <a:ext cx="4182646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병의원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담당자 교육 실시</a:t>
              </a:r>
            </a:p>
          </p:txBody>
        </p:sp>
      </p:grpSp>
      <p:sp>
        <p:nvSpPr>
          <p:cNvPr id="52" name="다이아몬드 51">
            <a:extLst>
              <a:ext uri="{FF2B5EF4-FFF2-40B4-BE49-F238E27FC236}">
                <a16:creationId xmlns="" xmlns:a16="http://schemas.microsoft.com/office/drawing/2014/main" id="{51B30F54-62CA-4B24-AE47-220EE4D973D7}"/>
              </a:ext>
            </a:extLst>
          </p:cNvPr>
          <p:cNvSpPr/>
          <p:nvPr/>
        </p:nvSpPr>
        <p:spPr>
          <a:xfrm>
            <a:off x="249754" y="3622914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2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53" name="_x337182640" descr="EMB000018c46b88">
            <a:extLst>
              <a:ext uri="{FF2B5EF4-FFF2-40B4-BE49-F238E27FC236}">
                <a16:creationId xmlns="" xmlns:a16="http://schemas.microsoft.com/office/drawing/2014/main" id="{4ACC5588-663D-467C-980A-3D1CA007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90" y="3905397"/>
            <a:ext cx="3248342" cy="24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86E25540-21DE-4AD8-9668-E9BDFC071907}"/>
              </a:ext>
            </a:extLst>
          </p:cNvPr>
          <p:cNvGrpSpPr/>
          <p:nvPr/>
        </p:nvGrpSpPr>
        <p:grpSpPr>
          <a:xfrm>
            <a:off x="979355" y="5764174"/>
            <a:ext cx="4594588" cy="576583"/>
            <a:chOff x="912669" y="1906295"/>
            <a:chExt cx="4594588" cy="1672800"/>
          </a:xfrm>
        </p:grpSpPr>
        <p:sp>
          <p:nvSpPr>
            <p:cNvPr id="76" name="직사각형 75">
              <a:extLst>
                <a:ext uri="{FF2B5EF4-FFF2-40B4-BE49-F238E27FC236}">
                  <a16:creationId xmlns="" xmlns:a16="http://schemas.microsoft.com/office/drawing/2014/main" id="{9DD0175A-8119-4AF6-AC25-93776AAFEAB2}"/>
                </a:ext>
              </a:extLst>
            </p:cNvPr>
            <p:cNvSpPr/>
            <p:nvPr/>
          </p:nvSpPr>
          <p:spPr>
            <a:xfrm>
              <a:off x="912669" y="1906295"/>
              <a:ext cx="4594588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="" xmlns:a16="http://schemas.microsoft.com/office/drawing/2014/main" id="{31DECD3F-C687-4090-9BF3-B9952F5B96F7}"/>
                </a:ext>
              </a:extLst>
            </p:cNvPr>
            <p:cNvSpPr/>
            <p:nvPr/>
          </p:nvSpPr>
          <p:spPr>
            <a:xfrm>
              <a:off x="1317388" y="1906295"/>
              <a:ext cx="418264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홍보인력 양성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회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200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여 명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05A81DFE-3D45-43F3-B67D-A9A93C5228DC}"/>
              </a:ext>
            </a:extLst>
          </p:cNvPr>
          <p:cNvGrpSpPr/>
          <p:nvPr/>
        </p:nvGrpSpPr>
        <p:grpSpPr>
          <a:xfrm>
            <a:off x="982966" y="5311953"/>
            <a:ext cx="4587366" cy="454883"/>
            <a:chOff x="912670" y="1449489"/>
            <a:chExt cx="4587366" cy="454883"/>
          </a:xfrm>
        </p:grpSpPr>
        <p:sp>
          <p:nvSpPr>
            <p:cNvPr id="81" name="직사각형 80">
              <a:extLst>
                <a:ext uri="{FF2B5EF4-FFF2-40B4-BE49-F238E27FC236}">
                  <a16:creationId xmlns="" xmlns:a16="http://schemas.microsoft.com/office/drawing/2014/main" id="{F2DE290D-6716-48D6-BA92-C1C74BF53C75}"/>
                </a:ext>
              </a:extLst>
            </p:cNvPr>
            <p:cNvSpPr/>
            <p:nvPr/>
          </p:nvSpPr>
          <p:spPr>
            <a:xfrm>
              <a:off x="912670" y="1449489"/>
              <a:ext cx="4587366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="" xmlns:a16="http://schemas.microsoft.com/office/drawing/2014/main" id="{938D2418-38D8-4DA9-9DD3-7553AF1E87AF}"/>
                </a:ext>
              </a:extLst>
            </p:cNvPr>
            <p:cNvSpPr/>
            <p:nvPr/>
          </p:nvSpPr>
          <p:spPr>
            <a:xfrm>
              <a:off x="1317389" y="1449489"/>
              <a:ext cx="4182646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통반장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및 부녀회장 교육 실시</a:t>
              </a:r>
            </a:p>
          </p:txBody>
        </p:sp>
      </p:grpSp>
      <p:sp>
        <p:nvSpPr>
          <p:cNvPr id="84" name="다이아몬드 83">
            <a:extLst>
              <a:ext uri="{FF2B5EF4-FFF2-40B4-BE49-F238E27FC236}">
                <a16:creationId xmlns="" xmlns:a16="http://schemas.microsoft.com/office/drawing/2014/main" id="{32B9595C-343C-4387-BDDF-E890C3A1496C}"/>
              </a:ext>
            </a:extLst>
          </p:cNvPr>
          <p:cNvSpPr/>
          <p:nvPr/>
        </p:nvSpPr>
        <p:spPr>
          <a:xfrm>
            <a:off x="657534" y="5119355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3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2" name="슬라이드 번호 개체 틀 145">
            <a:extLst>
              <a:ext uri="{FF2B5EF4-FFF2-40B4-BE49-F238E27FC236}">
                <a16:creationId xmlns="" xmlns:a16="http://schemas.microsoft.com/office/drawing/2014/main" id="{14F50C2C-573E-431C-B09D-C3AFD7D3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08E8550B-C6D4-473B-A1B1-9E7752FEAFE1}"/>
              </a:ext>
            </a:extLst>
          </p:cNvPr>
          <p:cNvGrpSpPr/>
          <p:nvPr/>
        </p:nvGrpSpPr>
        <p:grpSpPr>
          <a:xfrm>
            <a:off x="468087" y="1271146"/>
            <a:ext cx="7837716" cy="4863303"/>
            <a:chOff x="468087" y="979950"/>
            <a:chExt cx="7837716" cy="4863303"/>
          </a:xfrm>
        </p:grpSpPr>
        <p:grpSp>
          <p:nvGrpSpPr>
            <p:cNvPr id="105" name="그룹 104">
              <a:extLst>
                <a:ext uri="{FF2B5EF4-FFF2-40B4-BE49-F238E27FC236}">
                  <a16:creationId xmlns="" xmlns:a16="http://schemas.microsoft.com/office/drawing/2014/main" id="{47F9CE86-DB36-47F2-AEC9-74BAB4DD8D2A}"/>
                </a:ext>
              </a:extLst>
            </p:cNvPr>
            <p:cNvGrpSpPr/>
            <p:nvPr/>
          </p:nvGrpSpPr>
          <p:grpSpPr>
            <a:xfrm>
              <a:off x="1160397" y="3359019"/>
              <a:ext cx="589502" cy="1773278"/>
              <a:chOff x="1899759" y="3657536"/>
              <a:chExt cx="564344" cy="2561619"/>
            </a:xfrm>
            <a:solidFill>
              <a:srgbClr val="C5E0F3"/>
            </a:solidFill>
          </p:grpSpPr>
          <p:sp>
            <p:nvSpPr>
              <p:cNvPr id="118" name="직사각형 117">
                <a:extLst>
                  <a:ext uri="{FF2B5EF4-FFF2-40B4-BE49-F238E27FC236}">
                    <a16:creationId xmlns="" xmlns:a16="http://schemas.microsoft.com/office/drawing/2014/main" id="{DEB5F970-5EF1-4362-BA10-A01F5B95A1FD}"/>
                  </a:ext>
                </a:extLst>
              </p:cNvPr>
              <p:cNvSpPr/>
              <p:nvPr/>
            </p:nvSpPr>
            <p:spPr>
              <a:xfrm>
                <a:off x="1899759" y="36575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9" name="직사각형 118">
                <a:extLst>
                  <a:ext uri="{FF2B5EF4-FFF2-40B4-BE49-F238E27FC236}">
                    <a16:creationId xmlns="" xmlns:a16="http://schemas.microsoft.com/office/drawing/2014/main" id="{AF8F0FC0-DA55-4589-9CA5-EB781D93A027}"/>
                  </a:ext>
                </a:extLst>
              </p:cNvPr>
              <p:cNvSpPr/>
              <p:nvPr/>
            </p:nvSpPr>
            <p:spPr>
              <a:xfrm>
                <a:off x="1899759" y="380106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0" name="직사각형 119">
                <a:extLst>
                  <a:ext uri="{FF2B5EF4-FFF2-40B4-BE49-F238E27FC236}">
                    <a16:creationId xmlns="" xmlns:a16="http://schemas.microsoft.com/office/drawing/2014/main" id="{35A691F5-8A83-4CD5-8659-BD6A8A93473E}"/>
                  </a:ext>
                </a:extLst>
              </p:cNvPr>
              <p:cNvSpPr/>
              <p:nvPr/>
            </p:nvSpPr>
            <p:spPr>
              <a:xfrm>
                <a:off x="1899759" y="394459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1" name="직사각형 120">
                <a:extLst>
                  <a:ext uri="{FF2B5EF4-FFF2-40B4-BE49-F238E27FC236}">
                    <a16:creationId xmlns="" xmlns:a16="http://schemas.microsoft.com/office/drawing/2014/main" id="{0DCC12FC-1B3F-4DAB-8DC3-FE9E399B1D3F}"/>
                  </a:ext>
                </a:extLst>
              </p:cNvPr>
              <p:cNvSpPr/>
              <p:nvPr/>
            </p:nvSpPr>
            <p:spPr>
              <a:xfrm>
                <a:off x="1899759" y="410596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2" name="직사각형 121">
                <a:extLst>
                  <a:ext uri="{FF2B5EF4-FFF2-40B4-BE49-F238E27FC236}">
                    <a16:creationId xmlns="" xmlns:a16="http://schemas.microsoft.com/office/drawing/2014/main" id="{9BF2E3CF-7CD2-43A4-A491-02FEE28403D2}"/>
                  </a:ext>
                </a:extLst>
              </p:cNvPr>
              <p:cNvSpPr/>
              <p:nvPr/>
            </p:nvSpPr>
            <p:spPr>
              <a:xfrm>
                <a:off x="1899759" y="424948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3" name="직사각형 122">
                <a:extLst>
                  <a:ext uri="{FF2B5EF4-FFF2-40B4-BE49-F238E27FC236}">
                    <a16:creationId xmlns="" xmlns:a16="http://schemas.microsoft.com/office/drawing/2014/main" id="{B8808FBC-5331-41BC-B9D2-0D5333CD5085}"/>
                  </a:ext>
                </a:extLst>
              </p:cNvPr>
              <p:cNvSpPr/>
              <p:nvPr/>
            </p:nvSpPr>
            <p:spPr>
              <a:xfrm>
                <a:off x="1899759" y="4393015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4" name="직사각형 123">
                <a:extLst>
                  <a:ext uri="{FF2B5EF4-FFF2-40B4-BE49-F238E27FC236}">
                    <a16:creationId xmlns="" xmlns:a16="http://schemas.microsoft.com/office/drawing/2014/main" id="{7979AC45-61D2-4C3B-962E-AD0C9D2497B0}"/>
                  </a:ext>
                </a:extLst>
              </p:cNvPr>
              <p:cNvSpPr/>
              <p:nvPr/>
            </p:nvSpPr>
            <p:spPr>
              <a:xfrm>
                <a:off x="1899759" y="453654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5" name="직사각형 124">
                <a:extLst>
                  <a:ext uri="{FF2B5EF4-FFF2-40B4-BE49-F238E27FC236}">
                    <a16:creationId xmlns="" xmlns:a16="http://schemas.microsoft.com/office/drawing/2014/main" id="{3CBFE933-06EE-42C6-8F2D-1DA6A64FA7E9}"/>
                  </a:ext>
                </a:extLst>
              </p:cNvPr>
              <p:cNvSpPr/>
              <p:nvPr/>
            </p:nvSpPr>
            <p:spPr>
              <a:xfrm>
                <a:off x="1899759" y="468007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6" name="직사각형 125">
                <a:extLst>
                  <a:ext uri="{FF2B5EF4-FFF2-40B4-BE49-F238E27FC236}">
                    <a16:creationId xmlns="" xmlns:a16="http://schemas.microsoft.com/office/drawing/2014/main" id="{C443E09A-7128-41D6-9935-B296DB33CDD9}"/>
                  </a:ext>
                </a:extLst>
              </p:cNvPr>
              <p:cNvSpPr/>
              <p:nvPr/>
            </p:nvSpPr>
            <p:spPr>
              <a:xfrm>
                <a:off x="1899759" y="482359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7" name="직사각형 126">
                <a:extLst>
                  <a:ext uri="{FF2B5EF4-FFF2-40B4-BE49-F238E27FC236}">
                    <a16:creationId xmlns="" xmlns:a16="http://schemas.microsoft.com/office/drawing/2014/main" id="{859B8A9A-0FF6-4CA7-90FA-C85EDFB88150}"/>
                  </a:ext>
                </a:extLst>
              </p:cNvPr>
              <p:cNvSpPr/>
              <p:nvPr/>
            </p:nvSpPr>
            <p:spPr>
              <a:xfrm>
                <a:off x="1899759" y="496712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8" name="직사각형 127">
                <a:extLst>
                  <a:ext uri="{FF2B5EF4-FFF2-40B4-BE49-F238E27FC236}">
                    <a16:creationId xmlns="" xmlns:a16="http://schemas.microsoft.com/office/drawing/2014/main" id="{39681349-F36F-4C8E-BCA1-B19D62E8130C}"/>
                  </a:ext>
                </a:extLst>
              </p:cNvPr>
              <p:cNvSpPr/>
              <p:nvPr/>
            </p:nvSpPr>
            <p:spPr>
              <a:xfrm>
                <a:off x="1899759" y="51106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29" name="직사각형 128">
                <a:extLst>
                  <a:ext uri="{FF2B5EF4-FFF2-40B4-BE49-F238E27FC236}">
                    <a16:creationId xmlns="" xmlns:a16="http://schemas.microsoft.com/office/drawing/2014/main" id="{63163A43-FADA-4D1E-A6AA-B1E94DDE4B6A}"/>
                  </a:ext>
                </a:extLst>
              </p:cNvPr>
              <p:cNvSpPr/>
              <p:nvPr/>
            </p:nvSpPr>
            <p:spPr>
              <a:xfrm>
                <a:off x="1899759" y="525418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30" name="직사각형 129">
                <a:extLst>
                  <a:ext uri="{FF2B5EF4-FFF2-40B4-BE49-F238E27FC236}">
                    <a16:creationId xmlns="" xmlns:a16="http://schemas.microsoft.com/office/drawing/2014/main" id="{6A940AC9-3E1C-4A4B-99BD-42E76153A3E9}"/>
                  </a:ext>
                </a:extLst>
              </p:cNvPr>
              <p:cNvSpPr/>
              <p:nvPr/>
            </p:nvSpPr>
            <p:spPr>
              <a:xfrm>
                <a:off x="1899759" y="539770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31" name="직사각형 130">
                <a:extLst>
                  <a:ext uri="{FF2B5EF4-FFF2-40B4-BE49-F238E27FC236}">
                    <a16:creationId xmlns="" xmlns:a16="http://schemas.microsoft.com/office/drawing/2014/main" id="{4ABE119E-B551-4F03-A1B5-CA0D7A07825E}"/>
                  </a:ext>
                </a:extLst>
              </p:cNvPr>
              <p:cNvSpPr/>
              <p:nvPr/>
            </p:nvSpPr>
            <p:spPr>
              <a:xfrm>
                <a:off x="1899759" y="55412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32" name="직사각형 131">
                <a:extLst>
                  <a:ext uri="{FF2B5EF4-FFF2-40B4-BE49-F238E27FC236}">
                    <a16:creationId xmlns="" xmlns:a16="http://schemas.microsoft.com/office/drawing/2014/main" id="{56828014-BA98-4115-9619-10FD5C988A02}"/>
                  </a:ext>
                </a:extLst>
              </p:cNvPr>
              <p:cNvSpPr/>
              <p:nvPr/>
            </p:nvSpPr>
            <p:spPr>
              <a:xfrm>
                <a:off x="1899759" y="568476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33" name="직사각형 132">
                <a:extLst>
                  <a:ext uri="{FF2B5EF4-FFF2-40B4-BE49-F238E27FC236}">
                    <a16:creationId xmlns="" xmlns:a16="http://schemas.microsoft.com/office/drawing/2014/main" id="{6937F47E-DFE0-44E7-B3A6-BAEB4057BC4C}"/>
                  </a:ext>
                </a:extLst>
              </p:cNvPr>
              <p:cNvSpPr/>
              <p:nvPr/>
            </p:nvSpPr>
            <p:spPr>
              <a:xfrm>
                <a:off x="1899759" y="582829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34" name="직사각형 133">
                <a:extLst>
                  <a:ext uri="{FF2B5EF4-FFF2-40B4-BE49-F238E27FC236}">
                    <a16:creationId xmlns="" xmlns:a16="http://schemas.microsoft.com/office/drawing/2014/main" id="{A66D6FD3-3919-47D6-9352-3A2467E55A9E}"/>
                  </a:ext>
                </a:extLst>
              </p:cNvPr>
              <p:cNvSpPr/>
              <p:nvPr/>
            </p:nvSpPr>
            <p:spPr>
              <a:xfrm>
                <a:off x="1899759" y="597181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35" name="직사각형 134">
                <a:extLst>
                  <a:ext uri="{FF2B5EF4-FFF2-40B4-BE49-F238E27FC236}">
                    <a16:creationId xmlns="" xmlns:a16="http://schemas.microsoft.com/office/drawing/2014/main" id="{5E5B65EA-636B-4A91-A096-A859A53A2901}"/>
                  </a:ext>
                </a:extLst>
              </p:cNvPr>
              <p:cNvSpPr/>
              <p:nvPr/>
            </p:nvSpPr>
            <p:spPr>
              <a:xfrm>
                <a:off x="1899759" y="611534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36" name="그룹 135">
              <a:extLst>
                <a:ext uri="{FF2B5EF4-FFF2-40B4-BE49-F238E27FC236}">
                  <a16:creationId xmlns="" xmlns:a16="http://schemas.microsoft.com/office/drawing/2014/main" id="{7DBA9B9F-74EB-49AC-9C37-262CE3817E3D}"/>
                </a:ext>
              </a:extLst>
            </p:cNvPr>
            <p:cNvGrpSpPr/>
            <p:nvPr/>
          </p:nvGrpSpPr>
          <p:grpSpPr>
            <a:xfrm>
              <a:off x="1894351" y="2862234"/>
              <a:ext cx="589502" cy="2270063"/>
              <a:chOff x="2602391" y="2939897"/>
              <a:chExt cx="564344" cy="3279258"/>
            </a:xfrm>
            <a:solidFill>
              <a:srgbClr val="60AEE0"/>
            </a:solidFill>
          </p:grpSpPr>
          <p:sp>
            <p:nvSpPr>
              <p:cNvPr id="141" name="직사각형 140">
                <a:extLst>
                  <a:ext uri="{FF2B5EF4-FFF2-40B4-BE49-F238E27FC236}">
                    <a16:creationId xmlns="" xmlns:a16="http://schemas.microsoft.com/office/drawing/2014/main" id="{E2E3A5E3-651F-46F9-BED0-520A7D08A123}"/>
                  </a:ext>
                </a:extLst>
              </p:cNvPr>
              <p:cNvSpPr/>
              <p:nvPr/>
            </p:nvSpPr>
            <p:spPr>
              <a:xfrm>
                <a:off x="2602391" y="293989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="" xmlns:a16="http://schemas.microsoft.com/office/drawing/2014/main" id="{5B0C71F4-1A1D-47D1-B694-DA0DB827E0E7}"/>
                  </a:ext>
                </a:extLst>
              </p:cNvPr>
              <p:cNvSpPr/>
              <p:nvPr/>
            </p:nvSpPr>
            <p:spPr>
              <a:xfrm>
                <a:off x="2602391" y="3083425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3" name="직사각형 142">
                <a:extLst>
                  <a:ext uri="{FF2B5EF4-FFF2-40B4-BE49-F238E27FC236}">
                    <a16:creationId xmlns="" xmlns:a16="http://schemas.microsoft.com/office/drawing/2014/main" id="{963C2FEB-3CD2-401F-89E2-4130E1A2F6C3}"/>
                  </a:ext>
                </a:extLst>
              </p:cNvPr>
              <p:cNvSpPr/>
              <p:nvPr/>
            </p:nvSpPr>
            <p:spPr>
              <a:xfrm>
                <a:off x="2602391" y="32269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="" xmlns:a16="http://schemas.microsoft.com/office/drawing/2014/main" id="{6725538B-4B8D-4B4F-952F-2A2028634E54}"/>
                  </a:ext>
                </a:extLst>
              </p:cNvPr>
              <p:cNvSpPr/>
              <p:nvPr/>
            </p:nvSpPr>
            <p:spPr>
              <a:xfrm>
                <a:off x="2602391" y="337048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5" name="직사각형 144">
                <a:extLst>
                  <a:ext uri="{FF2B5EF4-FFF2-40B4-BE49-F238E27FC236}">
                    <a16:creationId xmlns="" xmlns:a16="http://schemas.microsoft.com/office/drawing/2014/main" id="{519F80D4-1221-4304-9C83-528A4E8E8CDC}"/>
                  </a:ext>
                </a:extLst>
              </p:cNvPr>
              <p:cNvSpPr/>
              <p:nvPr/>
            </p:nvSpPr>
            <p:spPr>
              <a:xfrm>
                <a:off x="2602391" y="351400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="" xmlns:a16="http://schemas.microsoft.com/office/drawing/2014/main" id="{CFE89E6D-7B49-4FB8-B769-ECCC6AA61D9B}"/>
                  </a:ext>
                </a:extLst>
              </p:cNvPr>
              <p:cNvSpPr/>
              <p:nvPr/>
            </p:nvSpPr>
            <p:spPr>
              <a:xfrm>
                <a:off x="2602391" y="36575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7" name="직사각형 146">
                <a:extLst>
                  <a:ext uri="{FF2B5EF4-FFF2-40B4-BE49-F238E27FC236}">
                    <a16:creationId xmlns="" xmlns:a16="http://schemas.microsoft.com/office/drawing/2014/main" id="{D7E1A481-C346-4761-AD05-9023663FB299}"/>
                  </a:ext>
                </a:extLst>
              </p:cNvPr>
              <p:cNvSpPr/>
              <p:nvPr/>
            </p:nvSpPr>
            <p:spPr>
              <a:xfrm>
                <a:off x="2602391" y="380106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8" name="직사각형 147">
                <a:extLst>
                  <a:ext uri="{FF2B5EF4-FFF2-40B4-BE49-F238E27FC236}">
                    <a16:creationId xmlns="" xmlns:a16="http://schemas.microsoft.com/office/drawing/2014/main" id="{23C9C27C-1944-4FC7-89C4-20C39BE3336A}"/>
                  </a:ext>
                </a:extLst>
              </p:cNvPr>
              <p:cNvSpPr/>
              <p:nvPr/>
            </p:nvSpPr>
            <p:spPr>
              <a:xfrm>
                <a:off x="2602391" y="394459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49" name="직사각형 148">
                <a:extLst>
                  <a:ext uri="{FF2B5EF4-FFF2-40B4-BE49-F238E27FC236}">
                    <a16:creationId xmlns="" xmlns:a16="http://schemas.microsoft.com/office/drawing/2014/main" id="{5DF2F6CB-2A9F-4C39-9034-E830B09D9F57}"/>
                  </a:ext>
                </a:extLst>
              </p:cNvPr>
              <p:cNvSpPr/>
              <p:nvPr/>
            </p:nvSpPr>
            <p:spPr>
              <a:xfrm>
                <a:off x="2602391" y="410596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0" name="직사각형 149">
                <a:extLst>
                  <a:ext uri="{FF2B5EF4-FFF2-40B4-BE49-F238E27FC236}">
                    <a16:creationId xmlns="" xmlns:a16="http://schemas.microsoft.com/office/drawing/2014/main" id="{B2A8482E-8C52-4A8F-859B-FAF7A528FD15}"/>
                  </a:ext>
                </a:extLst>
              </p:cNvPr>
              <p:cNvSpPr/>
              <p:nvPr/>
            </p:nvSpPr>
            <p:spPr>
              <a:xfrm>
                <a:off x="2602391" y="424948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1" name="직사각형 150">
                <a:extLst>
                  <a:ext uri="{FF2B5EF4-FFF2-40B4-BE49-F238E27FC236}">
                    <a16:creationId xmlns="" xmlns:a16="http://schemas.microsoft.com/office/drawing/2014/main" id="{C052652C-0E26-4561-B8B2-8BB54C681266}"/>
                  </a:ext>
                </a:extLst>
              </p:cNvPr>
              <p:cNvSpPr/>
              <p:nvPr/>
            </p:nvSpPr>
            <p:spPr>
              <a:xfrm>
                <a:off x="2602391" y="4393015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2" name="직사각형 151">
                <a:extLst>
                  <a:ext uri="{FF2B5EF4-FFF2-40B4-BE49-F238E27FC236}">
                    <a16:creationId xmlns="" xmlns:a16="http://schemas.microsoft.com/office/drawing/2014/main" id="{7E804C69-515E-42D4-9015-6B482D3E585B}"/>
                  </a:ext>
                </a:extLst>
              </p:cNvPr>
              <p:cNvSpPr/>
              <p:nvPr/>
            </p:nvSpPr>
            <p:spPr>
              <a:xfrm>
                <a:off x="2602391" y="453654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3" name="직사각형 152">
                <a:extLst>
                  <a:ext uri="{FF2B5EF4-FFF2-40B4-BE49-F238E27FC236}">
                    <a16:creationId xmlns="" xmlns:a16="http://schemas.microsoft.com/office/drawing/2014/main" id="{4EC76A1A-339C-450A-B886-DF7DBA12A168}"/>
                  </a:ext>
                </a:extLst>
              </p:cNvPr>
              <p:cNvSpPr/>
              <p:nvPr/>
            </p:nvSpPr>
            <p:spPr>
              <a:xfrm>
                <a:off x="2602391" y="468007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4" name="직사각형 153">
                <a:extLst>
                  <a:ext uri="{FF2B5EF4-FFF2-40B4-BE49-F238E27FC236}">
                    <a16:creationId xmlns="" xmlns:a16="http://schemas.microsoft.com/office/drawing/2014/main" id="{3EF9994B-623A-4192-9101-BA86E1083984}"/>
                  </a:ext>
                </a:extLst>
              </p:cNvPr>
              <p:cNvSpPr/>
              <p:nvPr/>
            </p:nvSpPr>
            <p:spPr>
              <a:xfrm>
                <a:off x="2602391" y="482359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5" name="직사각형 154">
                <a:extLst>
                  <a:ext uri="{FF2B5EF4-FFF2-40B4-BE49-F238E27FC236}">
                    <a16:creationId xmlns="" xmlns:a16="http://schemas.microsoft.com/office/drawing/2014/main" id="{29588A4B-FF51-4FFA-8971-B97D1F7B12C1}"/>
                  </a:ext>
                </a:extLst>
              </p:cNvPr>
              <p:cNvSpPr/>
              <p:nvPr/>
            </p:nvSpPr>
            <p:spPr>
              <a:xfrm>
                <a:off x="2602391" y="496712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6" name="직사각형 155">
                <a:extLst>
                  <a:ext uri="{FF2B5EF4-FFF2-40B4-BE49-F238E27FC236}">
                    <a16:creationId xmlns="" xmlns:a16="http://schemas.microsoft.com/office/drawing/2014/main" id="{298ECCD4-7C9E-462D-8232-2342B204A9A2}"/>
                  </a:ext>
                </a:extLst>
              </p:cNvPr>
              <p:cNvSpPr/>
              <p:nvPr/>
            </p:nvSpPr>
            <p:spPr>
              <a:xfrm>
                <a:off x="2602391" y="51106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7" name="직사각형 156">
                <a:extLst>
                  <a:ext uri="{FF2B5EF4-FFF2-40B4-BE49-F238E27FC236}">
                    <a16:creationId xmlns="" xmlns:a16="http://schemas.microsoft.com/office/drawing/2014/main" id="{A78D3C78-8A99-4893-AB86-3A1B05EA0483}"/>
                  </a:ext>
                </a:extLst>
              </p:cNvPr>
              <p:cNvSpPr/>
              <p:nvPr/>
            </p:nvSpPr>
            <p:spPr>
              <a:xfrm>
                <a:off x="2602391" y="525418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8" name="직사각형 157">
                <a:extLst>
                  <a:ext uri="{FF2B5EF4-FFF2-40B4-BE49-F238E27FC236}">
                    <a16:creationId xmlns="" xmlns:a16="http://schemas.microsoft.com/office/drawing/2014/main" id="{DCD659E6-CA6B-4373-8968-5CEBEB48CF41}"/>
                  </a:ext>
                </a:extLst>
              </p:cNvPr>
              <p:cNvSpPr/>
              <p:nvPr/>
            </p:nvSpPr>
            <p:spPr>
              <a:xfrm>
                <a:off x="2602391" y="539770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59" name="직사각형 158">
                <a:extLst>
                  <a:ext uri="{FF2B5EF4-FFF2-40B4-BE49-F238E27FC236}">
                    <a16:creationId xmlns="" xmlns:a16="http://schemas.microsoft.com/office/drawing/2014/main" id="{BB408F2D-4106-441C-8B1C-1CDB705BE816}"/>
                  </a:ext>
                </a:extLst>
              </p:cNvPr>
              <p:cNvSpPr/>
              <p:nvPr/>
            </p:nvSpPr>
            <p:spPr>
              <a:xfrm>
                <a:off x="2602391" y="55412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0" name="직사각형 159">
                <a:extLst>
                  <a:ext uri="{FF2B5EF4-FFF2-40B4-BE49-F238E27FC236}">
                    <a16:creationId xmlns="" xmlns:a16="http://schemas.microsoft.com/office/drawing/2014/main" id="{677CCFD3-3AD8-40E9-ACF5-C6DB5D35B3CD}"/>
                  </a:ext>
                </a:extLst>
              </p:cNvPr>
              <p:cNvSpPr/>
              <p:nvPr/>
            </p:nvSpPr>
            <p:spPr>
              <a:xfrm>
                <a:off x="2602391" y="568476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1" name="직사각형 160">
                <a:extLst>
                  <a:ext uri="{FF2B5EF4-FFF2-40B4-BE49-F238E27FC236}">
                    <a16:creationId xmlns="" xmlns:a16="http://schemas.microsoft.com/office/drawing/2014/main" id="{AA9AAA31-3187-449A-BE2B-6AEB906AB3AC}"/>
                  </a:ext>
                </a:extLst>
              </p:cNvPr>
              <p:cNvSpPr/>
              <p:nvPr/>
            </p:nvSpPr>
            <p:spPr>
              <a:xfrm>
                <a:off x="2602391" y="582829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2" name="직사각형 161">
                <a:extLst>
                  <a:ext uri="{FF2B5EF4-FFF2-40B4-BE49-F238E27FC236}">
                    <a16:creationId xmlns="" xmlns:a16="http://schemas.microsoft.com/office/drawing/2014/main" id="{0A76BF16-C0BD-46A1-BBAD-03368462DC91}"/>
                  </a:ext>
                </a:extLst>
              </p:cNvPr>
              <p:cNvSpPr/>
              <p:nvPr/>
            </p:nvSpPr>
            <p:spPr>
              <a:xfrm>
                <a:off x="2602391" y="597181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3" name="직사각형 162">
                <a:extLst>
                  <a:ext uri="{FF2B5EF4-FFF2-40B4-BE49-F238E27FC236}">
                    <a16:creationId xmlns="" xmlns:a16="http://schemas.microsoft.com/office/drawing/2014/main" id="{3FF4D185-16E3-4B4A-B43D-7A28FD67C198}"/>
                  </a:ext>
                </a:extLst>
              </p:cNvPr>
              <p:cNvSpPr/>
              <p:nvPr/>
            </p:nvSpPr>
            <p:spPr>
              <a:xfrm>
                <a:off x="2602391" y="611534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64" name="그룹 163">
              <a:extLst>
                <a:ext uri="{FF2B5EF4-FFF2-40B4-BE49-F238E27FC236}">
                  <a16:creationId xmlns="" xmlns:a16="http://schemas.microsoft.com/office/drawing/2014/main" id="{912B1DB8-E50B-4450-8AF9-D30319EDE187}"/>
                </a:ext>
              </a:extLst>
            </p:cNvPr>
            <p:cNvGrpSpPr/>
            <p:nvPr/>
          </p:nvGrpSpPr>
          <p:grpSpPr>
            <a:xfrm>
              <a:off x="3021143" y="4265579"/>
              <a:ext cx="589502" cy="866716"/>
              <a:chOff x="3559023" y="4967126"/>
              <a:chExt cx="564344" cy="1252029"/>
            </a:xfrm>
            <a:solidFill>
              <a:srgbClr val="C5E0F3"/>
            </a:solidFill>
          </p:grpSpPr>
          <p:sp>
            <p:nvSpPr>
              <p:cNvPr id="165" name="직사각형 164">
                <a:extLst>
                  <a:ext uri="{FF2B5EF4-FFF2-40B4-BE49-F238E27FC236}">
                    <a16:creationId xmlns="" xmlns:a16="http://schemas.microsoft.com/office/drawing/2014/main" id="{D4A63723-411F-44E6-B608-C4C34F88E1B3}"/>
                  </a:ext>
                </a:extLst>
              </p:cNvPr>
              <p:cNvSpPr/>
              <p:nvPr/>
            </p:nvSpPr>
            <p:spPr>
              <a:xfrm>
                <a:off x="3559023" y="496712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6" name="직사각형 165">
                <a:extLst>
                  <a:ext uri="{FF2B5EF4-FFF2-40B4-BE49-F238E27FC236}">
                    <a16:creationId xmlns="" xmlns:a16="http://schemas.microsoft.com/office/drawing/2014/main" id="{9EDBE132-E14D-4150-9FD6-3A826EC6E9D7}"/>
                  </a:ext>
                </a:extLst>
              </p:cNvPr>
              <p:cNvSpPr/>
              <p:nvPr/>
            </p:nvSpPr>
            <p:spPr>
              <a:xfrm>
                <a:off x="3559023" y="51106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7" name="직사각형 166">
                <a:extLst>
                  <a:ext uri="{FF2B5EF4-FFF2-40B4-BE49-F238E27FC236}">
                    <a16:creationId xmlns="" xmlns:a16="http://schemas.microsoft.com/office/drawing/2014/main" id="{284FE6BD-41F9-4976-BD57-00E754D487E4}"/>
                  </a:ext>
                </a:extLst>
              </p:cNvPr>
              <p:cNvSpPr/>
              <p:nvPr/>
            </p:nvSpPr>
            <p:spPr>
              <a:xfrm>
                <a:off x="3559023" y="525418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8" name="직사각형 167">
                <a:extLst>
                  <a:ext uri="{FF2B5EF4-FFF2-40B4-BE49-F238E27FC236}">
                    <a16:creationId xmlns="" xmlns:a16="http://schemas.microsoft.com/office/drawing/2014/main" id="{A6A52055-D8DF-4C6B-B6D8-9CB937E2088D}"/>
                  </a:ext>
                </a:extLst>
              </p:cNvPr>
              <p:cNvSpPr/>
              <p:nvPr/>
            </p:nvSpPr>
            <p:spPr>
              <a:xfrm>
                <a:off x="3559023" y="539770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69" name="직사각형 168">
                <a:extLst>
                  <a:ext uri="{FF2B5EF4-FFF2-40B4-BE49-F238E27FC236}">
                    <a16:creationId xmlns="" xmlns:a16="http://schemas.microsoft.com/office/drawing/2014/main" id="{535F19AF-7E37-4396-B279-5BEB60905DE8}"/>
                  </a:ext>
                </a:extLst>
              </p:cNvPr>
              <p:cNvSpPr/>
              <p:nvPr/>
            </p:nvSpPr>
            <p:spPr>
              <a:xfrm>
                <a:off x="3559023" y="55412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0" name="직사각형 169">
                <a:extLst>
                  <a:ext uri="{FF2B5EF4-FFF2-40B4-BE49-F238E27FC236}">
                    <a16:creationId xmlns="" xmlns:a16="http://schemas.microsoft.com/office/drawing/2014/main" id="{5CF00517-63B9-49B2-89E9-ECBCA3EF1FF2}"/>
                  </a:ext>
                </a:extLst>
              </p:cNvPr>
              <p:cNvSpPr/>
              <p:nvPr/>
            </p:nvSpPr>
            <p:spPr>
              <a:xfrm>
                <a:off x="3559023" y="568476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1" name="직사각형 170">
                <a:extLst>
                  <a:ext uri="{FF2B5EF4-FFF2-40B4-BE49-F238E27FC236}">
                    <a16:creationId xmlns="" xmlns:a16="http://schemas.microsoft.com/office/drawing/2014/main" id="{DCDDCCFE-CC5F-45B3-A405-159A08C245DF}"/>
                  </a:ext>
                </a:extLst>
              </p:cNvPr>
              <p:cNvSpPr/>
              <p:nvPr/>
            </p:nvSpPr>
            <p:spPr>
              <a:xfrm>
                <a:off x="3559023" y="582829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2" name="직사각형 171">
                <a:extLst>
                  <a:ext uri="{FF2B5EF4-FFF2-40B4-BE49-F238E27FC236}">
                    <a16:creationId xmlns="" xmlns:a16="http://schemas.microsoft.com/office/drawing/2014/main" id="{348DDCD3-BC1C-4FB5-B86F-3177B56E6FCA}"/>
                  </a:ext>
                </a:extLst>
              </p:cNvPr>
              <p:cNvSpPr/>
              <p:nvPr/>
            </p:nvSpPr>
            <p:spPr>
              <a:xfrm>
                <a:off x="3559023" y="597181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3" name="직사각형 172">
                <a:extLst>
                  <a:ext uri="{FF2B5EF4-FFF2-40B4-BE49-F238E27FC236}">
                    <a16:creationId xmlns="" xmlns:a16="http://schemas.microsoft.com/office/drawing/2014/main" id="{8FC2D4FB-1297-4CCE-9D31-7CEDB53265ED}"/>
                  </a:ext>
                </a:extLst>
              </p:cNvPr>
              <p:cNvSpPr/>
              <p:nvPr/>
            </p:nvSpPr>
            <p:spPr>
              <a:xfrm>
                <a:off x="3559023" y="611534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74" name="그룹 173">
              <a:extLst>
                <a:ext uri="{FF2B5EF4-FFF2-40B4-BE49-F238E27FC236}">
                  <a16:creationId xmlns="" xmlns:a16="http://schemas.microsoft.com/office/drawing/2014/main" id="{D45E6113-7E0F-4F80-9095-4EACB01D5D8E}"/>
                </a:ext>
              </a:extLst>
            </p:cNvPr>
            <p:cNvGrpSpPr/>
            <p:nvPr/>
          </p:nvGrpSpPr>
          <p:grpSpPr>
            <a:xfrm>
              <a:off x="3728566" y="3964317"/>
              <a:ext cx="589502" cy="1164786"/>
              <a:chOff x="4274356" y="4531932"/>
              <a:chExt cx="564344" cy="1682612"/>
            </a:xfrm>
            <a:solidFill>
              <a:srgbClr val="60AEE0"/>
            </a:solidFill>
          </p:grpSpPr>
          <p:sp>
            <p:nvSpPr>
              <p:cNvPr id="175" name="직사각형 174">
                <a:extLst>
                  <a:ext uri="{FF2B5EF4-FFF2-40B4-BE49-F238E27FC236}">
                    <a16:creationId xmlns="" xmlns:a16="http://schemas.microsoft.com/office/drawing/2014/main" id="{C3CD8F07-5689-41B5-8A7C-B2805D75CA39}"/>
                  </a:ext>
                </a:extLst>
              </p:cNvPr>
              <p:cNvSpPr/>
              <p:nvPr/>
            </p:nvSpPr>
            <p:spPr>
              <a:xfrm>
                <a:off x="4274356" y="453193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6" name="직사각형 175">
                <a:extLst>
                  <a:ext uri="{FF2B5EF4-FFF2-40B4-BE49-F238E27FC236}">
                    <a16:creationId xmlns="" xmlns:a16="http://schemas.microsoft.com/office/drawing/2014/main" id="{0194BAF2-05FE-40D0-B8EC-CA76C199BF94}"/>
                  </a:ext>
                </a:extLst>
              </p:cNvPr>
              <p:cNvSpPr/>
              <p:nvPr/>
            </p:nvSpPr>
            <p:spPr>
              <a:xfrm>
                <a:off x="4274356" y="467545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7" name="직사각형 176">
                <a:extLst>
                  <a:ext uri="{FF2B5EF4-FFF2-40B4-BE49-F238E27FC236}">
                    <a16:creationId xmlns="" xmlns:a16="http://schemas.microsoft.com/office/drawing/2014/main" id="{F64C1400-1D6C-4390-BA6F-FD0DDE4F86D4}"/>
                  </a:ext>
                </a:extLst>
              </p:cNvPr>
              <p:cNvSpPr/>
              <p:nvPr/>
            </p:nvSpPr>
            <p:spPr>
              <a:xfrm>
                <a:off x="4274356" y="481898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8" name="직사각형 177">
                <a:extLst>
                  <a:ext uri="{FF2B5EF4-FFF2-40B4-BE49-F238E27FC236}">
                    <a16:creationId xmlns="" xmlns:a16="http://schemas.microsoft.com/office/drawing/2014/main" id="{010B7843-E5B5-4212-B84C-50E0A0FAD579}"/>
                  </a:ext>
                </a:extLst>
              </p:cNvPr>
              <p:cNvSpPr/>
              <p:nvPr/>
            </p:nvSpPr>
            <p:spPr>
              <a:xfrm>
                <a:off x="4274356" y="496251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79" name="직사각형 178">
                <a:extLst>
                  <a:ext uri="{FF2B5EF4-FFF2-40B4-BE49-F238E27FC236}">
                    <a16:creationId xmlns="" xmlns:a16="http://schemas.microsoft.com/office/drawing/2014/main" id="{F41B26B6-08BA-4DBD-99A7-AA780F4AFC86}"/>
                  </a:ext>
                </a:extLst>
              </p:cNvPr>
              <p:cNvSpPr/>
              <p:nvPr/>
            </p:nvSpPr>
            <p:spPr>
              <a:xfrm>
                <a:off x="4274356" y="510604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0" name="직사각형 179">
                <a:extLst>
                  <a:ext uri="{FF2B5EF4-FFF2-40B4-BE49-F238E27FC236}">
                    <a16:creationId xmlns="" xmlns:a16="http://schemas.microsoft.com/office/drawing/2014/main" id="{E320B7E8-02CE-4D41-A1FB-4A9E5378EE1F}"/>
                  </a:ext>
                </a:extLst>
              </p:cNvPr>
              <p:cNvSpPr/>
              <p:nvPr/>
            </p:nvSpPr>
            <p:spPr>
              <a:xfrm>
                <a:off x="4274356" y="524957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1" name="직사각형 180">
                <a:extLst>
                  <a:ext uri="{FF2B5EF4-FFF2-40B4-BE49-F238E27FC236}">
                    <a16:creationId xmlns="" xmlns:a16="http://schemas.microsoft.com/office/drawing/2014/main" id="{D36A8910-56E7-4DE8-B6FB-3E5E890453E2}"/>
                  </a:ext>
                </a:extLst>
              </p:cNvPr>
              <p:cNvSpPr/>
              <p:nvPr/>
            </p:nvSpPr>
            <p:spPr>
              <a:xfrm>
                <a:off x="4274356" y="539309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2" name="직사각형 181">
                <a:extLst>
                  <a:ext uri="{FF2B5EF4-FFF2-40B4-BE49-F238E27FC236}">
                    <a16:creationId xmlns="" xmlns:a16="http://schemas.microsoft.com/office/drawing/2014/main" id="{360C5B86-AD90-412C-9DC5-318190EE1EC9}"/>
                  </a:ext>
                </a:extLst>
              </p:cNvPr>
              <p:cNvSpPr/>
              <p:nvPr/>
            </p:nvSpPr>
            <p:spPr>
              <a:xfrm>
                <a:off x="4274356" y="5536625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3" name="직사각형 182">
                <a:extLst>
                  <a:ext uri="{FF2B5EF4-FFF2-40B4-BE49-F238E27FC236}">
                    <a16:creationId xmlns="" xmlns:a16="http://schemas.microsoft.com/office/drawing/2014/main" id="{097DF55A-6D03-48E8-BB2C-987AA4979AD6}"/>
                  </a:ext>
                </a:extLst>
              </p:cNvPr>
              <p:cNvSpPr/>
              <p:nvPr/>
            </p:nvSpPr>
            <p:spPr>
              <a:xfrm>
                <a:off x="4274356" y="56801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4" name="직사각형 183">
                <a:extLst>
                  <a:ext uri="{FF2B5EF4-FFF2-40B4-BE49-F238E27FC236}">
                    <a16:creationId xmlns="" xmlns:a16="http://schemas.microsoft.com/office/drawing/2014/main" id="{CE7C9992-C0DD-4B7C-B803-097ED9EBC1C7}"/>
                  </a:ext>
                </a:extLst>
              </p:cNvPr>
              <p:cNvSpPr/>
              <p:nvPr/>
            </p:nvSpPr>
            <p:spPr>
              <a:xfrm>
                <a:off x="4274356" y="582368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5" name="직사각형 184">
                <a:extLst>
                  <a:ext uri="{FF2B5EF4-FFF2-40B4-BE49-F238E27FC236}">
                    <a16:creationId xmlns="" xmlns:a16="http://schemas.microsoft.com/office/drawing/2014/main" id="{8611AA32-9CE4-493F-99CE-CA378C166EF7}"/>
                  </a:ext>
                </a:extLst>
              </p:cNvPr>
              <p:cNvSpPr/>
              <p:nvPr/>
            </p:nvSpPr>
            <p:spPr>
              <a:xfrm>
                <a:off x="4274356" y="596720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6" name="직사각형 185">
                <a:extLst>
                  <a:ext uri="{FF2B5EF4-FFF2-40B4-BE49-F238E27FC236}">
                    <a16:creationId xmlns="" xmlns:a16="http://schemas.microsoft.com/office/drawing/2014/main" id="{AB981424-1BB3-4055-BAAC-F7CE6E7DD8FC}"/>
                  </a:ext>
                </a:extLst>
              </p:cNvPr>
              <p:cNvSpPr/>
              <p:nvPr/>
            </p:nvSpPr>
            <p:spPr>
              <a:xfrm>
                <a:off x="4274356" y="61107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87" name="그룹 186">
              <a:extLst>
                <a:ext uri="{FF2B5EF4-FFF2-40B4-BE49-F238E27FC236}">
                  <a16:creationId xmlns="" xmlns:a16="http://schemas.microsoft.com/office/drawing/2014/main" id="{BE5EF748-A0AB-4FEB-936B-371847067D01}"/>
                </a:ext>
              </a:extLst>
            </p:cNvPr>
            <p:cNvGrpSpPr/>
            <p:nvPr/>
          </p:nvGrpSpPr>
          <p:grpSpPr>
            <a:xfrm>
              <a:off x="4881889" y="4759172"/>
              <a:ext cx="589502" cy="369931"/>
              <a:chOff x="5176359" y="5684764"/>
              <a:chExt cx="564344" cy="534391"/>
            </a:xfrm>
            <a:solidFill>
              <a:srgbClr val="C5E0F3"/>
            </a:solidFill>
          </p:grpSpPr>
          <p:sp>
            <p:nvSpPr>
              <p:cNvPr id="188" name="직사각형 187">
                <a:extLst>
                  <a:ext uri="{FF2B5EF4-FFF2-40B4-BE49-F238E27FC236}">
                    <a16:creationId xmlns="" xmlns:a16="http://schemas.microsoft.com/office/drawing/2014/main" id="{42B02C1D-27F7-4048-96AD-E11E75821B14}"/>
                  </a:ext>
                </a:extLst>
              </p:cNvPr>
              <p:cNvSpPr/>
              <p:nvPr/>
            </p:nvSpPr>
            <p:spPr>
              <a:xfrm>
                <a:off x="5176359" y="568476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89" name="직사각형 188">
                <a:extLst>
                  <a:ext uri="{FF2B5EF4-FFF2-40B4-BE49-F238E27FC236}">
                    <a16:creationId xmlns="" xmlns:a16="http://schemas.microsoft.com/office/drawing/2014/main" id="{FFA7D2E7-0005-4217-B901-F463E61E48EF}"/>
                  </a:ext>
                </a:extLst>
              </p:cNvPr>
              <p:cNvSpPr/>
              <p:nvPr/>
            </p:nvSpPr>
            <p:spPr>
              <a:xfrm>
                <a:off x="5176359" y="582829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90" name="직사각형 189">
                <a:extLst>
                  <a:ext uri="{FF2B5EF4-FFF2-40B4-BE49-F238E27FC236}">
                    <a16:creationId xmlns="" xmlns:a16="http://schemas.microsoft.com/office/drawing/2014/main" id="{B161451A-E1C6-46FF-92EC-F5959DF67FB4}"/>
                  </a:ext>
                </a:extLst>
              </p:cNvPr>
              <p:cNvSpPr/>
              <p:nvPr/>
            </p:nvSpPr>
            <p:spPr>
              <a:xfrm>
                <a:off x="5176359" y="597181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91" name="직사각형 190">
                <a:extLst>
                  <a:ext uri="{FF2B5EF4-FFF2-40B4-BE49-F238E27FC236}">
                    <a16:creationId xmlns="" xmlns:a16="http://schemas.microsoft.com/office/drawing/2014/main" id="{4E70AF60-043D-4C7C-9A49-881A28274378}"/>
                  </a:ext>
                </a:extLst>
              </p:cNvPr>
              <p:cNvSpPr/>
              <p:nvPr/>
            </p:nvSpPr>
            <p:spPr>
              <a:xfrm>
                <a:off x="5176359" y="611534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="" xmlns:a16="http://schemas.microsoft.com/office/drawing/2014/main" id="{2CB51D07-5ACD-4A34-9F82-E8CB5DF77004}"/>
                </a:ext>
              </a:extLst>
            </p:cNvPr>
            <p:cNvGrpSpPr/>
            <p:nvPr/>
          </p:nvGrpSpPr>
          <p:grpSpPr>
            <a:xfrm>
              <a:off x="5572559" y="4663007"/>
              <a:ext cx="589502" cy="469288"/>
              <a:chOff x="5929791" y="5541236"/>
              <a:chExt cx="564344" cy="677919"/>
            </a:xfrm>
            <a:solidFill>
              <a:srgbClr val="60AEE0"/>
            </a:solidFill>
          </p:grpSpPr>
          <p:sp>
            <p:nvSpPr>
              <p:cNvPr id="193" name="직사각형 192">
                <a:extLst>
                  <a:ext uri="{FF2B5EF4-FFF2-40B4-BE49-F238E27FC236}">
                    <a16:creationId xmlns="" xmlns:a16="http://schemas.microsoft.com/office/drawing/2014/main" id="{6D374821-6C2C-4B6A-A2D1-2B77DA12EC82}"/>
                  </a:ext>
                </a:extLst>
              </p:cNvPr>
              <p:cNvSpPr/>
              <p:nvPr/>
            </p:nvSpPr>
            <p:spPr>
              <a:xfrm>
                <a:off x="5929791" y="55412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94" name="직사각형 193">
                <a:extLst>
                  <a:ext uri="{FF2B5EF4-FFF2-40B4-BE49-F238E27FC236}">
                    <a16:creationId xmlns="" xmlns:a16="http://schemas.microsoft.com/office/drawing/2014/main" id="{AD0F4B33-8A4B-4201-8A43-E405A18D22DF}"/>
                  </a:ext>
                </a:extLst>
              </p:cNvPr>
              <p:cNvSpPr/>
              <p:nvPr/>
            </p:nvSpPr>
            <p:spPr>
              <a:xfrm>
                <a:off x="5929791" y="568476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95" name="직사각형 194">
                <a:extLst>
                  <a:ext uri="{FF2B5EF4-FFF2-40B4-BE49-F238E27FC236}">
                    <a16:creationId xmlns="" xmlns:a16="http://schemas.microsoft.com/office/drawing/2014/main" id="{09E9DAAF-A4FB-4437-8C82-3C9C496A56FA}"/>
                  </a:ext>
                </a:extLst>
              </p:cNvPr>
              <p:cNvSpPr/>
              <p:nvPr/>
            </p:nvSpPr>
            <p:spPr>
              <a:xfrm>
                <a:off x="5929791" y="582829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96" name="직사각형 195">
                <a:extLst>
                  <a:ext uri="{FF2B5EF4-FFF2-40B4-BE49-F238E27FC236}">
                    <a16:creationId xmlns="" xmlns:a16="http://schemas.microsoft.com/office/drawing/2014/main" id="{887E7ECB-E95F-4D38-BC57-D79B3E2CAE41}"/>
                  </a:ext>
                </a:extLst>
              </p:cNvPr>
              <p:cNvSpPr/>
              <p:nvPr/>
            </p:nvSpPr>
            <p:spPr>
              <a:xfrm>
                <a:off x="5929791" y="597181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97" name="직사각형 196">
                <a:extLst>
                  <a:ext uri="{FF2B5EF4-FFF2-40B4-BE49-F238E27FC236}">
                    <a16:creationId xmlns="" xmlns:a16="http://schemas.microsoft.com/office/drawing/2014/main" id="{4781A3ED-9A0F-4EFB-B98C-8C9731C0EECA}"/>
                  </a:ext>
                </a:extLst>
              </p:cNvPr>
              <p:cNvSpPr/>
              <p:nvPr/>
            </p:nvSpPr>
            <p:spPr>
              <a:xfrm>
                <a:off x="5929791" y="611534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98" name="그룹 197">
              <a:extLst>
                <a:ext uri="{FF2B5EF4-FFF2-40B4-BE49-F238E27FC236}">
                  <a16:creationId xmlns="" xmlns:a16="http://schemas.microsoft.com/office/drawing/2014/main" id="{9190C266-032C-436C-B27B-7BE266F300AD}"/>
                </a:ext>
              </a:extLst>
            </p:cNvPr>
            <p:cNvGrpSpPr/>
            <p:nvPr/>
          </p:nvGrpSpPr>
          <p:grpSpPr>
            <a:xfrm>
              <a:off x="6695866" y="4265579"/>
              <a:ext cx="589501" cy="866716"/>
              <a:chOff x="6797523" y="4967126"/>
              <a:chExt cx="564344" cy="1252029"/>
            </a:xfrm>
            <a:solidFill>
              <a:srgbClr val="C5E0F3"/>
            </a:solidFill>
          </p:grpSpPr>
          <p:sp>
            <p:nvSpPr>
              <p:cNvPr id="199" name="직사각형 198">
                <a:extLst>
                  <a:ext uri="{FF2B5EF4-FFF2-40B4-BE49-F238E27FC236}">
                    <a16:creationId xmlns="" xmlns:a16="http://schemas.microsoft.com/office/drawing/2014/main" id="{631FDC11-A77E-4D3B-B234-E8371D905A6A}"/>
                  </a:ext>
                </a:extLst>
              </p:cNvPr>
              <p:cNvSpPr/>
              <p:nvPr/>
            </p:nvSpPr>
            <p:spPr>
              <a:xfrm>
                <a:off x="6797523" y="496712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="" xmlns:a16="http://schemas.microsoft.com/office/drawing/2014/main" id="{9E801FDF-5DCA-4B55-B4B6-A6AA6235E8EF}"/>
                  </a:ext>
                </a:extLst>
              </p:cNvPr>
              <p:cNvSpPr/>
              <p:nvPr/>
            </p:nvSpPr>
            <p:spPr>
              <a:xfrm>
                <a:off x="6797523" y="51106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1" name="직사각형 200">
                <a:extLst>
                  <a:ext uri="{FF2B5EF4-FFF2-40B4-BE49-F238E27FC236}">
                    <a16:creationId xmlns="" xmlns:a16="http://schemas.microsoft.com/office/drawing/2014/main" id="{33E630F4-58D2-471F-912C-F762F014C73E}"/>
                  </a:ext>
                </a:extLst>
              </p:cNvPr>
              <p:cNvSpPr/>
              <p:nvPr/>
            </p:nvSpPr>
            <p:spPr>
              <a:xfrm>
                <a:off x="6797523" y="5254181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2" name="직사각형 201">
                <a:extLst>
                  <a:ext uri="{FF2B5EF4-FFF2-40B4-BE49-F238E27FC236}">
                    <a16:creationId xmlns="" xmlns:a16="http://schemas.microsoft.com/office/drawing/2014/main" id="{C774D00B-1A2C-4EBF-BB68-5D903DAC5784}"/>
                  </a:ext>
                </a:extLst>
              </p:cNvPr>
              <p:cNvSpPr/>
              <p:nvPr/>
            </p:nvSpPr>
            <p:spPr>
              <a:xfrm>
                <a:off x="6797523" y="539770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3" name="직사각형 202">
                <a:extLst>
                  <a:ext uri="{FF2B5EF4-FFF2-40B4-BE49-F238E27FC236}">
                    <a16:creationId xmlns="" xmlns:a16="http://schemas.microsoft.com/office/drawing/2014/main" id="{5720C84B-4F4A-4A04-A476-58C838A7205B}"/>
                  </a:ext>
                </a:extLst>
              </p:cNvPr>
              <p:cNvSpPr/>
              <p:nvPr/>
            </p:nvSpPr>
            <p:spPr>
              <a:xfrm>
                <a:off x="6797523" y="55412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4" name="직사각형 203">
                <a:extLst>
                  <a:ext uri="{FF2B5EF4-FFF2-40B4-BE49-F238E27FC236}">
                    <a16:creationId xmlns="" xmlns:a16="http://schemas.microsoft.com/office/drawing/2014/main" id="{B132BB5B-FBE6-46FA-8529-BAAEFB3613AB}"/>
                  </a:ext>
                </a:extLst>
              </p:cNvPr>
              <p:cNvSpPr/>
              <p:nvPr/>
            </p:nvSpPr>
            <p:spPr>
              <a:xfrm>
                <a:off x="6797523" y="568476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5" name="직사각형 204">
                <a:extLst>
                  <a:ext uri="{FF2B5EF4-FFF2-40B4-BE49-F238E27FC236}">
                    <a16:creationId xmlns="" xmlns:a16="http://schemas.microsoft.com/office/drawing/2014/main" id="{92E13741-6CBC-44E7-AE6D-6DEC0598C2E0}"/>
                  </a:ext>
                </a:extLst>
              </p:cNvPr>
              <p:cNvSpPr/>
              <p:nvPr/>
            </p:nvSpPr>
            <p:spPr>
              <a:xfrm>
                <a:off x="6797523" y="582829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6" name="직사각형 205">
                <a:extLst>
                  <a:ext uri="{FF2B5EF4-FFF2-40B4-BE49-F238E27FC236}">
                    <a16:creationId xmlns="" xmlns:a16="http://schemas.microsoft.com/office/drawing/2014/main" id="{EF0AC825-8E12-48D2-B0D2-066736017410}"/>
                  </a:ext>
                </a:extLst>
              </p:cNvPr>
              <p:cNvSpPr/>
              <p:nvPr/>
            </p:nvSpPr>
            <p:spPr>
              <a:xfrm>
                <a:off x="6797523" y="597181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7" name="직사각형 206">
                <a:extLst>
                  <a:ext uri="{FF2B5EF4-FFF2-40B4-BE49-F238E27FC236}">
                    <a16:creationId xmlns="" xmlns:a16="http://schemas.microsoft.com/office/drawing/2014/main" id="{B7CC75AD-6669-4A71-9963-A8A77249E0C7}"/>
                  </a:ext>
                </a:extLst>
              </p:cNvPr>
              <p:cNvSpPr/>
              <p:nvPr/>
            </p:nvSpPr>
            <p:spPr>
              <a:xfrm>
                <a:off x="6797523" y="611534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208" name="그룹 207">
              <a:extLst>
                <a:ext uri="{FF2B5EF4-FFF2-40B4-BE49-F238E27FC236}">
                  <a16:creationId xmlns="" xmlns:a16="http://schemas.microsoft.com/office/drawing/2014/main" id="{CD598BD2-9BB4-45E8-9821-081C9C0CAAD0}"/>
                </a:ext>
              </a:extLst>
            </p:cNvPr>
            <p:cNvGrpSpPr/>
            <p:nvPr/>
          </p:nvGrpSpPr>
          <p:grpSpPr>
            <a:xfrm>
              <a:off x="7423622" y="3964317"/>
              <a:ext cx="589501" cy="1164786"/>
              <a:chOff x="7811721" y="4531932"/>
              <a:chExt cx="564344" cy="1682612"/>
            </a:xfrm>
            <a:solidFill>
              <a:srgbClr val="60AEE0"/>
            </a:solidFill>
          </p:grpSpPr>
          <p:sp>
            <p:nvSpPr>
              <p:cNvPr id="209" name="직사각형 208">
                <a:extLst>
                  <a:ext uri="{FF2B5EF4-FFF2-40B4-BE49-F238E27FC236}">
                    <a16:creationId xmlns="" xmlns:a16="http://schemas.microsoft.com/office/drawing/2014/main" id="{DFCF9F5E-FF91-4BC5-861B-00A06658F842}"/>
                  </a:ext>
                </a:extLst>
              </p:cNvPr>
              <p:cNvSpPr/>
              <p:nvPr/>
            </p:nvSpPr>
            <p:spPr>
              <a:xfrm>
                <a:off x="7811721" y="453193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0" name="직사각형 209">
                <a:extLst>
                  <a:ext uri="{FF2B5EF4-FFF2-40B4-BE49-F238E27FC236}">
                    <a16:creationId xmlns="" xmlns:a16="http://schemas.microsoft.com/office/drawing/2014/main" id="{4F351B1F-C3A4-4926-AFE7-8E86B2B88EF7}"/>
                  </a:ext>
                </a:extLst>
              </p:cNvPr>
              <p:cNvSpPr/>
              <p:nvPr/>
            </p:nvSpPr>
            <p:spPr>
              <a:xfrm>
                <a:off x="7811721" y="4675459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1" name="직사각형 210">
                <a:extLst>
                  <a:ext uri="{FF2B5EF4-FFF2-40B4-BE49-F238E27FC236}">
                    <a16:creationId xmlns="" xmlns:a16="http://schemas.microsoft.com/office/drawing/2014/main" id="{7F2925FE-55C9-4D2F-A3AE-C98638ACDA32}"/>
                  </a:ext>
                </a:extLst>
              </p:cNvPr>
              <p:cNvSpPr/>
              <p:nvPr/>
            </p:nvSpPr>
            <p:spPr>
              <a:xfrm>
                <a:off x="7811721" y="481898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2" name="직사각형 211">
                <a:extLst>
                  <a:ext uri="{FF2B5EF4-FFF2-40B4-BE49-F238E27FC236}">
                    <a16:creationId xmlns="" xmlns:a16="http://schemas.microsoft.com/office/drawing/2014/main" id="{F8238F2B-3B62-4535-8D3B-FC5FB54E3B93}"/>
                  </a:ext>
                </a:extLst>
              </p:cNvPr>
              <p:cNvSpPr/>
              <p:nvPr/>
            </p:nvSpPr>
            <p:spPr>
              <a:xfrm>
                <a:off x="7811721" y="4962514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3" name="직사각형 212">
                <a:extLst>
                  <a:ext uri="{FF2B5EF4-FFF2-40B4-BE49-F238E27FC236}">
                    <a16:creationId xmlns="" xmlns:a16="http://schemas.microsoft.com/office/drawing/2014/main" id="{92A70BF7-7F73-4BF2-A873-F0356AFD1AA7}"/>
                  </a:ext>
                </a:extLst>
              </p:cNvPr>
              <p:cNvSpPr/>
              <p:nvPr/>
            </p:nvSpPr>
            <p:spPr>
              <a:xfrm>
                <a:off x="7811721" y="5106042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4" name="직사각형 213">
                <a:extLst>
                  <a:ext uri="{FF2B5EF4-FFF2-40B4-BE49-F238E27FC236}">
                    <a16:creationId xmlns="" xmlns:a16="http://schemas.microsoft.com/office/drawing/2014/main" id="{BAF5ED92-C115-435F-8531-3441563382B1}"/>
                  </a:ext>
                </a:extLst>
              </p:cNvPr>
              <p:cNvSpPr/>
              <p:nvPr/>
            </p:nvSpPr>
            <p:spPr>
              <a:xfrm>
                <a:off x="7811721" y="524957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5" name="직사각형 214">
                <a:extLst>
                  <a:ext uri="{FF2B5EF4-FFF2-40B4-BE49-F238E27FC236}">
                    <a16:creationId xmlns="" xmlns:a16="http://schemas.microsoft.com/office/drawing/2014/main" id="{7665532B-AE94-463C-A158-2D33BE66BDC0}"/>
                  </a:ext>
                </a:extLst>
              </p:cNvPr>
              <p:cNvSpPr/>
              <p:nvPr/>
            </p:nvSpPr>
            <p:spPr>
              <a:xfrm>
                <a:off x="7811721" y="5393097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6" name="직사각형 215">
                <a:extLst>
                  <a:ext uri="{FF2B5EF4-FFF2-40B4-BE49-F238E27FC236}">
                    <a16:creationId xmlns="" xmlns:a16="http://schemas.microsoft.com/office/drawing/2014/main" id="{1FF50E16-40C0-464F-969A-CDB8C7FAB0B7}"/>
                  </a:ext>
                </a:extLst>
              </p:cNvPr>
              <p:cNvSpPr/>
              <p:nvPr/>
            </p:nvSpPr>
            <p:spPr>
              <a:xfrm>
                <a:off x="7811721" y="5536625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7" name="직사각형 216">
                <a:extLst>
                  <a:ext uri="{FF2B5EF4-FFF2-40B4-BE49-F238E27FC236}">
                    <a16:creationId xmlns="" xmlns:a16="http://schemas.microsoft.com/office/drawing/2014/main" id="{4E5D883D-A2F0-4308-AACA-830D66D6731A}"/>
                  </a:ext>
                </a:extLst>
              </p:cNvPr>
              <p:cNvSpPr/>
              <p:nvPr/>
            </p:nvSpPr>
            <p:spPr>
              <a:xfrm>
                <a:off x="7811721" y="5680153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8" name="직사각형 217">
                <a:extLst>
                  <a:ext uri="{FF2B5EF4-FFF2-40B4-BE49-F238E27FC236}">
                    <a16:creationId xmlns="" xmlns:a16="http://schemas.microsoft.com/office/drawing/2014/main" id="{3C17E3FF-AF64-4DF9-8E42-A55FDB418031}"/>
                  </a:ext>
                </a:extLst>
              </p:cNvPr>
              <p:cNvSpPr/>
              <p:nvPr/>
            </p:nvSpPr>
            <p:spPr>
              <a:xfrm>
                <a:off x="7811721" y="5823680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19" name="직사각형 218">
                <a:extLst>
                  <a:ext uri="{FF2B5EF4-FFF2-40B4-BE49-F238E27FC236}">
                    <a16:creationId xmlns="" xmlns:a16="http://schemas.microsoft.com/office/drawing/2014/main" id="{B9874890-EA01-4236-9910-9052C6651FEE}"/>
                  </a:ext>
                </a:extLst>
              </p:cNvPr>
              <p:cNvSpPr/>
              <p:nvPr/>
            </p:nvSpPr>
            <p:spPr>
              <a:xfrm>
                <a:off x="7811721" y="5967208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20" name="직사각형 219">
                <a:extLst>
                  <a:ext uri="{FF2B5EF4-FFF2-40B4-BE49-F238E27FC236}">
                    <a16:creationId xmlns="" xmlns:a16="http://schemas.microsoft.com/office/drawing/2014/main" id="{2F53A74B-82D5-4FA8-BA14-BA0EC05E3223}"/>
                  </a:ext>
                </a:extLst>
              </p:cNvPr>
              <p:cNvSpPr/>
              <p:nvPr/>
            </p:nvSpPr>
            <p:spPr>
              <a:xfrm>
                <a:off x="7811721" y="6110736"/>
                <a:ext cx="564344" cy="1038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cxnSp>
          <p:nvCxnSpPr>
            <p:cNvPr id="221" name="직선 연결선 220">
              <a:extLst>
                <a:ext uri="{FF2B5EF4-FFF2-40B4-BE49-F238E27FC236}">
                  <a16:creationId xmlns="" xmlns:a16="http://schemas.microsoft.com/office/drawing/2014/main" id="{3DADD4CF-B5B0-4F73-8197-ECEF643B38F6}"/>
                </a:ext>
              </a:extLst>
            </p:cNvPr>
            <p:cNvCxnSpPr>
              <a:cxnSpLocks/>
            </p:cNvCxnSpPr>
            <p:nvPr/>
          </p:nvCxnSpPr>
          <p:spPr>
            <a:xfrm>
              <a:off x="913823" y="5129103"/>
              <a:ext cx="73787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="" xmlns:a16="http://schemas.microsoft.com/office/drawing/2014/main" id="{4AC49676-6088-408B-9DDA-00DA45218DB9}"/>
                </a:ext>
              </a:extLst>
            </p:cNvPr>
            <p:cNvSpPr txBox="1"/>
            <p:nvPr/>
          </p:nvSpPr>
          <p:spPr>
            <a:xfrm>
              <a:off x="946478" y="5192705"/>
              <a:ext cx="172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F09F4DC2-248D-47C5-84C0-394F3C4F9DA9}"/>
                </a:ext>
              </a:extLst>
            </p:cNvPr>
            <p:cNvSpPr txBox="1"/>
            <p:nvPr/>
          </p:nvSpPr>
          <p:spPr>
            <a:xfrm>
              <a:off x="3089945" y="5192705"/>
              <a:ext cx="104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="" xmlns:a16="http://schemas.microsoft.com/office/drawing/2014/main" id="{6F18C2C6-CF53-42E8-84C1-4850722220EA}"/>
                </a:ext>
              </a:extLst>
            </p:cNvPr>
            <p:cNvSpPr txBox="1"/>
            <p:nvPr/>
          </p:nvSpPr>
          <p:spPr>
            <a:xfrm>
              <a:off x="4950691" y="5192705"/>
              <a:ext cx="104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7AB86C49-FBC0-4C3C-A93D-CC28A2CB9F2E}"/>
                </a:ext>
              </a:extLst>
            </p:cNvPr>
            <p:cNvSpPr txBox="1"/>
            <p:nvPr/>
          </p:nvSpPr>
          <p:spPr>
            <a:xfrm>
              <a:off x="6902922" y="5192705"/>
              <a:ext cx="104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</a:t>
              </a:r>
            </a:p>
          </p:txBody>
        </p:sp>
        <p:grpSp>
          <p:nvGrpSpPr>
            <p:cNvPr id="226" name="그룹 225">
              <a:extLst>
                <a:ext uri="{FF2B5EF4-FFF2-40B4-BE49-F238E27FC236}">
                  <a16:creationId xmlns="" xmlns:a16="http://schemas.microsoft.com/office/drawing/2014/main" id="{BE2DA862-E24B-48DA-A64C-252348B9A07C}"/>
                </a:ext>
              </a:extLst>
            </p:cNvPr>
            <p:cNvGrpSpPr/>
            <p:nvPr/>
          </p:nvGrpSpPr>
          <p:grpSpPr>
            <a:xfrm>
              <a:off x="468087" y="979950"/>
              <a:ext cx="2166256" cy="938653"/>
              <a:chOff x="617785" y="560605"/>
              <a:chExt cx="2166256" cy="938653"/>
            </a:xfrm>
          </p:grpSpPr>
          <p:sp>
            <p:nvSpPr>
              <p:cNvPr id="227" name="순서도: 연결자 226">
                <a:extLst>
                  <a:ext uri="{FF2B5EF4-FFF2-40B4-BE49-F238E27FC236}">
                    <a16:creationId xmlns="" xmlns:a16="http://schemas.microsoft.com/office/drawing/2014/main" id="{268258B0-8AE6-4C8C-B26A-FE657722C8AD}"/>
                  </a:ext>
                </a:extLst>
              </p:cNvPr>
              <p:cNvSpPr/>
              <p:nvPr/>
            </p:nvSpPr>
            <p:spPr>
              <a:xfrm>
                <a:off x="704870" y="560605"/>
                <a:ext cx="1972646" cy="938653"/>
              </a:xfrm>
              <a:prstGeom prst="flowChartConnector">
                <a:avLst/>
              </a:prstGeom>
              <a:solidFill>
                <a:srgbClr val="BDD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="" xmlns:a16="http://schemas.microsoft.com/office/drawing/2014/main" id="{61C9C449-016E-4B05-B73A-0CB3B8F49AD5}"/>
                  </a:ext>
                </a:extLst>
              </p:cNvPr>
              <p:cNvSpPr txBox="1"/>
              <p:nvPr/>
            </p:nvSpPr>
            <p:spPr>
              <a:xfrm>
                <a:off x="617785" y="784818"/>
                <a:ext cx="2166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84,869</a:t>
                </a:r>
                <a:r>
                  <a:rPr lang="ko-KR" altLang="en-US" sz="24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명</a:t>
                </a:r>
                <a:r>
                  <a:rPr lang="en-US" altLang="ko-KR" sz="24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</a:t>
                </a:r>
                <a:r>
                  <a:rPr lang="en-US" altLang="ko-KR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↑</a:t>
                </a:r>
                <a:endParaRPr lang="ko-KR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229" name="그룹 228">
              <a:extLst>
                <a:ext uri="{FF2B5EF4-FFF2-40B4-BE49-F238E27FC236}">
                  <a16:creationId xmlns="" xmlns:a16="http://schemas.microsoft.com/office/drawing/2014/main" id="{BC52BE12-F093-42F6-A9A0-9BD815A4AF40}"/>
                </a:ext>
              </a:extLst>
            </p:cNvPr>
            <p:cNvGrpSpPr/>
            <p:nvPr/>
          </p:nvGrpSpPr>
          <p:grpSpPr>
            <a:xfrm>
              <a:off x="2928257" y="2461768"/>
              <a:ext cx="1530198" cy="1007382"/>
              <a:chOff x="1164884" y="604150"/>
              <a:chExt cx="1530198" cy="1007382"/>
            </a:xfrm>
          </p:grpSpPr>
          <p:sp>
            <p:nvSpPr>
              <p:cNvPr id="230" name="순서도: 연결자 229">
                <a:extLst>
                  <a:ext uri="{FF2B5EF4-FFF2-40B4-BE49-F238E27FC236}">
                    <a16:creationId xmlns="" xmlns:a16="http://schemas.microsoft.com/office/drawing/2014/main" id="{DBB3358B-414A-4978-A3FD-B5F3767D3045}"/>
                  </a:ext>
                </a:extLst>
              </p:cNvPr>
              <p:cNvSpPr/>
              <p:nvPr/>
            </p:nvSpPr>
            <p:spPr>
              <a:xfrm>
                <a:off x="1255159" y="604150"/>
                <a:ext cx="1299535" cy="1007382"/>
              </a:xfrm>
              <a:prstGeom prst="flowChartConnector">
                <a:avLst/>
              </a:prstGeom>
              <a:solidFill>
                <a:srgbClr val="BDD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="" xmlns:a16="http://schemas.microsoft.com/office/drawing/2014/main" id="{CAF14382-724C-4490-8E83-7E840986F8F9}"/>
                  </a:ext>
                </a:extLst>
              </p:cNvPr>
              <p:cNvSpPr txBox="1"/>
              <p:nvPr/>
            </p:nvSpPr>
            <p:spPr>
              <a:xfrm>
                <a:off x="1164884" y="915450"/>
                <a:ext cx="153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39,479</a:t>
                </a:r>
                <a:r>
                  <a:rPr lang="ko-KR" altLang="en-US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명</a:t>
                </a:r>
                <a:r>
                  <a:rPr lang="en-US" altLang="ko-K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</a:t>
                </a:r>
                <a:r>
                  <a:rPr lang="en-US" altLang="ko-K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↑</a:t>
                </a:r>
                <a:endParaRPr lang="ko-KR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="" xmlns:a16="http://schemas.microsoft.com/office/drawing/2014/main" id="{89F3E76F-5CA0-4E9F-956C-F139DED858C4}"/>
                </a:ext>
              </a:extLst>
            </p:cNvPr>
            <p:cNvGrpSpPr/>
            <p:nvPr/>
          </p:nvGrpSpPr>
          <p:grpSpPr>
            <a:xfrm>
              <a:off x="4876805" y="3209734"/>
              <a:ext cx="1389165" cy="1007382"/>
              <a:chOff x="1331542" y="669466"/>
              <a:chExt cx="1389165" cy="1007382"/>
            </a:xfrm>
          </p:grpSpPr>
          <p:sp>
            <p:nvSpPr>
              <p:cNvPr id="233" name="순서도: 연결자 232">
                <a:extLst>
                  <a:ext uri="{FF2B5EF4-FFF2-40B4-BE49-F238E27FC236}">
                    <a16:creationId xmlns="" xmlns:a16="http://schemas.microsoft.com/office/drawing/2014/main" id="{D9E342BB-ADEA-4416-BB63-11C22140D598}"/>
                  </a:ext>
                </a:extLst>
              </p:cNvPr>
              <p:cNvSpPr/>
              <p:nvPr/>
            </p:nvSpPr>
            <p:spPr>
              <a:xfrm>
                <a:off x="1429514" y="669466"/>
                <a:ext cx="1203020" cy="1007382"/>
              </a:xfrm>
              <a:prstGeom prst="flowChartConnector">
                <a:avLst/>
              </a:prstGeom>
              <a:solidFill>
                <a:srgbClr val="BDD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="" xmlns:a16="http://schemas.microsoft.com/office/drawing/2014/main" id="{329A6A3A-2AF1-4E4F-9E06-C24B9E366C59}"/>
                  </a:ext>
                </a:extLst>
              </p:cNvPr>
              <p:cNvSpPr txBox="1"/>
              <p:nvPr/>
            </p:nvSpPr>
            <p:spPr>
              <a:xfrm>
                <a:off x="1331542" y="980766"/>
                <a:ext cx="1389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5,980</a:t>
                </a:r>
                <a:r>
                  <a:rPr lang="ko-KR" altLang="en-US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명</a:t>
                </a:r>
                <a:r>
                  <a:rPr lang="en-US" altLang="ko-K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</a:t>
                </a:r>
                <a:r>
                  <a:rPr lang="en-US" altLang="ko-K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↑</a:t>
                </a:r>
                <a:endParaRPr lang="ko-KR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235" name="그룹 234">
              <a:extLst>
                <a:ext uri="{FF2B5EF4-FFF2-40B4-BE49-F238E27FC236}">
                  <a16:creationId xmlns="" xmlns:a16="http://schemas.microsoft.com/office/drawing/2014/main" id="{011CA511-735F-4E28-9D5B-F011DB425129}"/>
                </a:ext>
              </a:extLst>
            </p:cNvPr>
            <p:cNvGrpSpPr/>
            <p:nvPr/>
          </p:nvGrpSpPr>
          <p:grpSpPr>
            <a:xfrm>
              <a:off x="6694717" y="2473601"/>
              <a:ext cx="1611086" cy="1007382"/>
              <a:chOff x="1194316" y="797374"/>
              <a:chExt cx="1611086" cy="1007382"/>
            </a:xfrm>
          </p:grpSpPr>
          <p:sp>
            <p:nvSpPr>
              <p:cNvPr id="236" name="순서도: 연결자 235">
                <a:extLst>
                  <a:ext uri="{FF2B5EF4-FFF2-40B4-BE49-F238E27FC236}">
                    <a16:creationId xmlns="" xmlns:a16="http://schemas.microsoft.com/office/drawing/2014/main" id="{384075BF-6F93-4E4C-A66B-C4BDEBEDD7A2}"/>
                  </a:ext>
                </a:extLst>
              </p:cNvPr>
              <p:cNvSpPr/>
              <p:nvPr/>
            </p:nvSpPr>
            <p:spPr>
              <a:xfrm>
                <a:off x="1194316" y="797374"/>
                <a:ext cx="1457002" cy="1007382"/>
              </a:xfrm>
              <a:prstGeom prst="flowChartConnector">
                <a:avLst/>
              </a:prstGeom>
              <a:solidFill>
                <a:srgbClr val="BDD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="" xmlns:a16="http://schemas.microsoft.com/office/drawing/2014/main" id="{8EB6A323-FA7A-4AD1-A8EC-8A911F18DFC8}"/>
                  </a:ext>
                </a:extLst>
              </p:cNvPr>
              <p:cNvSpPr txBox="1"/>
              <p:nvPr/>
            </p:nvSpPr>
            <p:spPr>
              <a:xfrm>
                <a:off x="1194316" y="1108674"/>
                <a:ext cx="1611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39,410</a:t>
                </a:r>
                <a:r>
                  <a:rPr lang="ko-KR" altLang="en-US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명</a:t>
                </a:r>
                <a:r>
                  <a:rPr lang="en-US" altLang="ko-K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</a:t>
                </a:r>
                <a:r>
                  <a:rPr lang="en-US" altLang="ko-KR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↑</a:t>
                </a:r>
                <a:endParaRPr lang="ko-KR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56B1630C-A663-4208-AC1F-8DF10BCCD320}"/>
                </a:ext>
              </a:extLst>
            </p:cNvPr>
            <p:cNvSpPr txBox="1"/>
            <p:nvPr/>
          </p:nvSpPr>
          <p:spPr>
            <a:xfrm>
              <a:off x="5369453" y="5566254"/>
              <a:ext cx="2913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&lt;</a:t>
              </a:r>
              <a:r>
                <a:rPr lang="ko-KR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단위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명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2017~2018.11.26</a:t>
              </a:r>
              <a:r>
                <a:rPr lang="ko-KR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기준</a:t>
              </a:r>
              <a:r>
                <a:rPr lang="en-US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&gt;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="" xmlns:a16="http://schemas.microsoft.com/office/drawing/2014/main" id="{203156C8-4C48-4A2A-B394-45753867B3FB}"/>
              </a:ext>
            </a:extLst>
          </p:cNvPr>
          <p:cNvGrpSpPr/>
          <p:nvPr/>
        </p:nvGrpSpPr>
        <p:grpSpPr>
          <a:xfrm>
            <a:off x="6686648" y="6425183"/>
            <a:ext cx="2459421" cy="432817"/>
            <a:chOff x="0" y="6425183"/>
            <a:chExt cx="2459421" cy="432817"/>
          </a:xfrm>
        </p:grpSpPr>
        <p:sp>
          <p:nvSpPr>
            <p:cNvPr id="256" name="직사각형 255">
              <a:extLst>
                <a:ext uri="{FF2B5EF4-FFF2-40B4-BE49-F238E27FC236}">
                  <a16:creationId xmlns="" xmlns:a16="http://schemas.microsoft.com/office/drawing/2014/main" id="{E579B1B9-9DEA-4E5E-A39F-77F9345CF2F8}"/>
                </a:ext>
              </a:extLst>
            </p:cNvPr>
            <p:cNvSpPr/>
            <p:nvPr/>
          </p:nvSpPr>
          <p:spPr>
            <a:xfrm>
              <a:off x="0" y="6425183"/>
              <a:ext cx="2459421" cy="432817"/>
            </a:xfrm>
            <a:prstGeom prst="rect">
              <a:avLst/>
            </a:prstGeom>
            <a:solidFill>
              <a:srgbClr val="2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9FC3B54B-EC07-425F-9D4F-65917E88E530}"/>
                </a:ext>
              </a:extLst>
            </p:cNvPr>
            <p:cNvSpPr txBox="1"/>
            <p:nvPr/>
          </p:nvSpPr>
          <p:spPr>
            <a:xfrm>
              <a:off x="725215" y="6488388"/>
              <a:ext cx="1240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추진성과</a:t>
              </a:r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="" xmlns:a16="http://schemas.microsoft.com/office/drawing/2014/main" id="{40755671-D29C-4E28-8901-A65F6F2552EE}"/>
              </a:ext>
            </a:extLst>
          </p:cNvPr>
          <p:cNvGrpSpPr/>
          <p:nvPr/>
        </p:nvGrpSpPr>
        <p:grpSpPr>
          <a:xfrm>
            <a:off x="2230262" y="6581001"/>
            <a:ext cx="2228193" cy="290503"/>
            <a:chOff x="4687614" y="6581001"/>
            <a:chExt cx="2228193" cy="290503"/>
          </a:xfrm>
        </p:grpSpPr>
        <p:sp>
          <p:nvSpPr>
            <p:cNvPr id="259" name="직사각형 258">
              <a:extLst>
                <a:ext uri="{FF2B5EF4-FFF2-40B4-BE49-F238E27FC236}">
                  <a16:creationId xmlns="" xmlns:a16="http://schemas.microsoft.com/office/drawing/2014/main" id="{4C869261-CF8E-41A4-825A-7A0EBC5C2DD2}"/>
                </a:ext>
              </a:extLst>
            </p:cNvPr>
            <p:cNvSpPr/>
            <p:nvPr/>
          </p:nvSpPr>
          <p:spPr>
            <a:xfrm>
              <a:off x="4687614" y="6581001"/>
              <a:ext cx="2228193" cy="276999"/>
            </a:xfrm>
            <a:prstGeom prst="rect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="" xmlns:a16="http://schemas.microsoft.com/office/drawing/2014/main" id="{07FB1069-786F-46AB-881D-3A4133374F7E}"/>
                </a:ext>
              </a:extLst>
            </p:cNvPr>
            <p:cNvSpPr txBox="1"/>
            <p:nvPr/>
          </p:nvSpPr>
          <p:spPr>
            <a:xfrm>
              <a:off x="5475885" y="6594505"/>
              <a:ext cx="1240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추진계획</a:t>
              </a:r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="" xmlns:a16="http://schemas.microsoft.com/office/drawing/2014/main" id="{01D33CC7-3618-4573-BB6C-2FC11EE41340}"/>
              </a:ext>
            </a:extLst>
          </p:cNvPr>
          <p:cNvGrpSpPr/>
          <p:nvPr/>
        </p:nvGrpSpPr>
        <p:grpSpPr>
          <a:xfrm>
            <a:off x="2069" y="6581001"/>
            <a:ext cx="2228193" cy="276999"/>
            <a:chOff x="2459421" y="6581001"/>
            <a:chExt cx="2228193" cy="276999"/>
          </a:xfrm>
        </p:grpSpPr>
        <p:sp>
          <p:nvSpPr>
            <p:cNvPr id="262" name="직사각형 261">
              <a:extLst>
                <a:ext uri="{FF2B5EF4-FFF2-40B4-BE49-F238E27FC236}">
                  <a16:creationId xmlns="" xmlns:a16="http://schemas.microsoft.com/office/drawing/2014/main" id="{BDDBCBC8-6F9C-4368-8332-BBEACBEDDB52}"/>
                </a:ext>
              </a:extLst>
            </p:cNvPr>
            <p:cNvSpPr/>
            <p:nvPr/>
          </p:nvSpPr>
          <p:spPr>
            <a:xfrm>
              <a:off x="2459421" y="6581001"/>
              <a:ext cx="2228193" cy="276999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="" xmlns:a16="http://schemas.microsoft.com/office/drawing/2014/main" id="{12CDA6C2-6583-4517-9196-6891BEC974ED}"/>
                </a:ext>
              </a:extLst>
            </p:cNvPr>
            <p:cNvSpPr txBox="1"/>
            <p:nvPr/>
          </p:nvSpPr>
          <p:spPr>
            <a:xfrm>
              <a:off x="3247696" y="6581001"/>
              <a:ext cx="1240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추진배경</a:t>
              </a:r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="" xmlns:a16="http://schemas.microsoft.com/office/drawing/2014/main" id="{84B26A70-ADFF-4D9C-B542-8764285BACB3}"/>
              </a:ext>
            </a:extLst>
          </p:cNvPr>
          <p:cNvGrpSpPr/>
          <p:nvPr/>
        </p:nvGrpSpPr>
        <p:grpSpPr>
          <a:xfrm>
            <a:off x="4458455" y="6571243"/>
            <a:ext cx="2228193" cy="286757"/>
            <a:chOff x="6915807" y="6571243"/>
            <a:chExt cx="2228193" cy="286757"/>
          </a:xfrm>
        </p:grpSpPr>
        <p:sp>
          <p:nvSpPr>
            <p:cNvPr id="265" name="직사각형 264">
              <a:extLst>
                <a:ext uri="{FF2B5EF4-FFF2-40B4-BE49-F238E27FC236}">
                  <a16:creationId xmlns="" xmlns:a16="http://schemas.microsoft.com/office/drawing/2014/main" id="{8AB1E224-5C02-4541-83B8-A6C2B3369178}"/>
                </a:ext>
              </a:extLst>
            </p:cNvPr>
            <p:cNvSpPr/>
            <p:nvPr/>
          </p:nvSpPr>
          <p:spPr>
            <a:xfrm>
              <a:off x="6915807" y="6581001"/>
              <a:ext cx="2228193" cy="276999"/>
            </a:xfrm>
            <a:prstGeom prst="rect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="" xmlns:a16="http://schemas.microsoft.com/office/drawing/2014/main" id="{B04D09A9-2B22-478F-AE94-A4C4A68F3872}"/>
                </a:ext>
              </a:extLst>
            </p:cNvPr>
            <p:cNvSpPr txBox="1"/>
            <p:nvPr/>
          </p:nvSpPr>
          <p:spPr>
            <a:xfrm>
              <a:off x="7693568" y="6571243"/>
              <a:ext cx="1240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추진내용</a:t>
              </a:r>
            </a:p>
          </p:txBody>
        </p:sp>
      </p:grpSp>
      <p:sp>
        <p:nvSpPr>
          <p:cNvPr id="239" name="직사각형 238">
            <a:extLst>
              <a:ext uri="{FF2B5EF4-FFF2-40B4-BE49-F238E27FC236}">
                <a16:creationId xmlns="" xmlns:a16="http://schemas.microsoft.com/office/drawing/2014/main" id="{2AB55F28-2564-4789-90D1-EF8E77C50BB7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암검진 수검자 증가 </a:t>
            </a:r>
            <a:endParaRPr lang="ko-KR" altLang="en-US" sz="4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="" xmlns:a16="http://schemas.microsoft.com/office/drawing/2014/main" id="{9B7B0BB5-DC4E-420F-86A3-26811A675C3F}"/>
              </a:ext>
            </a:extLst>
          </p:cNvPr>
          <p:cNvSpPr/>
          <p:nvPr/>
        </p:nvSpPr>
        <p:spPr>
          <a:xfrm>
            <a:off x="3154945" y="1367026"/>
            <a:ext cx="4668057" cy="731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2017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년 </a:t>
            </a:r>
            <a:r>
              <a:rPr lang="ko-KR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대비 </a:t>
            </a:r>
            <a:r>
              <a:rPr lang="ko-KR" altLang="en-US" sz="2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수검률 </a:t>
            </a:r>
            <a:r>
              <a:rPr lang="en-US" altLang="ko-KR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3.29%p </a:t>
            </a: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증가</a:t>
            </a:r>
          </a:p>
        </p:txBody>
      </p:sp>
      <p:sp>
        <p:nvSpPr>
          <p:cNvPr id="241" name="화살표: 오른쪽 240">
            <a:extLst>
              <a:ext uri="{FF2B5EF4-FFF2-40B4-BE49-F238E27FC236}">
                <a16:creationId xmlns="" xmlns:a16="http://schemas.microsoft.com/office/drawing/2014/main" id="{9F54E30B-F9E3-468C-A9A7-226446D163B6}"/>
              </a:ext>
            </a:extLst>
          </p:cNvPr>
          <p:cNvSpPr/>
          <p:nvPr/>
        </p:nvSpPr>
        <p:spPr>
          <a:xfrm>
            <a:off x="2634343" y="1430001"/>
            <a:ext cx="485854" cy="618688"/>
          </a:xfrm>
          <a:prstGeom prst="rightArrow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2" name="슬라이드 번호 개체 틀 145">
            <a:extLst>
              <a:ext uri="{FF2B5EF4-FFF2-40B4-BE49-F238E27FC236}">
                <a16:creationId xmlns="" xmlns:a16="http://schemas.microsoft.com/office/drawing/2014/main" id="{E682E344-ADE5-4803-A0D7-8D5ECA2E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14437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61C9C449-016E-4B05-B73A-0CB3B8F49AD5}"/>
              </a:ext>
            </a:extLst>
          </p:cNvPr>
          <p:cNvSpPr txBox="1"/>
          <p:nvPr/>
        </p:nvSpPr>
        <p:spPr>
          <a:xfrm>
            <a:off x="641670" y="3291545"/>
            <a:ext cx="139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1,167,585</a:t>
            </a:r>
            <a:r>
              <a:rPr lang="ko-KR" alt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명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61C9C449-016E-4B05-B73A-0CB3B8F49AD5}"/>
              </a:ext>
            </a:extLst>
          </p:cNvPr>
          <p:cNvSpPr txBox="1"/>
          <p:nvPr/>
        </p:nvSpPr>
        <p:spPr>
          <a:xfrm>
            <a:off x="1469002" y="2758127"/>
            <a:ext cx="139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1,252,454</a:t>
            </a:r>
            <a:r>
              <a:rPr lang="ko-KR" alt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명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61C9C449-016E-4B05-B73A-0CB3B8F49AD5}"/>
              </a:ext>
            </a:extLst>
          </p:cNvPr>
          <p:cNvSpPr txBox="1"/>
          <p:nvPr/>
        </p:nvSpPr>
        <p:spPr>
          <a:xfrm>
            <a:off x="1047750" y="5031766"/>
            <a:ext cx="71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2017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="" xmlns:a16="http://schemas.microsoft.com/office/drawing/2014/main" id="{61C9C449-016E-4B05-B73A-0CB3B8F49AD5}"/>
              </a:ext>
            </a:extLst>
          </p:cNvPr>
          <p:cNvSpPr txBox="1"/>
          <p:nvPr/>
        </p:nvSpPr>
        <p:spPr>
          <a:xfrm>
            <a:off x="1809766" y="5031762"/>
            <a:ext cx="71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2018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0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>
            <a:extLst>
              <a:ext uri="{FF2B5EF4-FFF2-40B4-BE49-F238E27FC236}">
                <a16:creationId xmlns="" xmlns:a16="http://schemas.microsoft.com/office/drawing/2014/main" id="{E972374F-543D-4F20-BD8F-06BC4360478B}"/>
              </a:ext>
            </a:extLst>
          </p:cNvPr>
          <p:cNvGrpSpPr/>
          <p:nvPr/>
        </p:nvGrpSpPr>
        <p:grpSpPr>
          <a:xfrm>
            <a:off x="1582743" y="2100"/>
            <a:ext cx="5975282" cy="1006397"/>
            <a:chOff x="8212247" y="4643694"/>
            <a:chExt cx="4256330" cy="6271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0" name="이등변 삼각형 89">
              <a:extLst>
                <a:ext uri="{FF2B5EF4-FFF2-40B4-BE49-F238E27FC236}">
                  <a16:creationId xmlns="" xmlns:a16="http://schemas.microsoft.com/office/drawing/2014/main" id="{66D8AA1D-2F56-44E7-9E20-D522C3450085}"/>
                </a:ext>
              </a:extLst>
            </p:cNvPr>
            <p:cNvSpPr/>
            <p:nvPr/>
          </p:nvSpPr>
          <p:spPr>
            <a:xfrm rot="10800000">
              <a:off x="8212247" y="4644553"/>
              <a:ext cx="577850" cy="626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1" name="이등변 삼각형 90">
              <a:extLst>
                <a:ext uri="{FF2B5EF4-FFF2-40B4-BE49-F238E27FC236}">
                  <a16:creationId xmlns="" xmlns:a16="http://schemas.microsoft.com/office/drawing/2014/main" id="{1FA19705-4F7F-470A-B100-016FC04ACFD5}"/>
                </a:ext>
              </a:extLst>
            </p:cNvPr>
            <p:cNvSpPr/>
            <p:nvPr/>
          </p:nvSpPr>
          <p:spPr>
            <a:xfrm rot="10800000">
              <a:off x="11890727" y="4643694"/>
              <a:ext cx="577850" cy="626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="" xmlns:a16="http://schemas.microsoft.com/office/drawing/2014/main" id="{50FF60E2-F5A7-4C5A-8D91-0DB436138C55}"/>
                </a:ext>
              </a:extLst>
            </p:cNvPr>
            <p:cNvSpPr/>
            <p:nvPr/>
          </p:nvSpPr>
          <p:spPr>
            <a:xfrm>
              <a:off x="8501172" y="4644270"/>
              <a:ext cx="3670300" cy="616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발표순서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61AA57DA-913A-4087-8907-04CFAE791C63}"/>
              </a:ext>
            </a:extLst>
          </p:cNvPr>
          <p:cNvGrpSpPr/>
          <p:nvPr/>
        </p:nvGrpSpPr>
        <p:grpSpPr>
          <a:xfrm>
            <a:off x="1866816" y="1421685"/>
            <a:ext cx="5397242" cy="4948719"/>
            <a:chOff x="5002648" y="1380167"/>
            <a:chExt cx="5397242" cy="4948719"/>
          </a:xfrm>
        </p:grpSpPr>
        <p:cxnSp>
          <p:nvCxnSpPr>
            <p:cNvPr id="94" name="직선 연결선 93">
              <a:extLst>
                <a:ext uri="{FF2B5EF4-FFF2-40B4-BE49-F238E27FC236}">
                  <a16:creationId xmlns="" xmlns:a16="http://schemas.microsoft.com/office/drawing/2014/main" id="{9DDC806A-7495-43F0-BC4F-BD5267700962}"/>
                </a:ext>
              </a:extLst>
            </p:cNvPr>
            <p:cNvCxnSpPr>
              <a:cxnSpLocks/>
            </p:cNvCxnSpPr>
            <p:nvPr/>
          </p:nvCxnSpPr>
          <p:spPr>
            <a:xfrm>
              <a:off x="7706216" y="1622173"/>
              <a:ext cx="0" cy="4299237"/>
            </a:xfrm>
            <a:prstGeom prst="line">
              <a:avLst/>
            </a:prstGeom>
            <a:ln w="381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그룹 59">
              <a:extLst>
                <a:ext uri="{FF2B5EF4-FFF2-40B4-BE49-F238E27FC236}">
                  <a16:creationId xmlns="" xmlns:a16="http://schemas.microsoft.com/office/drawing/2014/main" id="{36BF91AF-81B3-4A48-8A05-0851BC88507E}"/>
                </a:ext>
              </a:extLst>
            </p:cNvPr>
            <p:cNvGrpSpPr/>
            <p:nvPr/>
          </p:nvGrpSpPr>
          <p:grpSpPr>
            <a:xfrm>
              <a:off x="5002648" y="4203829"/>
              <a:ext cx="2600148" cy="650863"/>
              <a:chOff x="5002648" y="1562305"/>
              <a:chExt cx="2600148" cy="650863"/>
            </a:xfrm>
          </p:grpSpPr>
          <p:sp>
            <p:nvSpPr>
              <p:cNvPr id="61" name="다이아몬드 60">
                <a:extLst>
                  <a:ext uri="{FF2B5EF4-FFF2-40B4-BE49-F238E27FC236}">
                    <a16:creationId xmlns="" xmlns:a16="http://schemas.microsoft.com/office/drawing/2014/main" id="{1470EC32-FF5B-4BCC-9837-8BA784E6DEB5}"/>
                  </a:ext>
                </a:extLst>
              </p:cNvPr>
              <p:cNvSpPr/>
              <p:nvPr/>
            </p:nvSpPr>
            <p:spPr>
              <a:xfrm>
                <a:off x="5002648" y="1562306"/>
                <a:ext cx="650862" cy="650862"/>
              </a:xfrm>
              <a:prstGeom prst="diamond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AA2CAE59-5E88-47E9-94F6-7B9BFC3D2FFF}"/>
                  </a:ext>
                </a:extLst>
              </p:cNvPr>
              <p:cNvSpPr/>
              <p:nvPr/>
            </p:nvSpPr>
            <p:spPr>
              <a:xfrm>
                <a:off x="5329645" y="1562305"/>
                <a:ext cx="2273151" cy="650862"/>
              </a:xfrm>
              <a:prstGeom prst="rect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추진내용</a:t>
                </a:r>
                <a:endPara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="" xmlns:a16="http://schemas.microsoft.com/office/drawing/2014/main" id="{7D526CD2-2F40-47E5-B629-405D49E47FB6}"/>
                </a:ext>
              </a:extLst>
            </p:cNvPr>
            <p:cNvGrpSpPr/>
            <p:nvPr/>
          </p:nvGrpSpPr>
          <p:grpSpPr>
            <a:xfrm>
              <a:off x="7806524" y="5517490"/>
              <a:ext cx="2593366" cy="650863"/>
              <a:chOff x="5329645" y="1562305"/>
              <a:chExt cx="2593366" cy="650863"/>
            </a:xfrm>
          </p:grpSpPr>
          <p:sp>
            <p:nvSpPr>
              <p:cNvPr id="67" name="다이아몬드 66">
                <a:extLst>
                  <a:ext uri="{FF2B5EF4-FFF2-40B4-BE49-F238E27FC236}">
                    <a16:creationId xmlns="" xmlns:a16="http://schemas.microsoft.com/office/drawing/2014/main" id="{08357FA9-4AD0-4D51-A94C-73EBDF6F4EC6}"/>
                  </a:ext>
                </a:extLst>
              </p:cNvPr>
              <p:cNvSpPr/>
              <p:nvPr/>
            </p:nvSpPr>
            <p:spPr>
              <a:xfrm>
                <a:off x="7272149" y="1562306"/>
                <a:ext cx="650862" cy="650862"/>
              </a:xfrm>
              <a:prstGeom prst="diamond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="" xmlns:a16="http://schemas.microsoft.com/office/drawing/2014/main" id="{1E11A935-A96C-4A94-8B87-C3A1AD45C034}"/>
                  </a:ext>
                </a:extLst>
              </p:cNvPr>
              <p:cNvSpPr/>
              <p:nvPr/>
            </p:nvSpPr>
            <p:spPr>
              <a:xfrm>
                <a:off x="5329645" y="1562305"/>
                <a:ext cx="2273151" cy="650862"/>
              </a:xfrm>
              <a:prstGeom prst="rect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추진성과</a:t>
                </a:r>
              </a:p>
            </p:txBody>
          </p:sp>
        </p:grpSp>
        <p:grpSp>
          <p:nvGrpSpPr>
            <p:cNvPr id="63" name="그룹 62">
              <a:extLst>
                <a:ext uri="{FF2B5EF4-FFF2-40B4-BE49-F238E27FC236}">
                  <a16:creationId xmlns="" xmlns:a16="http://schemas.microsoft.com/office/drawing/2014/main" id="{5356A730-BADD-4875-8C0C-74890FD22BB0}"/>
                </a:ext>
              </a:extLst>
            </p:cNvPr>
            <p:cNvGrpSpPr/>
            <p:nvPr/>
          </p:nvGrpSpPr>
          <p:grpSpPr>
            <a:xfrm>
              <a:off x="7806524" y="2878232"/>
              <a:ext cx="2593366" cy="650863"/>
              <a:chOff x="5329645" y="1562305"/>
              <a:chExt cx="2593366" cy="650863"/>
            </a:xfrm>
          </p:grpSpPr>
          <p:sp>
            <p:nvSpPr>
              <p:cNvPr id="64" name="다이아몬드 63">
                <a:extLst>
                  <a:ext uri="{FF2B5EF4-FFF2-40B4-BE49-F238E27FC236}">
                    <a16:creationId xmlns="" xmlns:a16="http://schemas.microsoft.com/office/drawing/2014/main" id="{6FD0E9D1-0712-4785-90F1-77730B57A7FD}"/>
                  </a:ext>
                </a:extLst>
              </p:cNvPr>
              <p:cNvSpPr/>
              <p:nvPr/>
            </p:nvSpPr>
            <p:spPr>
              <a:xfrm>
                <a:off x="7272149" y="1562306"/>
                <a:ext cx="650862" cy="650862"/>
              </a:xfrm>
              <a:prstGeom prst="diamond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="" xmlns:a16="http://schemas.microsoft.com/office/drawing/2014/main" id="{83A0B4A1-ABA2-42B3-9A94-7E333D18E48F}"/>
                  </a:ext>
                </a:extLst>
              </p:cNvPr>
              <p:cNvSpPr/>
              <p:nvPr/>
            </p:nvSpPr>
            <p:spPr>
              <a:xfrm>
                <a:off x="5329645" y="1562305"/>
                <a:ext cx="2273151" cy="650862"/>
              </a:xfrm>
              <a:prstGeom prst="rect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추진계획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="" xmlns:a16="http://schemas.microsoft.com/office/drawing/2014/main" id="{8B7DAD8C-001F-4FBA-90CE-351EC5F6F298}"/>
                </a:ext>
              </a:extLst>
            </p:cNvPr>
            <p:cNvGrpSpPr/>
            <p:nvPr/>
          </p:nvGrpSpPr>
          <p:grpSpPr>
            <a:xfrm>
              <a:off x="5002648" y="1562305"/>
              <a:ext cx="2600148" cy="650863"/>
              <a:chOff x="5002648" y="1562305"/>
              <a:chExt cx="2600148" cy="650863"/>
            </a:xfrm>
          </p:grpSpPr>
          <p:sp>
            <p:nvSpPr>
              <p:cNvPr id="58" name="다이아몬드 57">
                <a:extLst>
                  <a:ext uri="{FF2B5EF4-FFF2-40B4-BE49-F238E27FC236}">
                    <a16:creationId xmlns="" xmlns:a16="http://schemas.microsoft.com/office/drawing/2014/main" id="{CFF54CE9-40D7-47F5-9714-0E63D2F428F5}"/>
                  </a:ext>
                </a:extLst>
              </p:cNvPr>
              <p:cNvSpPr/>
              <p:nvPr/>
            </p:nvSpPr>
            <p:spPr>
              <a:xfrm>
                <a:off x="5002648" y="1562306"/>
                <a:ext cx="650862" cy="650862"/>
              </a:xfrm>
              <a:prstGeom prst="diamond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="" xmlns:a16="http://schemas.microsoft.com/office/drawing/2014/main" id="{05313E7E-0E5A-459D-B99C-819AD9C4EF1A}"/>
                  </a:ext>
                </a:extLst>
              </p:cNvPr>
              <p:cNvSpPr/>
              <p:nvPr/>
            </p:nvSpPr>
            <p:spPr>
              <a:xfrm>
                <a:off x="5329645" y="1562305"/>
                <a:ext cx="2273151" cy="650862"/>
              </a:xfrm>
              <a:prstGeom prst="rect">
                <a:avLst/>
              </a:prstGeom>
              <a:solidFill>
                <a:srgbClr val="FFC9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추진배경</a:t>
                </a:r>
              </a:p>
            </p:txBody>
          </p:sp>
        </p:grpSp>
        <p:sp>
          <p:nvSpPr>
            <p:cNvPr id="2" name="다이아몬드 1">
              <a:extLst>
                <a:ext uri="{FF2B5EF4-FFF2-40B4-BE49-F238E27FC236}">
                  <a16:creationId xmlns="" xmlns:a16="http://schemas.microsoft.com/office/drawing/2014/main" id="{AB078AB9-8119-4B2E-9618-B9154A65E8D5}"/>
                </a:ext>
              </a:extLst>
            </p:cNvPr>
            <p:cNvSpPr/>
            <p:nvPr/>
          </p:nvSpPr>
          <p:spPr>
            <a:xfrm>
              <a:off x="7220252" y="1380167"/>
              <a:ext cx="971928" cy="971928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</a:t>
              </a:r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8" name="다이아몬드 47">
              <a:extLst>
                <a:ext uri="{FF2B5EF4-FFF2-40B4-BE49-F238E27FC236}">
                  <a16:creationId xmlns="" xmlns:a16="http://schemas.microsoft.com/office/drawing/2014/main" id="{183B2479-A86A-4CAF-8EC1-B89A7A5125DA}"/>
                </a:ext>
              </a:extLst>
            </p:cNvPr>
            <p:cNvSpPr/>
            <p:nvPr/>
          </p:nvSpPr>
          <p:spPr>
            <a:xfrm>
              <a:off x="7220252" y="2705764"/>
              <a:ext cx="971928" cy="971928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2</a:t>
              </a:r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9" name="다이아몬드 48">
              <a:extLst>
                <a:ext uri="{FF2B5EF4-FFF2-40B4-BE49-F238E27FC236}">
                  <a16:creationId xmlns="" xmlns:a16="http://schemas.microsoft.com/office/drawing/2014/main" id="{FF633EBC-1A82-417A-8747-0C1F9CB2257F}"/>
                </a:ext>
              </a:extLst>
            </p:cNvPr>
            <p:cNvSpPr/>
            <p:nvPr/>
          </p:nvSpPr>
          <p:spPr>
            <a:xfrm>
              <a:off x="7220252" y="4031361"/>
              <a:ext cx="971928" cy="971928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3</a:t>
              </a:r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3" name="다이아몬드 52">
              <a:extLst>
                <a:ext uri="{FF2B5EF4-FFF2-40B4-BE49-F238E27FC236}">
                  <a16:creationId xmlns="" xmlns:a16="http://schemas.microsoft.com/office/drawing/2014/main" id="{FA683109-B7C8-451B-B60D-88DB92C7C63F}"/>
                </a:ext>
              </a:extLst>
            </p:cNvPr>
            <p:cNvSpPr/>
            <p:nvPr/>
          </p:nvSpPr>
          <p:spPr>
            <a:xfrm>
              <a:off x="7220252" y="5356958"/>
              <a:ext cx="971928" cy="971928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4</a:t>
              </a:r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25" name="슬라이드 번호 개체 틀 145">
            <a:extLst>
              <a:ext uri="{FF2B5EF4-FFF2-40B4-BE49-F238E27FC236}">
                <a16:creationId xmlns="" xmlns:a16="http://schemas.microsoft.com/office/drawing/2014/main" id="{D6BEA876-B663-4825-A6BC-EF28BFFB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그룹 254">
            <a:extLst>
              <a:ext uri="{FF2B5EF4-FFF2-40B4-BE49-F238E27FC236}">
                <a16:creationId xmlns="" xmlns:a16="http://schemas.microsoft.com/office/drawing/2014/main" id="{203156C8-4C48-4A2A-B394-45753867B3FB}"/>
              </a:ext>
            </a:extLst>
          </p:cNvPr>
          <p:cNvGrpSpPr/>
          <p:nvPr/>
        </p:nvGrpSpPr>
        <p:grpSpPr>
          <a:xfrm>
            <a:off x="6686648" y="6425183"/>
            <a:ext cx="2459421" cy="432817"/>
            <a:chOff x="0" y="6425183"/>
            <a:chExt cx="2459421" cy="432817"/>
          </a:xfrm>
        </p:grpSpPr>
        <p:sp>
          <p:nvSpPr>
            <p:cNvPr id="256" name="직사각형 255">
              <a:extLst>
                <a:ext uri="{FF2B5EF4-FFF2-40B4-BE49-F238E27FC236}">
                  <a16:creationId xmlns="" xmlns:a16="http://schemas.microsoft.com/office/drawing/2014/main" id="{E579B1B9-9DEA-4E5E-A39F-77F9345CF2F8}"/>
                </a:ext>
              </a:extLst>
            </p:cNvPr>
            <p:cNvSpPr/>
            <p:nvPr/>
          </p:nvSpPr>
          <p:spPr>
            <a:xfrm>
              <a:off x="0" y="6425183"/>
              <a:ext cx="2459421" cy="432817"/>
            </a:xfrm>
            <a:prstGeom prst="rect">
              <a:avLst/>
            </a:prstGeom>
            <a:solidFill>
              <a:srgbClr val="2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9FC3B54B-EC07-425F-9D4F-65917E88E530}"/>
                </a:ext>
              </a:extLst>
            </p:cNvPr>
            <p:cNvSpPr txBox="1"/>
            <p:nvPr/>
          </p:nvSpPr>
          <p:spPr>
            <a:xfrm>
              <a:off x="725215" y="6488388"/>
              <a:ext cx="1240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추진성과</a:t>
              </a:r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="" xmlns:a16="http://schemas.microsoft.com/office/drawing/2014/main" id="{40755671-D29C-4E28-8901-A65F6F2552EE}"/>
              </a:ext>
            </a:extLst>
          </p:cNvPr>
          <p:cNvGrpSpPr/>
          <p:nvPr/>
        </p:nvGrpSpPr>
        <p:grpSpPr>
          <a:xfrm>
            <a:off x="2230262" y="6581001"/>
            <a:ext cx="2228193" cy="290503"/>
            <a:chOff x="4687614" y="6581001"/>
            <a:chExt cx="2228193" cy="290503"/>
          </a:xfrm>
        </p:grpSpPr>
        <p:sp>
          <p:nvSpPr>
            <p:cNvPr id="259" name="직사각형 258">
              <a:extLst>
                <a:ext uri="{FF2B5EF4-FFF2-40B4-BE49-F238E27FC236}">
                  <a16:creationId xmlns="" xmlns:a16="http://schemas.microsoft.com/office/drawing/2014/main" id="{4C869261-CF8E-41A4-825A-7A0EBC5C2DD2}"/>
                </a:ext>
              </a:extLst>
            </p:cNvPr>
            <p:cNvSpPr/>
            <p:nvPr/>
          </p:nvSpPr>
          <p:spPr>
            <a:xfrm>
              <a:off x="4687614" y="6581001"/>
              <a:ext cx="2228193" cy="276999"/>
            </a:xfrm>
            <a:prstGeom prst="rect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="" xmlns:a16="http://schemas.microsoft.com/office/drawing/2014/main" id="{07FB1069-786F-46AB-881D-3A4133374F7E}"/>
                </a:ext>
              </a:extLst>
            </p:cNvPr>
            <p:cNvSpPr txBox="1"/>
            <p:nvPr/>
          </p:nvSpPr>
          <p:spPr>
            <a:xfrm>
              <a:off x="5475885" y="6594505"/>
              <a:ext cx="1240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추진계획</a:t>
              </a:r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="" xmlns:a16="http://schemas.microsoft.com/office/drawing/2014/main" id="{01D33CC7-3618-4573-BB6C-2FC11EE41340}"/>
              </a:ext>
            </a:extLst>
          </p:cNvPr>
          <p:cNvGrpSpPr/>
          <p:nvPr/>
        </p:nvGrpSpPr>
        <p:grpSpPr>
          <a:xfrm>
            <a:off x="2069" y="6581001"/>
            <a:ext cx="2228193" cy="276999"/>
            <a:chOff x="2459421" y="6581001"/>
            <a:chExt cx="2228193" cy="276999"/>
          </a:xfrm>
        </p:grpSpPr>
        <p:sp>
          <p:nvSpPr>
            <p:cNvPr id="262" name="직사각형 261">
              <a:extLst>
                <a:ext uri="{FF2B5EF4-FFF2-40B4-BE49-F238E27FC236}">
                  <a16:creationId xmlns="" xmlns:a16="http://schemas.microsoft.com/office/drawing/2014/main" id="{BDDBCBC8-6F9C-4368-8332-BBEACBEDDB52}"/>
                </a:ext>
              </a:extLst>
            </p:cNvPr>
            <p:cNvSpPr/>
            <p:nvPr/>
          </p:nvSpPr>
          <p:spPr>
            <a:xfrm>
              <a:off x="2459421" y="6581001"/>
              <a:ext cx="2228193" cy="276999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="" xmlns:a16="http://schemas.microsoft.com/office/drawing/2014/main" id="{12CDA6C2-6583-4517-9196-6891BEC974ED}"/>
                </a:ext>
              </a:extLst>
            </p:cNvPr>
            <p:cNvSpPr txBox="1"/>
            <p:nvPr/>
          </p:nvSpPr>
          <p:spPr>
            <a:xfrm>
              <a:off x="3247696" y="6581001"/>
              <a:ext cx="1240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추진배경</a:t>
              </a:r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="" xmlns:a16="http://schemas.microsoft.com/office/drawing/2014/main" id="{84B26A70-ADFF-4D9C-B542-8764285BACB3}"/>
              </a:ext>
            </a:extLst>
          </p:cNvPr>
          <p:cNvGrpSpPr/>
          <p:nvPr/>
        </p:nvGrpSpPr>
        <p:grpSpPr>
          <a:xfrm>
            <a:off x="4458455" y="6571243"/>
            <a:ext cx="2228193" cy="286757"/>
            <a:chOff x="6915807" y="6571243"/>
            <a:chExt cx="2228193" cy="286757"/>
          </a:xfrm>
        </p:grpSpPr>
        <p:sp>
          <p:nvSpPr>
            <p:cNvPr id="265" name="직사각형 264">
              <a:extLst>
                <a:ext uri="{FF2B5EF4-FFF2-40B4-BE49-F238E27FC236}">
                  <a16:creationId xmlns="" xmlns:a16="http://schemas.microsoft.com/office/drawing/2014/main" id="{8AB1E224-5C02-4541-83B8-A6C2B3369178}"/>
                </a:ext>
              </a:extLst>
            </p:cNvPr>
            <p:cNvSpPr/>
            <p:nvPr/>
          </p:nvSpPr>
          <p:spPr>
            <a:xfrm>
              <a:off x="6915807" y="6581001"/>
              <a:ext cx="2228193" cy="276999"/>
            </a:xfrm>
            <a:prstGeom prst="rect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="" xmlns:a16="http://schemas.microsoft.com/office/drawing/2014/main" id="{B04D09A9-2B22-478F-AE94-A4C4A68F3872}"/>
                </a:ext>
              </a:extLst>
            </p:cNvPr>
            <p:cNvSpPr txBox="1"/>
            <p:nvPr/>
          </p:nvSpPr>
          <p:spPr>
            <a:xfrm>
              <a:off x="7693568" y="6571243"/>
              <a:ext cx="1240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추진내용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="" xmlns:a16="http://schemas.microsoft.com/office/drawing/2014/main" id="{3CF5588A-954C-4E1D-A0B3-2061AEA2302E}"/>
              </a:ext>
            </a:extLst>
          </p:cNvPr>
          <p:cNvGrpSpPr/>
          <p:nvPr/>
        </p:nvGrpSpPr>
        <p:grpSpPr>
          <a:xfrm>
            <a:off x="-5366" y="2035059"/>
            <a:ext cx="7318662" cy="1803746"/>
            <a:chOff x="912668" y="1906295"/>
            <a:chExt cx="7121573" cy="1672800"/>
          </a:xfrm>
        </p:grpSpPr>
        <p:sp>
          <p:nvSpPr>
            <p:cNvPr id="38" name="직사각형 37">
              <a:extLst>
                <a:ext uri="{FF2B5EF4-FFF2-40B4-BE49-F238E27FC236}">
                  <a16:creationId xmlns="" xmlns:a16="http://schemas.microsoft.com/office/drawing/2014/main" id="{B1D2307D-FAD8-45DC-8A39-A4BAE4DF2A8A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="" xmlns:a16="http://schemas.microsoft.com/office/drawing/2014/main" id="{1B4C1D74-DBE7-4A9C-B61B-B5E3FE8C1BEE}"/>
                </a:ext>
              </a:extLst>
            </p:cNvPr>
            <p:cNvSpPr/>
            <p:nvPr/>
          </p:nvSpPr>
          <p:spPr>
            <a:xfrm>
              <a:off x="1045237" y="1906295"/>
              <a:ext cx="6989004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경품 예산 공동부담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…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총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1,750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만 원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공단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지자체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·</a:t>
              </a: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암센터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분담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광고송출 예산 절감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…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지자체 전광판 등 광고매체 무상 활용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국가암검진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사업 공동실시로 사업효율성 및 홍보효과 극대화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지역자원 상생협력으로 네트워크 강화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C3B0C040-2E59-40D0-82B3-5E8A2D12D100}"/>
              </a:ext>
            </a:extLst>
          </p:cNvPr>
          <p:cNvGrpSpPr/>
          <p:nvPr/>
        </p:nvGrpSpPr>
        <p:grpSpPr>
          <a:xfrm>
            <a:off x="303053" y="1517523"/>
            <a:ext cx="6394481" cy="454883"/>
            <a:chOff x="912669" y="1449489"/>
            <a:chExt cx="7276953" cy="454883"/>
          </a:xfrm>
        </p:grpSpPr>
        <p:sp>
          <p:nvSpPr>
            <p:cNvPr id="41" name="직사각형 40">
              <a:extLst>
                <a:ext uri="{FF2B5EF4-FFF2-40B4-BE49-F238E27FC236}">
                  <a16:creationId xmlns="" xmlns:a16="http://schemas.microsoft.com/office/drawing/2014/main" id="{27F4943C-1ACA-4375-8344-4B9A85871564}"/>
                </a:ext>
              </a:extLst>
            </p:cNvPr>
            <p:cNvSpPr/>
            <p:nvPr/>
          </p:nvSpPr>
          <p:spPr>
            <a:xfrm>
              <a:off x="912669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="" xmlns:a16="http://schemas.microsoft.com/office/drawing/2014/main" id="{7D26F6E2-F196-4B69-8158-89EDD328FF27}"/>
                </a:ext>
              </a:extLst>
            </p:cNvPr>
            <p:cNvSpPr/>
            <p:nvPr/>
          </p:nvSpPr>
          <p:spPr>
            <a:xfrm>
              <a:off x="1200002" y="1449489"/>
              <a:ext cx="6989620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지역사회 유관기관 </a:t>
              </a:r>
              <a:r>
                <a:rPr lang="ko-KR" altLang="en-US" sz="20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상생협업으로</a:t>
              </a:r>
              <a:r>
                <a: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효율적 홍보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43" name="다이아몬드 42">
            <a:extLst>
              <a:ext uri="{FF2B5EF4-FFF2-40B4-BE49-F238E27FC236}">
                <a16:creationId xmlns="" xmlns:a16="http://schemas.microsoft.com/office/drawing/2014/main" id="{158E6C1E-F345-46CA-AAAB-DFD6FE196606}"/>
              </a:ext>
            </a:extLst>
          </p:cNvPr>
          <p:cNvSpPr/>
          <p:nvPr/>
        </p:nvSpPr>
        <p:spPr>
          <a:xfrm>
            <a:off x="-33264" y="1390241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5DF356C5-DE08-4967-843F-4E93D22DA84E}"/>
              </a:ext>
            </a:extLst>
          </p:cNvPr>
          <p:cNvGrpSpPr/>
          <p:nvPr/>
        </p:nvGrpSpPr>
        <p:grpSpPr>
          <a:xfrm>
            <a:off x="-1756" y="4607300"/>
            <a:ext cx="7164557" cy="1497068"/>
            <a:chOff x="912668" y="4572111"/>
            <a:chExt cx="7064674" cy="1435399"/>
          </a:xfrm>
        </p:grpSpPr>
        <p:sp>
          <p:nvSpPr>
            <p:cNvPr id="45" name="직사각형 44">
              <a:extLst>
                <a:ext uri="{FF2B5EF4-FFF2-40B4-BE49-F238E27FC236}">
                  <a16:creationId xmlns="" xmlns:a16="http://schemas.microsoft.com/office/drawing/2014/main" id="{14C8C262-3197-4915-9B80-BB5560F0ED49}"/>
                </a:ext>
              </a:extLst>
            </p:cNvPr>
            <p:cNvSpPr/>
            <p:nvPr/>
          </p:nvSpPr>
          <p:spPr>
            <a:xfrm>
              <a:off x="912668" y="4572111"/>
              <a:ext cx="6910333" cy="1435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="" xmlns:a16="http://schemas.microsoft.com/office/drawing/2014/main" id="{1E39A958-1323-47FD-997B-7CE92489AE6B}"/>
                </a:ext>
              </a:extLst>
            </p:cNvPr>
            <p:cNvSpPr/>
            <p:nvPr/>
          </p:nvSpPr>
          <p:spPr>
            <a:xfrm>
              <a:off x="1067009" y="4572111"/>
              <a:ext cx="6910333" cy="1435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계층별 홍보인력을 통한 거점 홍보로 홍보효과 향상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대학생 서포터즈를 활용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⇒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인력운영 효율화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홍보효과 극대화</a:t>
              </a: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  -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각종 캠페인 시 자원봉사인력 활용으로 업무절감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  -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홍보효과 높은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SNS(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페이스북 등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를 통한 홍보와 캠페인 실시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1004F096-9E3E-45C0-B351-EAD0C4C1DB60}"/>
              </a:ext>
            </a:extLst>
          </p:cNvPr>
          <p:cNvGrpSpPr/>
          <p:nvPr/>
        </p:nvGrpSpPr>
        <p:grpSpPr>
          <a:xfrm>
            <a:off x="332099" y="4152417"/>
            <a:ext cx="5197845" cy="454883"/>
            <a:chOff x="912669" y="4115305"/>
            <a:chExt cx="7322274" cy="454883"/>
          </a:xfrm>
        </p:grpSpPr>
        <p:sp>
          <p:nvSpPr>
            <p:cNvPr id="48" name="직사각형 47">
              <a:extLst>
                <a:ext uri="{FF2B5EF4-FFF2-40B4-BE49-F238E27FC236}">
                  <a16:creationId xmlns="" xmlns:a16="http://schemas.microsoft.com/office/drawing/2014/main" id="{732174D7-1496-41B9-8B5A-C17D26081C40}"/>
                </a:ext>
              </a:extLst>
            </p:cNvPr>
            <p:cNvSpPr/>
            <p:nvPr/>
          </p:nvSpPr>
          <p:spPr>
            <a:xfrm>
              <a:off x="912669" y="4115305"/>
              <a:ext cx="732227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="" xmlns:a16="http://schemas.microsoft.com/office/drawing/2014/main" id="{3D295F12-8181-4D29-BAD4-736DCD019E75}"/>
                </a:ext>
              </a:extLst>
            </p:cNvPr>
            <p:cNvSpPr/>
            <p:nvPr/>
          </p:nvSpPr>
          <p:spPr>
            <a:xfrm>
              <a:off x="1231663" y="4115305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외부 자원을 활용한 사업효율성 제고</a:t>
              </a:r>
            </a:p>
          </p:txBody>
        </p:sp>
      </p:grpSp>
      <p:sp>
        <p:nvSpPr>
          <p:cNvPr id="50" name="다이아몬드 49">
            <a:extLst>
              <a:ext uri="{FF2B5EF4-FFF2-40B4-BE49-F238E27FC236}">
                <a16:creationId xmlns="" xmlns:a16="http://schemas.microsoft.com/office/drawing/2014/main" id="{5F45A072-38AB-441A-B36F-7175C308B16B}"/>
              </a:ext>
            </a:extLst>
          </p:cNvPr>
          <p:cNvSpPr/>
          <p:nvPr/>
        </p:nvSpPr>
        <p:spPr>
          <a:xfrm>
            <a:off x="-44150" y="4044984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2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2009451B-426D-49EC-BE74-53F19E444C11}"/>
              </a:ext>
            </a:extLst>
          </p:cNvPr>
          <p:cNvSpPr/>
          <p:nvPr/>
        </p:nvSpPr>
        <p:spPr>
          <a:xfrm>
            <a:off x="-12701" y="267388"/>
            <a:ext cx="8351157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예산절감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및 사업 효율성 제고</a:t>
            </a:r>
          </a:p>
        </p:txBody>
      </p:sp>
      <p:sp>
        <p:nvSpPr>
          <p:cNvPr id="34" name="슬라이드 번호 개체 틀 145">
            <a:extLst>
              <a:ext uri="{FF2B5EF4-FFF2-40B4-BE49-F238E27FC236}">
                <a16:creationId xmlns="" xmlns:a16="http://schemas.microsoft.com/office/drawing/2014/main" id="{5D4B4DFA-656D-4757-A1BA-5F7222D2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14437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6D206343-4BD6-4EA3-B6B7-2572582FAE1F}"/>
              </a:ext>
            </a:extLst>
          </p:cNvPr>
          <p:cNvGrpSpPr/>
          <p:nvPr/>
        </p:nvGrpSpPr>
        <p:grpSpPr>
          <a:xfrm>
            <a:off x="6476436" y="2786735"/>
            <a:ext cx="2646151" cy="2267148"/>
            <a:chOff x="8273692" y="2726724"/>
            <a:chExt cx="2571784" cy="2571782"/>
          </a:xfrm>
        </p:grpSpPr>
        <p:sp>
          <p:nvSpPr>
            <p:cNvPr id="32" name="타원 31">
              <a:extLst>
                <a:ext uri="{FF2B5EF4-FFF2-40B4-BE49-F238E27FC236}">
                  <a16:creationId xmlns="" xmlns:a16="http://schemas.microsoft.com/office/drawing/2014/main" id="{097EA88A-8A71-468E-851B-7CB06D195E42}"/>
                </a:ext>
              </a:extLst>
            </p:cNvPr>
            <p:cNvSpPr/>
            <p:nvPr/>
          </p:nvSpPr>
          <p:spPr>
            <a:xfrm>
              <a:off x="8273692" y="2726724"/>
              <a:ext cx="2571784" cy="2571782"/>
            </a:xfrm>
            <a:prstGeom prst="ellipse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="" xmlns:a16="http://schemas.microsoft.com/office/drawing/2014/main" id="{7E09BEB3-CFCB-4047-B59F-363A94788C00}"/>
                </a:ext>
              </a:extLst>
            </p:cNvPr>
            <p:cNvGrpSpPr/>
            <p:nvPr/>
          </p:nvGrpSpPr>
          <p:grpSpPr>
            <a:xfrm>
              <a:off x="8320187" y="2776958"/>
              <a:ext cx="2478506" cy="2478506"/>
              <a:chOff x="5937119" y="1625620"/>
              <a:chExt cx="2458065" cy="2458065"/>
            </a:xfrm>
          </p:grpSpPr>
          <p:sp>
            <p:nvSpPr>
              <p:cNvPr id="35" name="타원 34">
                <a:extLst>
                  <a:ext uri="{FF2B5EF4-FFF2-40B4-BE49-F238E27FC236}">
                    <a16:creationId xmlns="" xmlns:a16="http://schemas.microsoft.com/office/drawing/2014/main" id="{59DDCCE4-591B-4893-B160-0851788D0B7E}"/>
                  </a:ext>
                </a:extLst>
              </p:cNvPr>
              <p:cNvSpPr/>
              <p:nvPr/>
            </p:nvSpPr>
            <p:spPr>
              <a:xfrm>
                <a:off x="5937119" y="1625620"/>
                <a:ext cx="2458065" cy="2458065"/>
              </a:xfrm>
              <a:prstGeom prst="ellipse">
                <a:avLst/>
              </a:prstGeom>
              <a:solidFill>
                <a:schemeClr val="bg1">
                  <a:alpha val="31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="" xmlns:a16="http://schemas.microsoft.com/office/drawing/2014/main" id="{20C30159-8DCD-4877-AA32-60A718C1722F}"/>
                  </a:ext>
                </a:extLst>
              </p:cNvPr>
              <p:cNvSpPr/>
              <p:nvPr/>
            </p:nvSpPr>
            <p:spPr>
              <a:xfrm>
                <a:off x="6183688" y="1840867"/>
                <a:ext cx="2011144" cy="201114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>
                <a:innerShdw blurRad="469900">
                  <a:prstClr val="black">
                    <a:alpha val="1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EA9401E-407A-4A6D-9AEB-7EAF053EBEA6}"/>
              </a:ext>
            </a:extLst>
          </p:cNvPr>
          <p:cNvSpPr txBox="1"/>
          <p:nvPr/>
        </p:nvSpPr>
        <p:spPr>
          <a:xfrm>
            <a:off x="6630535" y="3454513"/>
            <a:ext cx="238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암의 조기발견 및 </a:t>
            </a:r>
            <a:endParaRPr lang="en-US" altLang="ko-KR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국민 건강증진</a:t>
            </a:r>
            <a:r>
              <a:rPr lang="en-US" altLang="ko-KR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의료비 절감 기대</a:t>
            </a:r>
            <a:endParaRPr lang="en-US" altLang="ko-KR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1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3"/>
              <a:gd name="T28" fmla="*/ 0 h 2414"/>
              <a:gd name="T29" fmla="*/ 5773 w 5773"/>
              <a:gd name="T30" fmla="*/ 2414 h 2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/>
            <a:ahLst/>
            <a:cxnLst>
              <a:cxn ang="0">
                <a:pos x="6" y="272"/>
              </a:cxn>
              <a:cxn ang="0">
                <a:pos x="1453" y="10"/>
              </a:cxn>
              <a:cxn ang="0">
                <a:pos x="4182" y="482"/>
              </a:cxn>
              <a:cxn ang="0">
                <a:pos x="5764" y="154"/>
              </a:cxn>
              <a:cxn ang="0">
                <a:pos x="5764" y="1806"/>
              </a:cxn>
              <a:cxn ang="0">
                <a:pos x="4005" y="1994"/>
              </a:cxn>
              <a:cxn ang="0">
                <a:pos x="1891" y="1522"/>
              </a:cxn>
              <a:cxn ang="0">
                <a:pos x="6" y="1967"/>
              </a:cxn>
              <a:cxn ang="0">
                <a:pos x="6" y="272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7179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79388" y="3644900"/>
            <a:ext cx="1295400" cy="1371600"/>
            <a:chOff x="4992" y="816"/>
            <a:chExt cx="576" cy="576"/>
          </a:xfrm>
        </p:grpSpPr>
        <p:sp>
          <p:nvSpPr>
            <p:cNvPr id="7177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3098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6" name="WordArt 5"/>
          <p:cNvSpPr>
            <a:spLocks noChangeArrowheads="1" noChangeShapeType="1" noTextEdit="1"/>
          </p:cNvSpPr>
          <p:nvPr/>
        </p:nvSpPr>
        <p:spPr bwMode="gray">
          <a:xfrm>
            <a:off x="1474788" y="2664495"/>
            <a:ext cx="6602412" cy="1265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ko-KR" altLang="en-US" sz="3600" b="1" kern="10" spc="30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HY나무B" pitchFamily="18" charset="-127"/>
                <a:ea typeface="HY나무B" pitchFamily="18" charset="-127"/>
                <a:cs typeface="Arial"/>
              </a:rPr>
              <a:t>감사합니다</a:t>
            </a:r>
            <a:r>
              <a:rPr lang="en-US" altLang="ko-KR" sz="3600" b="1" kern="10" spc="30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HY나무B" pitchFamily="18" charset="-127"/>
                <a:ea typeface="HY나무B" pitchFamily="18" charset="-127"/>
                <a:cs typeface="Arial"/>
              </a:rPr>
              <a:t>!</a:t>
            </a:r>
            <a:endParaRPr lang="ko-KR" altLang="en-US" sz="3600" b="1" kern="10" spc="30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latin typeface="HY나무B" pitchFamily="18" charset="-127"/>
              <a:ea typeface="HY나무B" pitchFamily="18" charset="-127"/>
              <a:cs typeface="Arial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910309" y="2123173"/>
            <a:ext cx="1970088" cy="308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C9850"/>
                </a:solidFill>
                <a:latin typeface="Soho Gothic Pro Medium" pitchFamily="34" charset="0"/>
              </a:rPr>
              <a:t>평생건강 지킴이 </a:t>
            </a:r>
            <a:r>
              <a:rPr lang="en-US" altLang="ko-KR" sz="14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C9850"/>
                </a:solidFill>
                <a:latin typeface="Soho Gothic Pro Medium" pitchFamily="34" charset="0"/>
              </a:rPr>
              <a:t>NHIS</a:t>
            </a:r>
            <a:endParaRPr lang="en-US" altLang="ko-KR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C9850"/>
              </a:solidFill>
              <a:latin typeface="Soho Gothic Pro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>
            <a:extLst>
              <a:ext uri="{FF2B5EF4-FFF2-40B4-BE49-F238E27FC236}">
                <a16:creationId xmlns="" xmlns:a16="http://schemas.microsoft.com/office/drawing/2014/main" id="{F3522E78-B292-4D6D-8B42-421A3B383954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3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◈</a:t>
            </a:r>
            <a:r>
              <a:rPr lang="en-US" altLang="ko-KR" sz="3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3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국민건강보험 부산지역본부 현황</a:t>
            </a:r>
            <a:endParaRPr lang="ko-KR" altLang="en-US" sz="3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310DEE50-21E3-4B6D-801A-B66C6E276314}"/>
              </a:ext>
            </a:extLst>
          </p:cNvPr>
          <p:cNvSpPr/>
          <p:nvPr/>
        </p:nvSpPr>
        <p:spPr>
          <a:xfrm>
            <a:off x="0" y="6425183"/>
            <a:ext cx="2459421" cy="432817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6DF4E743-B84D-4974-8C6E-7987EDC573FB}"/>
              </a:ext>
            </a:extLst>
          </p:cNvPr>
          <p:cNvSpPr/>
          <p:nvPr/>
        </p:nvSpPr>
        <p:spPr>
          <a:xfrm>
            <a:off x="2459421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C1AF077B-C9D3-4E60-BE5A-F3431CC47BCE}"/>
              </a:ext>
            </a:extLst>
          </p:cNvPr>
          <p:cNvSpPr/>
          <p:nvPr/>
        </p:nvSpPr>
        <p:spPr>
          <a:xfrm>
            <a:off x="4687614" y="6581001"/>
            <a:ext cx="2228193" cy="276999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A413F48B-A8FD-4917-B562-B8DAE9996A65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A202C1BC-25D5-45EC-ADC7-E9C428AC02C0}"/>
              </a:ext>
            </a:extLst>
          </p:cNvPr>
          <p:cNvSpPr/>
          <p:nvPr/>
        </p:nvSpPr>
        <p:spPr>
          <a:xfrm>
            <a:off x="128049" y="123656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■ 행정구역 및 인구현황</a:t>
            </a:r>
          </a:p>
        </p:txBody>
      </p:sp>
      <p:sp>
        <p:nvSpPr>
          <p:cNvPr id="118" name="사각형: 둥근 모서리 117">
            <a:extLst>
              <a:ext uri="{FF2B5EF4-FFF2-40B4-BE49-F238E27FC236}">
                <a16:creationId xmlns="" xmlns:a16="http://schemas.microsoft.com/office/drawing/2014/main" id="{0F529DFB-8EE3-49EC-A490-05A56E1520B4}"/>
              </a:ext>
            </a:extLst>
          </p:cNvPr>
          <p:cNvSpPr/>
          <p:nvPr/>
        </p:nvSpPr>
        <p:spPr>
          <a:xfrm>
            <a:off x="210851" y="1636852"/>
            <a:ext cx="5071310" cy="2030474"/>
          </a:xfrm>
          <a:prstGeom prst="roundRect">
            <a:avLst>
              <a:gd name="adj" fmla="val 63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="" xmlns:a16="http://schemas.microsoft.com/office/drawing/2014/main" id="{7156A2EF-57BB-4DA2-B6DC-27650C0BC1E3}"/>
              </a:ext>
            </a:extLst>
          </p:cNvPr>
          <p:cNvSpPr/>
          <p:nvPr/>
        </p:nvSpPr>
        <p:spPr>
          <a:xfrm>
            <a:off x="325677" y="1733550"/>
            <a:ext cx="111989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구분</a:t>
            </a:r>
          </a:p>
        </p:txBody>
      </p:sp>
      <p:sp>
        <p:nvSpPr>
          <p:cNvPr id="63" name="사각형: 둥근 모서리 62">
            <a:extLst>
              <a:ext uri="{FF2B5EF4-FFF2-40B4-BE49-F238E27FC236}">
                <a16:creationId xmlns="" xmlns:a16="http://schemas.microsoft.com/office/drawing/2014/main" id="{963480BE-F396-4644-B77E-9B194ABC37DD}"/>
              </a:ext>
            </a:extLst>
          </p:cNvPr>
          <p:cNvSpPr/>
          <p:nvPr/>
        </p:nvSpPr>
        <p:spPr>
          <a:xfrm>
            <a:off x="1499586" y="1733550"/>
            <a:ext cx="127528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군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</a:t>
            </a:r>
          </a:p>
        </p:txBody>
      </p:sp>
      <p:sp>
        <p:nvSpPr>
          <p:cNvPr id="64" name="사각형: 둥근 모서리 63">
            <a:extLst>
              <a:ext uri="{FF2B5EF4-FFF2-40B4-BE49-F238E27FC236}">
                <a16:creationId xmlns="" xmlns:a16="http://schemas.microsoft.com/office/drawing/2014/main" id="{B8CC4CC7-5526-40CE-A4E6-3933BE678A46}"/>
              </a:ext>
            </a:extLst>
          </p:cNvPr>
          <p:cNvSpPr/>
          <p:nvPr/>
        </p:nvSpPr>
        <p:spPr>
          <a:xfrm>
            <a:off x="2837121" y="1733550"/>
            <a:ext cx="111989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세대수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5" name="사각형: 둥근 모서리 64">
            <a:extLst>
              <a:ext uri="{FF2B5EF4-FFF2-40B4-BE49-F238E27FC236}">
                <a16:creationId xmlns="" xmlns:a16="http://schemas.microsoft.com/office/drawing/2014/main" id="{0506A334-7FA0-4CA8-AB0B-19306748C5AD}"/>
              </a:ext>
            </a:extLst>
          </p:cNvPr>
          <p:cNvSpPr/>
          <p:nvPr/>
        </p:nvSpPr>
        <p:spPr>
          <a:xfrm>
            <a:off x="4020655" y="1733550"/>
            <a:ext cx="111989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인구수</a:t>
            </a:r>
          </a:p>
        </p:txBody>
      </p:sp>
      <p:sp>
        <p:nvSpPr>
          <p:cNvPr id="69" name="사각형: 둥근 모서리 68">
            <a:extLst>
              <a:ext uri="{FF2B5EF4-FFF2-40B4-BE49-F238E27FC236}">
                <a16:creationId xmlns="" xmlns:a16="http://schemas.microsoft.com/office/drawing/2014/main" id="{A6693E1B-3C23-468A-A71C-F2F506523E71}"/>
              </a:ext>
            </a:extLst>
          </p:cNvPr>
          <p:cNvSpPr/>
          <p:nvPr/>
        </p:nvSpPr>
        <p:spPr>
          <a:xfrm>
            <a:off x="325677" y="2134447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계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="" xmlns:a16="http://schemas.microsoft.com/office/drawing/2014/main" id="{5AFDA93E-D671-4B97-8B18-599128A77D8C}"/>
              </a:ext>
            </a:extLst>
          </p:cNvPr>
          <p:cNvSpPr/>
          <p:nvPr/>
        </p:nvSpPr>
        <p:spPr>
          <a:xfrm>
            <a:off x="1499586" y="2134447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8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19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12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군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="" xmlns:a16="http://schemas.microsoft.com/office/drawing/2014/main" id="{8D5841B4-70FA-408A-9D90-54CACDE87343}"/>
              </a:ext>
            </a:extLst>
          </p:cNvPr>
          <p:cNvSpPr/>
          <p:nvPr/>
        </p:nvSpPr>
        <p:spPr>
          <a:xfrm>
            <a:off x="2837121" y="2134447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3,362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2" name="사각형: 둥근 모서리 71">
            <a:extLst>
              <a:ext uri="{FF2B5EF4-FFF2-40B4-BE49-F238E27FC236}">
                <a16:creationId xmlns="" xmlns:a16="http://schemas.microsoft.com/office/drawing/2014/main" id="{C0FAA71A-F46A-4C8E-B4C4-8F9A31BD79B8}"/>
              </a:ext>
            </a:extLst>
          </p:cNvPr>
          <p:cNvSpPr/>
          <p:nvPr/>
        </p:nvSpPr>
        <p:spPr>
          <a:xfrm>
            <a:off x="4020655" y="2134447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7,979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4" name="사각형: 둥근 모서리 73">
            <a:extLst>
              <a:ext uri="{FF2B5EF4-FFF2-40B4-BE49-F238E27FC236}">
                <a16:creationId xmlns="" xmlns:a16="http://schemas.microsoft.com/office/drawing/2014/main" id="{97497215-EA95-4100-B56E-A925821CD17F}"/>
              </a:ext>
            </a:extLst>
          </p:cNvPr>
          <p:cNvSpPr/>
          <p:nvPr/>
        </p:nvSpPr>
        <p:spPr>
          <a:xfrm>
            <a:off x="325677" y="2509944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부산광역시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="" xmlns:a16="http://schemas.microsoft.com/office/drawing/2014/main" id="{0CF2551E-7018-43A4-A0E5-9E63B4E4D22A}"/>
              </a:ext>
            </a:extLst>
          </p:cNvPr>
          <p:cNvSpPr/>
          <p:nvPr/>
        </p:nvSpPr>
        <p:spPr>
          <a:xfrm>
            <a:off x="1499586" y="2509944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15</a:t>
            </a:r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 </a:t>
            </a:r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6" name="사각형: 둥근 모서리 75">
            <a:extLst>
              <a:ext uri="{FF2B5EF4-FFF2-40B4-BE49-F238E27FC236}">
                <a16:creationId xmlns="" xmlns:a16="http://schemas.microsoft.com/office/drawing/2014/main" id="{55A0D552-FF9E-4F48-83CC-9908E5661DFA}"/>
              </a:ext>
            </a:extLst>
          </p:cNvPr>
          <p:cNvSpPr/>
          <p:nvPr/>
        </p:nvSpPr>
        <p:spPr>
          <a:xfrm>
            <a:off x="2837121" y="2509944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1,479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="" xmlns:a16="http://schemas.microsoft.com/office/drawing/2014/main" id="{59318845-1FFB-4DA3-A614-E16B04437171}"/>
              </a:ext>
            </a:extLst>
          </p:cNvPr>
          <p:cNvSpPr/>
          <p:nvPr/>
        </p:nvSpPr>
        <p:spPr>
          <a:xfrm>
            <a:off x="4020655" y="2509944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3,447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="" xmlns:a16="http://schemas.microsoft.com/office/drawing/2014/main" id="{4CA749B3-71A6-4DF2-83CC-7C16594392A3}"/>
              </a:ext>
            </a:extLst>
          </p:cNvPr>
          <p:cNvSpPr/>
          <p:nvPr/>
        </p:nvSpPr>
        <p:spPr>
          <a:xfrm>
            <a:off x="325677" y="2885442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울산광역시</a:t>
            </a:r>
          </a:p>
        </p:txBody>
      </p:sp>
      <p:sp>
        <p:nvSpPr>
          <p:cNvPr id="80" name="사각형: 둥근 모서리 79">
            <a:extLst>
              <a:ext uri="{FF2B5EF4-FFF2-40B4-BE49-F238E27FC236}">
                <a16:creationId xmlns="" xmlns:a16="http://schemas.microsoft.com/office/drawing/2014/main" id="{496C8FE6-4854-4EA3-A521-3FA2034B9D01}"/>
              </a:ext>
            </a:extLst>
          </p:cNvPr>
          <p:cNvSpPr/>
          <p:nvPr/>
        </p:nvSpPr>
        <p:spPr>
          <a:xfrm>
            <a:off x="1499586" y="2885442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</a:t>
            </a:r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 </a:t>
            </a:r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1" name="사각형: 둥근 모서리 80">
            <a:extLst>
              <a:ext uri="{FF2B5EF4-FFF2-40B4-BE49-F238E27FC236}">
                <a16:creationId xmlns="" xmlns:a16="http://schemas.microsoft.com/office/drawing/2014/main" id="{32C164BA-A692-4282-91D7-B7B442041CC4}"/>
              </a:ext>
            </a:extLst>
          </p:cNvPr>
          <p:cNvSpPr/>
          <p:nvPr/>
        </p:nvSpPr>
        <p:spPr>
          <a:xfrm>
            <a:off x="2837121" y="2885442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461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2" name="사각형: 둥근 모서리 81">
            <a:extLst>
              <a:ext uri="{FF2B5EF4-FFF2-40B4-BE49-F238E27FC236}">
                <a16:creationId xmlns="" xmlns:a16="http://schemas.microsoft.com/office/drawing/2014/main" id="{B68330BB-C393-47A8-A134-48D6ADA9397D}"/>
              </a:ext>
            </a:extLst>
          </p:cNvPr>
          <p:cNvSpPr/>
          <p:nvPr/>
        </p:nvSpPr>
        <p:spPr>
          <a:xfrm>
            <a:off x="4020655" y="2885442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1,157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="" xmlns:a16="http://schemas.microsoft.com/office/drawing/2014/main" id="{93AC10A0-B0EF-41D9-A88C-6127A52E3459}"/>
              </a:ext>
            </a:extLst>
          </p:cNvPr>
          <p:cNvSpPr/>
          <p:nvPr/>
        </p:nvSpPr>
        <p:spPr>
          <a:xfrm>
            <a:off x="325677" y="3260939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경상남도</a:t>
            </a:r>
          </a:p>
        </p:txBody>
      </p:sp>
      <p:sp>
        <p:nvSpPr>
          <p:cNvPr id="85" name="사각형: 둥근 모서리 84">
            <a:extLst>
              <a:ext uri="{FF2B5EF4-FFF2-40B4-BE49-F238E27FC236}">
                <a16:creationId xmlns="" xmlns:a16="http://schemas.microsoft.com/office/drawing/2014/main" id="{BE98C14E-AF4B-42DB-8E44-E42E1202A19C}"/>
              </a:ext>
            </a:extLst>
          </p:cNvPr>
          <p:cNvSpPr/>
          <p:nvPr/>
        </p:nvSpPr>
        <p:spPr>
          <a:xfrm>
            <a:off x="1499586" y="3260939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8</a:t>
            </a:r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시 </a:t>
            </a:r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10</a:t>
            </a:r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6" name="사각형: 둥근 모서리 85">
            <a:extLst>
              <a:ext uri="{FF2B5EF4-FFF2-40B4-BE49-F238E27FC236}">
                <a16:creationId xmlns="" xmlns:a16="http://schemas.microsoft.com/office/drawing/2014/main" id="{6820F2A0-1686-4C29-B741-08FE967E1CC0}"/>
              </a:ext>
            </a:extLst>
          </p:cNvPr>
          <p:cNvSpPr/>
          <p:nvPr/>
        </p:nvSpPr>
        <p:spPr>
          <a:xfrm>
            <a:off x="2837121" y="3260939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1,422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7" name="사각형: 둥근 모서리 86">
            <a:extLst>
              <a:ext uri="{FF2B5EF4-FFF2-40B4-BE49-F238E27FC236}">
                <a16:creationId xmlns="" xmlns:a16="http://schemas.microsoft.com/office/drawing/2014/main" id="{74FE6647-9236-4D2A-AE30-ED082D64A8CD}"/>
              </a:ext>
            </a:extLst>
          </p:cNvPr>
          <p:cNvSpPr/>
          <p:nvPr/>
        </p:nvSpPr>
        <p:spPr>
          <a:xfrm>
            <a:off x="4020655" y="3260939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3,375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3CC87B0-B3AB-41AF-92FF-CEE3420BAE4E}"/>
              </a:ext>
            </a:extLst>
          </p:cNvPr>
          <p:cNvSpPr txBox="1"/>
          <p:nvPr/>
        </p:nvSpPr>
        <p:spPr>
          <a:xfrm>
            <a:off x="3161054" y="1397542"/>
            <a:ext cx="2228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2018.10.31.</a:t>
            </a:r>
            <a:r>
              <a:rPr lang="ko-KR" altLang="en-US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현재</a:t>
            </a:r>
            <a:r>
              <a:rPr lang="en-US" altLang="ko-KR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.(</a:t>
            </a:r>
            <a:r>
              <a:rPr lang="ko-KR" altLang="en-US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단위</a:t>
            </a:r>
            <a:r>
              <a:rPr lang="en-US" altLang="ko-KR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9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천세대</a:t>
            </a:r>
            <a:r>
              <a:rPr lang="en-US" altLang="ko-KR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천명</a:t>
            </a:r>
            <a:r>
              <a:rPr lang="en-US" altLang="ko-KR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ko-KR" altLang="en-US" sz="9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145" name="그룹 144">
            <a:extLst>
              <a:ext uri="{FF2B5EF4-FFF2-40B4-BE49-F238E27FC236}">
                <a16:creationId xmlns="" xmlns:a16="http://schemas.microsoft.com/office/drawing/2014/main" id="{74E5F97D-C4E9-48F8-9B3A-767C572C80CF}"/>
              </a:ext>
            </a:extLst>
          </p:cNvPr>
          <p:cNvGrpSpPr/>
          <p:nvPr/>
        </p:nvGrpSpPr>
        <p:grpSpPr>
          <a:xfrm>
            <a:off x="5490365" y="1262254"/>
            <a:ext cx="3539774" cy="3023526"/>
            <a:chOff x="5515417" y="2073048"/>
            <a:chExt cx="3539774" cy="3023526"/>
          </a:xfrm>
        </p:grpSpPr>
        <p:grpSp>
          <p:nvGrpSpPr>
            <p:cNvPr id="13" name="그룹 12">
              <a:extLst>
                <a:ext uri="{FF2B5EF4-FFF2-40B4-BE49-F238E27FC236}">
                  <a16:creationId xmlns="" xmlns:a16="http://schemas.microsoft.com/office/drawing/2014/main" id="{A3C97A0E-4A84-47B9-9994-1C3207C0D037}"/>
                </a:ext>
              </a:extLst>
            </p:cNvPr>
            <p:cNvGrpSpPr/>
            <p:nvPr/>
          </p:nvGrpSpPr>
          <p:grpSpPr>
            <a:xfrm>
              <a:off x="5515417" y="2238077"/>
              <a:ext cx="2969198" cy="2858497"/>
              <a:chOff x="5515417" y="2238077"/>
              <a:chExt cx="2969198" cy="285849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8" name="자유형: 도형 57">
                <a:extLst>
                  <a:ext uri="{FF2B5EF4-FFF2-40B4-BE49-F238E27FC236}">
                    <a16:creationId xmlns="" xmlns:a16="http://schemas.microsoft.com/office/drawing/2014/main" id="{6C747A33-35A8-4680-AB7C-478D43542FE2}"/>
                  </a:ext>
                </a:extLst>
              </p:cNvPr>
              <p:cNvSpPr/>
              <p:nvPr/>
            </p:nvSpPr>
            <p:spPr>
              <a:xfrm>
                <a:off x="6258147" y="4358368"/>
                <a:ext cx="208608" cy="209395"/>
              </a:xfrm>
              <a:custGeom>
                <a:avLst/>
                <a:gdLst>
                  <a:gd name="connsiteX0" fmla="*/ 114300 w 262175"/>
                  <a:gd name="connsiteY0" fmla="*/ 21304 h 263164"/>
                  <a:gd name="connsiteX1" fmla="*/ 114300 w 262175"/>
                  <a:gd name="connsiteY1" fmla="*/ 21304 h 263164"/>
                  <a:gd name="connsiteX2" fmla="*/ 82550 w 262175"/>
                  <a:gd name="connsiteY2" fmla="*/ 72104 h 263164"/>
                  <a:gd name="connsiteX3" fmla="*/ 63500 w 262175"/>
                  <a:gd name="connsiteY3" fmla="*/ 84804 h 263164"/>
                  <a:gd name="connsiteX4" fmla="*/ 50800 w 262175"/>
                  <a:gd name="connsiteY4" fmla="*/ 122904 h 263164"/>
                  <a:gd name="connsiteX5" fmla="*/ 31750 w 262175"/>
                  <a:gd name="connsiteY5" fmla="*/ 161004 h 263164"/>
                  <a:gd name="connsiteX6" fmla="*/ 19050 w 262175"/>
                  <a:gd name="connsiteY6" fmla="*/ 180054 h 263164"/>
                  <a:gd name="connsiteX7" fmla="*/ 0 w 262175"/>
                  <a:gd name="connsiteY7" fmla="*/ 218154 h 263164"/>
                  <a:gd name="connsiteX8" fmla="*/ 44450 w 262175"/>
                  <a:gd name="connsiteY8" fmla="*/ 243554 h 263164"/>
                  <a:gd name="connsiteX9" fmla="*/ 63500 w 262175"/>
                  <a:gd name="connsiteY9" fmla="*/ 256254 h 263164"/>
                  <a:gd name="connsiteX10" fmla="*/ 82550 w 262175"/>
                  <a:gd name="connsiteY10" fmla="*/ 262604 h 263164"/>
                  <a:gd name="connsiteX11" fmla="*/ 114300 w 262175"/>
                  <a:gd name="connsiteY11" fmla="*/ 256254 h 263164"/>
                  <a:gd name="connsiteX12" fmla="*/ 133350 w 262175"/>
                  <a:gd name="connsiteY12" fmla="*/ 243554 h 263164"/>
                  <a:gd name="connsiteX13" fmla="*/ 158750 w 262175"/>
                  <a:gd name="connsiteY13" fmla="*/ 237204 h 263164"/>
                  <a:gd name="connsiteX14" fmla="*/ 184150 w 262175"/>
                  <a:gd name="connsiteY14" fmla="*/ 218154 h 263164"/>
                  <a:gd name="connsiteX15" fmla="*/ 228600 w 262175"/>
                  <a:gd name="connsiteY15" fmla="*/ 230854 h 263164"/>
                  <a:gd name="connsiteX16" fmla="*/ 260350 w 262175"/>
                  <a:gd name="connsiteY16" fmla="*/ 262604 h 263164"/>
                  <a:gd name="connsiteX17" fmla="*/ 254000 w 262175"/>
                  <a:gd name="connsiteY17" fmla="*/ 243554 h 263164"/>
                  <a:gd name="connsiteX18" fmla="*/ 247650 w 262175"/>
                  <a:gd name="connsiteY18" fmla="*/ 218154 h 263164"/>
                  <a:gd name="connsiteX19" fmla="*/ 234950 w 262175"/>
                  <a:gd name="connsiteY19" fmla="*/ 180054 h 263164"/>
                  <a:gd name="connsiteX20" fmla="*/ 228600 w 262175"/>
                  <a:gd name="connsiteY20" fmla="*/ 154654 h 263164"/>
                  <a:gd name="connsiteX21" fmla="*/ 190500 w 262175"/>
                  <a:gd name="connsiteY21" fmla="*/ 116554 h 263164"/>
                  <a:gd name="connsiteX22" fmla="*/ 171450 w 262175"/>
                  <a:gd name="connsiteY22" fmla="*/ 154654 h 263164"/>
                  <a:gd name="connsiteX23" fmla="*/ 152400 w 262175"/>
                  <a:gd name="connsiteY23" fmla="*/ 161004 h 263164"/>
                  <a:gd name="connsiteX24" fmla="*/ 133350 w 262175"/>
                  <a:gd name="connsiteY24" fmla="*/ 154654 h 263164"/>
                  <a:gd name="connsiteX25" fmla="*/ 133350 w 262175"/>
                  <a:gd name="connsiteY25" fmla="*/ 34004 h 263164"/>
                  <a:gd name="connsiteX26" fmla="*/ 120650 w 262175"/>
                  <a:gd name="connsiteY26" fmla="*/ 14954 h 263164"/>
                  <a:gd name="connsiteX27" fmla="*/ 101600 w 262175"/>
                  <a:gd name="connsiteY27" fmla="*/ 2254 h 263164"/>
                  <a:gd name="connsiteX28" fmla="*/ 120650 w 262175"/>
                  <a:gd name="connsiteY28" fmla="*/ 8604 h 263164"/>
                  <a:gd name="connsiteX29" fmla="*/ 139700 w 262175"/>
                  <a:gd name="connsiteY29" fmla="*/ 21304 h 263164"/>
                  <a:gd name="connsiteX30" fmla="*/ 114300 w 262175"/>
                  <a:gd name="connsiteY30" fmla="*/ 21304 h 26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2175" h="263164">
                    <a:moveTo>
                      <a:pt x="114300" y="21304"/>
                    </a:moveTo>
                    <a:lnTo>
                      <a:pt x="114300" y="21304"/>
                    </a:lnTo>
                    <a:cubicBezTo>
                      <a:pt x="103717" y="38237"/>
                      <a:pt x="95024" y="56511"/>
                      <a:pt x="82550" y="72104"/>
                    </a:cubicBezTo>
                    <a:cubicBezTo>
                      <a:pt x="77782" y="78063"/>
                      <a:pt x="67545" y="78332"/>
                      <a:pt x="63500" y="84804"/>
                    </a:cubicBezTo>
                    <a:cubicBezTo>
                      <a:pt x="56405" y="96156"/>
                      <a:pt x="58226" y="111765"/>
                      <a:pt x="50800" y="122904"/>
                    </a:cubicBezTo>
                    <a:cubicBezTo>
                      <a:pt x="14404" y="177499"/>
                      <a:pt x="58040" y="108424"/>
                      <a:pt x="31750" y="161004"/>
                    </a:cubicBezTo>
                    <a:cubicBezTo>
                      <a:pt x="28337" y="167830"/>
                      <a:pt x="22463" y="173228"/>
                      <a:pt x="19050" y="180054"/>
                    </a:cubicBezTo>
                    <a:cubicBezTo>
                      <a:pt x="-7240" y="232634"/>
                      <a:pt x="36396" y="163559"/>
                      <a:pt x="0" y="218154"/>
                    </a:cubicBezTo>
                    <a:cubicBezTo>
                      <a:pt x="36190" y="254344"/>
                      <a:pt x="-322" y="224366"/>
                      <a:pt x="44450" y="243554"/>
                    </a:cubicBezTo>
                    <a:cubicBezTo>
                      <a:pt x="51465" y="246560"/>
                      <a:pt x="56674" y="252841"/>
                      <a:pt x="63500" y="256254"/>
                    </a:cubicBezTo>
                    <a:cubicBezTo>
                      <a:pt x="69487" y="259247"/>
                      <a:pt x="76200" y="260487"/>
                      <a:pt x="82550" y="262604"/>
                    </a:cubicBezTo>
                    <a:cubicBezTo>
                      <a:pt x="93133" y="260487"/>
                      <a:pt x="104194" y="260044"/>
                      <a:pt x="114300" y="256254"/>
                    </a:cubicBezTo>
                    <a:cubicBezTo>
                      <a:pt x="121446" y="253574"/>
                      <a:pt x="126335" y="246560"/>
                      <a:pt x="133350" y="243554"/>
                    </a:cubicBezTo>
                    <a:cubicBezTo>
                      <a:pt x="141372" y="240116"/>
                      <a:pt x="150283" y="239321"/>
                      <a:pt x="158750" y="237204"/>
                    </a:cubicBezTo>
                    <a:cubicBezTo>
                      <a:pt x="167217" y="230854"/>
                      <a:pt x="173883" y="220721"/>
                      <a:pt x="184150" y="218154"/>
                    </a:cubicBezTo>
                    <a:cubicBezTo>
                      <a:pt x="188706" y="217015"/>
                      <a:pt x="222237" y="228733"/>
                      <a:pt x="228600" y="230854"/>
                    </a:cubicBezTo>
                    <a:cubicBezTo>
                      <a:pt x="230717" y="234029"/>
                      <a:pt x="249767" y="267896"/>
                      <a:pt x="260350" y="262604"/>
                    </a:cubicBezTo>
                    <a:cubicBezTo>
                      <a:pt x="266337" y="259611"/>
                      <a:pt x="255839" y="249990"/>
                      <a:pt x="254000" y="243554"/>
                    </a:cubicBezTo>
                    <a:cubicBezTo>
                      <a:pt x="251602" y="235163"/>
                      <a:pt x="250158" y="226513"/>
                      <a:pt x="247650" y="218154"/>
                    </a:cubicBezTo>
                    <a:cubicBezTo>
                      <a:pt x="243803" y="205332"/>
                      <a:pt x="238197" y="193041"/>
                      <a:pt x="234950" y="180054"/>
                    </a:cubicBezTo>
                    <a:cubicBezTo>
                      <a:pt x="232833" y="171587"/>
                      <a:pt x="232503" y="162460"/>
                      <a:pt x="228600" y="154654"/>
                    </a:cubicBezTo>
                    <a:cubicBezTo>
                      <a:pt x="216785" y="131025"/>
                      <a:pt x="209836" y="129445"/>
                      <a:pt x="190500" y="116554"/>
                    </a:cubicBezTo>
                    <a:cubicBezTo>
                      <a:pt x="186317" y="129103"/>
                      <a:pt x="182641" y="145702"/>
                      <a:pt x="171450" y="154654"/>
                    </a:cubicBezTo>
                    <a:cubicBezTo>
                      <a:pt x="166223" y="158835"/>
                      <a:pt x="158750" y="158887"/>
                      <a:pt x="152400" y="161004"/>
                    </a:cubicBezTo>
                    <a:cubicBezTo>
                      <a:pt x="146050" y="158887"/>
                      <a:pt x="136068" y="160771"/>
                      <a:pt x="133350" y="154654"/>
                    </a:cubicBezTo>
                    <a:cubicBezTo>
                      <a:pt x="120086" y="124810"/>
                      <a:pt x="130954" y="60356"/>
                      <a:pt x="133350" y="34004"/>
                    </a:cubicBezTo>
                    <a:cubicBezTo>
                      <a:pt x="129117" y="27654"/>
                      <a:pt x="126046" y="20350"/>
                      <a:pt x="120650" y="14954"/>
                    </a:cubicBezTo>
                    <a:cubicBezTo>
                      <a:pt x="115254" y="9558"/>
                      <a:pt x="101600" y="9886"/>
                      <a:pt x="101600" y="2254"/>
                    </a:cubicBezTo>
                    <a:cubicBezTo>
                      <a:pt x="101600" y="-4439"/>
                      <a:pt x="114663" y="5611"/>
                      <a:pt x="120650" y="8604"/>
                    </a:cubicBezTo>
                    <a:cubicBezTo>
                      <a:pt x="127476" y="12017"/>
                      <a:pt x="134304" y="15908"/>
                      <a:pt x="139700" y="21304"/>
                    </a:cubicBezTo>
                    <a:cubicBezTo>
                      <a:pt x="141197" y="22801"/>
                      <a:pt x="118533" y="21304"/>
                      <a:pt x="114300" y="213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="" xmlns:a16="http://schemas.microsoft.com/office/drawing/2014/main" id="{FA3992AD-0FF9-46BC-9A8D-7C4E8355A926}"/>
                  </a:ext>
                </a:extLst>
              </p:cNvPr>
              <p:cNvGrpSpPr/>
              <p:nvPr/>
            </p:nvGrpSpPr>
            <p:grpSpPr>
              <a:xfrm>
                <a:off x="5515417" y="2238077"/>
                <a:ext cx="2969198" cy="2858497"/>
                <a:chOff x="5515417" y="2238077"/>
                <a:chExt cx="2969198" cy="2858497"/>
              </a:xfrm>
              <a:grpFill/>
            </p:grpSpPr>
            <p:sp>
              <p:nvSpPr>
                <p:cNvPr id="53" name="자유형: 도형 52">
                  <a:extLst>
                    <a:ext uri="{FF2B5EF4-FFF2-40B4-BE49-F238E27FC236}">
                      <a16:creationId xmlns="" xmlns:a16="http://schemas.microsoft.com/office/drawing/2014/main" id="{F74A37FB-8E6D-46FF-BF82-982501A0D53F}"/>
                    </a:ext>
                  </a:extLst>
                </p:cNvPr>
                <p:cNvSpPr/>
                <p:nvPr/>
              </p:nvSpPr>
              <p:spPr>
                <a:xfrm>
                  <a:off x="5515417" y="2238077"/>
                  <a:ext cx="2969198" cy="2478386"/>
                </a:xfrm>
                <a:custGeom>
                  <a:avLst/>
                  <a:gdLst>
                    <a:gd name="connsiteX0" fmla="*/ 711200 w 3704625"/>
                    <a:gd name="connsiteY0" fmla="*/ 31750 h 3143250"/>
                    <a:gd name="connsiteX1" fmla="*/ 711200 w 3704625"/>
                    <a:gd name="connsiteY1" fmla="*/ 31750 h 3143250"/>
                    <a:gd name="connsiteX2" fmla="*/ 730250 w 3704625"/>
                    <a:gd name="connsiteY2" fmla="*/ 88900 h 3143250"/>
                    <a:gd name="connsiteX3" fmla="*/ 749300 w 3704625"/>
                    <a:gd name="connsiteY3" fmla="*/ 101600 h 3143250"/>
                    <a:gd name="connsiteX4" fmla="*/ 768350 w 3704625"/>
                    <a:gd name="connsiteY4" fmla="*/ 120650 h 3143250"/>
                    <a:gd name="connsiteX5" fmla="*/ 806450 w 3704625"/>
                    <a:gd name="connsiteY5" fmla="*/ 146050 h 3143250"/>
                    <a:gd name="connsiteX6" fmla="*/ 819150 w 3704625"/>
                    <a:gd name="connsiteY6" fmla="*/ 165100 h 3143250"/>
                    <a:gd name="connsiteX7" fmla="*/ 825500 w 3704625"/>
                    <a:gd name="connsiteY7" fmla="*/ 203200 h 3143250"/>
                    <a:gd name="connsiteX8" fmla="*/ 863600 w 3704625"/>
                    <a:gd name="connsiteY8" fmla="*/ 228600 h 3143250"/>
                    <a:gd name="connsiteX9" fmla="*/ 889000 w 3704625"/>
                    <a:gd name="connsiteY9" fmla="*/ 209550 h 3143250"/>
                    <a:gd name="connsiteX10" fmla="*/ 914400 w 3704625"/>
                    <a:gd name="connsiteY10" fmla="*/ 184150 h 3143250"/>
                    <a:gd name="connsiteX11" fmla="*/ 933450 w 3704625"/>
                    <a:gd name="connsiteY11" fmla="*/ 196850 h 3143250"/>
                    <a:gd name="connsiteX12" fmla="*/ 939800 w 3704625"/>
                    <a:gd name="connsiteY12" fmla="*/ 215900 h 3143250"/>
                    <a:gd name="connsiteX13" fmla="*/ 971550 w 3704625"/>
                    <a:gd name="connsiteY13" fmla="*/ 254000 h 3143250"/>
                    <a:gd name="connsiteX14" fmla="*/ 1041400 w 3704625"/>
                    <a:gd name="connsiteY14" fmla="*/ 241300 h 3143250"/>
                    <a:gd name="connsiteX15" fmla="*/ 1060450 w 3704625"/>
                    <a:gd name="connsiteY15" fmla="*/ 228600 h 3143250"/>
                    <a:gd name="connsiteX16" fmla="*/ 1079500 w 3704625"/>
                    <a:gd name="connsiteY16" fmla="*/ 222250 h 3143250"/>
                    <a:gd name="connsiteX17" fmla="*/ 1117600 w 3704625"/>
                    <a:gd name="connsiteY17" fmla="*/ 203200 h 3143250"/>
                    <a:gd name="connsiteX18" fmla="*/ 1143000 w 3704625"/>
                    <a:gd name="connsiteY18" fmla="*/ 209550 h 3143250"/>
                    <a:gd name="connsiteX19" fmla="*/ 1162050 w 3704625"/>
                    <a:gd name="connsiteY19" fmla="*/ 228600 h 3143250"/>
                    <a:gd name="connsiteX20" fmla="*/ 1181100 w 3704625"/>
                    <a:gd name="connsiteY20" fmla="*/ 241300 h 3143250"/>
                    <a:gd name="connsiteX21" fmla="*/ 1193800 w 3704625"/>
                    <a:gd name="connsiteY21" fmla="*/ 260350 h 3143250"/>
                    <a:gd name="connsiteX22" fmla="*/ 1212850 w 3704625"/>
                    <a:gd name="connsiteY22" fmla="*/ 266700 h 3143250"/>
                    <a:gd name="connsiteX23" fmla="*/ 1238250 w 3704625"/>
                    <a:gd name="connsiteY23" fmla="*/ 304800 h 3143250"/>
                    <a:gd name="connsiteX24" fmla="*/ 1270000 w 3704625"/>
                    <a:gd name="connsiteY24" fmla="*/ 342900 h 3143250"/>
                    <a:gd name="connsiteX25" fmla="*/ 1295400 w 3704625"/>
                    <a:gd name="connsiteY25" fmla="*/ 393700 h 3143250"/>
                    <a:gd name="connsiteX26" fmla="*/ 1333500 w 3704625"/>
                    <a:gd name="connsiteY26" fmla="*/ 419100 h 3143250"/>
                    <a:gd name="connsiteX27" fmla="*/ 1365250 w 3704625"/>
                    <a:gd name="connsiteY27" fmla="*/ 463550 h 3143250"/>
                    <a:gd name="connsiteX28" fmla="*/ 1384300 w 3704625"/>
                    <a:gd name="connsiteY28" fmla="*/ 482600 h 3143250"/>
                    <a:gd name="connsiteX29" fmla="*/ 1397000 w 3704625"/>
                    <a:gd name="connsiteY29" fmla="*/ 520700 h 3143250"/>
                    <a:gd name="connsiteX30" fmla="*/ 1416050 w 3704625"/>
                    <a:gd name="connsiteY30" fmla="*/ 565150 h 3143250"/>
                    <a:gd name="connsiteX31" fmla="*/ 1409700 w 3704625"/>
                    <a:gd name="connsiteY31" fmla="*/ 635000 h 3143250"/>
                    <a:gd name="connsiteX32" fmla="*/ 1397000 w 3704625"/>
                    <a:gd name="connsiteY32" fmla="*/ 654050 h 3143250"/>
                    <a:gd name="connsiteX33" fmla="*/ 1390650 w 3704625"/>
                    <a:gd name="connsiteY33" fmla="*/ 673100 h 3143250"/>
                    <a:gd name="connsiteX34" fmla="*/ 1377950 w 3704625"/>
                    <a:gd name="connsiteY34" fmla="*/ 730250 h 3143250"/>
                    <a:gd name="connsiteX35" fmla="*/ 1422400 w 3704625"/>
                    <a:gd name="connsiteY35" fmla="*/ 736600 h 3143250"/>
                    <a:gd name="connsiteX36" fmla="*/ 1485900 w 3704625"/>
                    <a:gd name="connsiteY36" fmla="*/ 723900 h 3143250"/>
                    <a:gd name="connsiteX37" fmla="*/ 1524000 w 3704625"/>
                    <a:gd name="connsiteY37" fmla="*/ 704850 h 3143250"/>
                    <a:gd name="connsiteX38" fmla="*/ 1574800 w 3704625"/>
                    <a:gd name="connsiteY38" fmla="*/ 749300 h 3143250"/>
                    <a:gd name="connsiteX39" fmla="*/ 1600200 w 3704625"/>
                    <a:gd name="connsiteY39" fmla="*/ 723900 h 3143250"/>
                    <a:gd name="connsiteX40" fmla="*/ 1612900 w 3704625"/>
                    <a:gd name="connsiteY40" fmla="*/ 704850 h 3143250"/>
                    <a:gd name="connsiteX41" fmla="*/ 1638300 w 3704625"/>
                    <a:gd name="connsiteY41" fmla="*/ 685800 h 3143250"/>
                    <a:gd name="connsiteX42" fmla="*/ 1701800 w 3704625"/>
                    <a:gd name="connsiteY42" fmla="*/ 704850 h 3143250"/>
                    <a:gd name="connsiteX43" fmla="*/ 1720850 w 3704625"/>
                    <a:gd name="connsiteY43" fmla="*/ 717550 h 3143250"/>
                    <a:gd name="connsiteX44" fmla="*/ 1752600 w 3704625"/>
                    <a:gd name="connsiteY44" fmla="*/ 768350 h 3143250"/>
                    <a:gd name="connsiteX45" fmla="*/ 1765300 w 3704625"/>
                    <a:gd name="connsiteY45" fmla="*/ 787400 h 3143250"/>
                    <a:gd name="connsiteX46" fmla="*/ 1816100 w 3704625"/>
                    <a:gd name="connsiteY46" fmla="*/ 800100 h 3143250"/>
                    <a:gd name="connsiteX47" fmla="*/ 1854200 w 3704625"/>
                    <a:gd name="connsiteY47" fmla="*/ 819150 h 3143250"/>
                    <a:gd name="connsiteX48" fmla="*/ 1873250 w 3704625"/>
                    <a:gd name="connsiteY48" fmla="*/ 831850 h 3143250"/>
                    <a:gd name="connsiteX49" fmla="*/ 1924050 w 3704625"/>
                    <a:gd name="connsiteY49" fmla="*/ 819150 h 3143250"/>
                    <a:gd name="connsiteX50" fmla="*/ 1962150 w 3704625"/>
                    <a:gd name="connsiteY50" fmla="*/ 800100 h 3143250"/>
                    <a:gd name="connsiteX51" fmla="*/ 1981200 w 3704625"/>
                    <a:gd name="connsiteY51" fmla="*/ 781050 h 3143250"/>
                    <a:gd name="connsiteX52" fmla="*/ 2019300 w 3704625"/>
                    <a:gd name="connsiteY52" fmla="*/ 768350 h 3143250"/>
                    <a:gd name="connsiteX53" fmla="*/ 2038350 w 3704625"/>
                    <a:gd name="connsiteY53" fmla="*/ 762000 h 3143250"/>
                    <a:gd name="connsiteX54" fmla="*/ 2057400 w 3704625"/>
                    <a:gd name="connsiteY54" fmla="*/ 755650 h 3143250"/>
                    <a:gd name="connsiteX55" fmla="*/ 2108200 w 3704625"/>
                    <a:gd name="connsiteY55" fmla="*/ 749300 h 3143250"/>
                    <a:gd name="connsiteX56" fmla="*/ 2146300 w 3704625"/>
                    <a:gd name="connsiteY56" fmla="*/ 698500 h 3143250"/>
                    <a:gd name="connsiteX57" fmla="*/ 2152650 w 3704625"/>
                    <a:gd name="connsiteY57" fmla="*/ 666750 h 3143250"/>
                    <a:gd name="connsiteX58" fmla="*/ 2197100 w 3704625"/>
                    <a:gd name="connsiteY58" fmla="*/ 635000 h 3143250"/>
                    <a:gd name="connsiteX59" fmla="*/ 2222500 w 3704625"/>
                    <a:gd name="connsiteY59" fmla="*/ 647700 h 3143250"/>
                    <a:gd name="connsiteX60" fmla="*/ 2235200 w 3704625"/>
                    <a:gd name="connsiteY60" fmla="*/ 666750 h 3143250"/>
                    <a:gd name="connsiteX61" fmla="*/ 2254250 w 3704625"/>
                    <a:gd name="connsiteY61" fmla="*/ 685800 h 3143250"/>
                    <a:gd name="connsiteX62" fmla="*/ 2266950 w 3704625"/>
                    <a:gd name="connsiteY62" fmla="*/ 825500 h 3143250"/>
                    <a:gd name="connsiteX63" fmla="*/ 2279650 w 3704625"/>
                    <a:gd name="connsiteY63" fmla="*/ 850900 h 3143250"/>
                    <a:gd name="connsiteX64" fmla="*/ 2311400 w 3704625"/>
                    <a:gd name="connsiteY64" fmla="*/ 895350 h 3143250"/>
                    <a:gd name="connsiteX65" fmla="*/ 2413000 w 3704625"/>
                    <a:gd name="connsiteY65" fmla="*/ 882650 h 3143250"/>
                    <a:gd name="connsiteX66" fmla="*/ 2451100 w 3704625"/>
                    <a:gd name="connsiteY66" fmla="*/ 869950 h 3143250"/>
                    <a:gd name="connsiteX67" fmla="*/ 2489200 w 3704625"/>
                    <a:gd name="connsiteY67" fmla="*/ 844550 h 3143250"/>
                    <a:gd name="connsiteX68" fmla="*/ 2527300 w 3704625"/>
                    <a:gd name="connsiteY68" fmla="*/ 831850 h 3143250"/>
                    <a:gd name="connsiteX69" fmla="*/ 2552700 w 3704625"/>
                    <a:gd name="connsiteY69" fmla="*/ 844550 h 3143250"/>
                    <a:gd name="connsiteX70" fmla="*/ 2571750 w 3704625"/>
                    <a:gd name="connsiteY70" fmla="*/ 850900 h 3143250"/>
                    <a:gd name="connsiteX71" fmla="*/ 2616200 w 3704625"/>
                    <a:gd name="connsiteY71" fmla="*/ 882650 h 3143250"/>
                    <a:gd name="connsiteX72" fmla="*/ 2641600 w 3704625"/>
                    <a:gd name="connsiteY72" fmla="*/ 889000 h 3143250"/>
                    <a:gd name="connsiteX73" fmla="*/ 2717800 w 3704625"/>
                    <a:gd name="connsiteY73" fmla="*/ 901700 h 3143250"/>
                    <a:gd name="connsiteX74" fmla="*/ 2774950 w 3704625"/>
                    <a:gd name="connsiteY74" fmla="*/ 895350 h 3143250"/>
                    <a:gd name="connsiteX75" fmla="*/ 2819400 w 3704625"/>
                    <a:gd name="connsiteY75" fmla="*/ 882650 h 3143250"/>
                    <a:gd name="connsiteX76" fmla="*/ 2832100 w 3704625"/>
                    <a:gd name="connsiteY76" fmla="*/ 863600 h 3143250"/>
                    <a:gd name="connsiteX77" fmla="*/ 2870200 w 3704625"/>
                    <a:gd name="connsiteY77" fmla="*/ 850900 h 3143250"/>
                    <a:gd name="connsiteX78" fmla="*/ 2908300 w 3704625"/>
                    <a:gd name="connsiteY78" fmla="*/ 819150 h 3143250"/>
                    <a:gd name="connsiteX79" fmla="*/ 2927350 w 3704625"/>
                    <a:gd name="connsiteY79" fmla="*/ 800100 h 3143250"/>
                    <a:gd name="connsiteX80" fmla="*/ 2965450 w 3704625"/>
                    <a:gd name="connsiteY80" fmla="*/ 774700 h 3143250"/>
                    <a:gd name="connsiteX81" fmla="*/ 2984500 w 3704625"/>
                    <a:gd name="connsiteY81" fmla="*/ 755650 h 3143250"/>
                    <a:gd name="connsiteX82" fmla="*/ 3022600 w 3704625"/>
                    <a:gd name="connsiteY82" fmla="*/ 742950 h 3143250"/>
                    <a:gd name="connsiteX83" fmla="*/ 3143250 w 3704625"/>
                    <a:gd name="connsiteY83" fmla="*/ 749300 h 3143250"/>
                    <a:gd name="connsiteX84" fmla="*/ 3219450 w 3704625"/>
                    <a:gd name="connsiteY84" fmla="*/ 812800 h 3143250"/>
                    <a:gd name="connsiteX85" fmla="*/ 3276600 w 3704625"/>
                    <a:gd name="connsiteY85" fmla="*/ 844550 h 3143250"/>
                    <a:gd name="connsiteX86" fmla="*/ 3295650 w 3704625"/>
                    <a:gd name="connsiteY86" fmla="*/ 838200 h 3143250"/>
                    <a:gd name="connsiteX87" fmla="*/ 3308350 w 3704625"/>
                    <a:gd name="connsiteY87" fmla="*/ 819150 h 3143250"/>
                    <a:gd name="connsiteX88" fmla="*/ 3289300 w 3704625"/>
                    <a:gd name="connsiteY88" fmla="*/ 927100 h 3143250"/>
                    <a:gd name="connsiteX89" fmla="*/ 3263900 w 3704625"/>
                    <a:gd name="connsiteY89" fmla="*/ 946150 h 3143250"/>
                    <a:gd name="connsiteX90" fmla="*/ 3244850 w 3704625"/>
                    <a:gd name="connsiteY90" fmla="*/ 965200 h 3143250"/>
                    <a:gd name="connsiteX91" fmla="*/ 3206750 w 3704625"/>
                    <a:gd name="connsiteY91" fmla="*/ 977900 h 3143250"/>
                    <a:gd name="connsiteX92" fmla="*/ 3187700 w 3704625"/>
                    <a:gd name="connsiteY92" fmla="*/ 990600 h 3143250"/>
                    <a:gd name="connsiteX93" fmla="*/ 3225800 w 3704625"/>
                    <a:gd name="connsiteY93" fmla="*/ 1035050 h 3143250"/>
                    <a:gd name="connsiteX94" fmla="*/ 3257550 w 3704625"/>
                    <a:gd name="connsiteY94" fmla="*/ 1066800 h 3143250"/>
                    <a:gd name="connsiteX95" fmla="*/ 3295650 w 3704625"/>
                    <a:gd name="connsiteY95" fmla="*/ 1073150 h 3143250"/>
                    <a:gd name="connsiteX96" fmla="*/ 3384550 w 3704625"/>
                    <a:gd name="connsiteY96" fmla="*/ 1085850 h 3143250"/>
                    <a:gd name="connsiteX97" fmla="*/ 3409950 w 3704625"/>
                    <a:gd name="connsiteY97" fmla="*/ 1111250 h 3143250"/>
                    <a:gd name="connsiteX98" fmla="*/ 3416300 w 3704625"/>
                    <a:gd name="connsiteY98" fmla="*/ 1130300 h 3143250"/>
                    <a:gd name="connsiteX99" fmla="*/ 3473450 w 3704625"/>
                    <a:gd name="connsiteY99" fmla="*/ 1174750 h 3143250"/>
                    <a:gd name="connsiteX100" fmla="*/ 3492500 w 3704625"/>
                    <a:gd name="connsiteY100" fmla="*/ 1187450 h 3143250"/>
                    <a:gd name="connsiteX101" fmla="*/ 3511550 w 3704625"/>
                    <a:gd name="connsiteY101" fmla="*/ 1200150 h 3143250"/>
                    <a:gd name="connsiteX102" fmla="*/ 3536950 w 3704625"/>
                    <a:gd name="connsiteY102" fmla="*/ 1206500 h 3143250"/>
                    <a:gd name="connsiteX103" fmla="*/ 3556000 w 3704625"/>
                    <a:gd name="connsiteY103" fmla="*/ 1219200 h 3143250"/>
                    <a:gd name="connsiteX104" fmla="*/ 3581400 w 3704625"/>
                    <a:gd name="connsiteY104" fmla="*/ 1225550 h 3143250"/>
                    <a:gd name="connsiteX105" fmla="*/ 3594100 w 3704625"/>
                    <a:gd name="connsiteY105" fmla="*/ 1244600 h 3143250"/>
                    <a:gd name="connsiteX106" fmla="*/ 3619500 w 3704625"/>
                    <a:gd name="connsiteY106" fmla="*/ 1263650 h 3143250"/>
                    <a:gd name="connsiteX107" fmla="*/ 3632200 w 3704625"/>
                    <a:gd name="connsiteY107" fmla="*/ 1282700 h 3143250"/>
                    <a:gd name="connsiteX108" fmla="*/ 3695700 w 3704625"/>
                    <a:gd name="connsiteY108" fmla="*/ 1333500 h 3143250"/>
                    <a:gd name="connsiteX109" fmla="*/ 3695700 w 3704625"/>
                    <a:gd name="connsiteY109" fmla="*/ 1403350 h 3143250"/>
                    <a:gd name="connsiteX110" fmla="*/ 3670300 w 3704625"/>
                    <a:gd name="connsiteY110" fmla="*/ 1428750 h 3143250"/>
                    <a:gd name="connsiteX111" fmla="*/ 3638550 w 3704625"/>
                    <a:gd name="connsiteY111" fmla="*/ 1473200 h 3143250"/>
                    <a:gd name="connsiteX112" fmla="*/ 3619500 w 3704625"/>
                    <a:gd name="connsiteY112" fmla="*/ 1485900 h 3143250"/>
                    <a:gd name="connsiteX113" fmla="*/ 3575050 w 3704625"/>
                    <a:gd name="connsiteY113" fmla="*/ 1543050 h 3143250"/>
                    <a:gd name="connsiteX114" fmla="*/ 3556000 w 3704625"/>
                    <a:gd name="connsiteY114" fmla="*/ 1555750 h 3143250"/>
                    <a:gd name="connsiteX115" fmla="*/ 3530600 w 3704625"/>
                    <a:gd name="connsiteY115" fmla="*/ 1562100 h 3143250"/>
                    <a:gd name="connsiteX116" fmla="*/ 3492500 w 3704625"/>
                    <a:gd name="connsiteY116" fmla="*/ 1606550 h 3143250"/>
                    <a:gd name="connsiteX117" fmla="*/ 3479800 w 3704625"/>
                    <a:gd name="connsiteY117" fmla="*/ 1644650 h 3143250"/>
                    <a:gd name="connsiteX118" fmla="*/ 3473450 w 3704625"/>
                    <a:gd name="connsiteY118" fmla="*/ 1663700 h 3143250"/>
                    <a:gd name="connsiteX119" fmla="*/ 3403600 w 3704625"/>
                    <a:gd name="connsiteY119" fmla="*/ 1676400 h 3143250"/>
                    <a:gd name="connsiteX120" fmla="*/ 3378200 w 3704625"/>
                    <a:gd name="connsiteY120" fmla="*/ 1714500 h 3143250"/>
                    <a:gd name="connsiteX121" fmla="*/ 3365500 w 3704625"/>
                    <a:gd name="connsiteY121" fmla="*/ 1733550 h 3143250"/>
                    <a:gd name="connsiteX122" fmla="*/ 3308350 w 3704625"/>
                    <a:gd name="connsiteY122" fmla="*/ 1784350 h 3143250"/>
                    <a:gd name="connsiteX123" fmla="*/ 3295650 w 3704625"/>
                    <a:gd name="connsiteY123" fmla="*/ 1803400 h 3143250"/>
                    <a:gd name="connsiteX124" fmla="*/ 3276600 w 3704625"/>
                    <a:gd name="connsiteY124" fmla="*/ 1809750 h 3143250"/>
                    <a:gd name="connsiteX125" fmla="*/ 3257550 w 3704625"/>
                    <a:gd name="connsiteY125" fmla="*/ 1822450 h 3143250"/>
                    <a:gd name="connsiteX126" fmla="*/ 3232150 w 3704625"/>
                    <a:gd name="connsiteY126" fmla="*/ 1860550 h 3143250"/>
                    <a:gd name="connsiteX127" fmla="*/ 3194050 w 3704625"/>
                    <a:gd name="connsiteY127" fmla="*/ 1898650 h 3143250"/>
                    <a:gd name="connsiteX128" fmla="*/ 3181350 w 3704625"/>
                    <a:gd name="connsiteY128" fmla="*/ 1917700 h 3143250"/>
                    <a:gd name="connsiteX129" fmla="*/ 3162300 w 3704625"/>
                    <a:gd name="connsiteY129" fmla="*/ 1924050 h 3143250"/>
                    <a:gd name="connsiteX130" fmla="*/ 3143250 w 3704625"/>
                    <a:gd name="connsiteY130" fmla="*/ 1936750 h 3143250"/>
                    <a:gd name="connsiteX131" fmla="*/ 3086100 w 3704625"/>
                    <a:gd name="connsiteY131" fmla="*/ 1943100 h 3143250"/>
                    <a:gd name="connsiteX132" fmla="*/ 3067050 w 3704625"/>
                    <a:gd name="connsiteY132" fmla="*/ 1949450 h 3143250"/>
                    <a:gd name="connsiteX133" fmla="*/ 3028950 w 3704625"/>
                    <a:gd name="connsiteY133" fmla="*/ 1974850 h 3143250"/>
                    <a:gd name="connsiteX134" fmla="*/ 3009900 w 3704625"/>
                    <a:gd name="connsiteY134" fmla="*/ 1981200 h 3143250"/>
                    <a:gd name="connsiteX135" fmla="*/ 2971800 w 3704625"/>
                    <a:gd name="connsiteY135" fmla="*/ 2012950 h 3143250"/>
                    <a:gd name="connsiteX136" fmla="*/ 2946400 w 3704625"/>
                    <a:gd name="connsiteY136" fmla="*/ 2051050 h 3143250"/>
                    <a:gd name="connsiteX137" fmla="*/ 2933700 w 3704625"/>
                    <a:gd name="connsiteY137" fmla="*/ 2070100 h 3143250"/>
                    <a:gd name="connsiteX138" fmla="*/ 2882900 w 3704625"/>
                    <a:gd name="connsiteY138" fmla="*/ 2076450 h 3143250"/>
                    <a:gd name="connsiteX139" fmla="*/ 2749550 w 3704625"/>
                    <a:gd name="connsiteY139" fmla="*/ 2044700 h 3143250"/>
                    <a:gd name="connsiteX140" fmla="*/ 2762250 w 3704625"/>
                    <a:gd name="connsiteY140" fmla="*/ 2076450 h 3143250"/>
                    <a:gd name="connsiteX141" fmla="*/ 2774950 w 3704625"/>
                    <a:gd name="connsiteY141" fmla="*/ 2101850 h 3143250"/>
                    <a:gd name="connsiteX142" fmla="*/ 2813050 w 3704625"/>
                    <a:gd name="connsiteY142" fmla="*/ 2133600 h 3143250"/>
                    <a:gd name="connsiteX143" fmla="*/ 2838450 w 3704625"/>
                    <a:gd name="connsiteY143" fmla="*/ 2146300 h 3143250"/>
                    <a:gd name="connsiteX144" fmla="*/ 2857500 w 3704625"/>
                    <a:gd name="connsiteY144" fmla="*/ 2165350 h 3143250"/>
                    <a:gd name="connsiteX145" fmla="*/ 2857500 w 3704625"/>
                    <a:gd name="connsiteY145" fmla="*/ 2228850 h 3143250"/>
                    <a:gd name="connsiteX146" fmla="*/ 2851150 w 3704625"/>
                    <a:gd name="connsiteY146" fmla="*/ 2247900 h 3143250"/>
                    <a:gd name="connsiteX147" fmla="*/ 2813050 w 3704625"/>
                    <a:gd name="connsiteY147" fmla="*/ 2266950 h 3143250"/>
                    <a:gd name="connsiteX148" fmla="*/ 2774950 w 3704625"/>
                    <a:gd name="connsiteY148" fmla="*/ 2286000 h 3143250"/>
                    <a:gd name="connsiteX149" fmla="*/ 2730500 w 3704625"/>
                    <a:gd name="connsiteY149" fmla="*/ 2279650 h 3143250"/>
                    <a:gd name="connsiteX150" fmla="*/ 2736850 w 3704625"/>
                    <a:gd name="connsiteY150" fmla="*/ 2235200 h 3143250"/>
                    <a:gd name="connsiteX151" fmla="*/ 2749550 w 3704625"/>
                    <a:gd name="connsiteY151" fmla="*/ 2197100 h 3143250"/>
                    <a:gd name="connsiteX152" fmla="*/ 2711450 w 3704625"/>
                    <a:gd name="connsiteY152" fmla="*/ 2203450 h 3143250"/>
                    <a:gd name="connsiteX153" fmla="*/ 2559050 w 3704625"/>
                    <a:gd name="connsiteY153" fmla="*/ 2235200 h 3143250"/>
                    <a:gd name="connsiteX154" fmla="*/ 2489200 w 3704625"/>
                    <a:gd name="connsiteY154" fmla="*/ 2222500 h 3143250"/>
                    <a:gd name="connsiteX155" fmla="*/ 2533650 w 3704625"/>
                    <a:gd name="connsiteY155" fmla="*/ 2178050 h 3143250"/>
                    <a:gd name="connsiteX156" fmla="*/ 2546350 w 3704625"/>
                    <a:gd name="connsiteY156" fmla="*/ 2159000 h 3143250"/>
                    <a:gd name="connsiteX157" fmla="*/ 2527300 w 3704625"/>
                    <a:gd name="connsiteY157" fmla="*/ 2152650 h 3143250"/>
                    <a:gd name="connsiteX158" fmla="*/ 2514600 w 3704625"/>
                    <a:gd name="connsiteY158" fmla="*/ 2133600 h 3143250"/>
                    <a:gd name="connsiteX159" fmla="*/ 2495550 w 3704625"/>
                    <a:gd name="connsiteY159" fmla="*/ 2120900 h 3143250"/>
                    <a:gd name="connsiteX160" fmla="*/ 2463800 w 3704625"/>
                    <a:gd name="connsiteY160" fmla="*/ 2127250 h 3143250"/>
                    <a:gd name="connsiteX161" fmla="*/ 2444750 w 3704625"/>
                    <a:gd name="connsiteY161" fmla="*/ 2139950 h 3143250"/>
                    <a:gd name="connsiteX162" fmla="*/ 2438400 w 3704625"/>
                    <a:gd name="connsiteY162" fmla="*/ 2120900 h 3143250"/>
                    <a:gd name="connsiteX163" fmla="*/ 2432050 w 3704625"/>
                    <a:gd name="connsiteY163" fmla="*/ 2095500 h 3143250"/>
                    <a:gd name="connsiteX164" fmla="*/ 2425700 w 3704625"/>
                    <a:gd name="connsiteY164" fmla="*/ 2063750 h 3143250"/>
                    <a:gd name="connsiteX165" fmla="*/ 2330450 w 3704625"/>
                    <a:gd name="connsiteY165" fmla="*/ 2012950 h 3143250"/>
                    <a:gd name="connsiteX166" fmla="*/ 2235200 w 3704625"/>
                    <a:gd name="connsiteY166" fmla="*/ 2019300 h 3143250"/>
                    <a:gd name="connsiteX167" fmla="*/ 2254250 w 3704625"/>
                    <a:gd name="connsiteY167" fmla="*/ 2012950 h 3143250"/>
                    <a:gd name="connsiteX168" fmla="*/ 2260600 w 3704625"/>
                    <a:gd name="connsiteY168" fmla="*/ 1993900 h 3143250"/>
                    <a:gd name="connsiteX169" fmla="*/ 2292350 w 3704625"/>
                    <a:gd name="connsiteY169" fmla="*/ 1949450 h 3143250"/>
                    <a:gd name="connsiteX170" fmla="*/ 2330450 w 3704625"/>
                    <a:gd name="connsiteY170" fmla="*/ 1911350 h 3143250"/>
                    <a:gd name="connsiteX171" fmla="*/ 2343150 w 3704625"/>
                    <a:gd name="connsiteY171" fmla="*/ 1892300 h 3143250"/>
                    <a:gd name="connsiteX172" fmla="*/ 2292350 w 3704625"/>
                    <a:gd name="connsiteY172" fmla="*/ 1924050 h 3143250"/>
                    <a:gd name="connsiteX173" fmla="*/ 2178050 w 3704625"/>
                    <a:gd name="connsiteY173" fmla="*/ 1974850 h 3143250"/>
                    <a:gd name="connsiteX174" fmla="*/ 2209800 w 3704625"/>
                    <a:gd name="connsiteY174" fmla="*/ 2006600 h 3143250"/>
                    <a:gd name="connsiteX175" fmla="*/ 2247900 w 3704625"/>
                    <a:gd name="connsiteY175" fmla="*/ 2051050 h 3143250"/>
                    <a:gd name="connsiteX176" fmla="*/ 2260600 w 3704625"/>
                    <a:gd name="connsiteY176" fmla="*/ 2089150 h 3143250"/>
                    <a:gd name="connsiteX177" fmla="*/ 2279650 w 3704625"/>
                    <a:gd name="connsiteY177" fmla="*/ 2171700 h 3143250"/>
                    <a:gd name="connsiteX178" fmla="*/ 2305050 w 3704625"/>
                    <a:gd name="connsiteY178" fmla="*/ 2209800 h 3143250"/>
                    <a:gd name="connsiteX179" fmla="*/ 2330450 w 3704625"/>
                    <a:gd name="connsiteY179" fmla="*/ 2235200 h 3143250"/>
                    <a:gd name="connsiteX180" fmla="*/ 2336800 w 3704625"/>
                    <a:gd name="connsiteY180" fmla="*/ 2254250 h 3143250"/>
                    <a:gd name="connsiteX181" fmla="*/ 2362200 w 3704625"/>
                    <a:gd name="connsiteY181" fmla="*/ 2298700 h 3143250"/>
                    <a:gd name="connsiteX182" fmla="*/ 2374900 w 3704625"/>
                    <a:gd name="connsiteY182" fmla="*/ 2336800 h 3143250"/>
                    <a:gd name="connsiteX183" fmla="*/ 2368550 w 3704625"/>
                    <a:gd name="connsiteY183" fmla="*/ 2362200 h 3143250"/>
                    <a:gd name="connsiteX184" fmla="*/ 2349500 w 3704625"/>
                    <a:gd name="connsiteY184" fmla="*/ 2343150 h 3143250"/>
                    <a:gd name="connsiteX185" fmla="*/ 2330450 w 3704625"/>
                    <a:gd name="connsiteY185" fmla="*/ 2317750 h 3143250"/>
                    <a:gd name="connsiteX186" fmla="*/ 2305050 w 3704625"/>
                    <a:gd name="connsiteY186" fmla="*/ 2298700 h 3143250"/>
                    <a:gd name="connsiteX187" fmla="*/ 2286000 w 3704625"/>
                    <a:gd name="connsiteY187" fmla="*/ 2273300 h 3143250"/>
                    <a:gd name="connsiteX188" fmla="*/ 2241550 w 3704625"/>
                    <a:gd name="connsiteY188" fmla="*/ 2228850 h 3143250"/>
                    <a:gd name="connsiteX189" fmla="*/ 2228850 w 3704625"/>
                    <a:gd name="connsiteY189" fmla="*/ 2209800 h 3143250"/>
                    <a:gd name="connsiteX190" fmla="*/ 2190750 w 3704625"/>
                    <a:gd name="connsiteY190" fmla="*/ 2184400 h 3143250"/>
                    <a:gd name="connsiteX191" fmla="*/ 2108200 w 3704625"/>
                    <a:gd name="connsiteY191" fmla="*/ 2190750 h 3143250"/>
                    <a:gd name="connsiteX192" fmla="*/ 2076450 w 3704625"/>
                    <a:gd name="connsiteY192" fmla="*/ 2197100 h 3143250"/>
                    <a:gd name="connsiteX193" fmla="*/ 2070100 w 3704625"/>
                    <a:gd name="connsiteY193" fmla="*/ 2216150 h 3143250"/>
                    <a:gd name="connsiteX194" fmla="*/ 2044700 w 3704625"/>
                    <a:gd name="connsiteY194" fmla="*/ 2235200 h 3143250"/>
                    <a:gd name="connsiteX195" fmla="*/ 2019300 w 3704625"/>
                    <a:gd name="connsiteY195" fmla="*/ 2279650 h 3143250"/>
                    <a:gd name="connsiteX196" fmla="*/ 2006600 w 3704625"/>
                    <a:gd name="connsiteY196" fmla="*/ 2305050 h 3143250"/>
                    <a:gd name="connsiteX197" fmla="*/ 1981200 w 3704625"/>
                    <a:gd name="connsiteY197" fmla="*/ 2317750 h 3143250"/>
                    <a:gd name="connsiteX198" fmla="*/ 1955800 w 3704625"/>
                    <a:gd name="connsiteY198" fmla="*/ 2324100 h 3143250"/>
                    <a:gd name="connsiteX199" fmla="*/ 1936750 w 3704625"/>
                    <a:gd name="connsiteY199" fmla="*/ 2330450 h 3143250"/>
                    <a:gd name="connsiteX200" fmla="*/ 1879600 w 3704625"/>
                    <a:gd name="connsiteY200" fmla="*/ 2393950 h 3143250"/>
                    <a:gd name="connsiteX201" fmla="*/ 1885950 w 3704625"/>
                    <a:gd name="connsiteY201" fmla="*/ 2413000 h 3143250"/>
                    <a:gd name="connsiteX202" fmla="*/ 1924050 w 3704625"/>
                    <a:gd name="connsiteY202" fmla="*/ 2425700 h 3143250"/>
                    <a:gd name="connsiteX203" fmla="*/ 1943100 w 3704625"/>
                    <a:gd name="connsiteY203" fmla="*/ 2413000 h 3143250"/>
                    <a:gd name="connsiteX204" fmla="*/ 1968500 w 3704625"/>
                    <a:gd name="connsiteY204" fmla="*/ 2387600 h 3143250"/>
                    <a:gd name="connsiteX205" fmla="*/ 2038350 w 3704625"/>
                    <a:gd name="connsiteY205" fmla="*/ 2349500 h 3143250"/>
                    <a:gd name="connsiteX206" fmla="*/ 2057400 w 3704625"/>
                    <a:gd name="connsiteY206" fmla="*/ 2362200 h 3143250"/>
                    <a:gd name="connsiteX207" fmla="*/ 2070100 w 3704625"/>
                    <a:gd name="connsiteY207" fmla="*/ 2438400 h 3143250"/>
                    <a:gd name="connsiteX208" fmla="*/ 2108200 w 3704625"/>
                    <a:gd name="connsiteY208" fmla="*/ 2451100 h 3143250"/>
                    <a:gd name="connsiteX209" fmla="*/ 2070100 w 3704625"/>
                    <a:gd name="connsiteY209" fmla="*/ 2514600 h 3143250"/>
                    <a:gd name="connsiteX210" fmla="*/ 2044700 w 3704625"/>
                    <a:gd name="connsiteY210" fmla="*/ 2527300 h 3143250"/>
                    <a:gd name="connsiteX211" fmla="*/ 1987550 w 3704625"/>
                    <a:gd name="connsiteY211" fmla="*/ 2520950 h 3143250"/>
                    <a:gd name="connsiteX212" fmla="*/ 1968500 w 3704625"/>
                    <a:gd name="connsiteY212" fmla="*/ 2514600 h 3143250"/>
                    <a:gd name="connsiteX213" fmla="*/ 1930400 w 3704625"/>
                    <a:gd name="connsiteY213" fmla="*/ 2527300 h 3143250"/>
                    <a:gd name="connsiteX214" fmla="*/ 1917700 w 3704625"/>
                    <a:gd name="connsiteY214" fmla="*/ 2565400 h 3143250"/>
                    <a:gd name="connsiteX215" fmla="*/ 1974850 w 3704625"/>
                    <a:gd name="connsiteY215" fmla="*/ 2527300 h 3143250"/>
                    <a:gd name="connsiteX216" fmla="*/ 1987550 w 3704625"/>
                    <a:gd name="connsiteY216" fmla="*/ 2508250 h 3143250"/>
                    <a:gd name="connsiteX217" fmla="*/ 2025650 w 3704625"/>
                    <a:gd name="connsiteY217" fmla="*/ 2476500 h 3143250"/>
                    <a:gd name="connsiteX218" fmla="*/ 2038350 w 3704625"/>
                    <a:gd name="connsiteY218" fmla="*/ 2432050 h 3143250"/>
                    <a:gd name="connsiteX219" fmla="*/ 1987550 w 3704625"/>
                    <a:gd name="connsiteY219" fmla="*/ 2514600 h 3143250"/>
                    <a:gd name="connsiteX220" fmla="*/ 1974850 w 3704625"/>
                    <a:gd name="connsiteY220" fmla="*/ 2622550 h 3143250"/>
                    <a:gd name="connsiteX221" fmla="*/ 1968500 w 3704625"/>
                    <a:gd name="connsiteY221" fmla="*/ 2641600 h 3143250"/>
                    <a:gd name="connsiteX222" fmla="*/ 1987550 w 3704625"/>
                    <a:gd name="connsiteY222" fmla="*/ 2749550 h 3143250"/>
                    <a:gd name="connsiteX223" fmla="*/ 1993900 w 3704625"/>
                    <a:gd name="connsiteY223" fmla="*/ 2768600 h 3143250"/>
                    <a:gd name="connsiteX224" fmla="*/ 2032000 w 3704625"/>
                    <a:gd name="connsiteY224" fmla="*/ 2794000 h 3143250"/>
                    <a:gd name="connsiteX225" fmla="*/ 2019300 w 3704625"/>
                    <a:gd name="connsiteY225" fmla="*/ 2832100 h 3143250"/>
                    <a:gd name="connsiteX226" fmla="*/ 1974850 w 3704625"/>
                    <a:gd name="connsiteY226" fmla="*/ 2876550 h 3143250"/>
                    <a:gd name="connsiteX227" fmla="*/ 1955800 w 3704625"/>
                    <a:gd name="connsiteY227" fmla="*/ 2901950 h 3143250"/>
                    <a:gd name="connsiteX228" fmla="*/ 1962150 w 3704625"/>
                    <a:gd name="connsiteY228" fmla="*/ 2965450 h 3143250"/>
                    <a:gd name="connsiteX229" fmla="*/ 1981200 w 3704625"/>
                    <a:gd name="connsiteY229" fmla="*/ 2971800 h 3143250"/>
                    <a:gd name="connsiteX230" fmla="*/ 2000250 w 3704625"/>
                    <a:gd name="connsiteY230" fmla="*/ 2984500 h 3143250"/>
                    <a:gd name="connsiteX231" fmla="*/ 1993900 w 3704625"/>
                    <a:gd name="connsiteY231" fmla="*/ 3060700 h 3143250"/>
                    <a:gd name="connsiteX232" fmla="*/ 1968500 w 3704625"/>
                    <a:gd name="connsiteY232" fmla="*/ 3098800 h 3143250"/>
                    <a:gd name="connsiteX233" fmla="*/ 1936750 w 3704625"/>
                    <a:gd name="connsiteY233" fmla="*/ 3136900 h 3143250"/>
                    <a:gd name="connsiteX234" fmla="*/ 1917700 w 3704625"/>
                    <a:gd name="connsiteY234" fmla="*/ 3143250 h 3143250"/>
                    <a:gd name="connsiteX235" fmla="*/ 1892300 w 3704625"/>
                    <a:gd name="connsiteY235" fmla="*/ 3136900 h 3143250"/>
                    <a:gd name="connsiteX236" fmla="*/ 1879600 w 3704625"/>
                    <a:gd name="connsiteY236" fmla="*/ 3105150 h 3143250"/>
                    <a:gd name="connsiteX237" fmla="*/ 1822450 w 3704625"/>
                    <a:gd name="connsiteY237" fmla="*/ 3003550 h 3143250"/>
                    <a:gd name="connsiteX238" fmla="*/ 1695450 w 3704625"/>
                    <a:gd name="connsiteY238" fmla="*/ 2984500 h 3143250"/>
                    <a:gd name="connsiteX239" fmla="*/ 1746250 w 3704625"/>
                    <a:gd name="connsiteY239" fmla="*/ 2959100 h 3143250"/>
                    <a:gd name="connsiteX240" fmla="*/ 1765300 w 3704625"/>
                    <a:gd name="connsiteY240" fmla="*/ 2946400 h 3143250"/>
                    <a:gd name="connsiteX241" fmla="*/ 1790700 w 3704625"/>
                    <a:gd name="connsiteY241" fmla="*/ 2940050 h 3143250"/>
                    <a:gd name="connsiteX242" fmla="*/ 1809750 w 3704625"/>
                    <a:gd name="connsiteY242" fmla="*/ 2927350 h 3143250"/>
                    <a:gd name="connsiteX243" fmla="*/ 1835150 w 3704625"/>
                    <a:gd name="connsiteY243" fmla="*/ 2908300 h 3143250"/>
                    <a:gd name="connsiteX244" fmla="*/ 1885950 w 3704625"/>
                    <a:gd name="connsiteY244" fmla="*/ 2901950 h 3143250"/>
                    <a:gd name="connsiteX245" fmla="*/ 1879600 w 3704625"/>
                    <a:gd name="connsiteY245" fmla="*/ 2838450 h 3143250"/>
                    <a:gd name="connsiteX246" fmla="*/ 1809750 w 3704625"/>
                    <a:gd name="connsiteY246" fmla="*/ 2819400 h 3143250"/>
                    <a:gd name="connsiteX247" fmla="*/ 1765300 w 3704625"/>
                    <a:gd name="connsiteY247" fmla="*/ 2800350 h 3143250"/>
                    <a:gd name="connsiteX248" fmla="*/ 1739900 w 3704625"/>
                    <a:gd name="connsiteY248" fmla="*/ 2787650 h 3143250"/>
                    <a:gd name="connsiteX249" fmla="*/ 1714500 w 3704625"/>
                    <a:gd name="connsiteY249" fmla="*/ 2781300 h 3143250"/>
                    <a:gd name="connsiteX250" fmla="*/ 1701800 w 3704625"/>
                    <a:gd name="connsiteY250" fmla="*/ 2762250 h 3143250"/>
                    <a:gd name="connsiteX251" fmla="*/ 1708150 w 3704625"/>
                    <a:gd name="connsiteY251" fmla="*/ 2705100 h 3143250"/>
                    <a:gd name="connsiteX252" fmla="*/ 1752600 w 3704625"/>
                    <a:gd name="connsiteY252" fmla="*/ 2679700 h 3143250"/>
                    <a:gd name="connsiteX253" fmla="*/ 1790700 w 3704625"/>
                    <a:gd name="connsiteY253" fmla="*/ 2673350 h 3143250"/>
                    <a:gd name="connsiteX254" fmla="*/ 1822450 w 3704625"/>
                    <a:gd name="connsiteY254" fmla="*/ 2667000 h 3143250"/>
                    <a:gd name="connsiteX255" fmla="*/ 1816100 w 3704625"/>
                    <a:gd name="connsiteY255" fmla="*/ 2647950 h 3143250"/>
                    <a:gd name="connsiteX256" fmla="*/ 1739900 w 3704625"/>
                    <a:gd name="connsiteY256" fmla="*/ 2616200 h 3143250"/>
                    <a:gd name="connsiteX257" fmla="*/ 1708150 w 3704625"/>
                    <a:gd name="connsiteY257" fmla="*/ 2628900 h 3143250"/>
                    <a:gd name="connsiteX258" fmla="*/ 1695450 w 3704625"/>
                    <a:gd name="connsiteY258" fmla="*/ 2647950 h 3143250"/>
                    <a:gd name="connsiteX259" fmla="*/ 1651000 w 3704625"/>
                    <a:gd name="connsiteY259" fmla="*/ 2698750 h 3143250"/>
                    <a:gd name="connsiteX260" fmla="*/ 1625600 w 3704625"/>
                    <a:gd name="connsiteY260" fmla="*/ 2762250 h 3143250"/>
                    <a:gd name="connsiteX261" fmla="*/ 1593850 w 3704625"/>
                    <a:gd name="connsiteY261" fmla="*/ 2774950 h 3143250"/>
                    <a:gd name="connsiteX262" fmla="*/ 1536700 w 3704625"/>
                    <a:gd name="connsiteY262" fmla="*/ 2768600 h 3143250"/>
                    <a:gd name="connsiteX263" fmla="*/ 1524000 w 3704625"/>
                    <a:gd name="connsiteY263" fmla="*/ 2743200 h 3143250"/>
                    <a:gd name="connsiteX264" fmla="*/ 1517650 w 3704625"/>
                    <a:gd name="connsiteY264" fmla="*/ 2673350 h 3143250"/>
                    <a:gd name="connsiteX265" fmla="*/ 1454150 w 3704625"/>
                    <a:gd name="connsiteY265" fmla="*/ 2679700 h 3143250"/>
                    <a:gd name="connsiteX266" fmla="*/ 1428750 w 3704625"/>
                    <a:gd name="connsiteY266" fmla="*/ 2787650 h 3143250"/>
                    <a:gd name="connsiteX267" fmla="*/ 1377950 w 3704625"/>
                    <a:gd name="connsiteY267" fmla="*/ 2781300 h 3143250"/>
                    <a:gd name="connsiteX268" fmla="*/ 1358900 w 3704625"/>
                    <a:gd name="connsiteY268" fmla="*/ 2762250 h 3143250"/>
                    <a:gd name="connsiteX269" fmla="*/ 1320800 w 3704625"/>
                    <a:gd name="connsiteY269" fmla="*/ 2711450 h 3143250"/>
                    <a:gd name="connsiteX270" fmla="*/ 1301750 w 3704625"/>
                    <a:gd name="connsiteY270" fmla="*/ 2686050 h 3143250"/>
                    <a:gd name="connsiteX271" fmla="*/ 1289050 w 3704625"/>
                    <a:gd name="connsiteY271" fmla="*/ 2667000 h 3143250"/>
                    <a:gd name="connsiteX272" fmla="*/ 1270000 w 3704625"/>
                    <a:gd name="connsiteY272" fmla="*/ 2654300 h 3143250"/>
                    <a:gd name="connsiteX273" fmla="*/ 1250950 w 3704625"/>
                    <a:gd name="connsiteY273" fmla="*/ 2673350 h 3143250"/>
                    <a:gd name="connsiteX274" fmla="*/ 1168400 w 3704625"/>
                    <a:gd name="connsiteY274" fmla="*/ 2660650 h 3143250"/>
                    <a:gd name="connsiteX275" fmla="*/ 1149350 w 3704625"/>
                    <a:gd name="connsiteY275" fmla="*/ 2641600 h 3143250"/>
                    <a:gd name="connsiteX276" fmla="*/ 1123950 w 3704625"/>
                    <a:gd name="connsiteY276" fmla="*/ 2603500 h 3143250"/>
                    <a:gd name="connsiteX277" fmla="*/ 1104900 w 3704625"/>
                    <a:gd name="connsiteY277" fmla="*/ 2578100 h 3143250"/>
                    <a:gd name="connsiteX278" fmla="*/ 1104900 w 3704625"/>
                    <a:gd name="connsiteY278" fmla="*/ 2476500 h 3143250"/>
                    <a:gd name="connsiteX279" fmla="*/ 1066800 w 3704625"/>
                    <a:gd name="connsiteY279" fmla="*/ 2438400 h 3143250"/>
                    <a:gd name="connsiteX280" fmla="*/ 1054100 w 3704625"/>
                    <a:gd name="connsiteY280" fmla="*/ 2419350 h 3143250"/>
                    <a:gd name="connsiteX281" fmla="*/ 1060450 w 3704625"/>
                    <a:gd name="connsiteY281" fmla="*/ 2393950 h 3143250"/>
                    <a:gd name="connsiteX282" fmla="*/ 1111250 w 3704625"/>
                    <a:gd name="connsiteY282" fmla="*/ 2343150 h 3143250"/>
                    <a:gd name="connsiteX283" fmla="*/ 1111250 w 3704625"/>
                    <a:gd name="connsiteY283" fmla="*/ 2292350 h 3143250"/>
                    <a:gd name="connsiteX284" fmla="*/ 1092200 w 3704625"/>
                    <a:gd name="connsiteY284" fmla="*/ 2305050 h 3143250"/>
                    <a:gd name="connsiteX285" fmla="*/ 1066800 w 3704625"/>
                    <a:gd name="connsiteY285" fmla="*/ 2393950 h 3143250"/>
                    <a:gd name="connsiteX286" fmla="*/ 1041400 w 3704625"/>
                    <a:gd name="connsiteY286" fmla="*/ 2425700 h 3143250"/>
                    <a:gd name="connsiteX287" fmla="*/ 1003300 w 3704625"/>
                    <a:gd name="connsiteY287" fmla="*/ 2451100 h 3143250"/>
                    <a:gd name="connsiteX288" fmla="*/ 1022350 w 3704625"/>
                    <a:gd name="connsiteY288" fmla="*/ 2489200 h 3143250"/>
                    <a:gd name="connsiteX289" fmla="*/ 1028700 w 3704625"/>
                    <a:gd name="connsiteY289" fmla="*/ 2508250 h 3143250"/>
                    <a:gd name="connsiteX290" fmla="*/ 977900 w 3704625"/>
                    <a:gd name="connsiteY290" fmla="*/ 2546350 h 3143250"/>
                    <a:gd name="connsiteX291" fmla="*/ 933450 w 3704625"/>
                    <a:gd name="connsiteY291" fmla="*/ 2571750 h 3143250"/>
                    <a:gd name="connsiteX292" fmla="*/ 889000 w 3704625"/>
                    <a:gd name="connsiteY292" fmla="*/ 2514600 h 3143250"/>
                    <a:gd name="connsiteX293" fmla="*/ 844550 w 3704625"/>
                    <a:gd name="connsiteY293" fmla="*/ 2470150 h 3143250"/>
                    <a:gd name="connsiteX294" fmla="*/ 831850 w 3704625"/>
                    <a:gd name="connsiteY294" fmla="*/ 2432050 h 3143250"/>
                    <a:gd name="connsiteX295" fmla="*/ 819150 w 3704625"/>
                    <a:gd name="connsiteY295" fmla="*/ 2489200 h 3143250"/>
                    <a:gd name="connsiteX296" fmla="*/ 800100 w 3704625"/>
                    <a:gd name="connsiteY296" fmla="*/ 2514600 h 3143250"/>
                    <a:gd name="connsiteX297" fmla="*/ 755650 w 3704625"/>
                    <a:gd name="connsiteY297" fmla="*/ 2552700 h 3143250"/>
                    <a:gd name="connsiteX298" fmla="*/ 692150 w 3704625"/>
                    <a:gd name="connsiteY298" fmla="*/ 2578100 h 3143250"/>
                    <a:gd name="connsiteX299" fmla="*/ 654050 w 3704625"/>
                    <a:gd name="connsiteY299" fmla="*/ 2616200 h 3143250"/>
                    <a:gd name="connsiteX300" fmla="*/ 628650 w 3704625"/>
                    <a:gd name="connsiteY300" fmla="*/ 2635250 h 3143250"/>
                    <a:gd name="connsiteX301" fmla="*/ 584200 w 3704625"/>
                    <a:gd name="connsiteY301" fmla="*/ 2654300 h 3143250"/>
                    <a:gd name="connsiteX302" fmla="*/ 552450 w 3704625"/>
                    <a:gd name="connsiteY302" fmla="*/ 2622550 h 3143250"/>
                    <a:gd name="connsiteX303" fmla="*/ 546100 w 3704625"/>
                    <a:gd name="connsiteY303" fmla="*/ 2584450 h 3143250"/>
                    <a:gd name="connsiteX304" fmla="*/ 501650 w 3704625"/>
                    <a:gd name="connsiteY304" fmla="*/ 2565400 h 3143250"/>
                    <a:gd name="connsiteX305" fmla="*/ 482600 w 3704625"/>
                    <a:gd name="connsiteY305" fmla="*/ 2374900 h 3143250"/>
                    <a:gd name="connsiteX306" fmla="*/ 457200 w 3704625"/>
                    <a:gd name="connsiteY306" fmla="*/ 2336800 h 3143250"/>
                    <a:gd name="connsiteX307" fmla="*/ 444500 w 3704625"/>
                    <a:gd name="connsiteY307" fmla="*/ 2317750 h 3143250"/>
                    <a:gd name="connsiteX308" fmla="*/ 406400 w 3704625"/>
                    <a:gd name="connsiteY308" fmla="*/ 2292350 h 3143250"/>
                    <a:gd name="connsiteX309" fmla="*/ 381000 w 3704625"/>
                    <a:gd name="connsiteY309" fmla="*/ 2273300 h 3143250"/>
                    <a:gd name="connsiteX310" fmla="*/ 342900 w 3704625"/>
                    <a:gd name="connsiteY310" fmla="*/ 2254250 h 3143250"/>
                    <a:gd name="connsiteX311" fmla="*/ 317500 w 3704625"/>
                    <a:gd name="connsiteY311" fmla="*/ 2209800 h 3143250"/>
                    <a:gd name="connsiteX312" fmla="*/ 311150 w 3704625"/>
                    <a:gd name="connsiteY312" fmla="*/ 2178050 h 3143250"/>
                    <a:gd name="connsiteX313" fmla="*/ 298450 w 3704625"/>
                    <a:gd name="connsiteY313" fmla="*/ 2139950 h 3143250"/>
                    <a:gd name="connsiteX314" fmla="*/ 241300 w 3704625"/>
                    <a:gd name="connsiteY314" fmla="*/ 2101850 h 3143250"/>
                    <a:gd name="connsiteX315" fmla="*/ 222250 w 3704625"/>
                    <a:gd name="connsiteY315" fmla="*/ 2089150 h 3143250"/>
                    <a:gd name="connsiteX316" fmla="*/ 209550 w 3704625"/>
                    <a:gd name="connsiteY316" fmla="*/ 2063750 h 3143250"/>
                    <a:gd name="connsiteX317" fmla="*/ 184150 w 3704625"/>
                    <a:gd name="connsiteY317" fmla="*/ 2025650 h 3143250"/>
                    <a:gd name="connsiteX318" fmla="*/ 171450 w 3704625"/>
                    <a:gd name="connsiteY318" fmla="*/ 2000250 h 3143250"/>
                    <a:gd name="connsiteX319" fmla="*/ 152400 w 3704625"/>
                    <a:gd name="connsiteY319" fmla="*/ 1987550 h 3143250"/>
                    <a:gd name="connsiteX320" fmla="*/ 114300 w 3704625"/>
                    <a:gd name="connsiteY320" fmla="*/ 1955800 h 3143250"/>
                    <a:gd name="connsiteX321" fmla="*/ 88900 w 3704625"/>
                    <a:gd name="connsiteY321" fmla="*/ 1797050 h 3143250"/>
                    <a:gd name="connsiteX322" fmla="*/ 76200 w 3704625"/>
                    <a:gd name="connsiteY322" fmla="*/ 1778000 h 3143250"/>
                    <a:gd name="connsiteX323" fmla="*/ 31750 w 3704625"/>
                    <a:gd name="connsiteY323" fmla="*/ 1720850 h 3143250"/>
                    <a:gd name="connsiteX324" fmla="*/ 12700 w 3704625"/>
                    <a:gd name="connsiteY324" fmla="*/ 1689100 h 3143250"/>
                    <a:gd name="connsiteX325" fmla="*/ 0 w 3704625"/>
                    <a:gd name="connsiteY325" fmla="*/ 1670050 h 3143250"/>
                    <a:gd name="connsiteX326" fmla="*/ 19050 w 3704625"/>
                    <a:gd name="connsiteY326" fmla="*/ 1587500 h 3143250"/>
                    <a:gd name="connsiteX327" fmla="*/ 44450 w 3704625"/>
                    <a:gd name="connsiteY327" fmla="*/ 1574800 h 3143250"/>
                    <a:gd name="connsiteX328" fmla="*/ 107950 w 3704625"/>
                    <a:gd name="connsiteY328" fmla="*/ 1549400 h 3143250"/>
                    <a:gd name="connsiteX329" fmla="*/ 120650 w 3704625"/>
                    <a:gd name="connsiteY329" fmla="*/ 1530350 h 3143250"/>
                    <a:gd name="connsiteX330" fmla="*/ 127000 w 3704625"/>
                    <a:gd name="connsiteY330" fmla="*/ 1498600 h 3143250"/>
                    <a:gd name="connsiteX331" fmla="*/ 139700 w 3704625"/>
                    <a:gd name="connsiteY331" fmla="*/ 1447800 h 3143250"/>
                    <a:gd name="connsiteX332" fmla="*/ 146050 w 3704625"/>
                    <a:gd name="connsiteY332" fmla="*/ 1409700 h 3143250"/>
                    <a:gd name="connsiteX333" fmla="*/ 158750 w 3704625"/>
                    <a:gd name="connsiteY333" fmla="*/ 1384300 h 3143250"/>
                    <a:gd name="connsiteX334" fmla="*/ 171450 w 3704625"/>
                    <a:gd name="connsiteY334" fmla="*/ 1352550 h 3143250"/>
                    <a:gd name="connsiteX335" fmla="*/ 190500 w 3704625"/>
                    <a:gd name="connsiteY335" fmla="*/ 1333500 h 3143250"/>
                    <a:gd name="connsiteX336" fmla="*/ 203200 w 3704625"/>
                    <a:gd name="connsiteY336" fmla="*/ 1314450 h 3143250"/>
                    <a:gd name="connsiteX337" fmla="*/ 196850 w 3704625"/>
                    <a:gd name="connsiteY337" fmla="*/ 1212850 h 3143250"/>
                    <a:gd name="connsiteX338" fmla="*/ 158750 w 3704625"/>
                    <a:gd name="connsiteY338" fmla="*/ 1187450 h 3143250"/>
                    <a:gd name="connsiteX339" fmla="*/ 146050 w 3704625"/>
                    <a:gd name="connsiteY339" fmla="*/ 1162050 h 3143250"/>
                    <a:gd name="connsiteX340" fmla="*/ 158750 w 3704625"/>
                    <a:gd name="connsiteY340" fmla="*/ 1130300 h 3143250"/>
                    <a:gd name="connsiteX341" fmla="*/ 190500 w 3704625"/>
                    <a:gd name="connsiteY341" fmla="*/ 1092200 h 3143250"/>
                    <a:gd name="connsiteX342" fmla="*/ 165100 w 3704625"/>
                    <a:gd name="connsiteY342" fmla="*/ 1028700 h 3143250"/>
                    <a:gd name="connsiteX343" fmla="*/ 158750 w 3704625"/>
                    <a:gd name="connsiteY343" fmla="*/ 1009650 h 3143250"/>
                    <a:gd name="connsiteX344" fmla="*/ 133350 w 3704625"/>
                    <a:gd name="connsiteY344" fmla="*/ 984250 h 3143250"/>
                    <a:gd name="connsiteX345" fmla="*/ 101600 w 3704625"/>
                    <a:gd name="connsiteY345" fmla="*/ 946150 h 3143250"/>
                    <a:gd name="connsiteX346" fmla="*/ 101600 w 3704625"/>
                    <a:gd name="connsiteY346" fmla="*/ 831850 h 3143250"/>
                    <a:gd name="connsiteX347" fmla="*/ 114300 w 3704625"/>
                    <a:gd name="connsiteY347" fmla="*/ 793750 h 3143250"/>
                    <a:gd name="connsiteX348" fmla="*/ 152400 w 3704625"/>
                    <a:gd name="connsiteY348" fmla="*/ 762000 h 3143250"/>
                    <a:gd name="connsiteX349" fmla="*/ 158750 w 3704625"/>
                    <a:gd name="connsiteY349" fmla="*/ 742950 h 3143250"/>
                    <a:gd name="connsiteX350" fmla="*/ 190500 w 3704625"/>
                    <a:gd name="connsiteY350" fmla="*/ 711200 h 3143250"/>
                    <a:gd name="connsiteX351" fmla="*/ 203200 w 3704625"/>
                    <a:gd name="connsiteY351" fmla="*/ 673100 h 3143250"/>
                    <a:gd name="connsiteX352" fmla="*/ 209550 w 3704625"/>
                    <a:gd name="connsiteY352" fmla="*/ 533400 h 3143250"/>
                    <a:gd name="connsiteX353" fmla="*/ 222250 w 3704625"/>
                    <a:gd name="connsiteY353" fmla="*/ 495300 h 3143250"/>
                    <a:gd name="connsiteX354" fmla="*/ 228600 w 3704625"/>
                    <a:gd name="connsiteY354" fmla="*/ 469900 h 3143250"/>
                    <a:gd name="connsiteX355" fmla="*/ 254000 w 3704625"/>
                    <a:gd name="connsiteY355" fmla="*/ 412750 h 3143250"/>
                    <a:gd name="connsiteX356" fmla="*/ 266700 w 3704625"/>
                    <a:gd name="connsiteY356" fmla="*/ 393700 h 3143250"/>
                    <a:gd name="connsiteX357" fmla="*/ 273050 w 3704625"/>
                    <a:gd name="connsiteY357" fmla="*/ 368300 h 3143250"/>
                    <a:gd name="connsiteX358" fmla="*/ 336550 w 3704625"/>
                    <a:gd name="connsiteY358" fmla="*/ 304800 h 3143250"/>
                    <a:gd name="connsiteX359" fmla="*/ 361950 w 3704625"/>
                    <a:gd name="connsiteY359" fmla="*/ 266700 h 3143250"/>
                    <a:gd name="connsiteX360" fmla="*/ 400050 w 3704625"/>
                    <a:gd name="connsiteY360" fmla="*/ 234950 h 3143250"/>
                    <a:gd name="connsiteX361" fmla="*/ 412750 w 3704625"/>
                    <a:gd name="connsiteY361" fmla="*/ 215900 h 3143250"/>
                    <a:gd name="connsiteX362" fmla="*/ 457200 w 3704625"/>
                    <a:gd name="connsiteY362" fmla="*/ 184150 h 3143250"/>
                    <a:gd name="connsiteX363" fmla="*/ 533400 w 3704625"/>
                    <a:gd name="connsiteY363" fmla="*/ 171450 h 3143250"/>
                    <a:gd name="connsiteX364" fmla="*/ 609600 w 3704625"/>
                    <a:gd name="connsiteY364" fmla="*/ 133350 h 3143250"/>
                    <a:gd name="connsiteX365" fmla="*/ 660400 w 3704625"/>
                    <a:gd name="connsiteY365" fmla="*/ 95250 h 3143250"/>
                    <a:gd name="connsiteX366" fmla="*/ 692150 w 3704625"/>
                    <a:gd name="connsiteY366" fmla="*/ 57150 h 3143250"/>
                    <a:gd name="connsiteX367" fmla="*/ 711200 w 3704625"/>
                    <a:gd name="connsiteY367" fmla="*/ 19050 h 3143250"/>
                    <a:gd name="connsiteX368" fmla="*/ 723900 w 3704625"/>
                    <a:gd name="connsiteY368" fmla="*/ 0 h 3143250"/>
                    <a:gd name="connsiteX369" fmla="*/ 711200 w 3704625"/>
                    <a:gd name="connsiteY369" fmla="*/ 31750 h 3143250"/>
                    <a:gd name="connsiteX0" fmla="*/ 711200 w 3724433"/>
                    <a:gd name="connsiteY0" fmla="*/ 31750 h 3143250"/>
                    <a:gd name="connsiteX1" fmla="*/ 711200 w 3724433"/>
                    <a:gd name="connsiteY1" fmla="*/ 31750 h 3143250"/>
                    <a:gd name="connsiteX2" fmla="*/ 730250 w 3724433"/>
                    <a:gd name="connsiteY2" fmla="*/ 88900 h 3143250"/>
                    <a:gd name="connsiteX3" fmla="*/ 749300 w 3724433"/>
                    <a:gd name="connsiteY3" fmla="*/ 101600 h 3143250"/>
                    <a:gd name="connsiteX4" fmla="*/ 768350 w 3724433"/>
                    <a:gd name="connsiteY4" fmla="*/ 120650 h 3143250"/>
                    <a:gd name="connsiteX5" fmla="*/ 806450 w 3724433"/>
                    <a:gd name="connsiteY5" fmla="*/ 146050 h 3143250"/>
                    <a:gd name="connsiteX6" fmla="*/ 819150 w 3724433"/>
                    <a:gd name="connsiteY6" fmla="*/ 165100 h 3143250"/>
                    <a:gd name="connsiteX7" fmla="*/ 825500 w 3724433"/>
                    <a:gd name="connsiteY7" fmla="*/ 203200 h 3143250"/>
                    <a:gd name="connsiteX8" fmla="*/ 863600 w 3724433"/>
                    <a:gd name="connsiteY8" fmla="*/ 228600 h 3143250"/>
                    <a:gd name="connsiteX9" fmla="*/ 889000 w 3724433"/>
                    <a:gd name="connsiteY9" fmla="*/ 209550 h 3143250"/>
                    <a:gd name="connsiteX10" fmla="*/ 914400 w 3724433"/>
                    <a:gd name="connsiteY10" fmla="*/ 184150 h 3143250"/>
                    <a:gd name="connsiteX11" fmla="*/ 933450 w 3724433"/>
                    <a:gd name="connsiteY11" fmla="*/ 196850 h 3143250"/>
                    <a:gd name="connsiteX12" fmla="*/ 939800 w 3724433"/>
                    <a:gd name="connsiteY12" fmla="*/ 215900 h 3143250"/>
                    <a:gd name="connsiteX13" fmla="*/ 971550 w 3724433"/>
                    <a:gd name="connsiteY13" fmla="*/ 254000 h 3143250"/>
                    <a:gd name="connsiteX14" fmla="*/ 1041400 w 3724433"/>
                    <a:gd name="connsiteY14" fmla="*/ 241300 h 3143250"/>
                    <a:gd name="connsiteX15" fmla="*/ 1060450 w 3724433"/>
                    <a:gd name="connsiteY15" fmla="*/ 228600 h 3143250"/>
                    <a:gd name="connsiteX16" fmla="*/ 1079500 w 3724433"/>
                    <a:gd name="connsiteY16" fmla="*/ 222250 h 3143250"/>
                    <a:gd name="connsiteX17" fmla="*/ 1117600 w 3724433"/>
                    <a:gd name="connsiteY17" fmla="*/ 203200 h 3143250"/>
                    <a:gd name="connsiteX18" fmla="*/ 1143000 w 3724433"/>
                    <a:gd name="connsiteY18" fmla="*/ 209550 h 3143250"/>
                    <a:gd name="connsiteX19" fmla="*/ 1162050 w 3724433"/>
                    <a:gd name="connsiteY19" fmla="*/ 228600 h 3143250"/>
                    <a:gd name="connsiteX20" fmla="*/ 1181100 w 3724433"/>
                    <a:gd name="connsiteY20" fmla="*/ 241300 h 3143250"/>
                    <a:gd name="connsiteX21" fmla="*/ 1193800 w 3724433"/>
                    <a:gd name="connsiteY21" fmla="*/ 260350 h 3143250"/>
                    <a:gd name="connsiteX22" fmla="*/ 1212850 w 3724433"/>
                    <a:gd name="connsiteY22" fmla="*/ 266700 h 3143250"/>
                    <a:gd name="connsiteX23" fmla="*/ 1238250 w 3724433"/>
                    <a:gd name="connsiteY23" fmla="*/ 304800 h 3143250"/>
                    <a:gd name="connsiteX24" fmla="*/ 1270000 w 3724433"/>
                    <a:gd name="connsiteY24" fmla="*/ 342900 h 3143250"/>
                    <a:gd name="connsiteX25" fmla="*/ 1295400 w 3724433"/>
                    <a:gd name="connsiteY25" fmla="*/ 393700 h 3143250"/>
                    <a:gd name="connsiteX26" fmla="*/ 1333500 w 3724433"/>
                    <a:gd name="connsiteY26" fmla="*/ 419100 h 3143250"/>
                    <a:gd name="connsiteX27" fmla="*/ 1365250 w 3724433"/>
                    <a:gd name="connsiteY27" fmla="*/ 463550 h 3143250"/>
                    <a:gd name="connsiteX28" fmla="*/ 1384300 w 3724433"/>
                    <a:gd name="connsiteY28" fmla="*/ 482600 h 3143250"/>
                    <a:gd name="connsiteX29" fmla="*/ 1397000 w 3724433"/>
                    <a:gd name="connsiteY29" fmla="*/ 520700 h 3143250"/>
                    <a:gd name="connsiteX30" fmla="*/ 1416050 w 3724433"/>
                    <a:gd name="connsiteY30" fmla="*/ 565150 h 3143250"/>
                    <a:gd name="connsiteX31" fmla="*/ 1409700 w 3724433"/>
                    <a:gd name="connsiteY31" fmla="*/ 635000 h 3143250"/>
                    <a:gd name="connsiteX32" fmla="*/ 1397000 w 3724433"/>
                    <a:gd name="connsiteY32" fmla="*/ 654050 h 3143250"/>
                    <a:gd name="connsiteX33" fmla="*/ 1390650 w 3724433"/>
                    <a:gd name="connsiteY33" fmla="*/ 673100 h 3143250"/>
                    <a:gd name="connsiteX34" fmla="*/ 1377950 w 3724433"/>
                    <a:gd name="connsiteY34" fmla="*/ 730250 h 3143250"/>
                    <a:gd name="connsiteX35" fmla="*/ 1422400 w 3724433"/>
                    <a:gd name="connsiteY35" fmla="*/ 736600 h 3143250"/>
                    <a:gd name="connsiteX36" fmla="*/ 1485900 w 3724433"/>
                    <a:gd name="connsiteY36" fmla="*/ 723900 h 3143250"/>
                    <a:gd name="connsiteX37" fmla="*/ 1524000 w 3724433"/>
                    <a:gd name="connsiteY37" fmla="*/ 704850 h 3143250"/>
                    <a:gd name="connsiteX38" fmla="*/ 1574800 w 3724433"/>
                    <a:gd name="connsiteY38" fmla="*/ 749300 h 3143250"/>
                    <a:gd name="connsiteX39" fmla="*/ 1600200 w 3724433"/>
                    <a:gd name="connsiteY39" fmla="*/ 723900 h 3143250"/>
                    <a:gd name="connsiteX40" fmla="*/ 1612900 w 3724433"/>
                    <a:gd name="connsiteY40" fmla="*/ 704850 h 3143250"/>
                    <a:gd name="connsiteX41" fmla="*/ 1638300 w 3724433"/>
                    <a:gd name="connsiteY41" fmla="*/ 685800 h 3143250"/>
                    <a:gd name="connsiteX42" fmla="*/ 1701800 w 3724433"/>
                    <a:gd name="connsiteY42" fmla="*/ 704850 h 3143250"/>
                    <a:gd name="connsiteX43" fmla="*/ 1720850 w 3724433"/>
                    <a:gd name="connsiteY43" fmla="*/ 717550 h 3143250"/>
                    <a:gd name="connsiteX44" fmla="*/ 1752600 w 3724433"/>
                    <a:gd name="connsiteY44" fmla="*/ 768350 h 3143250"/>
                    <a:gd name="connsiteX45" fmla="*/ 1765300 w 3724433"/>
                    <a:gd name="connsiteY45" fmla="*/ 787400 h 3143250"/>
                    <a:gd name="connsiteX46" fmla="*/ 1816100 w 3724433"/>
                    <a:gd name="connsiteY46" fmla="*/ 800100 h 3143250"/>
                    <a:gd name="connsiteX47" fmla="*/ 1854200 w 3724433"/>
                    <a:gd name="connsiteY47" fmla="*/ 819150 h 3143250"/>
                    <a:gd name="connsiteX48" fmla="*/ 1873250 w 3724433"/>
                    <a:gd name="connsiteY48" fmla="*/ 831850 h 3143250"/>
                    <a:gd name="connsiteX49" fmla="*/ 1924050 w 3724433"/>
                    <a:gd name="connsiteY49" fmla="*/ 819150 h 3143250"/>
                    <a:gd name="connsiteX50" fmla="*/ 1962150 w 3724433"/>
                    <a:gd name="connsiteY50" fmla="*/ 800100 h 3143250"/>
                    <a:gd name="connsiteX51" fmla="*/ 1981200 w 3724433"/>
                    <a:gd name="connsiteY51" fmla="*/ 781050 h 3143250"/>
                    <a:gd name="connsiteX52" fmla="*/ 2019300 w 3724433"/>
                    <a:gd name="connsiteY52" fmla="*/ 768350 h 3143250"/>
                    <a:gd name="connsiteX53" fmla="*/ 2038350 w 3724433"/>
                    <a:gd name="connsiteY53" fmla="*/ 762000 h 3143250"/>
                    <a:gd name="connsiteX54" fmla="*/ 2057400 w 3724433"/>
                    <a:gd name="connsiteY54" fmla="*/ 755650 h 3143250"/>
                    <a:gd name="connsiteX55" fmla="*/ 2108200 w 3724433"/>
                    <a:gd name="connsiteY55" fmla="*/ 749300 h 3143250"/>
                    <a:gd name="connsiteX56" fmla="*/ 2146300 w 3724433"/>
                    <a:gd name="connsiteY56" fmla="*/ 698500 h 3143250"/>
                    <a:gd name="connsiteX57" fmla="*/ 2152650 w 3724433"/>
                    <a:gd name="connsiteY57" fmla="*/ 666750 h 3143250"/>
                    <a:gd name="connsiteX58" fmla="*/ 2197100 w 3724433"/>
                    <a:gd name="connsiteY58" fmla="*/ 635000 h 3143250"/>
                    <a:gd name="connsiteX59" fmla="*/ 2222500 w 3724433"/>
                    <a:gd name="connsiteY59" fmla="*/ 647700 h 3143250"/>
                    <a:gd name="connsiteX60" fmla="*/ 2235200 w 3724433"/>
                    <a:gd name="connsiteY60" fmla="*/ 666750 h 3143250"/>
                    <a:gd name="connsiteX61" fmla="*/ 2254250 w 3724433"/>
                    <a:gd name="connsiteY61" fmla="*/ 685800 h 3143250"/>
                    <a:gd name="connsiteX62" fmla="*/ 2266950 w 3724433"/>
                    <a:gd name="connsiteY62" fmla="*/ 825500 h 3143250"/>
                    <a:gd name="connsiteX63" fmla="*/ 2279650 w 3724433"/>
                    <a:gd name="connsiteY63" fmla="*/ 850900 h 3143250"/>
                    <a:gd name="connsiteX64" fmla="*/ 2311400 w 3724433"/>
                    <a:gd name="connsiteY64" fmla="*/ 895350 h 3143250"/>
                    <a:gd name="connsiteX65" fmla="*/ 2413000 w 3724433"/>
                    <a:gd name="connsiteY65" fmla="*/ 882650 h 3143250"/>
                    <a:gd name="connsiteX66" fmla="*/ 2451100 w 3724433"/>
                    <a:gd name="connsiteY66" fmla="*/ 869950 h 3143250"/>
                    <a:gd name="connsiteX67" fmla="*/ 2489200 w 3724433"/>
                    <a:gd name="connsiteY67" fmla="*/ 844550 h 3143250"/>
                    <a:gd name="connsiteX68" fmla="*/ 2527300 w 3724433"/>
                    <a:gd name="connsiteY68" fmla="*/ 831850 h 3143250"/>
                    <a:gd name="connsiteX69" fmla="*/ 2552700 w 3724433"/>
                    <a:gd name="connsiteY69" fmla="*/ 844550 h 3143250"/>
                    <a:gd name="connsiteX70" fmla="*/ 2571750 w 3724433"/>
                    <a:gd name="connsiteY70" fmla="*/ 850900 h 3143250"/>
                    <a:gd name="connsiteX71" fmla="*/ 2616200 w 3724433"/>
                    <a:gd name="connsiteY71" fmla="*/ 882650 h 3143250"/>
                    <a:gd name="connsiteX72" fmla="*/ 2641600 w 3724433"/>
                    <a:gd name="connsiteY72" fmla="*/ 889000 h 3143250"/>
                    <a:gd name="connsiteX73" fmla="*/ 2717800 w 3724433"/>
                    <a:gd name="connsiteY73" fmla="*/ 901700 h 3143250"/>
                    <a:gd name="connsiteX74" fmla="*/ 2774950 w 3724433"/>
                    <a:gd name="connsiteY74" fmla="*/ 895350 h 3143250"/>
                    <a:gd name="connsiteX75" fmla="*/ 2819400 w 3724433"/>
                    <a:gd name="connsiteY75" fmla="*/ 882650 h 3143250"/>
                    <a:gd name="connsiteX76" fmla="*/ 2832100 w 3724433"/>
                    <a:gd name="connsiteY76" fmla="*/ 863600 h 3143250"/>
                    <a:gd name="connsiteX77" fmla="*/ 2870200 w 3724433"/>
                    <a:gd name="connsiteY77" fmla="*/ 850900 h 3143250"/>
                    <a:gd name="connsiteX78" fmla="*/ 2908300 w 3724433"/>
                    <a:gd name="connsiteY78" fmla="*/ 819150 h 3143250"/>
                    <a:gd name="connsiteX79" fmla="*/ 2927350 w 3724433"/>
                    <a:gd name="connsiteY79" fmla="*/ 800100 h 3143250"/>
                    <a:gd name="connsiteX80" fmla="*/ 2965450 w 3724433"/>
                    <a:gd name="connsiteY80" fmla="*/ 774700 h 3143250"/>
                    <a:gd name="connsiteX81" fmla="*/ 2984500 w 3724433"/>
                    <a:gd name="connsiteY81" fmla="*/ 755650 h 3143250"/>
                    <a:gd name="connsiteX82" fmla="*/ 3022600 w 3724433"/>
                    <a:gd name="connsiteY82" fmla="*/ 742950 h 3143250"/>
                    <a:gd name="connsiteX83" fmla="*/ 3143250 w 3724433"/>
                    <a:gd name="connsiteY83" fmla="*/ 749300 h 3143250"/>
                    <a:gd name="connsiteX84" fmla="*/ 3219450 w 3724433"/>
                    <a:gd name="connsiteY84" fmla="*/ 812800 h 3143250"/>
                    <a:gd name="connsiteX85" fmla="*/ 3276600 w 3724433"/>
                    <a:gd name="connsiteY85" fmla="*/ 844550 h 3143250"/>
                    <a:gd name="connsiteX86" fmla="*/ 3295650 w 3724433"/>
                    <a:gd name="connsiteY86" fmla="*/ 838200 h 3143250"/>
                    <a:gd name="connsiteX87" fmla="*/ 3308350 w 3724433"/>
                    <a:gd name="connsiteY87" fmla="*/ 819150 h 3143250"/>
                    <a:gd name="connsiteX88" fmla="*/ 3289300 w 3724433"/>
                    <a:gd name="connsiteY88" fmla="*/ 927100 h 3143250"/>
                    <a:gd name="connsiteX89" fmla="*/ 3263900 w 3724433"/>
                    <a:gd name="connsiteY89" fmla="*/ 946150 h 3143250"/>
                    <a:gd name="connsiteX90" fmla="*/ 3244850 w 3724433"/>
                    <a:gd name="connsiteY90" fmla="*/ 965200 h 3143250"/>
                    <a:gd name="connsiteX91" fmla="*/ 3206750 w 3724433"/>
                    <a:gd name="connsiteY91" fmla="*/ 977900 h 3143250"/>
                    <a:gd name="connsiteX92" fmla="*/ 3187700 w 3724433"/>
                    <a:gd name="connsiteY92" fmla="*/ 990600 h 3143250"/>
                    <a:gd name="connsiteX93" fmla="*/ 3225800 w 3724433"/>
                    <a:gd name="connsiteY93" fmla="*/ 1035050 h 3143250"/>
                    <a:gd name="connsiteX94" fmla="*/ 3257550 w 3724433"/>
                    <a:gd name="connsiteY94" fmla="*/ 1066800 h 3143250"/>
                    <a:gd name="connsiteX95" fmla="*/ 3295650 w 3724433"/>
                    <a:gd name="connsiteY95" fmla="*/ 1073150 h 3143250"/>
                    <a:gd name="connsiteX96" fmla="*/ 3384550 w 3724433"/>
                    <a:gd name="connsiteY96" fmla="*/ 1085850 h 3143250"/>
                    <a:gd name="connsiteX97" fmla="*/ 3409950 w 3724433"/>
                    <a:gd name="connsiteY97" fmla="*/ 1111250 h 3143250"/>
                    <a:gd name="connsiteX98" fmla="*/ 3416300 w 3724433"/>
                    <a:gd name="connsiteY98" fmla="*/ 1130300 h 3143250"/>
                    <a:gd name="connsiteX99" fmla="*/ 3473450 w 3724433"/>
                    <a:gd name="connsiteY99" fmla="*/ 1174750 h 3143250"/>
                    <a:gd name="connsiteX100" fmla="*/ 3492500 w 3724433"/>
                    <a:gd name="connsiteY100" fmla="*/ 1187450 h 3143250"/>
                    <a:gd name="connsiteX101" fmla="*/ 3511550 w 3724433"/>
                    <a:gd name="connsiteY101" fmla="*/ 1200150 h 3143250"/>
                    <a:gd name="connsiteX102" fmla="*/ 3536950 w 3724433"/>
                    <a:gd name="connsiteY102" fmla="*/ 1206500 h 3143250"/>
                    <a:gd name="connsiteX103" fmla="*/ 3556000 w 3724433"/>
                    <a:gd name="connsiteY103" fmla="*/ 1219200 h 3143250"/>
                    <a:gd name="connsiteX104" fmla="*/ 3581400 w 3724433"/>
                    <a:gd name="connsiteY104" fmla="*/ 1225550 h 3143250"/>
                    <a:gd name="connsiteX105" fmla="*/ 3594100 w 3724433"/>
                    <a:gd name="connsiteY105" fmla="*/ 1244600 h 3143250"/>
                    <a:gd name="connsiteX106" fmla="*/ 3619500 w 3724433"/>
                    <a:gd name="connsiteY106" fmla="*/ 1263650 h 3143250"/>
                    <a:gd name="connsiteX107" fmla="*/ 3632200 w 3724433"/>
                    <a:gd name="connsiteY107" fmla="*/ 1282700 h 3143250"/>
                    <a:gd name="connsiteX108" fmla="*/ 3722688 w 3724433"/>
                    <a:gd name="connsiteY108" fmla="*/ 1331913 h 3143250"/>
                    <a:gd name="connsiteX109" fmla="*/ 3695700 w 3724433"/>
                    <a:gd name="connsiteY109" fmla="*/ 1403350 h 3143250"/>
                    <a:gd name="connsiteX110" fmla="*/ 3670300 w 3724433"/>
                    <a:gd name="connsiteY110" fmla="*/ 1428750 h 3143250"/>
                    <a:gd name="connsiteX111" fmla="*/ 3638550 w 3724433"/>
                    <a:gd name="connsiteY111" fmla="*/ 1473200 h 3143250"/>
                    <a:gd name="connsiteX112" fmla="*/ 3619500 w 3724433"/>
                    <a:gd name="connsiteY112" fmla="*/ 1485900 h 3143250"/>
                    <a:gd name="connsiteX113" fmla="*/ 3575050 w 3724433"/>
                    <a:gd name="connsiteY113" fmla="*/ 1543050 h 3143250"/>
                    <a:gd name="connsiteX114" fmla="*/ 3556000 w 3724433"/>
                    <a:gd name="connsiteY114" fmla="*/ 1555750 h 3143250"/>
                    <a:gd name="connsiteX115" fmla="*/ 3530600 w 3724433"/>
                    <a:gd name="connsiteY115" fmla="*/ 1562100 h 3143250"/>
                    <a:gd name="connsiteX116" fmla="*/ 3492500 w 3724433"/>
                    <a:gd name="connsiteY116" fmla="*/ 1606550 h 3143250"/>
                    <a:gd name="connsiteX117" fmla="*/ 3479800 w 3724433"/>
                    <a:gd name="connsiteY117" fmla="*/ 1644650 h 3143250"/>
                    <a:gd name="connsiteX118" fmla="*/ 3473450 w 3724433"/>
                    <a:gd name="connsiteY118" fmla="*/ 1663700 h 3143250"/>
                    <a:gd name="connsiteX119" fmla="*/ 3403600 w 3724433"/>
                    <a:gd name="connsiteY119" fmla="*/ 1676400 h 3143250"/>
                    <a:gd name="connsiteX120" fmla="*/ 3378200 w 3724433"/>
                    <a:gd name="connsiteY120" fmla="*/ 1714500 h 3143250"/>
                    <a:gd name="connsiteX121" fmla="*/ 3365500 w 3724433"/>
                    <a:gd name="connsiteY121" fmla="*/ 1733550 h 3143250"/>
                    <a:gd name="connsiteX122" fmla="*/ 3308350 w 3724433"/>
                    <a:gd name="connsiteY122" fmla="*/ 1784350 h 3143250"/>
                    <a:gd name="connsiteX123" fmla="*/ 3295650 w 3724433"/>
                    <a:gd name="connsiteY123" fmla="*/ 1803400 h 3143250"/>
                    <a:gd name="connsiteX124" fmla="*/ 3276600 w 3724433"/>
                    <a:gd name="connsiteY124" fmla="*/ 1809750 h 3143250"/>
                    <a:gd name="connsiteX125" fmla="*/ 3257550 w 3724433"/>
                    <a:gd name="connsiteY125" fmla="*/ 1822450 h 3143250"/>
                    <a:gd name="connsiteX126" fmla="*/ 3232150 w 3724433"/>
                    <a:gd name="connsiteY126" fmla="*/ 1860550 h 3143250"/>
                    <a:gd name="connsiteX127" fmla="*/ 3194050 w 3724433"/>
                    <a:gd name="connsiteY127" fmla="*/ 1898650 h 3143250"/>
                    <a:gd name="connsiteX128" fmla="*/ 3181350 w 3724433"/>
                    <a:gd name="connsiteY128" fmla="*/ 1917700 h 3143250"/>
                    <a:gd name="connsiteX129" fmla="*/ 3162300 w 3724433"/>
                    <a:gd name="connsiteY129" fmla="*/ 1924050 h 3143250"/>
                    <a:gd name="connsiteX130" fmla="*/ 3143250 w 3724433"/>
                    <a:gd name="connsiteY130" fmla="*/ 1936750 h 3143250"/>
                    <a:gd name="connsiteX131" fmla="*/ 3086100 w 3724433"/>
                    <a:gd name="connsiteY131" fmla="*/ 1943100 h 3143250"/>
                    <a:gd name="connsiteX132" fmla="*/ 3067050 w 3724433"/>
                    <a:gd name="connsiteY132" fmla="*/ 1949450 h 3143250"/>
                    <a:gd name="connsiteX133" fmla="*/ 3028950 w 3724433"/>
                    <a:gd name="connsiteY133" fmla="*/ 1974850 h 3143250"/>
                    <a:gd name="connsiteX134" fmla="*/ 3009900 w 3724433"/>
                    <a:gd name="connsiteY134" fmla="*/ 1981200 h 3143250"/>
                    <a:gd name="connsiteX135" fmla="*/ 2971800 w 3724433"/>
                    <a:gd name="connsiteY135" fmla="*/ 2012950 h 3143250"/>
                    <a:gd name="connsiteX136" fmla="*/ 2946400 w 3724433"/>
                    <a:gd name="connsiteY136" fmla="*/ 2051050 h 3143250"/>
                    <a:gd name="connsiteX137" fmla="*/ 2933700 w 3724433"/>
                    <a:gd name="connsiteY137" fmla="*/ 2070100 h 3143250"/>
                    <a:gd name="connsiteX138" fmla="*/ 2882900 w 3724433"/>
                    <a:gd name="connsiteY138" fmla="*/ 2076450 h 3143250"/>
                    <a:gd name="connsiteX139" fmla="*/ 2749550 w 3724433"/>
                    <a:gd name="connsiteY139" fmla="*/ 2044700 h 3143250"/>
                    <a:gd name="connsiteX140" fmla="*/ 2762250 w 3724433"/>
                    <a:gd name="connsiteY140" fmla="*/ 2076450 h 3143250"/>
                    <a:gd name="connsiteX141" fmla="*/ 2774950 w 3724433"/>
                    <a:gd name="connsiteY141" fmla="*/ 2101850 h 3143250"/>
                    <a:gd name="connsiteX142" fmla="*/ 2813050 w 3724433"/>
                    <a:gd name="connsiteY142" fmla="*/ 2133600 h 3143250"/>
                    <a:gd name="connsiteX143" fmla="*/ 2838450 w 3724433"/>
                    <a:gd name="connsiteY143" fmla="*/ 2146300 h 3143250"/>
                    <a:gd name="connsiteX144" fmla="*/ 2857500 w 3724433"/>
                    <a:gd name="connsiteY144" fmla="*/ 2165350 h 3143250"/>
                    <a:gd name="connsiteX145" fmla="*/ 2857500 w 3724433"/>
                    <a:gd name="connsiteY145" fmla="*/ 2228850 h 3143250"/>
                    <a:gd name="connsiteX146" fmla="*/ 2851150 w 3724433"/>
                    <a:gd name="connsiteY146" fmla="*/ 2247900 h 3143250"/>
                    <a:gd name="connsiteX147" fmla="*/ 2813050 w 3724433"/>
                    <a:gd name="connsiteY147" fmla="*/ 2266950 h 3143250"/>
                    <a:gd name="connsiteX148" fmla="*/ 2774950 w 3724433"/>
                    <a:gd name="connsiteY148" fmla="*/ 2286000 h 3143250"/>
                    <a:gd name="connsiteX149" fmla="*/ 2730500 w 3724433"/>
                    <a:gd name="connsiteY149" fmla="*/ 2279650 h 3143250"/>
                    <a:gd name="connsiteX150" fmla="*/ 2736850 w 3724433"/>
                    <a:gd name="connsiteY150" fmla="*/ 2235200 h 3143250"/>
                    <a:gd name="connsiteX151" fmla="*/ 2749550 w 3724433"/>
                    <a:gd name="connsiteY151" fmla="*/ 2197100 h 3143250"/>
                    <a:gd name="connsiteX152" fmla="*/ 2711450 w 3724433"/>
                    <a:gd name="connsiteY152" fmla="*/ 2203450 h 3143250"/>
                    <a:gd name="connsiteX153" fmla="*/ 2559050 w 3724433"/>
                    <a:gd name="connsiteY153" fmla="*/ 2235200 h 3143250"/>
                    <a:gd name="connsiteX154" fmla="*/ 2489200 w 3724433"/>
                    <a:gd name="connsiteY154" fmla="*/ 2222500 h 3143250"/>
                    <a:gd name="connsiteX155" fmla="*/ 2533650 w 3724433"/>
                    <a:gd name="connsiteY155" fmla="*/ 2178050 h 3143250"/>
                    <a:gd name="connsiteX156" fmla="*/ 2546350 w 3724433"/>
                    <a:gd name="connsiteY156" fmla="*/ 2159000 h 3143250"/>
                    <a:gd name="connsiteX157" fmla="*/ 2527300 w 3724433"/>
                    <a:gd name="connsiteY157" fmla="*/ 2152650 h 3143250"/>
                    <a:gd name="connsiteX158" fmla="*/ 2514600 w 3724433"/>
                    <a:gd name="connsiteY158" fmla="*/ 2133600 h 3143250"/>
                    <a:gd name="connsiteX159" fmla="*/ 2495550 w 3724433"/>
                    <a:gd name="connsiteY159" fmla="*/ 2120900 h 3143250"/>
                    <a:gd name="connsiteX160" fmla="*/ 2463800 w 3724433"/>
                    <a:gd name="connsiteY160" fmla="*/ 2127250 h 3143250"/>
                    <a:gd name="connsiteX161" fmla="*/ 2444750 w 3724433"/>
                    <a:gd name="connsiteY161" fmla="*/ 2139950 h 3143250"/>
                    <a:gd name="connsiteX162" fmla="*/ 2438400 w 3724433"/>
                    <a:gd name="connsiteY162" fmla="*/ 2120900 h 3143250"/>
                    <a:gd name="connsiteX163" fmla="*/ 2432050 w 3724433"/>
                    <a:gd name="connsiteY163" fmla="*/ 2095500 h 3143250"/>
                    <a:gd name="connsiteX164" fmla="*/ 2425700 w 3724433"/>
                    <a:gd name="connsiteY164" fmla="*/ 2063750 h 3143250"/>
                    <a:gd name="connsiteX165" fmla="*/ 2330450 w 3724433"/>
                    <a:gd name="connsiteY165" fmla="*/ 2012950 h 3143250"/>
                    <a:gd name="connsiteX166" fmla="*/ 2235200 w 3724433"/>
                    <a:gd name="connsiteY166" fmla="*/ 2019300 h 3143250"/>
                    <a:gd name="connsiteX167" fmla="*/ 2254250 w 3724433"/>
                    <a:gd name="connsiteY167" fmla="*/ 2012950 h 3143250"/>
                    <a:gd name="connsiteX168" fmla="*/ 2260600 w 3724433"/>
                    <a:gd name="connsiteY168" fmla="*/ 1993900 h 3143250"/>
                    <a:gd name="connsiteX169" fmla="*/ 2292350 w 3724433"/>
                    <a:gd name="connsiteY169" fmla="*/ 1949450 h 3143250"/>
                    <a:gd name="connsiteX170" fmla="*/ 2330450 w 3724433"/>
                    <a:gd name="connsiteY170" fmla="*/ 1911350 h 3143250"/>
                    <a:gd name="connsiteX171" fmla="*/ 2343150 w 3724433"/>
                    <a:gd name="connsiteY171" fmla="*/ 1892300 h 3143250"/>
                    <a:gd name="connsiteX172" fmla="*/ 2292350 w 3724433"/>
                    <a:gd name="connsiteY172" fmla="*/ 1924050 h 3143250"/>
                    <a:gd name="connsiteX173" fmla="*/ 2178050 w 3724433"/>
                    <a:gd name="connsiteY173" fmla="*/ 1974850 h 3143250"/>
                    <a:gd name="connsiteX174" fmla="*/ 2209800 w 3724433"/>
                    <a:gd name="connsiteY174" fmla="*/ 2006600 h 3143250"/>
                    <a:gd name="connsiteX175" fmla="*/ 2247900 w 3724433"/>
                    <a:gd name="connsiteY175" fmla="*/ 2051050 h 3143250"/>
                    <a:gd name="connsiteX176" fmla="*/ 2260600 w 3724433"/>
                    <a:gd name="connsiteY176" fmla="*/ 2089150 h 3143250"/>
                    <a:gd name="connsiteX177" fmla="*/ 2279650 w 3724433"/>
                    <a:gd name="connsiteY177" fmla="*/ 2171700 h 3143250"/>
                    <a:gd name="connsiteX178" fmla="*/ 2305050 w 3724433"/>
                    <a:gd name="connsiteY178" fmla="*/ 2209800 h 3143250"/>
                    <a:gd name="connsiteX179" fmla="*/ 2330450 w 3724433"/>
                    <a:gd name="connsiteY179" fmla="*/ 2235200 h 3143250"/>
                    <a:gd name="connsiteX180" fmla="*/ 2336800 w 3724433"/>
                    <a:gd name="connsiteY180" fmla="*/ 2254250 h 3143250"/>
                    <a:gd name="connsiteX181" fmla="*/ 2362200 w 3724433"/>
                    <a:gd name="connsiteY181" fmla="*/ 2298700 h 3143250"/>
                    <a:gd name="connsiteX182" fmla="*/ 2374900 w 3724433"/>
                    <a:gd name="connsiteY182" fmla="*/ 2336800 h 3143250"/>
                    <a:gd name="connsiteX183" fmla="*/ 2368550 w 3724433"/>
                    <a:gd name="connsiteY183" fmla="*/ 2362200 h 3143250"/>
                    <a:gd name="connsiteX184" fmla="*/ 2349500 w 3724433"/>
                    <a:gd name="connsiteY184" fmla="*/ 2343150 h 3143250"/>
                    <a:gd name="connsiteX185" fmla="*/ 2330450 w 3724433"/>
                    <a:gd name="connsiteY185" fmla="*/ 2317750 h 3143250"/>
                    <a:gd name="connsiteX186" fmla="*/ 2305050 w 3724433"/>
                    <a:gd name="connsiteY186" fmla="*/ 2298700 h 3143250"/>
                    <a:gd name="connsiteX187" fmla="*/ 2286000 w 3724433"/>
                    <a:gd name="connsiteY187" fmla="*/ 2273300 h 3143250"/>
                    <a:gd name="connsiteX188" fmla="*/ 2241550 w 3724433"/>
                    <a:gd name="connsiteY188" fmla="*/ 2228850 h 3143250"/>
                    <a:gd name="connsiteX189" fmla="*/ 2228850 w 3724433"/>
                    <a:gd name="connsiteY189" fmla="*/ 2209800 h 3143250"/>
                    <a:gd name="connsiteX190" fmla="*/ 2190750 w 3724433"/>
                    <a:gd name="connsiteY190" fmla="*/ 2184400 h 3143250"/>
                    <a:gd name="connsiteX191" fmla="*/ 2108200 w 3724433"/>
                    <a:gd name="connsiteY191" fmla="*/ 2190750 h 3143250"/>
                    <a:gd name="connsiteX192" fmla="*/ 2076450 w 3724433"/>
                    <a:gd name="connsiteY192" fmla="*/ 2197100 h 3143250"/>
                    <a:gd name="connsiteX193" fmla="*/ 2070100 w 3724433"/>
                    <a:gd name="connsiteY193" fmla="*/ 2216150 h 3143250"/>
                    <a:gd name="connsiteX194" fmla="*/ 2044700 w 3724433"/>
                    <a:gd name="connsiteY194" fmla="*/ 2235200 h 3143250"/>
                    <a:gd name="connsiteX195" fmla="*/ 2019300 w 3724433"/>
                    <a:gd name="connsiteY195" fmla="*/ 2279650 h 3143250"/>
                    <a:gd name="connsiteX196" fmla="*/ 2006600 w 3724433"/>
                    <a:gd name="connsiteY196" fmla="*/ 2305050 h 3143250"/>
                    <a:gd name="connsiteX197" fmla="*/ 1981200 w 3724433"/>
                    <a:gd name="connsiteY197" fmla="*/ 2317750 h 3143250"/>
                    <a:gd name="connsiteX198" fmla="*/ 1955800 w 3724433"/>
                    <a:gd name="connsiteY198" fmla="*/ 2324100 h 3143250"/>
                    <a:gd name="connsiteX199" fmla="*/ 1936750 w 3724433"/>
                    <a:gd name="connsiteY199" fmla="*/ 2330450 h 3143250"/>
                    <a:gd name="connsiteX200" fmla="*/ 1879600 w 3724433"/>
                    <a:gd name="connsiteY200" fmla="*/ 2393950 h 3143250"/>
                    <a:gd name="connsiteX201" fmla="*/ 1885950 w 3724433"/>
                    <a:gd name="connsiteY201" fmla="*/ 2413000 h 3143250"/>
                    <a:gd name="connsiteX202" fmla="*/ 1924050 w 3724433"/>
                    <a:gd name="connsiteY202" fmla="*/ 2425700 h 3143250"/>
                    <a:gd name="connsiteX203" fmla="*/ 1943100 w 3724433"/>
                    <a:gd name="connsiteY203" fmla="*/ 2413000 h 3143250"/>
                    <a:gd name="connsiteX204" fmla="*/ 1968500 w 3724433"/>
                    <a:gd name="connsiteY204" fmla="*/ 2387600 h 3143250"/>
                    <a:gd name="connsiteX205" fmla="*/ 2038350 w 3724433"/>
                    <a:gd name="connsiteY205" fmla="*/ 2349500 h 3143250"/>
                    <a:gd name="connsiteX206" fmla="*/ 2057400 w 3724433"/>
                    <a:gd name="connsiteY206" fmla="*/ 2362200 h 3143250"/>
                    <a:gd name="connsiteX207" fmla="*/ 2070100 w 3724433"/>
                    <a:gd name="connsiteY207" fmla="*/ 2438400 h 3143250"/>
                    <a:gd name="connsiteX208" fmla="*/ 2108200 w 3724433"/>
                    <a:gd name="connsiteY208" fmla="*/ 2451100 h 3143250"/>
                    <a:gd name="connsiteX209" fmla="*/ 2070100 w 3724433"/>
                    <a:gd name="connsiteY209" fmla="*/ 2514600 h 3143250"/>
                    <a:gd name="connsiteX210" fmla="*/ 2044700 w 3724433"/>
                    <a:gd name="connsiteY210" fmla="*/ 2527300 h 3143250"/>
                    <a:gd name="connsiteX211" fmla="*/ 1987550 w 3724433"/>
                    <a:gd name="connsiteY211" fmla="*/ 2520950 h 3143250"/>
                    <a:gd name="connsiteX212" fmla="*/ 1968500 w 3724433"/>
                    <a:gd name="connsiteY212" fmla="*/ 2514600 h 3143250"/>
                    <a:gd name="connsiteX213" fmla="*/ 1930400 w 3724433"/>
                    <a:gd name="connsiteY213" fmla="*/ 2527300 h 3143250"/>
                    <a:gd name="connsiteX214" fmla="*/ 1917700 w 3724433"/>
                    <a:gd name="connsiteY214" fmla="*/ 2565400 h 3143250"/>
                    <a:gd name="connsiteX215" fmla="*/ 1974850 w 3724433"/>
                    <a:gd name="connsiteY215" fmla="*/ 2527300 h 3143250"/>
                    <a:gd name="connsiteX216" fmla="*/ 1987550 w 3724433"/>
                    <a:gd name="connsiteY216" fmla="*/ 2508250 h 3143250"/>
                    <a:gd name="connsiteX217" fmla="*/ 2025650 w 3724433"/>
                    <a:gd name="connsiteY217" fmla="*/ 2476500 h 3143250"/>
                    <a:gd name="connsiteX218" fmla="*/ 2038350 w 3724433"/>
                    <a:gd name="connsiteY218" fmla="*/ 2432050 h 3143250"/>
                    <a:gd name="connsiteX219" fmla="*/ 1987550 w 3724433"/>
                    <a:gd name="connsiteY219" fmla="*/ 2514600 h 3143250"/>
                    <a:gd name="connsiteX220" fmla="*/ 1974850 w 3724433"/>
                    <a:gd name="connsiteY220" fmla="*/ 2622550 h 3143250"/>
                    <a:gd name="connsiteX221" fmla="*/ 1968500 w 3724433"/>
                    <a:gd name="connsiteY221" fmla="*/ 2641600 h 3143250"/>
                    <a:gd name="connsiteX222" fmla="*/ 1987550 w 3724433"/>
                    <a:gd name="connsiteY222" fmla="*/ 2749550 h 3143250"/>
                    <a:gd name="connsiteX223" fmla="*/ 1993900 w 3724433"/>
                    <a:gd name="connsiteY223" fmla="*/ 2768600 h 3143250"/>
                    <a:gd name="connsiteX224" fmla="*/ 2032000 w 3724433"/>
                    <a:gd name="connsiteY224" fmla="*/ 2794000 h 3143250"/>
                    <a:gd name="connsiteX225" fmla="*/ 2019300 w 3724433"/>
                    <a:gd name="connsiteY225" fmla="*/ 2832100 h 3143250"/>
                    <a:gd name="connsiteX226" fmla="*/ 1974850 w 3724433"/>
                    <a:gd name="connsiteY226" fmla="*/ 2876550 h 3143250"/>
                    <a:gd name="connsiteX227" fmla="*/ 1955800 w 3724433"/>
                    <a:gd name="connsiteY227" fmla="*/ 2901950 h 3143250"/>
                    <a:gd name="connsiteX228" fmla="*/ 1962150 w 3724433"/>
                    <a:gd name="connsiteY228" fmla="*/ 2965450 h 3143250"/>
                    <a:gd name="connsiteX229" fmla="*/ 1981200 w 3724433"/>
                    <a:gd name="connsiteY229" fmla="*/ 2971800 h 3143250"/>
                    <a:gd name="connsiteX230" fmla="*/ 2000250 w 3724433"/>
                    <a:gd name="connsiteY230" fmla="*/ 2984500 h 3143250"/>
                    <a:gd name="connsiteX231" fmla="*/ 1993900 w 3724433"/>
                    <a:gd name="connsiteY231" fmla="*/ 3060700 h 3143250"/>
                    <a:gd name="connsiteX232" fmla="*/ 1968500 w 3724433"/>
                    <a:gd name="connsiteY232" fmla="*/ 3098800 h 3143250"/>
                    <a:gd name="connsiteX233" fmla="*/ 1936750 w 3724433"/>
                    <a:gd name="connsiteY233" fmla="*/ 3136900 h 3143250"/>
                    <a:gd name="connsiteX234" fmla="*/ 1917700 w 3724433"/>
                    <a:gd name="connsiteY234" fmla="*/ 3143250 h 3143250"/>
                    <a:gd name="connsiteX235" fmla="*/ 1892300 w 3724433"/>
                    <a:gd name="connsiteY235" fmla="*/ 3136900 h 3143250"/>
                    <a:gd name="connsiteX236" fmla="*/ 1879600 w 3724433"/>
                    <a:gd name="connsiteY236" fmla="*/ 3105150 h 3143250"/>
                    <a:gd name="connsiteX237" fmla="*/ 1822450 w 3724433"/>
                    <a:gd name="connsiteY237" fmla="*/ 3003550 h 3143250"/>
                    <a:gd name="connsiteX238" fmla="*/ 1695450 w 3724433"/>
                    <a:gd name="connsiteY238" fmla="*/ 2984500 h 3143250"/>
                    <a:gd name="connsiteX239" fmla="*/ 1746250 w 3724433"/>
                    <a:gd name="connsiteY239" fmla="*/ 2959100 h 3143250"/>
                    <a:gd name="connsiteX240" fmla="*/ 1765300 w 3724433"/>
                    <a:gd name="connsiteY240" fmla="*/ 2946400 h 3143250"/>
                    <a:gd name="connsiteX241" fmla="*/ 1790700 w 3724433"/>
                    <a:gd name="connsiteY241" fmla="*/ 2940050 h 3143250"/>
                    <a:gd name="connsiteX242" fmla="*/ 1809750 w 3724433"/>
                    <a:gd name="connsiteY242" fmla="*/ 2927350 h 3143250"/>
                    <a:gd name="connsiteX243" fmla="*/ 1835150 w 3724433"/>
                    <a:gd name="connsiteY243" fmla="*/ 2908300 h 3143250"/>
                    <a:gd name="connsiteX244" fmla="*/ 1885950 w 3724433"/>
                    <a:gd name="connsiteY244" fmla="*/ 2901950 h 3143250"/>
                    <a:gd name="connsiteX245" fmla="*/ 1879600 w 3724433"/>
                    <a:gd name="connsiteY245" fmla="*/ 2838450 h 3143250"/>
                    <a:gd name="connsiteX246" fmla="*/ 1809750 w 3724433"/>
                    <a:gd name="connsiteY246" fmla="*/ 2819400 h 3143250"/>
                    <a:gd name="connsiteX247" fmla="*/ 1765300 w 3724433"/>
                    <a:gd name="connsiteY247" fmla="*/ 2800350 h 3143250"/>
                    <a:gd name="connsiteX248" fmla="*/ 1739900 w 3724433"/>
                    <a:gd name="connsiteY248" fmla="*/ 2787650 h 3143250"/>
                    <a:gd name="connsiteX249" fmla="*/ 1714500 w 3724433"/>
                    <a:gd name="connsiteY249" fmla="*/ 2781300 h 3143250"/>
                    <a:gd name="connsiteX250" fmla="*/ 1701800 w 3724433"/>
                    <a:gd name="connsiteY250" fmla="*/ 2762250 h 3143250"/>
                    <a:gd name="connsiteX251" fmla="*/ 1708150 w 3724433"/>
                    <a:gd name="connsiteY251" fmla="*/ 2705100 h 3143250"/>
                    <a:gd name="connsiteX252" fmla="*/ 1752600 w 3724433"/>
                    <a:gd name="connsiteY252" fmla="*/ 2679700 h 3143250"/>
                    <a:gd name="connsiteX253" fmla="*/ 1790700 w 3724433"/>
                    <a:gd name="connsiteY253" fmla="*/ 2673350 h 3143250"/>
                    <a:gd name="connsiteX254" fmla="*/ 1822450 w 3724433"/>
                    <a:gd name="connsiteY254" fmla="*/ 2667000 h 3143250"/>
                    <a:gd name="connsiteX255" fmla="*/ 1816100 w 3724433"/>
                    <a:gd name="connsiteY255" fmla="*/ 2647950 h 3143250"/>
                    <a:gd name="connsiteX256" fmla="*/ 1739900 w 3724433"/>
                    <a:gd name="connsiteY256" fmla="*/ 2616200 h 3143250"/>
                    <a:gd name="connsiteX257" fmla="*/ 1708150 w 3724433"/>
                    <a:gd name="connsiteY257" fmla="*/ 2628900 h 3143250"/>
                    <a:gd name="connsiteX258" fmla="*/ 1695450 w 3724433"/>
                    <a:gd name="connsiteY258" fmla="*/ 2647950 h 3143250"/>
                    <a:gd name="connsiteX259" fmla="*/ 1651000 w 3724433"/>
                    <a:gd name="connsiteY259" fmla="*/ 2698750 h 3143250"/>
                    <a:gd name="connsiteX260" fmla="*/ 1625600 w 3724433"/>
                    <a:gd name="connsiteY260" fmla="*/ 2762250 h 3143250"/>
                    <a:gd name="connsiteX261" fmla="*/ 1593850 w 3724433"/>
                    <a:gd name="connsiteY261" fmla="*/ 2774950 h 3143250"/>
                    <a:gd name="connsiteX262" fmla="*/ 1536700 w 3724433"/>
                    <a:gd name="connsiteY262" fmla="*/ 2768600 h 3143250"/>
                    <a:gd name="connsiteX263" fmla="*/ 1524000 w 3724433"/>
                    <a:gd name="connsiteY263" fmla="*/ 2743200 h 3143250"/>
                    <a:gd name="connsiteX264" fmla="*/ 1517650 w 3724433"/>
                    <a:gd name="connsiteY264" fmla="*/ 2673350 h 3143250"/>
                    <a:gd name="connsiteX265" fmla="*/ 1454150 w 3724433"/>
                    <a:gd name="connsiteY265" fmla="*/ 2679700 h 3143250"/>
                    <a:gd name="connsiteX266" fmla="*/ 1428750 w 3724433"/>
                    <a:gd name="connsiteY266" fmla="*/ 2787650 h 3143250"/>
                    <a:gd name="connsiteX267" fmla="*/ 1377950 w 3724433"/>
                    <a:gd name="connsiteY267" fmla="*/ 2781300 h 3143250"/>
                    <a:gd name="connsiteX268" fmla="*/ 1358900 w 3724433"/>
                    <a:gd name="connsiteY268" fmla="*/ 2762250 h 3143250"/>
                    <a:gd name="connsiteX269" fmla="*/ 1320800 w 3724433"/>
                    <a:gd name="connsiteY269" fmla="*/ 2711450 h 3143250"/>
                    <a:gd name="connsiteX270" fmla="*/ 1301750 w 3724433"/>
                    <a:gd name="connsiteY270" fmla="*/ 2686050 h 3143250"/>
                    <a:gd name="connsiteX271" fmla="*/ 1289050 w 3724433"/>
                    <a:gd name="connsiteY271" fmla="*/ 2667000 h 3143250"/>
                    <a:gd name="connsiteX272" fmla="*/ 1270000 w 3724433"/>
                    <a:gd name="connsiteY272" fmla="*/ 2654300 h 3143250"/>
                    <a:gd name="connsiteX273" fmla="*/ 1250950 w 3724433"/>
                    <a:gd name="connsiteY273" fmla="*/ 2673350 h 3143250"/>
                    <a:gd name="connsiteX274" fmla="*/ 1168400 w 3724433"/>
                    <a:gd name="connsiteY274" fmla="*/ 2660650 h 3143250"/>
                    <a:gd name="connsiteX275" fmla="*/ 1149350 w 3724433"/>
                    <a:gd name="connsiteY275" fmla="*/ 2641600 h 3143250"/>
                    <a:gd name="connsiteX276" fmla="*/ 1123950 w 3724433"/>
                    <a:gd name="connsiteY276" fmla="*/ 2603500 h 3143250"/>
                    <a:gd name="connsiteX277" fmla="*/ 1104900 w 3724433"/>
                    <a:gd name="connsiteY277" fmla="*/ 2578100 h 3143250"/>
                    <a:gd name="connsiteX278" fmla="*/ 1104900 w 3724433"/>
                    <a:gd name="connsiteY278" fmla="*/ 2476500 h 3143250"/>
                    <a:gd name="connsiteX279" fmla="*/ 1066800 w 3724433"/>
                    <a:gd name="connsiteY279" fmla="*/ 2438400 h 3143250"/>
                    <a:gd name="connsiteX280" fmla="*/ 1054100 w 3724433"/>
                    <a:gd name="connsiteY280" fmla="*/ 2419350 h 3143250"/>
                    <a:gd name="connsiteX281" fmla="*/ 1060450 w 3724433"/>
                    <a:gd name="connsiteY281" fmla="*/ 2393950 h 3143250"/>
                    <a:gd name="connsiteX282" fmla="*/ 1111250 w 3724433"/>
                    <a:gd name="connsiteY282" fmla="*/ 2343150 h 3143250"/>
                    <a:gd name="connsiteX283" fmla="*/ 1111250 w 3724433"/>
                    <a:gd name="connsiteY283" fmla="*/ 2292350 h 3143250"/>
                    <a:gd name="connsiteX284" fmla="*/ 1092200 w 3724433"/>
                    <a:gd name="connsiteY284" fmla="*/ 2305050 h 3143250"/>
                    <a:gd name="connsiteX285" fmla="*/ 1066800 w 3724433"/>
                    <a:gd name="connsiteY285" fmla="*/ 2393950 h 3143250"/>
                    <a:gd name="connsiteX286" fmla="*/ 1041400 w 3724433"/>
                    <a:gd name="connsiteY286" fmla="*/ 2425700 h 3143250"/>
                    <a:gd name="connsiteX287" fmla="*/ 1003300 w 3724433"/>
                    <a:gd name="connsiteY287" fmla="*/ 2451100 h 3143250"/>
                    <a:gd name="connsiteX288" fmla="*/ 1022350 w 3724433"/>
                    <a:gd name="connsiteY288" fmla="*/ 2489200 h 3143250"/>
                    <a:gd name="connsiteX289" fmla="*/ 1028700 w 3724433"/>
                    <a:gd name="connsiteY289" fmla="*/ 2508250 h 3143250"/>
                    <a:gd name="connsiteX290" fmla="*/ 977900 w 3724433"/>
                    <a:gd name="connsiteY290" fmla="*/ 2546350 h 3143250"/>
                    <a:gd name="connsiteX291" fmla="*/ 933450 w 3724433"/>
                    <a:gd name="connsiteY291" fmla="*/ 2571750 h 3143250"/>
                    <a:gd name="connsiteX292" fmla="*/ 889000 w 3724433"/>
                    <a:gd name="connsiteY292" fmla="*/ 2514600 h 3143250"/>
                    <a:gd name="connsiteX293" fmla="*/ 844550 w 3724433"/>
                    <a:gd name="connsiteY293" fmla="*/ 2470150 h 3143250"/>
                    <a:gd name="connsiteX294" fmla="*/ 831850 w 3724433"/>
                    <a:gd name="connsiteY294" fmla="*/ 2432050 h 3143250"/>
                    <a:gd name="connsiteX295" fmla="*/ 819150 w 3724433"/>
                    <a:gd name="connsiteY295" fmla="*/ 2489200 h 3143250"/>
                    <a:gd name="connsiteX296" fmla="*/ 800100 w 3724433"/>
                    <a:gd name="connsiteY296" fmla="*/ 2514600 h 3143250"/>
                    <a:gd name="connsiteX297" fmla="*/ 755650 w 3724433"/>
                    <a:gd name="connsiteY297" fmla="*/ 2552700 h 3143250"/>
                    <a:gd name="connsiteX298" fmla="*/ 692150 w 3724433"/>
                    <a:gd name="connsiteY298" fmla="*/ 2578100 h 3143250"/>
                    <a:gd name="connsiteX299" fmla="*/ 654050 w 3724433"/>
                    <a:gd name="connsiteY299" fmla="*/ 2616200 h 3143250"/>
                    <a:gd name="connsiteX300" fmla="*/ 628650 w 3724433"/>
                    <a:gd name="connsiteY300" fmla="*/ 2635250 h 3143250"/>
                    <a:gd name="connsiteX301" fmla="*/ 584200 w 3724433"/>
                    <a:gd name="connsiteY301" fmla="*/ 2654300 h 3143250"/>
                    <a:gd name="connsiteX302" fmla="*/ 552450 w 3724433"/>
                    <a:gd name="connsiteY302" fmla="*/ 2622550 h 3143250"/>
                    <a:gd name="connsiteX303" fmla="*/ 546100 w 3724433"/>
                    <a:gd name="connsiteY303" fmla="*/ 2584450 h 3143250"/>
                    <a:gd name="connsiteX304" fmla="*/ 501650 w 3724433"/>
                    <a:gd name="connsiteY304" fmla="*/ 2565400 h 3143250"/>
                    <a:gd name="connsiteX305" fmla="*/ 482600 w 3724433"/>
                    <a:gd name="connsiteY305" fmla="*/ 2374900 h 3143250"/>
                    <a:gd name="connsiteX306" fmla="*/ 457200 w 3724433"/>
                    <a:gd name="connsiteY306" fmla="*/ 2336800 h 3143250"/>
                    <a:gd name="connsiteX307" fmla="*/ 444500 w 3724433"/>
                    <a:gd name="connsiteY307" fmla="*/ 2317750 h 3143250"/>
                    <a:gd name="connsiteX308" fmla="*/ 406400 w 3724433"/>
                    <a:gd name="connsiteY308" fmla="*/ 2292350 h 3143250"/>
                    <a:gd name="connsiteX309" fmla="*/ 381000 w 3724433"/>
                    <a:gd name="connsiteY309" fmla="*/ 2273300 h 3143250"/>
                    <a:gd name="connsiteX310" fmla="*/ 342900 w 3724433"/>
                    <a:gd name="connsiteY310" fmla="*/ 2254250 h 3143250"/>
                    <a:gd name="connsiteX311" fmla="*/ 317500 w 3724433"/>
                    <a:gd name="connsiteY311" fmla="*/ 2209800 h 3143250"/>
                    <a:gd name="connsiteX312" fmla="*/ 311150 w 3724433"/>
                    <a:gd name="connsiteY312" fmla="*/ 2178050 h 3143250"/>
                    <a:gd name="connsiteX313" fmla="*/ 298450 w 3724433"/>
                    <a:gd name="connsiteY313" fmla="*/ 2139950 h 3143250"/>
                    <a:gd name="connsiteX314" fmla="*/ 241300 w 3724433"/>
                    <a:gd name="connsiteY314" fmla="*/ 2101850 h 3143250"/>
                    <a:gd name="connsiteX315" fmla="*/ 222250 w 3724433"/>
                    <a:gd name="connsiteY315" fmla="*/ 2089150 h 3143250"/>
                    <a:gd name="connsiteX316" fmla="*/ 209550 w 3724433"/>
                    <a:gd name="connsiteY316" fmla="*/ 2063750 h 3143250"/>
                    <a:gd name="connsiteX317" fmla="*/ 184150 w 3724433"/>
                    <a:gd name="connsiteY317" fmla="*/ 2025650 h 3143250"/>
                    <a:gd name="connsiteX318" fmla="*/ 171450 w 3724433"/>
                    <a:gd name="connsiteY318" fmla="*/ 2000250 h 3143250"/>
                    <a:gd name="connsiteX319" fmla="*/ 152400 w 3724433"/>
                    <a:gd name="connsiteY319" fmla="*/ 1987550 h 3143250"/>
                    <a:gd name="connsiteX320" fmla="*/ 114300 w 3724433"/>
                    <a:gd name="connsiteY320" fmla="*/ 1955800 h 3143250"/>
                    <a:gd name="connsiteX321" fmla="*/ 88900 w 3724433"/>
                    <a:gd name="connsiteY321" fmla="*/ 1797050 h 3143250"/>
                    <a:gd name="connsiteX322" fmla="*/ 76200 w 3724433"/>
                    <a:gd name="connsiteY322" fmla="*/ 1778000 h 3143250"/>
                    <a:gd name="connsiteX323" fmla="*/ 31750 w 3724433"/>
                    <a:gd name="connsiteY323" fmla="*/ 1720850 h 3143250"/>
                    <a:gd name="connsiteX324" fmla="*/ 12700 w 3724433"/>
                    <a:gd name="connsiteY324" fmla="*/ 1689100 h 3143250"/>
                    <a:gd name="connsiteX325" fmla="*/ 0 w 3724433"/>
                    <a:gd name="connsiteY325" fmla="*/ 1670050 h 3143250"/>
                    <a:gd name="connsiteX326" fmla="*/ 19050 w 3724433"/>
                    <a:gd name="connsiteY326" fmla="*/ 1587500 h 3143250"/>
                    <a:gd name="connsiteX327" fmla="*/ 44450 w 3724433"/>
                    <a:gd name="connsiteY327" fmla="*/ 1574800 h 3143250"/>
                    <a:gd name="connsiteX328" fmla="*/ 107950 w 3724433"/>
                    <a:gd name="connsiteY328" fmla="*/ 1549400 h 3143250"/>
                    <a:gd name="connsiteX329" fmla="*/ 120650 w 3724433"/>
                    <a:gd name="connsiteY329" fmla="*/ 1530350 h 3143250"/>
                    <a:gd name="connsiteX330" fmla="*/ 127000 w 3724433"/>
                    <a:gd name="connsiteY330" fmla="*/ 1498600 h 3143250"/>
                    <a:gd name="connsiteX331" fmla="*/ 139700 w 3724433"/>
                    <a:gd name="connsiteY331" fmla="*/ 1447800 h 3143250"/>
                    <a:gd name="connsiteX332" fmla="*/ 146050 w 3724433"/>
                    <a:gd name="connsiteY332" fmla="*/ 1409700 h 3143250"/>
                    <a:gd name="connsiteX333" fmla="*/ 158750 w 3724433"/>
                    <a:gd name="connsiteY333" fmla="*/ 1384300 h 3143250"/>
                    <a:gd name="connsiteX334" fmla="*/ 171450 w 3724433"/>
                    <a:gd name="connsiteY334" fmla="*/ 1352550 h 3143250"/>
                    <a:gd name="connsiteX335" fmla="*/ 190500 w 3724433"/>
                    <a:gd name="connsiteY335" fmla="*/ 1333500 h 3143250"/>
                    <a:gd name="connsiteX336" fmla="*/ 203200 w 3724433"/>
                    <a:gd name="connsiteY336" fmla="*/ 1314450 h 3143250"/>
                    <a:gd name="connsiteX337" fmla="*/ 196850 w 3724433"/>
                    <a:gd name="connsiteY337" fmla="*/ 1212850 h 3143250"/>
                    <a:gd name="connsiteX338" fmla="*/ 158750 w 3724433"/>
                    <a:gd name="connsiteY338" fmla="*/ 1187450 h 3143250"/>
                    <a:gd name="connsiteX339" fmla="*/ 146050 w 3724433"/>
                    <a:gd name="connsiteY339" fmla="*/ 1162050 h 3143250"/>
                    <a:gd name="connsiteX340" fmla="*/ 158750 w 3724433"/>
                    <a:gd name="connsiteY340" fmla="*/ 1130300 h 3143250"/>
                    <a:gd name="connsiteX341" fmla="*/ 190500 w 3724433"/>
                    <a:gd name="connsiteY341" fmla="*/ 1092200 h 3143250"/>
                    <a:gd name="connsiteX342" fmla="*/ 165100 w 3724433"/>
                    <a:gd name="connsiteY342" fmla="*/ 1028700 h 3143250"/>
                    <a:gd name="connsiteX343" fmla="*/ 158750 w 3724433"/>
                    <a:gd name="connsiteY343" fmla="*/ 1009650 h 3143250"/>
                    <a:gd name="connsiteX344" fmla="*/ 133350 w 3724433"/>
                    <a:gd name="connsiteY344" fmla="*/ 984250 h 3143250"/>
                    <a:gd name="connsiteX345" fmla="*/ 101600 w 3724433"/>
                    <a:gd name="connsiteY345" fmla="*/ 946150 h 3143250"/>
                    <a:gd name="connsiteX346" fmla="*/ 101600 w 3724433"/>
                    <a:gd name="connsiteY346" fmla="*/ 831850 h 3143250"/>
                    <a:gd name="connsiteX347" fmla="*/ 114300 w 3724433"/>
                    <a:gd name="connsiteY347" fmla="*/ 793750 h 3143250"/>
                    <a:gd name="connsiteX348" fmla="*/ 152400 w 3724433"/>
                    <a:gd name="connsiteY348" fmla="*/ 762000 h 3143250"/>
                    <a:gd name="connsiteX349" fmla="*/ 158750 w 3724433"/>
                    <a:gd name="connsiteY349" fmla="*/ 742950 h 3143250"/>
                    <a:gd name="connsiteX350" fmla="*/ 190500 w 3724433"/>
                    <a:gd name="connsiteY350" fmla="*/ 711200 h 3143250"/>
                    <a:gd name="connsiteX351" fmla="*/ 203200 w 3724433"/>
                    <a:gd name="connsiteY351" fmla="*/ 673100 h 3143250"/>
                    <a:gd name="connsiteX352" fmla="*/ 209550 w 3724433"/>
                    <a:gd name="connsiteY352" fmla="*/ 533400 h 3143250"/>
                    <a:gd name="connsiteX353" fmla="*/ 222250 w 3724433"/>
                    <a:gd name="connsiteY353" fmla="*/ 495300 h 3143250"/>
                    <a:gd name="connsiteX354" fmla="*/ 228600 w 3724433"/>
                    <a:gd name="connsiteY354" fmla="*/ 469900 h 3143250"/>
                    <a:gd name="connsiteX355" fmla="*/ 254000 w 3724433"/>
                    <a:gd name="connsiteY355" fmla="*/ 412750 h 3143250"/>
                    <a:gd name="connsiteX356" fmla="*/ 266700 w 3724433"/>
                    <a:gd name="connsiteY356" fmla="*/ 393700 h 3143250"/>
                    <a:gd name="connsiteX357" fmla="*/ 273050 w 3724433"/>
                    <a:gd name="connsiteY357" fmla="*/ 368300 h 3143250"/>
                    <a:gd name="connsiteX358" fmla="*/ 336550 w 3724433"/>
                    <a:gd name="connsiteY358" fmla="*/ 304800 h 3143250"/>
                    <a:gd name="connsiteX359" fmla="*/ 361950 w 3724433"/>
                    <a:gd name="connsiteY359" fmla="*/ 266700 h 3143250"/>
                    <a:gd name="connsiteX360" fmla="*/ 400050 w 3724433"/>
                    <a:gd name="connsiteY360" fmla="*/ 234950 h 3143250"/>
                    <a:gd name="connsiteX361" fmla="*/ 412750 w 3724433"/>
                    <a:gd name="connsiteY361" fmla="*/ 215900 h 3143250"/>
                    <a:gd name="connsiteX362" fmla="*/ 457200 w 3724433"/>
                    <a:gd name="connsiteY362" fmla="*/ 184150 h 3143250"/>
                    <a:gd name="connsiteX363" fmla="*/ 533400 w 3724433"/>
                    <a:gd name="connsiteY363" fmla="*/ 171450 h 3143250"/>
                    <a:gd name="connsiteX364" fmla="*/ 609600 w 3724433"/>
                    <a:gd name="connsiteY364" fmla="*/ 133350 h 3143250"/>
                    <a:gd name="connsiteX365" fmla="*/ 660400 w 3724433"/>
                    <a:gd name="connsiteY365" fmla="*/ 95250 h 3143250"/>
                    <a:gd name="connsiteX366" fmla="*/ 692150 w 3724433"/>
                    <a:gd name="connsiteY366" fmla="*/ 57150 h 3143250"/>
                    <a:gd name="connsiteX367" fmla="*/ 711200 w 3724433"/>
                    <a:gd name="connsiteY367" fmla="*/ 19050 h 3143250"/>
                    <a:gd name="connsiteX368" fmla="*/ 723900 w 3724433"/>
                    <a:gd name="connsiteY368" fmla="*/ 0 h 3143250"/>
                    <a:gd name="connsiteX369" fmla="*/ 711200 w 3724433"/>
                    <a:gd name="connsiteY369" fmla="*/ 31750 h 3143250"/>
                    <a:gd name="connsiteX0" fmla="*/ 711200 w 3734431"/>
                    <a:gd name="connsiteY0" fmla="*/ 31750 h 3143250"/>
                    <a:gd name="connsiteX1" fmla="*/ 711200 w 3734431"/>
                    <a:gd name="connsiteY1" fmla="*/ 31750 h 3143250"/>
                    <a:gd name="connsiteX2" fmla="*/ 730250 w 3734431"/>
                    <a:gd name="connsiteY2" fmla="*/ 88900 h 3143250"/>
                    <a:gd name="connsiteX3" fmla="*/ 749300 w 3734431"/>
                    <a:gd name="connsiteY3" fmla="*/ 101600 h 3143250"/>
                    <a:gd name="connsiteX4" fmla="*/ 768350 w 3734431"/>
                    <a:gd name="connsiteY4" fmla="*/ 120650 h 3143250"/>
                    <a:gd name="connsiteX5" fmla="*/ 806450 w 3734431"/>
                    <a:gd name="connsiteY5" fmla="*/ 146050 h 3143250"/>
                    <a:gd name="connsiteX6" fmla="*/ 819150 w 3734431"/>
                    <a:gd name="connsiteY6" fmla="*/ 165100 h 3143250"/>
                    <a:gd name="connsiteX7" fmla="*/ 825500 w 3734431"/>
                    <a:gd name="connsiteY7" fmla="*/ 203200 h 3143250"/>
                    <a:gd name="connsiteX8" fmla="*/ 863600 w 3734431"/>
                    <a:gd name="connsiteY8" fmla="*/ 228600 h 3143250"/>
                    <a:gd name="connsiteX9" fmla="*/ 889000 w 3734431"/>
                    <a:gd name="connsiteY9" fmla="*/ 209550 h 3143250"/>
                    <a:gd name="connsiteX10" fmla="*/ 914400 w 3734431"/>
                    <a:gd name="connsiteY10" fmla="*/ 184150 h 3143250"/>
                    <a:gd name="connsiteX11" fmla="*/ 933450 w 3734431"/>
                    <a:gd name="connsiteY11" fmla="*/ 196850 h 3143250"/>
                    <a:gd name="connsiteX12" fmla="*/ 939800 w 3734431"/>
                    <a:gd name="connsiteY12" fmla="*/ 215900 h 3143250"/>
                    <a:gd name="connsiteX13" fmla="*/ 971550 w 3734431"/>
                    <a:gd name="connsiteY13" fmla="*/ 254000 h 3143250"/>
                    <a:gd name="connsiteX14" fmla="*/ 1041400 w 3734431"/>
                    <a:gd name="connsiteY14" fmla="*/ 241300 h 3143250"/>
                    <a:gd name="connsiteX15" fmla="*/ 1060450 w 3734431"/>
                    <a:gd name="connsiteY15" fmla="*/ 228600 h 3143250"/>
                    <a:gd name="connsiteX16" fmla="*/ 1079500 w 3734431"/>
                    <a:gd name="connsiteY16" fmla="*/ 222250 h 3143250"/>
                    <a:gd name="connsiteX17" fmla="*/ 1117600 w 3734431"/>
                    <a:gd name="connsiteY17" fmla="*/ 203200 h 3143250"/>
                    <a:gd name="connsiteX18" fmla="*/ 1143000 w 3734431"/>
                    <a:gd name="connsiteY18" fmla="*/ 209550 h 3143250"/>
                    <a:gd name="connsiteX19" fmla="*/ 1162050 w 3734431"/>
                    <a:gd name="connsiteY19" fmla="*/ 228600 h 3143250"/>
                    <a:gd name="connsiteX20" fmla="*/ 1181100 w 3734431"/>
                    <a:gd name="connsiteY20" fmla="*/ 241300 h 3143250"/>
                    <a:gd name="connsiteX21" fmla="*/ 1193800 w 3734431"/>
                    <a:gd name="connsiteY21" fmla="*/ 260350 h 3143250"/>
                    <a:gd name="connsiteX22" fmla="*/ 1212850 w 3734431"/>
                    <a:gd name="connsiteY22" fmla="*/ 266700 h 3143250"/>
                    <a:gd name="connsiteX23" fmla="*/ 1238250 w 3734431"/>
                    <a:gd name="connsiteY23" fmla="*/ 304800 h 3143250"/>
                    <a:gd name="connsiteX24" fmla="*/ 1270000 w 3734431"/>
                    <a:gd name="connsiteY24" fmla="*/ 342900 h 3143250"/>
                    <a:gd name="connsiteX25" fmla="*/ 1295400 w 3734431"/>
                    <a:gd name="connsiteY25" fmla="*/ 393700 h 3143250"/>
                    <a:gd name="connsiteX26" fmla="*/ 1333500 w 3734431"/>
                    <a:gd name="connsiteY26" fmla="*/ 419100 h 3143250"/>
                    <a:gd name="connsiteX27" fmla="*/ 1365250 w 3734431"/>
                    <a:gd name="connsiteY27" fmla="*/ 463550 h 3143250"/>
                    <a:gd name="connsiteX28" fmla="*/ 1384300 w 3734431"/>
                    <a:gd name="connsiteY28" fmla="*/ 482600 h 3143250"/>
                    <a:gd name="connsiteX29" fmla="*/ 1397000 w 3734431"/>
                    <a:gd name="connsiteY29" fmla="*/ 520700 h 3143250"/>
                    <a:gd name="connsiteX30" fmla="*/ 1416050 w 3734431"/>
                    <a:gd name="connsiteY30" fmla="*/ 565150 h 3143250"/>
                    <a:gd name="connsiteX31" fmla="*/ 1409700 w 3734431"/>
                    <a:gd name="connsiteY31" fmla="*/ 635000 h 3143250"/>
                    <a:gd name="connsiteX32" fmla="*/ 1397000 w 3734431"/>
                    <a:gd name="connsiteY32" fmla="*/ 654050 h 3143250"/>
                    <a:gd name="connsiteX33" fmla="*/ 1390650 w 3734431"/>
                    <a:gd name="connsiteY33" fmla="*/ 673100 h 3143250"/>
                    <a:gd name="connsiteX34" fmla="*/ 1377950 w 3734431"/>
                    <a:gd name="connsiteY34" fmla="*/ 730250 h 3143250"/>
                    <a:gd name="connsiteX35" fmla="*/ 1422400 w 3734431"/>
                    <a:gd name="connsiteY35" fmla="*/ 736600 h 3143250"/>
                    <a:gd name="connsiteX36" fmla="*/ 1485900 w 3734431"/>
                    <a:gd name="connsiteY36" fmla="*/ 723900 h 3143250"/>
                    <a:gd name="connsiteX37" fmla="*/ 1524000 w 3734431"/>
                    <a:gd name="connsiteY37" fmla="*/ 704850 h 3143250"/>
                    <a:gd name="connsiteX38" fmla="*/ 1574800 w 3734431"/>
                    <a:gd name="connsiteY38" fmla="*/ 749300 h 3143250"/>
                    <a:gd name="connsiteX39" fmla="*/ 1600200 w 3734431"/>
                    <a:gd name="connsiteY39" fmla="*/ 723900 h 3143250"/>
                    <a:gd name="connsiteX40" fmla="*/ 1612900 w 3734431"/>
                    <a:gd name="connsiteY40" fmla="*/ 704850 h 3143250"/>
                    <a:gd name="connsiteX41" fmla="*/ 1638300 w 3734431"/>
                    <a:gd name="connsiteY41" fmla="*/ 685800 h 3143250"/>
                    <a:gd name="connsiteX42" fmla="*/ 1701800 w 3734431"/>
                    <a:gd name="connsiteY42" fmla="*/ 704850 h 3143250"/>
                    <a:gd name="connsiteX43" fmla="*/ 1720850 w 3734431"/>
                    <a:gd name="connsiteY43" fmla="*/ 717550 h 3143250"/>
                    <a:gd name="connsiteX44" fmla="*/ 1752600 w 3734431"/>
                    <a:gd name="connsiteY44" fmla="*/ 768350 h 3143250"/>
                    <a:gd name="connsiteX45" fmla="*/ 1765300 w 3734431"/>
                    <a:gd name="connsiteY45" fmla="*/ 787400 h 3143250"/>
                    <a:gd name="connsiteX46" fmla="*/ 1816100 w 3734431"/>
                    <a:gd name="connsiteY46" fmla="*/ 800100 h 3143250"/>
                    <a:gd name="connsiteX47" fmla="*/ 1854200 w 3734431"/>
                    <a:gd name="connsiteY47" fmla="*/ 819150 h 3143250"/>
                    <a:gd name="connsiteX48" fmla="*/ 1873250 w 3734431"/>
                    <a:gd name="connsiteY48" fmla="*/ 831850 h 3143250"/>
                    <a:gd name="connsiteX49" fmla="*/ 1924050 w 3734431"/>
                    <a:gd name="connsiteY49" fmla="*/ 819150 h 3143250"/>
                    <a:gd name="connsiteX50" fmla="*/ 1962150 w 3734431"/>
                    <a:gd name="connsiteY50" fmla="*/ 800100 h 3143250"/>
                    <a:gd name="connsiteX51" fmla="*/ 1981200 w 3734431"/>
                    <a:gd name="connsiteY51" fmla="*/ 781050 h 3143250"/>
                    <a:gd name="connsiteX52" fmla="*/ 2019300 w 3734431"/>
                    <a:gd name="connsiteY52" fmla="*/ 768350 h 3143250"/>
                    <a:gd name="connsiteX53" fmla="*/ 2038350 w 3734431"/>
                    <a:gd name="connsiteY53" fmla="*/ 762000 h 3143250"/>
                    <a:gd name="connsiteX54" fmla="*/ 2057400 w 3734431"/>
                    <a:gd name="connsiteY54" fmla="*/ 755650 h 3143250"/>
                    <a:gd name="connsiteX55" fmla="*/ 2108200 w 3734431"/>
                    <a:gd name="connsiteY55" fmla="*/ 749300 h 3143250"/>
                    <a:gd name="connsiteX56" fmla="*/ 2146300 w 3734431"/>
                    <a:gd name="connsiteY56" fmla="*/ 698500 h 3143250"/>
                    <a:gd name="connsiteX57" fmla="*/ 2152650 w 3734431"/>
                    <a:gd name="connsiteY57" fmla="*/ 666750 h 3143250"/>
                    <a:gd name="connsiteX58" fmla="*/ 2197100 w 3734431"/>
                    <a:gd name="connsiteY58" fmla="*/ 635000 h 3143250"/>
                    <a:gd name="connsiteX59" fmla="*/ 2222500 w 3734431"/>
                    <a:gd name="connsiteY59" fmla="*/ 647700 h 3143250"/>
                    <a:gd name="connsiteX60" fmla="*/ 2235200 w 3734431"/>
                    <a:gd name="connsiteY60" fmla="*/ 666750 h 3143250"/>
                    <a:gd name="connsiteX61" fmla="*/ 2254250 w 3734431"/>
                    <a:gd name="connsiteY61" fmla="*/ 685800 h 3143250"/>
                    <a:gd name="connsiteX62" fmla="*/ 2266950 w 3734431"/>
                    <a:gd name="connsiteY62" fmla="*/ 825500 h 3143250"/>
                    <a:gd name="connsiteX63" fmla="*/ 2279650 w 3734431"/>
                    <a:gd name="connsiteY63" fmla="*/ 850900 h 3143250"/>
                    <a:gd name="connsiteX64" fmla="*/ 2311400 w 3734431"/>
                    <a:gd name="connsiteY64" fmla="*/ 895350 h 3143250"/>
                    <a:gd name="connsiteX65" fmla="*/ 2413000 w 3734431"/>
                    <a:gd name="connsiteY65" fmla="*/ 882650 h 3143250"/>
                    <a:gd name="connsiteX66" fmla="*/ 2451100 w 3734431"/>
                    <a:gd name="connsiteY66" fmla="*/ 869950 h 3143250"/>
                    <a:gd name="connsiteX67" fmla="*/ 2489200 w 3734431"/>
                    <a:gd name="connsiteY67" fmla="*/ 844550 h 3143250"/>
                    <a:gd name="connsiteX68" fmla="*/ 2527300 w 3734431"/>
                    <a:gd name="connsiteY68" fmla="*/ 831850 h 3143250"/>
                    <a:gd name="connsiteX69" fmla="*/ 2552700 w 3734431"/>
                    <a:gd name="connsiteY69" fmla="*/ 844550 h 3143250"/>
                    <a:gd name="connsiteX70" fmla="*/ 2571750 w 3734431"/>
                    <a:gd name="connsiteY70" fmla="*/ 850900 h 3143250"/>
                    <a:gd name="connsiteX71" fmla="*/ 2616200 w 3734431"/>
                    <a:gd name="connsiteY71" fmla="*/ 882650 h 3143250"/>
                    <a:gd name="connsiteX72" fmla="*/ 2641600 w 3734431"/>
                    <a:gd name="connsiteY72" fmla="*/ 889000 h 3143250"/>
                    <a:gd name="connsiteX73" fmla="*/ 2717800 w 3734431"/>
                    <a:gd name="connsiteY73" fmla="*/ 901700 h 3143250"/>
                    <a:gd name="connsiteX74" fmla="*/ 2774950 w 3734431"/>
                    <a:gd name="connsiteY74" fmla="*/ 895350 h 3143250"/>
                    <a:gd name="connsiteX75" fmla="*/ 2819400 w 3734431"/>
                    <a:gd name="connsiteY75" fmla="*/ 882650 h 3143250"/>
                    <a:gd name="connsiteX76" fmla="*/ 2832100 w 3734431"/>
                    <a:gd name="connsiteY76" fmla="*/ 863600 h 3143250"/>
                    <a:gd name="connsiteX77" fmla="*/ 2870200 w 3734431"/>
                    <a:gd name="connsiteY77" fmla="*/ 850900 h 3143250"/>
                    <a:gd name="connsiteX78" fmla="*/ 2908300 w 3734431"/>
                    <a:gd name="connsiteY78" fmla="*/ 819150 h 3143250"/>
                    <a:gd name="connsiteX79" fmla="*/ 2927350 w 3734431"/>
                    <a:gd name="connsiteY79" fmla="*/ 800100 h 3143250"/>
                    <a:gd name="connsiteX80" fmla="*/ 2965450 w 3734431"/>
                    <a:gd name="connsiteY80" fmla="*/ 774700 h 3143250"/>
                    <a:gd name="connsiteX81" fmla="*/ 2984500 w 3734431"/>
                    <a:gd name="connsiteY81" fmla="*/ 755650 h 3143250"/>
                    <a:gd name="connsiteX82" fmla="*/ 3022600 w 3734431"/>
                    <a:gd name="connsiteY82" fmla="*/ 742950 h 3143250"/>
                    <a:gd name="connsiteX83" fmla="*/ 3143250 w 3734431"/>
                    <a:gd name="connsiteY83" fmla="*/ 749300 h 3143250"/>
                    <a:gd name="connsiteX84" fmla="*/ 3219450 w 3734431"/>
                    <a:gd name="connsiteY84" fmla="*/ 812800 h 3143250"/>
                    <a:gd name="connsiteX85" fmla="*/ 3276600 w 3734431"/>
                    <a:gd name="connsiteY85" fmla="*/ 844550 h 3143250"/>
                    <a:gd name="connsiteX86" fmla="*/ 3295650 w 3734431"/>
                    <a:gd name="connsiteY86" fmla="*/ 838200 h 3143250"/>
                    <a:gd name="connsiteX87" fmla="*/ 3308350 w 3734431"/>
                    <a:gd name="connsiteY87" fmla="*/ 819150 h 3143250"/>
                    <a:gd name="connsiteX88" fmla="*/ 3289300 w 3734431"/>
                    <a:gd name="connsiteY88" fmla="*/ 927100 h 3143250"/>
                    <a:gd name="connsiteX89" fmla="*/ 3263900 w 3734431"/>
                    <a:gd name="connsiteY89" fmla="*/ 946150 h 3143250"/>
                    <a:gd name="connsiteX90" fmla="*/ 3244850 w 3734431"/>
                    <a:gd name="connsiteY90" fmla="*/ 965200 h 3143250"/>
                    <a:gd name="connsiteX91" fmla="*/ 3206750 w 3734431"/>
                    <a:gd name="connsiteY91" fmla="*/ 977900 h 3143250"/>
                    <a:gd name="connsiteX92" fmla="*/ 3187700 w 3734431"/>
                    <a:gd name="connsiteY92" fmla="*/ 990600 h 3143250"/>
                    <a:gd name="connsiteX93" fmla="*/ 3225800 w 3734431"/>
                    <a:gd name="connsiteY93" fmla="*/ 1035050 h 3143250"/>
                    <a:gd name="connsiteX94" fmla="*/ 3257550 w 3734431"/>
                    <a:gd name="connsiteY94" fmla="*/ 1066800 h 3143250"/>
                    <a:gd name="connsiteX95" fmla="*/ 3295650 w 3734431"/>
                    <a:gd name="connsiteY95" fmla="*/ 1073150 h 3143250"/>
                    <a:gd name="connsiteX96" fmla="*/ 3384550 w 3734431"/>
                    <a:gd name="connsiteY96" fmla="*/ 1085850 h 3143250"/>
                    <a:gd name="connsiteX97" fmla="*/ 3409950 w 3734431"/>
                    <a:gd name="connsiteY97" fmla="*/ 1111250 h 3143250"/>
                    <a:gd name="connsiteX98" fmla="*/ 3416300 w 3734431"/>
                    <a:gd name="connsiteY98" fmla="*/ 1130300 h 3143250"/>
                    <a:gd name="connsiteX99" fmla="*/ 3473450 w 3734431"/>
                    <a:gd name="connsiteY99" fmla="*/ 1174750 h 3143250"/>
                    <a:gd name="connsiteX100" fmla="*/ 3492500 w 3734431"/>
                    <a:gd name="connsiteY100" fmla="*/ 1187450 h 3143250"/>
                    <a:gd name="connsiteX101" fmla="*/ 3511550 w 3734431"/>
                    <a:gd name="connsiteY101" fmla="*/ 1200150 h 3143250"/>
                    <a:gd name="connsiteX102" fmla="*/ 3536950 w 3734431"/>
                    <a:gd name="connsiteY102" fmla="*/ 1206500 h 3143250"/>
                    <a:gd name="connsiteX103" fmla="*/ 3556000 w 3734431"/>
                    <a:gd name="connsiteY103" fmla="*/ 1219200 h 3143250"/>
                    <a:gd name="connsiteX104" fmla="*/ 3581400 w 3734431"/>
                    <a:gd name="connsiteY104" fmla="*/ 1225550 h 3143250"/>
                    <a:gd name="connsiteX105" fmla="*/ 3594100 w 3734431"/>
                    <a:gd name="connsiteY105" fmla="*/ 1244600 h 3143250"/>
                    <a:gd name="connsiteX106" fmla="*/ 3619500 w 3734431"/>
                    <a:gd name="connsiteY106" fmla="*/ 1263650 h 3143250"/>
                    <a:gd name="connsiteX107" fmla="*/ 3632200 w 3734431"/>
                    <a:gd name="connsiteY107" fmla="*/ 1282700 h 3143250"/>
                    <a:gd name="connsiteX108" fmla="*/ 3722688 w 3734431"/>
                    <a:gd name="connsiteY108" fmla="*/ 1331913 h 3143250"/>
                    <a:gd name="connsiteX109" fmla="*/ 3730625 w 3734431"/>
                    <a:gd name="connsiteY109" fmla="*/ 1439863 h 3143250"/>
                    <a:gd name="connsiteX110" fmla="*/ 3670300 w 3734431"/>
                    <a:gd name="connsiteY110" fmla="*/ 1428750 h 3143250"/>
                    <a:gd name="connsiteX111" fmla="*/ 3638550 w 3734431"/>
                    <a:gd name="connsiteY111" fmla="*/ 1473200 h 3143250"/>
                    <a:gd name="connsiteX112" fmla="*/ 3619500 w 3734431"/>
                    <a:gd name="connsiteY112" fmla="*/ 1485900 h 3143250"/>
                    <a:gd name="connsiteX113" fmla="*/ 3575050 w 3734431"/>
                    <a:gd name="connsiteY113" fmla="*/ 1543050 h 3143250"/>
                    <a:gd name="connsiteX114" fmla="*/ 3556000 w 3734431"/>
                    <a:gd name="connsiteY114" fmla="*/ 1555750 h 3143250"/>
                    <a:gd name="connsiteX115" fmla="*/ 3530600 w 3734431"/>
                    <a:gd name="connsiteY115" fmla="*/ 1562100 h 3143250"/>
                    <a:gd name="connsiteX116" fmla="*/ 3492500 w 3734431"/>
                    <a:gd name="connsiteY116" fmla="*/ 1606550 h 3143250"/>
                    <a:gd name="connsiteX117" fmla="*/ 3479800 w 3734431"/>
                    <a:gd name="connsiteY117" fmla="*/ 1644650 h 3143250"/>
                    <a:gd name="connsiteX118" fmla="*/ 3473450 w 3734431"/>
                    <a:gd name="connsiteY118" fmla="*/ 1663700 h 3143250"/>
                    <a:gd name="connsiteX119" fmla="*/ 3403600 w 3734431"/>
                    <a:gd name="connsiteY119" fmla="*/ 1676400 h 3143250"/>
                    <a:gd name="connsiteX120" fmla="*/ 3378200 w 3734431"/>
                    <a:gd name="connsiteY120" fmla="*/ 1714500 h 3143250"/>
                    <a:gd name="connsiteX121" fmla="*/ 3365500 w 3734431"/>
                    <a:gd name="connsiteY121" fmla="*/ 1733550 h 3143250"/>
                    <a:gd name="connsiteX122" fmla="*/ 3308350 w 3734431"/>
                    <a:gd name="connsiteY122" fmla="*/ 1784350 h 3143250"/>
                    <a:gd name="connsiteX123" fmla="*/ 3295650 w 3734431"/>
                    <a:gd name="connsiteY123" fmla="*/ 1803400 h 3143250"/>
                    <a:gd name="connsiteX124" fmla="*/ 3276600 w 3734431"/>
                    <a:gd name="connsiteY124" fmla="*/ 1809750 h 3143250"/>
                    <a:gd name="connsiteX125" fmla="*/ 3257550 w 3734431"/>
                    <a:gd name="connsiteY125" fmla="*/ 1822450 h 3143250"/>
                    <a:gd name="connsiteX126" fmla="*/ 3232150 w 3734431"/>
                    <a:gd name="connsiteY126" fmla="*/ 1860550 h 3143250"/>
                    <a:gd name="connsiteX127" fmla="*/ 3194050 w 3734431"/>
                    <a:gd name="connsiteY127" fmla="*/ 1898650 h 3143250"/>
                    <a:gd name="connsiteX128" fmla="*/ 3181350 w 3734431"/>
                    <a:gd name="connsiteY128" fmla="*/ 1917700 h 3143250"/>
                    <a:gd name="connsiteX129" fmla="*/ 3162300 w 3734431"/>
                    <a:gd name="connsiteY129" fmla="*/ 1924050 h 3143250"/>
                    <a:gd name="connsiteX130" fmla="*/ 3143250 w 3734431"/>
                    <a:gd name="connsiteY130" fmla="*/ 1936750 h 3143250"/>
                    <a:gd name="connsiteX131" fmla="*/ 3086100 w 3734431"/>
                    <a:gd name="connsiteY131" fmla="*/ 1943100 h 3143250"/>
                    <a:gd name="connsiteX132" fmla="*/ 3067050 w 3734431"/>
                    <a:gd name="connsiteY132" fmla="*/ 1949450 h 3143250"/>
                    <a:gd name="connsiteX133" fmla="*/ 3028950 w 3734431"/>
                    <a:gd name="connsiteY133" fmla="*/ 1974850 h 3143250"/>
                    <a:gd name="connsiteX134" fmla="*/ 3009900 w 3734431"/>
                    <a:gd name="connsiteY134" fmla="*/ 1981200 h 3143250"/>
                    <a:gd name="connsiteX135" fmla="*/ 2971800 w 3734431"/>
                    <a:gd name="connsiteY135" fmla="*/ 2012950 h 3143250"/>
                    <a:gd name="connsiteX136" fmla="*/ 2946400 w 3734431"/>
                    <a:gd name="connsiteY136" fmla="*/ 2051050 h 3143250"/>
                    <a:gd name="connsiteX137" fmla="*/ 2933700 w 3734431"/>
                    <a:gd name="connsiteY137" fmla="*/ 2070100 h 3143250"/>
                    <a:gd name="connsiteX138" fmla="*/ 2882900 w 3734431"/>
                    <a:gd name="connsiteY138" fmla="*/ 2076450 h 3143250"/>
                    <a:gd name="connsiteX139" fmla="*/ 2749550 w 3734431"/>
                    <a:gd name="connsiteY139" fmla="*/ 2044700 h 3143250"/>
                    <a:gd name="connsiteX140" fmla="*/ 2762250 w 3734431"/>
                    <a:gd name="connsiteY140" fmla="*/ 2076450 h 3143250"/>
                    <a:gd name="connsiteX141" fmla="*/ 2774950 w 3734431"/>
                    <a:gd name="connsiteY141" fmla="*/ 2101850 h 3143250"/>
                    <a:gd name="connsiteX142" fmla="*/ 2813050 w 3734431"/>
                    <a:gd name="connsiteY142" fmla="*/ 2133600 h 3143250"/>
                    <a:gd name="connsiteX143" fmla="*/ 2838450 w 3734431"/>
                    <a:gd name="connsiteY143" fmla="*/ 2146300 h 3143250"/>
                    <a:gd name="connsiteX144" fmla="*/ 2857500 w 3734431"/>
                    <a:gd name="connsiteY144" fmla="*/ 2165350 h 3143250"/>
                    <a:gd name="connsiteX145" fmla="*/ 2857500 w 3734431"/>
                    <a:gd name="connsiteY145" fmla="*/ 2228850 h 3143250"/>
                    <a:gd name="connsiteX146" fmla="*/ 2851150 w 3734431"/>
                    <a:gd name="connsiteY146" fmla="*/ 2247900 h 3143250"/>
                    <a:gd name="connsiteX147" fmla="*/ 2813050 w 3734431"/>
                    <a:gd name="connsiteY147" fmla="*/ 2266950 h 3143250"/>
                    <a:gd name="connsiteX148" fmla="*/ 2774950 w 3734431"/>
                    <a:gd name="connsiteY148" fmla="*/ 2286000 h 3143250"/>
                    <a:gd name="connsiteX149" fmla="*/ 2730500 w 3734431"/>
                    <a:gd name="connsiteY149" fmla="*/ 2279650 h 3143250"/>
                    <a:gd name="connsiteX150" fmla="*/ 2736850 w 3734431"/>
                    <a:gd name="connsiteY150" fmla="*/ 2235200 h 3143250"/>
                    <a:gd name="connsiteX151" fmla="*/ 2749550 w 3734431"/>
                    <a:gd name="connsiteY151" fmla="*/ 2197100 h 3143250"/>
                    <a:gd name="connsiteX152" fmla="*/ 2711450 w 3734431"/>
                    <a:gd name="connsiteY152" fmla="*/ 2203450 h 3143250"/>
                    <a:gd name="connsiteX153" fmla="*/ 2559050 w 3734431"/>
                    <a:gd name="connsiteY153" fmla="*/ 2235200 h 3143250"/>
                    <a:gd name="connsiteX154" fmla="*/ 2489200 w 3734431"/>
                    <a:gd name="connsiteY154" fmla="*/ 2222500 h 3143250"/>
                    <a:gd name="connsiteX155" fmla="*/ 2533650 w 3734431"/>
                    <a:gd name="connsiteY155" fmla="*/ 2178050 h 3143250"/>
                    <a:gd name="connsiteX156" fmla="*/ 2546350 w 3734431"/>
                    <a:gd name="connsiteY156" fmla="*/ 2159000 h 3143250"/>
                    <a:gd name="connsiteX157" fmla="*/ 2527300 w 3734431"/>
                    <a:gd name="connsiteY157" fmla="*/ 2152650 h 3143250"/>
                    <a:gd name="connsiteX158" fmla="*/ 2514600 w 3734431"/>
                    <a:gd name="connsiteY158" fmla="*/ 2133600 h 3143250"/>
                    <a:gd name="connsiteX159" fmla="*/ 2495550 w 3734431"/>
                    <a:gd name="connsiteY159" fmla="*/ 2120900 h 3143250"/>
                    <a:gd name="connsiteX160" fmla="*/ 2463800 w 3734431"/>
                    <a:gd name="connsiteY160" fmla="*/ 2127250 h 3143250"/>
                    <a:gd name="connsiteX161" fmla="*/ 2444750 w 3734431"/>
                    <a:gd name="connsiteY161" fmla="*/ 2139950 h 3143250"/>
                    <a:gd name="connsiteX162" fmla="*/ 2438400 w 3734431"/>
                    <a:gd name="connsiteY162" fmla="*/ 2120900 h 3143250"/>
                    <a:gd name="connsiteX163" fmla="*/ 2432050 w 3734431"/>
                    <a:gd name="connsiteY163" fmla="*/ 2095500 h 3143250"/>
                    <a:gd name="connsiteX164" fmla="*/ 2425700 w 3734431"/>
                    <a:gd name="connsiteY164" fmla="*/ 2063750 h 3143250"/>
                    <a:gd name="connsiteX165" fmla="*/ 2330450 w 3734431"/>
                    <a:gd name="connsiteY165" fmla="*/ 2012950 h 3143250"/>
                    <a:gd name="connsiteX166" fmla="*/ 2235200 w 3734431"/>
                    <a:gd name="connsiteY166" fmla="*/ 2019300 h 3143250"/>
                    <a:gd name="connsiteX167" fmla="*/ 2254250 w 3734431"/>
                    <a:gd name="connsiteY167" fmla="*/ 2012950 h 3143250"/>
                    <a:gd name="connsiteX168" fmla="*/ 2260600 w 3734431"/>
                    <a:gd name="connsiteY168" fmla="*/ 1993900 h 3143250"/>
                    <a:gd name="connsiteX169" fmla="*/ 2292350 w 3734431"/>
                    <a:gd name="connsiteY169" fmla="*/ 1949450 h 3143250"/>
                    <a:gd name="connsiteX170" fmla="*/ 2330450 w 3734431"/>
                    <a:gd name="connsiteY170" fmla="*/ 1911350 h 3143250"/>
                    <a:gd name="connsiteX171" fmla="*/ 2343150 w 3734431"/>
                    <a:gd name="connsiteY171" fmla="*/ 1892300 h 3143250"/>
                    <a:gd name="connsiteX172" fmla="*/ 2292350 w 3734431"/>
                    <a:gd name="connsiteY172" fmla="*/ 1924050 h 3143250"/>
                    <a:gd name="connsiteX173" fmla="*/ 2178050 w 3734431"/>
                    <a:gd name="connsiteY173" fmla="*/ 1974850 h 3143250"/>
                    <a:gd name="connsiteX174" fmla="*/ 2209800 w 3734431"/>
                    <a:gd name="connsiteY174" fmla="*/ 2006600 h 3143250"/>
                    <a:gd name="connsiteX175" fmla="*/ 2247900 w 3734431"/>
                    <a:gd name="connsiteY175" fmla="*/ 2051050 h 3143250"/>
                    <a:gd name="connsiteX176" fmla="*/ 2260600 w 3734431"/>
                    <a:gd name="connsiteY176" fmla="*/ 2089150 h 3143250"/>
                    <a:gd name="connsiteX177" fmla="*/ 2279650 w 3734431"/>
                    <a:gd name="connsiteY177" fmla="*/ 2171700 h 3143250"/>
                    <a:gd name="connsiteX178" fmla="*/ 2305050 w 3734431"/>
                    <a:gd name="connsiteY178" fmla="*/ 2209800 h 3143250"/>
                    <a:gd name="connsiteX179" fmla="*/ 2330450 w 3734431"/>
                    <a:gd name="connsiteY179" fmla="*/ 2235200 h 3143250"/>
                    <a:gd name="connsiteX180" fmla="*/ 2336800 w 3734431"/>
                    <a:gd name="connsiteY180" fmla="*/ 2254250 h 3143250"/>
                    <a:gd name="connsiteX181" fmla="*/ 2362200 w 3734431"/>
                    <a:gd name="connsiteY181" fmla="*/ 2298700 h 3143250"/>
                    <a:gd name="connsiteX182" fmla="*/ 2374900 w 3734431"/>
                    <a:gd name="connsiteY182" fmla="*/ 2336800 h 3143250"/>
                    <a:gd name="connsiteX183" fmla="*/ 2368550 w 3734431"/>
                    <a:gd name="connsiteY183" fmla="*/ 2362200 h 3143250"/>
                    <a:gd name="connsiteX184" fmla="*/ 2349500 w 3734431"/>
                    <a:gd name="connsiteY184" fmla="*/ 2343150 h 3143250"/>
                    <a:gd name="connsiteX185" fmla="*/ 2330450 w 3734431"/>
                    <a:gd name="connsiteY185" fmla="*/ 2317750 h 3143250"/>
                    <a:gd name="connsiteX186" fmla="*/ 2305050 w 3734431"/>
                    <a:gd name="connsiteY186" fmla="*/ 2298700 h 3143250"/>
                    <a:gd name="connsiteX187" fmla="*/ 2286000 w 3734431"/>
                    <a:gd name="connsiteY187" fmla="*/ 2273300 h 3143250"/>
                    <a:gd name="connsiteX188" fmla="*/ 2241550 w 3734431"/>
                    <a:gd name="connsiteY188" fmla="*/ 2228850 h 3143250"/>
                    <a:gd name="connsiteX189" fmla="*/ 2228850 w 3734431"/>
                    <a:gd name="connsiteY189" fmla="*/ 2209800 h 3143250"/>
                    <a:gd name="connsiteX190" fmla="*/ 2190750 w 3734431"/>
                    <a:gd name="connsiteY190" fmla="*/ 2184400 h 3143250"/>
                    <a:gd name="connsiteX191" fmla="*/ 2108200 w 3734431"/>
                    <a:gd name="connsiteY191" fmla="*/ 2190750 h 3143250"/>
                    <a:gd name="connsiteX192" fmla="*/ 2076450 w 3734431"/>
                    <a:gd name="connsiteY192" fmla="*/ 2197100 h 3143250"/>
                    <a:gd name="connsiteX193" fmla="*/ 2070100 w 3734431"/>
                    <a:gd name="connsiteY193" fmla="*/ 2216150 h 3143250"/>
                    <a:gd name="connsiteX194" fmla="*/ 2044700 w 3734431"/>
                    <a:gd name="connsiteY194" fmla="*/ 2235200 h 3143250"/>
                    <a:gd name="connsiteX195" fmla="*/ 2019300 w 3734431"/>
                    <a:gd name="connsiteY195" fmla="*/ 2279650 h 3143250"/>
                    <a:gd name="connsiteX196" fmla="*/ 2006600 w 3734431"/>
                    <a:gd name="connsiteY196" fmla="*/ 2305050 h 3143250"/>
                    <a:gd name="connsiteX197" fmla="*/ 1981200 w 3734431"/>
                    <a:gd name="connsiteY197" fmla="*/ 2317750 h 3143250"/>
                    <a:gd name="connsiteX198" fmla="*/ 1955800 w 3734431"/>
                    <a:gd name="connsiteY198" fmla="*/ 2324100 h 3143250"/>
                    <a:gd name="connsiteX199" fmla="*/ 1936750 w 3734431"/>
                    <a:gd name="connsiteY199" fmla="*/ 2330450 h 3143250"/>
                    <a:gd name="connsiteX200" fmla="*/ 1879600 w 3734431"/>
                    <a:gd name="connsiteY200" fmla="*/ 2393950 h 3143250"/>
                    <a:gd name="connsiteX201" fmla="*/ 1885950 w 3734431"/>
                    <a:gd name="connsiteY201" fmla="*/ 2413000 h 3143250"/>
                    <a:gd name="connsiteX202" fmla="*/ 1924050 w 3734431"/>
                    <a:gd name="connsiteY202" fmla="*/ 2425700 h 3143250"/>
                    <a:gd name="connsiteX203" fmla="*/ 1943100 w 3734431"/>
                    <a:gd name="connsiteY203" fmla="*/ 2413000 h 3143250"/>
                    <a:gd name="connsiteX204" fmla="*/ 1968500 w 3734431"/>
                    <a:gd name="connsiteY204" fmla="*/ 2387600 h 3143250"/>
                    <a:gd name="connsiteX205" fmla="*/ 2038350 w 3734431"/>
                    <a:gd name="connsiteY205" fmla="*/ 2349500 h 3143250"/>
                    <a:gd name="connsiteX206" fmla="*/ 2057400 w 3734431"/>
                    <a:gd name="connsiteY206" fmla="*/ 2362200 h 3143250"/>
                    <a:gd name="connsiteX207" fmla="*/ 2070100 w 3734431"/>
                    <a:gd name="connsiteY207" fmla="*/ 2438400 h 3143250"/>
                    <a:gd name="connsiteX208" fmla="*/ 2108200 w 3734431"/>
                    <a:gd name="connsiteY208" fmla="*/ 2451100 h 3143250"/>
                    <a:gd name="connsiteX209" fmla="*/ 2070100 w 3734431"/>
                    <a:gd name="connsiteY209" fmla="*/ 2514600 h 3143250"/>
                    <a:gd name="connsiteX210" fmla="*/ 2044700 w 3734431"/>
                    <a:gd name="connsiteY210" fmla="*/ 2527300 h 3143250"/>
                    <a:gd name="connsiteX211" fmla="*/ 1987550 w 3734431"/>
                    <a:gd name="connsiteY211" fmla="*/ 2520950 h 3143250"/>
                    <a:gd name="connsiteX212" fmla="*/ 1968500 w 3734431"/>
                    <a:gd name="connsiteY212" fmla="*/ 2514600 h 3143250"/>
                    <a:gd name="connsiteX213" fmla="*/ 1930400 w 3734431"/>
                    <a:gd name="connsiteY213" fmla="*/ 2527300 h 3143250"/>
                    <a:gd name="connsiteX214" fmla="*/ 1917700 w 3734431"/>
                    <a:gd name="connsiteY214" fmla="*/ 2565400 h 3143250"/>
                    <a:gd name="connsiteX215" fmla="*/ 1974850 w 3734431"/>
                    <a:gd name="connsiteY215" fmla="*/ 2527300 h 3143250"/>
                    <a:gd name="connsiteX216" fmla="*/ 1987550 w 3734431"/>
                    <a:gd name="connsiteY216" fmla="*/ 2508250 h 3143250"/>
                    <a:gd name="connsiteX217" fmla="*/ 2025650 w 3734431"/>
                    <a:gd name="connsiteY217" fmla="*/ 2476500 h 3143250"/>
                    <a:gd name="connsiteX218" fmla="*/ 2038350 w 3734431"/>
                    <a:gd name="connsiteY218" fmla="*/ 2432050 h 3143250"/>
                    <a:gd name="connsiteX219" fmla="*/ 1987550 w 3734431"/>
                    <a:gd name="connsiteY219" fmla="*/ 2514600 h 3143250"/>
                    <a:gd name="connsiteX220" fmla="*/ 1974850 w 3734431"/>
                    <a:gd name="connsiteY220" fmla="*/ 2622550 h 3143250"/>
                    <a:gd name="connsiteX221" fmla="*/ 1968500 w 3734431"/>
                    <a:gd name="connsiteY221" fmla="*/ 2641600 h 3143250"/>
                    <a:gd name="connsiteX222" fmla="*/ 1987550 w 3734431"/>
                    <a:gd name="connsiteY222" fmla="*/ 2749550 h 3143250"/>
                    <a:gd name="connsiteX223" fmla="*/ 1993900 w 3734431"/>
                    <a:gd name="connsiteY223" fmla="*/ 2768600 h 3143250"/>
                    <a:gd name="connsiteX224" fmla="*/ 2032000 w 3734431"/>
                    <a:gd name="connsiteY224" fmla="*/ 2794000 h 3143250"/>
                    <a:gd name="connsiteX225" fmla="*/ 2019300 w 3734431"/>
                    <a:gd name="connsiteY225" fmla="*/ 2832100 h 3143250"/>
                    <a:gd name="connsiteX226" fmla="*/ 1974850 w 3734431"/>
                    <a:gd name="connsiteY226" fmla="*/ 2876550 h 3143250"/>
                    <a:gd name="connsiteX227" fmla="*/ 1955800 w 3734431"/>
                    <a:gd name="connsiteY227" fmla="*/ 2901950 h 3143250"/>
                    <a:gd name="connsiteX228" fmla="*/ 1962150 w 3734431"/>
                    <a:gd name="connsiteY228" fmla="*/ 2965450 h 3143250"/>
                    <a:gd name="connsiteX229" fmla="*/ 1981200 w 3734431"/>
                    <a:gd name="connsiteY229" fmla="*/ 2971800 h 3143250"/>
                    <a:gd name="connsiteX230" fmla="*/ 2000250 w 3734431"/>
                    <a:gd name="connsiteY230" fmla="*/ 2984500 h 3143250"/>
                    <a:gd name="connsiteX231" fmla="*/ 1993900 w 3734431"/>
                    <a:gd name="connsiteY231" fmla="*/ 3060700 h 3143250"/>
                    <a:gd name="connsiteX232" fmla="*/ 1968500 w 3734431"/>
                    <a:gd name="connsiteY232" fmla="*/ 3098800 h 3143250"/>
                    <a:gd name="connsiteX233" fmla="*/ 1936750 w 3734431"/>
                    <a:gd name="connsiteY233" fmla="*/ 3136900 h 3143250"/>
                    <a:gd name="connsiteX234" fmla="*/ 1917700 w 3734431"/>
                    <a:gd name="connsiteY234" fmla="*/ 3143250 h 3143250"/>
                    <a:gd name="connsiteX235" fmla="*/ 1892300 w 3734431"/>
                    <a:gd name="connsiteY235" fmla="*/ 3136900 h 3143250"/>
                    <a:gd name="connsiteX236" fmla="*/ 1879600 w 3734431"/>
                    <a:gd name="connsiteY236" fmla="*/ 3105150 h 3143250"/>
                    <a:gd name="connsiteX237" fmla="*/ 1822450 w 3734431"/>
                    <a:gd name="connsiteY237" fmla="*/ 3003550 h 3143250"/>
                    <a:gd name="connsiteX238" fmla="*/ 1695450 w 3734431"/>
                    <a:gd name="connsiteY238" fmla="*/ 2984500 h 3143250"/>
                    <a:gd name="connsiteX239" fmla="*/ 1746250 w 3734431"/>
                    <a:gd name="connsiteY239" fmla="*/ 2959100 h 3143250"/>
                    <a:gd name="connsiteX240" fmla="*/ 1765300 w 3734431"/>
                    <a:gd name="connsiteY240" fmla="*/ 2946400 h 3143250"/>
                    <a:gd name="connsiteX241" fmla="*/ 1790700 w 3734431"/>
                    <a:gd name="connsiteY241" fmla="*/ 2940050 h 3143250"/>
                    <a:gd name="connsiteX242" fmla="*/ 1809750 w 3734431"/>
                    <a:gd name="connsiteY242" fmla="*/ 2927350 h 3143250"/>
                    <a:gd name="connsiteX243" fmla="*/ 1835150 w 3734431"/>
                    <a:gd name="connsiteY243" fmla="*/ 2908300 h 3143250"/>
                    <a:gd name="connsiteX244" fmla="*/ 1885950 w 3734431"/>
                    <a:gd name="connsiteY244" fmla="*/ 2901950 h 3143250"/>
                    <a:gd name="connsiteX245" fmla="*/ 1879600 w 3734431"/>
                    <a:gd name="connsiteY245" fmla="*/ 2838450 h 3143250"/>
                    <a:gd name="connsiteX246" fmla="*/ 1809750 w 3734431"/>
                    <a:gd name="connsiteY246" fmla="*/ 2819400 h 3143250"/>
                    <a:gd name="connsiteX247" fmla="*/ 1765300 w 3734431"/>
                    <a:gd name="connsiteY247" fmla="*/ 2800350 h 3143250"/>
                    <a:gd name="connsiteX248" fmla="*/ 1739900 w 3734431"/>
                    <a:gd name="connsiteY248" fmla="*/ 2787650 h 3143250"/>
                    <a:gd name="connsiteX249" fmla="*/ 1714500 w 3734431"/>
                    <a:gd name="connsiteY249" fmla="*/ 2781300 h 3143250"/>
                    <a:gd name="connsiteX250" fmla="*/ 1701800 w 3734431"/>
                    <a:gd name="connsiteY250" fmla="*/ 2762250 h 3143250"/>
                    <a:gd name="connsiteX251" fmla="*/ 1708150 w 3734431"/>
                    <a:gd name="connsiteY251" fmla="*/ 2705100 h 3143250"/>
                    <a:gd name="connsiteX252" fmla="*/ 1752600 w 3734431"/>
                    <a:gd name="connsiteY252" fmla="*/ 2679700 h 3143250"/>
                    <a:gd name="connsiteX253" fmla="*/ 1790700 w 3734431"/>
                    <a:gd name="connsiteY253" fmla="*/ 2673350 h 3143250"/>
                    <a:gd name="connsiteX254" fmla="*/ 1822450 w 3734431"/>
                    <a:gd name="connsiteY254" fmla="*/ 2667000 h 3143250"/>
                    <a:gd name="connsiteX255" fmla="*/ 1816100 w 3734431"/>
                    <a:gd name="connsiteY255" fmla="*/ 2647950 h 3143250"/>
                    <a:gd name="connsiteX256" fmla="*/ 1739900 w 3734431"/>
                    <a:gd name="connsiteY256" fmla="*/ 2616200 h 3143250"/>
                    <a:gd name="connsiteX257" fmla="*/ 1708150 w 3734431"/>
                    <a:gd name="connsiteY257" fmla="*/ 2628900 h 3143250"/>
                    <a:gd name="connsiteX258" fmla="*/ 1695450 w 3734431"/>
                    <a:gd name="connsiteY258" fmla="*/ 2647950 h 3143250"/>
                    <a:gd name="connsiteX259" fmla="*/ 1651000 w 3734431"/>
                    <a:gd name="connsiteY259" fmla="*/ 2698750 h 3143250"/>
                    <a:gd name="connsiteX260" fmla="*/ 1625600 w 3734431"/>
                    <a:gd name="connsiteY260" fmla="*/ 2762250 h 3143250"/>
                    <a:gd name="connsiteX261" fmla="*/ 1593850 w 3734431"/>
                    <a:gd name="connsiteY261" fmla="*/ 2774950 h 3143250"/>
                    <a:gd name="connsiteX262" fmla="*/ 1536700 w 3734431"/>
                    <a:gd name="connsiteY262" fmla="*/ 2768600 h 3143250"/>
                    <a:gd name="connsiteX263" fmla="*/ 1524000 w 3734431"/>
                    <a:gd name="connsiteY263" fmla="*/ 2743200 h 3143250"/>
                    <a:gd name="connsiteX264" fmla="*/ 1517650 w 3734431"/>
                    <a:gd name="connsiteY264" fmla="*/ 2673350 h 3143250"/>
                    <a:gd name="connsiteX265" fmla="*/ 1454150 w 3734431"/>
                    <a:gd name="connsiteY265" fmla="*/ 2679700 h 3143250"/>
                    <a:gd name="connsiteX266" fmla="*/ 1428750 w 3734431"/>
                    <a:gd name="connsiteY266" fmla="*/ 2787650 h 3143250"/>
                    <a:gd name="connsiteX267" fmla="*/ 1377950 w 3734431"/>
                    <a:gd name="connsiteY267" fmla="*/ 2781300 h 3143250"/>
                    <a:gd name="connsiteX268" fmla="*/ 1358900 w 3734431"/>
                    <a:gd name="connsiteY268" fmla="*/ 2762250 h 3143250"/>
                    <a:gd name="connsiteX269" fmla="*/ 1320800 w 3734431"/>
                    <a:gd name="connsiteY269" fmla="*/ 2711450 h 3143250"/>
                    <a:gd name="connsiteX270" fmla="*/ 1301750 w 3734431"/>
                    <a:gd name="connsiteY270" fmla="*/ 2686050 h 3143250"/>
                    <a:gd name="connsiteX271" fmla="*/ 1289050 w 3734431"/>
                    <a:gd name="connsiteY271" fmla="*/ 2667000 h 3143250"/>
                    <a:gd name="connsiteX272" fmla="*/ 1270000 w 3734431"/>
                    <a:gd name="connsiteY272" fmla="*/ 2654300 h 3143250"/>
                    <a:gd name="connsiteX273" fmla="*/ 1250950 w 3734431"/>
                    <a:gd name="connsiteY273" fmla="*/ 2673350 h 3143250"/>
                    <a:gd name="connsiteX274" fmla="*/ 1168400 w 3734431"/>
                    <a:gd name="connsiteY274" fmla="*/ 2660650 h 3143250"/>
                    <a:gd name="connsiteX275" fmla="*/ 1149350 w 3734431"/>
                    <a:gd name="connsiteY275" fmla="*/ 2641600 h 3143250"/>
                    <a:gd name="connsiteX276" fmla="*/ 1123950 w 3734431"/>
                    <a:gd name="connsiteY276" fmla="*/ 2603500 h 3143250"/>
                    <a:gd name="connsiteX277" fmla="*/ 1104900 w 3734431"/>
                    <a:gd name="connsiteY277" fmla="*/ 2578100 h 3143250"/>
                    <a:gd name="connsiteX278" fmla="*/ 1104900 w 3734431"/>
                    <a:gd name="connsiteY278" fmla="*/ 2476500 h 3143250"/>
                    <a:gd name="connsiteX279" fmla="*/ 1066800 w 3734431"/>
                    <a:gd name="connsiteY279" fmla="*/ 2438400 h 3143250"/>
                    <a:gd name="connsiteX280" fmla="*/ 1054100 w 3734431"/>
                    <a:gd name="connsiteY280" fmla="*/ 2419350 h 3143250"/>
                    <a:gd name="connsiteX281" fmla="*/ 1060450 w 3734431"/>
                    <a:gd name="connsiteY281" fmla="*/ 2393950 h 3143250"/>
                    <a:gd name="connsiteX282" fmla="*/ 1111250 w 3734431"/>
                    <a:gd name="connsiteY282" fmla="*/ 2343150 h 3143250"/>
                    <a:gd name="connsiteX283" fmla="*/ 1111250 w 3734431"/>
                    <a:gd name="connsiteY283" fmla="*/ 2292350 h 3143250"/>
                    <a:gd name="connsiteX284" fmla="*/ 1092200 w 3734431"/>
                    <a:gd name="connsiteY284" fmla="*/ 2305050 h 3143250"/>
                    <a:gd name="connsiteX285" fmla="*/ 1066800 w 3734431"/>
                    <a:gd name="connsiteY285" fmla="*/ 2393950 h 3143250"/>
                    <a:gd name="connsiteX286" fmla="*/ 1041400 w 3734431"/>
                    <a:gd name="connsiteY286" fmla="*/ 2425700 h 3143250"/>
                    <a:gd name="connsiteX287" fmla="*/ 1003300 w 3734431"/>
                    <a:gd name="connsiteY287" fmla="*/ 2451100 h 3143250"/>
                    <a:gd name="connsiteX288" fmla="*/ 1022350 w 3734431"/>
                    <a:gd name="connsiteY288" fmla="*/ 2489200 h 3143250"/>
                    <a:gd name="connsiteX289" fmla="*/ 1028700 w 3734431"/>
                    <a:gd name="connsiteY289" fmla="*/ 2508250 h 3143250"/>
                    <a:gd name="connsiteX290" fmla="*/ 977900 w 3734431"/>
                    <a:gd name="connsiteY290" fmla="*/ 2546350 h 3143250"/>
                    <a:gd name="connsiteX291" fmla="*/ 933450 w 3734431"/>
                    <a:gd name="connsiteY291" fmla="*/ 2571750 h 3143250"/>
                    <a:gd name="connsiteX292" fmla="*/ 889000 w 3734431"/>
                    <a:gd name="connsiteY292" fmla="*/ 2514600 h 3143250"/>
                    <a:gd name="connsiteX293" fmla="*/ 844550 w 3734431"/>
                    <a:gd name="connsiteY293" fmla="*/ 2470150 h 3143250"/>
                    <a:gd name="connsiteX294" fmla="*/ 831850 w 3734431"/>
                    <a:gd name="connsiteY294" fmla="*/ 2432050 h 3143250"/>
                    <a:gd name="connsiteX295" fmla="*/ 819150 w 3734431"/>
                    <a:gd name="connsiteY295" fmla="*/ 2489200 h 3143250"/>
                    <a:gd name="connsiteX296" fmla="*/ 800100 w 3734431"/>
                    <a:gd name="connsiteY296" fmla="*/ 2514600 h 3143250"/>
                    <a:gd name="connsiteX297" fmla="*/ 755650 w 3734431"/>
                    <a:gd name="connsiteY297" fmla="*/ 2552700 h 3143250"/>
                    <a:gd name="connsiteX298" fmla="*/ 692150 w 3734431"/>
                    <a:gd name="connsiteY298" fmla="*/ 2578100 h 3143250"/>
                    <a:gd name="connsiteX299" fmla="*/ 654050 w 3734431"/>
                    <a:gd name="connsiteY299" fmla="*/ 2616200 h 3143250"/>
                    <a:gd name="connsiteX300" fmla="*/ 628650 w 3734431"/>
                    <a:gd name="connsiteY300" fmla="*/ 2635250 h 3143250"/>
                    <a:gd name="connsiteX301" fmla="*/ 584200 w 3734431"/>
                    <a:gd name="connsiteY301" fmla="*/ 2654300 h 3143250"/>
                    <a:gd name="connsiteX302" fmla="*/ 552450 w 3734431"/>
                    <a:gd name="connsiteY302" fmla="*/ 2622550 h 3143250"/>
                    <a:gd name="connsiteX303" fmla="*/ 546100 w 3734431"/>
                    <a:gd name="connsiteY303" fmla="*/ 2584450 h 3143250"/>
                    <a:gd name="connsiteX304" fmla="*/ 501650 w 3734431"/>
                    <a:gd name="connsiteY304" fmla="*/ 2565400 h 3143250"/>
                    <a:gd name="connsiteX305" fmla="*/ 482600 w 3734431"/>
                    <a:gd name="connsiteY305" fmla="*/ 2374900 h 3143250"/>
                    <a:gd name="connsiteX306" fmla="*/ 457200 w 3734431"/>
                    <a:gd name="connsiteY306" fmla="*/ 2336800 h 3143250"/>
                    <a:gd name="connsiteX307" fmla="*/ 444500 w 3734431"/>
                    <a:gd name="connsiteY307" fmla="*/ 2317750 h 3143250"/>
                    <a:gd name="connsiteX308" fmla="*/ 406400 w 3734431"/>
                    <a:gd name="connsiteY308" fmla="*/ 2292350 h 3143250"/>
                    <a:gd name="connsiteX309" fmla="*/ 381000 w 3734431"/>
                    <a:gd name="connsiteY309" fmla="*/ 2273300 h 3143250"/>
                    <a:gd name="connsiteX310" fmla="*/ 342900 w 3734431"/>
                    <a:gd name="connsiteY310" fmla="*/ 2254250 h 3143250"/>
                    <a:gd name="connsiteX311" fmla="*/ 317500 w 3734431"/>
                    <a:gd name="connsiteY311" fmla="*/ 2209800 h 3143250"/>
                    <a:gd name="connsiteX312" fmla="*/ 311150 w 3734431"/>
                    <a:gd name="connsiteY312" fmla="*/ 2178050 h 3143250"/>
                    <a:gd name="connsiteX313" fmla="*/ 298450 w 3734431"/>
                    <a:gd name="connsiteY313" fmla="*/ 2139950 h 3143250"/>
                    <a:gd name="connsiteX314" fmla="*/ 241300 w 3734431"/>
                    <a:gd name="connsiteY314" fmla="*/ 2101850 h 3143250"/>
                    <a:gd name="connsiteX315" fmla="*/ 222250 w 3734431"/>
                    <a:gd name="connsiteY315" fmla="*/ 2089150 h 3143250"/>
                    <a:gd name="connsiteX316" fmla="*/ 209550 w 3734431"/>
                    <a:gd name="connsiteY316" fmla="*/ 2063750 h 3143250"/>
                    <a:gd name="connsiteX317" fmla="*/ 184150 w 3734431"/>
                    <a:gd name="connsiteY317" fmla="*/ 2025650 h 3143250"/>
                    <a:gd name="connsiteX318" fmla="*/ 171450 w 3734431"/>
                    <a:gd name="connsiteY318" fmla="*/ 2000250 h 3143250"/>
                    <a:gd name="connsiteX319" fmla="*/ 152400 w 3734431"/>
                    <a:gd name="connsiteY319" fmla="*/ 1987550 h 3143250"/>
                    <a:gd name="connsiteX320" fmla="*/ 114300 w 3734431"/>
                    <a:gd name="connsiteY320" fmla="*/ 1955800 h 3143250"/>
                    <a:gd name="connsiteX321" fmla="*/ 88900 w 3734431"/>
                    <a:gd name="connsiteY321" fmla="*/ 1797050 h 3143250"/>
                    <a:gd name="connsiteX322" fmla="*/ 76200 w 3734431"/>
                    <a:gd name="connsiteY322" fmla="*/ 1778000 h 3143250"/>
                    <a:gd name="connsiteX323" fmla="*/ 31750 w 3734431"/>
                    <a:gd name="connsiteY323" fmla="*/ 1720850 h 3143250"/>
                    <a:gd name="connsiteX324" fmla="*/ 12700 w 3734431"/>
                    <a:gd name="connsiteY324" fmla="*/ 1689100 h 3143250"/>
                    <a:gd name="connsiteX325" fmla="*/ 0 w 3734431"/>
                    <a:gd name="connsiteY325" fmla="*/ 1670050 h 3143250"/>
                    <a:gd name="connsiteX326" fmla="*/ 19050 w 3734431"/>
                    <a:gd name="connsiteY326" fmla="*/ 1587500 h 3143250"/>
                    <a:gd name="connsiteX327" fmla="*/ 44450 w 3734431"/>
                    <a:gd name="connsiteY327" fmla="*/ 1574800 h 3143250"/>
                    <a:gd name="connsiteX328" fmla="*/ 107950 w 3734431"/>
                    <a:gd name="connsiteY328" fmla="*/ 1549400 h 3143250"/>
                    <a:gd name="connsiteX329" fmla="*/ 120650 w 3734431"/>
                    <a:gd name="connsiteY329" fmla="*/ 1530350 h 3143250"/>
                    <a:gd name="connsiteX330" fmla="*/ 127000 w 3734431"/>
                    <a:gd name="connsiteY330" fmla="*/ 1498600 h 3143250"/>
                    <a:gd name="connsiteX331" fmla="*/ 139700 w 3734431"/>
                    <a:gd name="connsiteY331" fmla="*/ 1447800 h 3143250"/>
                    <a:gd name="connsiteX332" fmla="*/ 146050 w 3734431"/>
                    <a:gd name="connsiteY332" fmla="*/ 1409700 h 3143250"/>
                    <a:gd name="connsiteX333" fmla="*/ 158750 w 3734431"/>
                    <a:gd name="connsiteY333" fmla="*/ 1384300 h 3143250"/>
                    <a:gd name="connsiteX334" fmla="*/ 171450 w 3734431"/>
                    <a:gd name="connsiteY334" fmla="*/ 1352550 h 3143250"/>
                    <a:gd name="connsiteX335" fmla="*/ 190500 w 3734431"/>
                    <a:gd name="connsiteY335" fmla="*/ 1333500 h 3143250"/>
                    <a:gd name="connsiteX336" fmla="*/ 203200 w 3734431"/>
                    <a:gd name="connsiteY336" fmla="*/ 1314450 h 3143250"/>
                    <a:gd name="connsiteX337" fmla="*/ 196850 w 3734431"/>
                    <a:gd name="connsiteY337" fmla="*/ 1212850 h 3143250"/>
                    <a:gd name="connsiteX338" fmla="*/ 158750 w 3734431"/>
                    <a:gd name="connsiteY338" fmla="*/ 1187450 h 3143250"/>
                    <a:gd name="connsiteX339" fmla="*/ 146050 w 3734431"/>
                    <a:gd name="connsiteY339" fmla="*/ 1162050 h 3143250"/>
                    <a:gd name="connsiteX340" fmla="*/ 158750 w 3734431"/>
                    <a:gd name="connsiteY340" fmla="*/ 1130300 h 3143250"/>
                    <a:gd name="connsiteX341" fmla="*/ 190500 w 3734431"/>
                    <a:gd name="connsiteY341" fmla="*/ 1092200 h 3143250"/>
                    <a:gd name="connsiteX342" fmla="*/ 165100 w 3734431"/>
                    <a:gd name="connsiteY342" fmla="*/ 1028700 h 3143250"/>
                    <a:gd name="connsiteX343" fmla="*/ 158750 w 3734431"/>
                    <a:gd name="connsiteY343" fmla="*/ 1009650 h 3143250"/>
                    <a:gd name="connsiteX344" fmla="*/ 133350 w 3734431"/>
                    <a:gd name="connsiteY344" fmla="*/ 984250 h 3143250"/>
                    <a:gd name="connsiteX345" fmla="*/ 101600 w 3734431"/>
                    <a:gd name="connsiteY345" fmla="*/ 946150 h 3143250"/>
                    <a:gd name="connsiteX346" fmla="*/ 101600 w 3734431"/>
                    <a:gd name="connsiteY346" fmla="*/ 831850 h 3143250"/>
                    <a:gd name="connsiteX347" fmla="*/ 114300 w 3734431"/>
                    <a:gd name="connsiteY347" fmla="*/ 793750 h 3143250"/>
                    <a:gd name="connsiteX348" fmla="*/ 152400 w 3734431"/>
                    <a:gd name="connsiteY348" fmla="*/ 762000 h 3143250"/>
                    <a:gd name="connsiteX349" fmla="*/ 158750 w 3734431"/>
                    <a:gd name="connsiteY349" fmla="*/ 742950 h 3143250"/>
                    <a:gd name="connsiteX350" fmla="*/ 190500 w 3734431"/>
                    <a:gd name="connsiteY350" fmla="*/ 711200 h 3143250"/>
                    <a:gd name="connsiteX351" fmla="*/ 203200 w 3734431"/>
                    <a:gd name="connsiteY351" fmla="*/ 673100 h 3143250"/>
                    <a:gd name="connsiteX352" fmla="*/ 209550 w 3734431"/>
                    <a:gd name="connsiteY352" fmla="*/ 533400 h 3143250"/>
                    <a:gd name="connsiteX353" fmla="*/ 222250 w 3734431"/>
                    <a:gd name="connsiteY353" fmla="*/ 495300 h 3143250"/>
                    <a:gd name="connsiteX354" fmla="*/ 228600 w 3734431"/>
                    <a:gd name="connsiteY354" fmla="*/ 469900 h 3143250"/>
                    <a:gd name="connsiteX355" fmla="*/ 254000 w 3734431"/>
                    <a:gd name="connsiteY355" fmla="*/ 412750 h 3143250"/>
                    <a:gd name="connsiteX356" fmla="*/ 266700 w 3734431"/>
                    <a:gd name="connsiteY356" fmla="*/ 393700 h 3143250"/>
                    <a:gd name="connsiteX357" fmla="*/ 273050 w 3734431"/>
                    <a:gd name="connsiteY357" fmla="*/ 368300 h 3143250"/>
                    <a:gd name="connsiteX358" fmla="*/ 336550 w 3734431"/>
                    <a:gd name="connsiteY358" fmla="*/ 304800 h 3143250"/>
                    <a:gd name="connsiteX359" fmla="*/ 361950 w 3734431"/>
                    <a:gd name="connsiteY359" fmla="*/ 266700 h 3143250"/>
                    <a:gd name="connsiteX360" fmla="*/ 400050 w 3734431"/>
                    <a:gd name="connsiteY360" fmla="*/ 234950 h 3143250"/>
                    <a:gd name="connsiteX361" fmla="*/ 412750 w 3734431"/>
                    <a:gd name="connsiteY361" fmla="*/ 215900 h 3143250"/>
                    <a:gd name="connsiteX362" fmla="*/ 457200 w 3734431"/>
                    <a:gd name="connsiteY362" fmla="*/ 184150 h 3143250"/>
                    <a:gd name="connsiteX363" fmla="*/ 533400 w 3734431"/>
                    <a:gd name="connsiteY363" fmla="*/ 171450 h 3143250"/>
                    <a:gd name="connsiteX364" fmla="*/ 609600 w 3734431"/>
                    <a:gd name="connsiteY364" fmla="*/ 133350 h 3143250"/>
                    <a:gd name="connsiteX365" fmla="*/ 660400 w 3734431"/>
                    <a:gd name="connsiteY365" fmla="*/ 95250 h 3143250"/>
                    <a:gd name="connsiteX366" fmla="*/ 692150 w 3734431"/>
                    <a:gd name="connsiteY366" fmla="*/ 57150 h 3143250"/>
                    <a:gd name="connsiteX367" fmla="*/ 711200 w 3734431"/>
                    <a:gd name="connsiteY367" fmla="*/ 19050 h 3143250"/>
                    <a:gd name="connsiteX368" fmla="*/ 723900 w 3734431"/>
                    <a:gd name="connsiteY368" fmla="*/ 0 h 3143250"/>
                    <a:gd name="connsiteX369" fmla="*/ 711200 w 3734431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38550 w 3731638"/>
                    <a:gd name="connsiteY111" fmla="*/ 1473200 h 3143250"/>
                    <a:gd name="connsiteX112" fmla="*/ 3619500 w 3731638"/>
                    <a:gd name="connsiteY112" fmla="*/ 14859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19500 w 3731638"/>
                    <a:gd name="connsiteY112" fmla="*/ 14859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75050 w 3731638"/>
                    <a:gd name="connsiteY113" fmla="*/ 1543050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30600 w 3731638"/>
                    <a:gd name="connsiteY115" fmla="*/ 1562100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492500 w 3731638"/>
                    <a:gd name="connsiteY116" fmla="*/ 1606550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79800 w 3731638"/>
                    <a:gd name="connsiteY117" fmla="*/ 1644650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73450 w 3731638"/>
                    <a:gd name="connsiteY118" fmla="*/ 1663700 h 3143250"/>
                    <a:gd name="connsiteX119" fmla="*/ 3403600 w 3731638"/>
                    <a:gd name="connsiteY119" fmla="*/ 167640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73450 w 3731638"/>
                    <a:gd name="connsiteY118" fmla="*/ 16637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76600 w 3731638"/>
                    <a:gd name="connsiteY124" fmla="*/ 1809750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57550 w 3731638"/>
                    <a:gd name="connsiteY125" fmla="*/ 18224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2150 w 3731638"/>
                    <a:gd name="connsiteY126" fmla="*/ 1860550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62300 w 3731638"/>
                    <a:gd name="connsiteY129" fmla="*/ 1924050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143250 w 3731638"/>
                    <a:gd name="connsiteY130" fmla="*/ 1936750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86100 w 3731638"/>
                    <a:gd name="connsiteY131" fmla="*/ 1943100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67050 w 3731638"/>
                    <a:gd name="connsiteY132" fmla="*/ 1949450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28950 w 3731638"/>
                    <a:gd name="connsiteY133" fmla="*/ 1974850 h 3143250"/>
                    <a:gd name="connsiteX134" fmla="*/ 3009900 w 3731638"/>
                    <a:gd name="connsiteY134" fmla="*/ 1981200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28950 w 3731638"/>
                    <a:gd name="connsiteY133" fmla="*/ 197485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81350 w 3731638"/>
                    <a:gd name="connsiteY128" fmla="*/ 1917700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749550 w 3731638"/>
                    <a:gd name="connsiteY139" fmla="*/ 20447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762250 w 3731638"/>
                    <a:gd name="connsiteY140" fmla="*/ 2076450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77495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13050 w 3731638"/>
                    <a:gd name="connsiteY142" fmla="*/ 2133600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38450 w 3731638"/>
                    <a:gd name="connsiteY143" fmla="*/ 2146300 h 3143250"/>
                    <a:gd name="connsiteX144" fmla="*/ 2857500 w 3731638"/>
                    <a:gd name="connsiteY144" fmla="*/ 2165350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38450 w 3731638"/>
                    <a:gd name="connsiteY143" fmla="*/ 2146300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74950 w 3731638"/>
                    <a:gd name="connsiteY148" fmla="*/ 2286000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30500 w 3731638"/>
                    <a:gd name="connsiteY149" fmla="*/ 22796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36850 w 3731638"/>
                    <a:gd name="connsiteY150" fmla="*/ 223520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59050 w 3731638"/>
                    <a:gd name="connsiteY153" fmla="*/ 2235200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489200 w 3731638"/>
                    <a:gd name="connsiteY154" fmla="*/ 2222500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33650 w 3731638"/>
                    <a:gd name="connsiteY155" fmla="*/ 2178050 h 3143250"/>
                    <a:gd name="connsiteX156" fmla="*/ 2546350 w 3731638"/>
                    <a:gd name="connsiteY156" fmla="*/ 21590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33650 w 3731638"/>
                    <a:gd name="connsiteY155" fmla="*/ 2178050 h 3143250"/>
                    <a:gd name="connsiteX156" fmla="*/ 2559050 w 3731638"/>
                    <a:gd name="connsiteY156" fmla="*/ 21082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7300 w 3731638"/>
                    <a:gd name="connsiteY157" fmla="*/ 2152650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14600 w 3731638"/>
                    <a:gd name="connsiteY158" fmla="*/ 2133600 h 3143250"/>
                    <a:gd name="connsiteX159" fmla="*/ 2495550 w 3731638"/>
                    <a:gd name="connsiteY159" fmla="*/ 212090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14600 w 3731638"/>
                    <a:gd name="connsiteY158" fmla="*/ 2133600 h 3143250"/>
                    <a:gd name="connsiteX159" fmla="*/ 2501900 w 3731638"/>
                    <a:gd name="connsiteY159" fmla="*/ 216535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3800 w 3731638"/>
                    <a:gd name="connsiteY160" fmla="*/ 2127250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4750 w 3731638"/>
                    <a:gd name="connsiteY161" fmla="*/ 2139950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38400 w 3731638"/>
                    <a:gd name="connsiteY162" fmla="*/ 2120900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32050 w 3731638"/>
                    <a:gd name="connsiteY163" fmla="*/ 20955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30450 w 3731638"/>
                    <a:gd name="connsiteY165" fmla="*/ 2012950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235200 w 3731638"/>
                    <a:gd name="connsiteY166" fmla="*/ 2019300 h 3143250"/>
                    <a:gd name="connsiteX167" fmla="*/ 2254250 w 3731638"/>
                    <a:gd name="connsiteY167" fmla="*/ 201295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235200 w 3731638"/>
                    <a:gd name="connsiteY166" fmla="*/ 2019300 h 3143250"/>
                    <a:gd name="connsiteX167" fmla="*/ 2373312 w 3731638"/>
                    <a:gd name="connsiteY167" fmla="*/ 196850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260600 w 3731638"/>
                    <a:gd name="connsiteY168" fmla="*/ 1993900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292350 w 3731638"/>
                    <a:gd name="connsiteY169" fmla="*/ 1949450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30450 w 3731638"/>
                    <a:gd name="connsiteY170" fmla="*/ 1911350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292350 w 3731638"/>
                    <a:gd name="connsiteY172" fmla="*/ 1924050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178050 w 3731638"/>
                    <a:gd name="connsiteY173" fmla="*/ 1974850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09800 w 3731638"/>
                    <a:gd name="connsiteY174" fmla="*/ 2006600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247900 w 3731638"/>
                    <a:gd name="connsiteY175" fmla="*/ 2051050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260600 w 3731638"/>
                    <a:gd name="connsiteY176" fmla="*/ 20891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279650 w 3731638"/>
                    <a:gd name="connsiteY177" fmla="*/ 2171700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305050 w 3731638"/>
                    <a:gd name="connsiteY178" fmla="*/ 2209800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330450 w 3731638"/>
                    <a:gd name="connsiteY179" fmla="*/ 2235200 h 3143250"/>
                    <a:gd name="connsiteX180" fmla="*/ 2336800 w 3731638"/>
                    <a:gd name="connsiteY180" fmla="*/ 22542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330450 w 3731638"/>
                    <a:gd name="connsiteY179" fmla="*/ 2235200 h 3143250"/>
                    <a:gd name="connsiteX180" fmla="*/ 2422525 w 3731638"/>
                    <a:gd name="connsiteY180" fmla="*/ 22669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362200 w 3731638"/>
                    <a:gd name="connsiteY181" fmla="*/ 2298700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374900 w 3731638"/>
                    <a:gd name="connsiteY182" fmla="*/ 233680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68550 w 3731638"/>
                    <a:gd name="connsiteY183" fmla="*/ 2362200 h 3143250"/>
                    <a:gd name="connsiteX184" fmla="*/ 2349500 w 3731638"/>
                    <a:gd name="connsiteY184" fmla="*/ 2343150 h 3143250"/>
                    <a:gd name="connsiteX185" fmla="*/ 2330450 w 3731638"/>
                    <a:gd name="connsiteY185" fmla="*/ 2317750 h 3143250"/>
                    <a:gd name="connsiteX186" fmla="*/ 2305050 w 3731638"/>
                    <a:gd name="connsiteY186" fmla="*/ 2298700 h 3143250"/>
                    <a:gd name="connsiteX187" fmla="*/ 2286000 w 3731638"/>
                    <a:gd name="connsiteY187" fmla="*/ 2273300 h 3143250"/>
                    <a:gd name="connsiteX188" fmla="*/ 2241550 w 3731638"/>
                    <a:gd name="connsiteY188" fmla="*/ 2228850 h 3143250"/>
                    <a:gd name="connsiteX189" fmla="*/ 2228850 w 3731638"/>
                    <a:gd name="connsiteY189" fmla="*/ 2209800 h 3143250"/>
                    <a:gd name="connsiteX190" fmla="*/ 2190750 w 3731638"/>
                    <a:gd name="connsiteY190" fmla="*/ 2184400 h 3143250"/>
                    <a:gd name="connsiteX191" fmla="*/ 2108200 w 3731638"/>
                    <a:gd name="connsiteY191" fmla="*/ 2190750 h 3143250"/>
                    <a:gd name="connsiteX192" fmla="*/ 2076450 w 3731638"/>
                    <a:gd name="connsiteY192" fmla="*/ 2197100 h 3143250"/>
                    <a:gd name="connsiteX193" fmla="*/ 2070100 w 3731638"/>
                    <a:gd name="connsiteY193" fmla="*/ 2216150 h 3143250"/>
                    <a:gd name="connsiteX194" fmla="*/ 2044700 w 3731638"/>
                    <a:gd name="connsiteY194" fmla="*/ 2235200 h 3143250"/>
                    <a:gd name="connsiteX195" fmla="*/ 2019300 w 3731638"/>
                    <a:gd name="connsiteY195" fmla="*/ 2279650 h 3143250"/>
                    <a:gd name="connsiteX196" fmla="*/ 2006600 w 3731638"/>
                    <a:gd name="connsiteY196" fmla="*/ 2305050 h 3143250"/>
                    <a:gd name="connsiteX197" fmla="*/ 1981200 w 3731638"/>
                    <a:gd name="connsiteY197" fmla="*/ 2317750 h 3143250"/>
                    <a:gd name="connsiteX198" fmla="*/ 1955800 w 3731638"/>
                    <a:gd name="connsiteY198" fmla="*/ 2324100 h 3143250"/>
                    <a:gd name="connsiteX199" fmla="*/ 1936750 w 3731638"/>
                    <a:gd name="connsiteY199" fmla="*/ 2330450 h 3143250"/>
                    <a:gd name="connsiteX200" fmla="*/ 1879600 w 3731638"/>
                    <a:gd name="connsiteY200" fmla="*/ 2393950 h 3143250"/>
                    <a:gd name="connsiteX201" fmla="*/ 1885950 w 3731638"/>
                    <a:gd name="connsiteY201" fmla="*/ 2413000 h 3143250"/>
                    <a:gd name="connsiteX202" fmla="*/ 1924050 w 3731638"/>
                    <a:gd name="connsiteY202" fmla="*/ 2425700 h 3143250"/>
                    <a:gd name="connsiteX203" fmla="*/ 1943100 w 3731638"/>
                    <a:gd name="connsiteY203" fmla="*/ 2413000 h 3143250"/>
                    <a:gd name="connsiteX204" fmla="*/ 1968500 w 3731638"/>
                    <a:gd name="connsiteY204" fmla="*/ 2387600 h 3143250"/>
                    <a:gd name="connsiteX205" fmla="*/ 2038350 w 3731638"/>
                    <a:gd name="connsiteY205" fmla="*/ 2349500 h 3143250"/>
                    <a:gd name="connsiteX206" fmla="*/ 2057400 w 3731638"/>
                    <a:gd name="connsiteY206" fmla="*/ 2362200 h 3143250"/>
                    <a:gd name="connsiteX207" fmla="*/ 2070100 w 3731638"/>
                    <a:gd name="connsiteY207" fmla="*/ 2438400 h 3143250"/>
                    <a:gd name="connsiteX208" fmla="*/ 2108200 w 3731638"/>
                    <a:gd name="connsiteY208" fmla="*/ 2451100 h 3143250"/>
                    <a:gd name="connsiteX209" fmla="*/ 2070100 w 3731638"/>
                    <a:gd name="connsiteY209" fmla="*/ 2514600 h 3143250"/>
                    <a:gd name="connsiteX210" fmla="*/ 2044700 w 3731638"/>
                    <a:gd name="connsiteY210" fmla="*/ 2527300 h 3143250"/>
                    <a:gd name="connsiteX211" fmla="*/ 1987550 w 3731638"/>
                    <a:gd name="connsiteY211" fmla="*/ 2520950 h 3143250"/>
                    <a:gd name="connsiteX212" fmla="*/ 1968500 w 3731638"/>
                    <a:gd name="connsiteY212" fmla="*/ 2514600 h 3143250"/>
                    <a:gd name="connsiteX213" fmla="*/ 1930400 w 3731638"/>
                    <a:gd name="connsiteY213" fmla="*/ 2527300 h 3143250"/>
                    <a:gd name="connsiteX214" fmla="*/ 1917700 w 3731638"/>
                    <a:gd name="connsiteY214" fmla="*/ 2565400 h 3143250"/>
                    <a:gd name="connsiteX215" fmla="*/ 1974850 w 3731638"/>
                    <a:gd name="connsiteY215" fmla="*/ 2527300 h 3143250"/>
                    <a:gd name="connsiteX216" fmla="*/ 1987550 w 3731638"/>
                    <a:gd name="connsiteY216" fmla="*/ 2508250 h 3143250"/>
                    <a:gd name="connsiteX217" fmla="*/ 2025650 w 3731638"/>
                    <a:gd name="connsiteY217" fmla="*/ 2476500 h 3143250"/>
                    <a:gd name="connsiteX218" fmla="*/ 2038350 w 3731638"/>
                    <a:gd name="connsiteY218" fmla="*/ 2432050 h 3143250"/>
                    <a:gd name="connsiteX219" fmla="*/ 1987550 w 3731638"/>
                    <a:gd name="connsiteY219" fmla="*/ 2514600 h 3143250"/>
                    <a:gd name="connsiteX220" fmla="*/ 1974850 w 3731638"/>
                    <a:gd name="connsiteY220" fmla="*/ 2622550 h 3143250"/>
                    <a:gd name="connsiteX221" fmla="*/ 1968500 w 3731638"/>
                    <a:gd name="connsiteY221" fmla="*/ 2641600 h 3143250"/>
                    <a:gd name="connsiteX222" fmla="*/ 1987550 w 3731638"/>
                    <a:gd name="connsiteY222" fmla="*/ 2749550 h 3143250"/>
                    <a:gd name="connsiteX223" fmla="*/ 1993900 w 3731638"/>
                    <a:gd name="connsiteY223" fmla="*/ 2768600 h 3143250"/>
                    <a:gd name="connsiteX224" fmla="*/ 2032000 w 3731638"/>
                    <a:gd name="connsiteY224" fmla="*/ 2794000 h 3143250"/>
                    <a:gd name="connsiteX225" fmla="*/ 2019300 w 3731638"/>
                    <a:gd name="connsiteY225" fmla="*/ 2832100 h 3143250"/>
                    <a:gd name="connsiteX226" fmla="*/ 1974850 w 3731638"/>
                    <a:gd name="connsiteY226" fmla="*/ 2876550 h 3143250"/>
                    <a:gd name="connsiteX227" fmla="*/ 1955800 w 3731638"/>
                    <a:gd name="connsiteY227" fmla="*/ 2901950 h 3143250"/>
                    <a:gd name="connsiteX228" fmla="*/ 1962150 w 3731638"/>
                    <a:gd name="connsiteY228" fmla="*/ 2965450 h 3143250"/>
                    <a:gd name="connsiteX229" fmla="*/ 1981200 w 3731638"/>
                    <a:gd name="connsiteY229" fmla="*/ 2971800 h 3143250"/>
                    <a:gd name="connsiteX230" fmla="*/ 2000250 w 3731638"/>
                    <a:gd name="connsiteY230" fmla="*/ 2984500 h 3143250"/>
                    <a:gd name="connsiteX231" fmla="*/ 1993900 w 3731638"/>
                    <a:gd name="connsiteY231" fmla="*/ 3060700 h 3143250"/>
                    <a:gd name="connsiteX232" fmla="*/ 1968500 w 3731638"/>
                    <a:gd name="connsiteY232" fmla="*/ 3098800 h 3143250"/>
                    <a:gd name="connsiteX233" fmla="*/ 1936750 w 3731638"/>
                    <a:gd name="connsiteY233" fmla="*/ 3136900 h 3143250"/>
                    <a:gd name="connsiteX234" fmla="*/ 1917700 w 3731638"/>
                    <a:gd name="connsiteY234" fmla="*/ 3143250 h 3143250"/>
                    <a:gd name="connsiteX235" fmla="*/ 1892300 w 3731638"/>
                    <a:gd name="connsiteY235" fmla="*/ 3136900 h 3143250"/>
                    <a:gd name="connsiteX236" fmla="*/ 1879600 w 3731638"/>
                    <a:gd name="connsiteY236" fmla="*/ 3105150 h 3143250"/>
                    <a:gd name="connsiteX237" fmla="*/ 1822450 w 3731638"/>
                    <a:gd name="connsiteY237" fmla="*/ 3003550 h 3143250"/>
                    <a:gd name="connsiteX238" fmla="*/ 1695450 w 3731638"/>
                    <a:gd name="connsiteY238" fmla="*/ 2984500 h 3143250"/>
                    <a:gd name="connsiteX239" fmla="*/ 1746250 w 3731638"/>
                    <a:gd name="connsiteY239" fmla="*/ 2959100 h 3143250"/>
                    <a:gd name="connsiteX240" fmla="*/ 1765300 w 3731638"/>
                    <a:gd name="connsiteY240" fmla="*/ 2946400 h 3143250"/>
                    <a:gd name="connsiteX241" fmla="*/ 1790700 w 3731638"/>
                    <a:gd name="connsiteY241" fmla="*/ 2940050 h 3143250"/>
                    <a:gd name="connsiteX242" fmla="*/ 1809750 w 3731638"/>
                    <a:gd name="connsiteY242" fmla="*/ 2927350 h 3143250"/>
                    <a:gd name="connsiteX243" fmla="*/ 1835150 w 3731638"/>
                    <a:gd name="connsiteY243" fmla="*/ 2908300 h 3143250"/>
                    <a:gd name="connsiteX244" fmla="*/ 1885950 w 3731638"/>
                    <a:gd name="connsiteY244" fmla="*/ 2901950 h 3143250"/>
                    <a:gd name="connsiteX245" fmla="*/ 1879600 w 3731638"/>
                    <a:gd name="connsiteY245" fmla="*/ 2838450 h 3143250"/>
                    <a:gd name="connsiteX246" fmla="*/ 1809750 w 3731638"/>
                    <a:gd name="connsiteY246" fmla="*/ 2819400 h 3143250"/>
                    <a:gd name="connsiteX247" fmla="*/ 1765300 w 3731638"/>
                    <a:gd name="connsiteY247" fmla="*/ 2800350 h 3143250"/>
                    <a:gd name="connsiteX248" fmla="*/ 1739900 w 3731638"/>
                    <a:gd name="connsiteY248" fmla="*/ 2787650 h 3143250"/>
                    <a:gd name="connsiteX249" fmla="*/ 1714500 w 3731638"/>
                    <a:gd name="connsiteY249" fmla="*/ 2781300 h 3143250"/>
                    <a:gd name="connsiteX250" fmla="*/ 1701800 w 3731638"/>
                    <a:gd name="connsiteY250" fmla="*/ 2762250 h 3143250"/>
                    <a:gd name="connsiteX251" fmla="*/ 1708150 w 3731638"/>
                    <a:gd name="connsiteY251" fmla="*/ 2705100 h 3143250"/>
                    <a:gd name="connsiteX252" fmla="*/ 1752600 w 3731638"/>
                    <a:gd name="connsiteY252" fmla="*/ 2679700 h 3143250"/>
                    <a:gd name="connsiteX253" fmla="*/ 1790700 w 3731638"/>
                    <a:gd name="connsiteY253" fmla="*/ 2673350 h 3143250"/>
                    <a:gd name="connsiteX254" fmla="*/ 1822450 w 3731638"/>
                    <a:gd name="connsiteY254" fmla="*/ 2667000 h 3143250"/>
                    <a:gd name="connsiteX255" fmla="*/ 1816100 w 3731638"/>
                    <a:gd name="connsiteY255" fmla="*/ 2647950 h 3143250"/>
                    <a:gd name="connsiteX256" fmla="*/ 1739900 w 3731638"/>
                    <a:gd name="connsiteY256" fmla="*/ 2616200 h 3143250"/>
                    <a:gd name="connsiteX257" fmla="*/ 1708150 w 3731638"/>
                    <a:gd name="connsiteY257" fmla="*/ 2628900 h 3143250"/>
                    <a:gd name="connsiteX258" fmla="*/ 1695450 w 3731638"/>
                    <a:gd name="connsiteY258" fmla="*/ 2647950 h 3143250"/>
                    <a:gd name="connsiteX259" fmla="*/ 1651000 w 3731638"/>
                    <a:gd name="connsiteY259" fmla="*/ 2698750 h 3143250"/>
                    <a:gd name="connsiteX260" fmla="*/ 1625600 w 3731638"/>
                    <a:gd name="connsiteY260" fmla="*/ 2762250 h 3143250"/>
                    <a:gd name="connsiteX261" fmla="*/ 1593850 w 3731638"/>
                    <a:gd name="connsiteY261" fmla="*/ 2774950 h 3143250"/>
                    <a:gd name="connsiteX262" fmla="*/ 1536700 w 3731638"/>
                    <a:gd name="connsiteY262" fmla="*/ 2768600 h 3143250"/>
                    <a:gd name="connsiteX263" fmla="*/ 1524000 w 3731638"/>
                    <a:gd name="connsiteY263" fmla="*/ 2743200 h 3143250"/>
                    <a:gd name="connsiteX264" fmla="*/ 1517650 w 3731638"/>
                    <a:gd name="connsiteY264" fmla="*/ 2673350 h 3143250"/>
                    <a:gd name="connsiteX265" fmla="*/ 1454150 w 3731638"/>
                    <a:gd name="connsiteY265" fmla="*/ 2679700 h 3143250"/>
                    <a:gd name="connsiteX266" fmla="*/ 1428750 w 3731638"/>
                    <a:gd name="connsiteY266" fmla="*/ 2787650 h 3143250"/>
                    <a:gd name="connsiteX267" fmla="*/ 1377950 w 3731638"/>
                    <a:gd name="connsiteY267" fmla="*/ 2781300 h 3143250"/>
                    <a:gd name="connsiteX268" fmla="*/ 1358900 w 3731638"/>
                    <a:gd name="connsiteY268" fmla="*/ 2762250 h 3143250"/>
                    <a:gd name="connsiteX269" fmla="*/ 1320800 w 3731638"/>
                    <a:gd name="connsiteY269" fmla="*/ 2711450 h 3143250"/>
                    <a:gd name="connsiteX270" fmla="*/ 1301750 w 3731638"/>
                    <a:gd name="connsiteY270" fmla="*/ 2686050 h 3143250"/>
                    <a:gd name="connsiteX271" fmla="*/ 1289050 w 3731638"/>
                    <a:gd name="connsiteY271" fmla="*/ 2667000 h 3143250"/>
                    <a:gd name="connsiteX272" fmla="*/ 1270000 w 3731638"/>
                    <a:gd name="connsiteY272" fmla="*/ 2654300 h 3143250"/>
                    <a:gd name="connsiteX273" fmla="*/ 1250950 w 3731638"/>
                    <a:gd name="connsiteY273" fmla="*/ 2673350 h 3143250"/>
                    <a:gd name="connsiteX274" fmla="*/ 1168400 w 3731638"/>
                    <a:gd name="connsiteY274" fmla="*/ 2660650 h 3143250"/>
                    <a:gd name="connsiteX275" fmla="*/ 1149350 w 3731638"/>
                    <a:gd name="connsiteY275" fmla="*/ 2641600 h 3143250"/>
                    <a:gd name="connsiteX276" fmla="*/ 1123950 w 3731638"/>
                    <a:gd name="connsiteY276" fmla="*/ 2603500 h 3143250"/>
                    <a:gd name="connsiteX277" fmla="*/ 1104900 w 3731638"/>
                    <a:gd name="connsiteY277" fmla="*/ 2578100 h 3143250"/>
                    <a:gd name="connsiteX278" fmla="*/ 1104900 w 3731638"/>
                    <a:gd name="connsiteY278" fmla="*/ 2476500 h 3143250"/>
                    <a:gd name="connsiteX279" fmla="*/ 1066800 w 3731638"/>
                    <a:gd name="connsiteY279" fmla="*/ 2438400 h 3143250"/>
                    <a:gd name="connsiteX280" fmla="*/ 1054100 w 3731638"/>
                    <a:gd name="connsiteY280" fmla="*/ 2419350 h 3143250"/>
                    <a:gd name="connsiteX281" fmla="*/ 1060450 w 3731638"/>
                    <a:gd name="connsiteY281" fmla="*/ 2393950 h 3143250"/>
                    <a:gd name="connsiteX282" fmla="*/ 1111250 w 3731638"/>
                    <a:gd name="connsiteY282" fmla="*/ 2343150 h 3143250"/>
                    <a:gd name="connsiteX283" fmla="*/ 1111250 w 3731638"/>
                    <a:gd name="connsiteY283" fmla="*/ 2292350 h 3143250"/>
                    <a:gd name="connsiteX284" fmla="*/ 1092200 w 3731638"/>
                    <a:gd name="connsiteY284" fmla="*/ 2305050 h 3143250"/>
                    <a:gd name="connsiteX285" fmla="*/ 1066800 w 3731638"/>
                    <a:gd name="connsiteY285" fmla="*/ 2393950 h 3143250"/>
                    <a:gd name="connsiteX286" fmla="*/ 1041400 w 3731638"/>
                    <a:gd name="connsiteY286" fmla="*/ 2425700 h 3143250"/>
                    <a:gd name="connsiteX287" fmla="*/ 1003300 w 3731638"/>
                    <a:gd name="connsiteY287" fmla="*/ 2451100 h 3143250"/>
                    <a:gd name="connsiteX288" fmla="*/ 1022350 w 3731638"/>
                    <a:gd name="connsiteY288" fmla="*/ 2489200 h 3143250"/>
                    <a:gd name="connsiteX289" fmla="*/ 1028700 w 3731638"/>
                    <a:gd name="connsiteY289" fmla="*/ 2508250 h 3143250"/>
                    <a:gd name="connsiteX290" fmla="*/ 977900 w 3731638"/>
                    <a:gd name="connsiteY290" fmla="*/ 2546350 h 3143250"/>
                    <a:gd name="connsiteX291" fmla="*/ 933450 w 3731638"/>
                    <a:gd name="connsiteY291" fmla="*/ 2571750 h 3143250"/>
                    <a:gd name="connsiteX292" fmla="*/ 889000 w 3731638"/>
                    <a:gd name="connsiteY292" fmla="*/ 2514600 h 3143250"/>
                    <a:gd name="connsiteX293" fmla="*/ 844550 w 3731638"/>
                    <a:gd name="connsiteY293" fmla="*/ 2470150 h 3143250"/>
                    <a:gd name="connsiteX294" fmla="*/ 831850 w 3731638"/>
                    <a:gd name="connsiteY294" fmla="*/ 2432050 h 3143250"/>
                    <a:gd name="connsiteX295" fmla="*/ 819150 w 3731638"/>
                    <a:gd name="connsiteY295" fmla="*/ 2489200 h 3143250"/>
                    <a:gd name="connsiteX296" fmla="*/ 800100 w 3731638"/>
                    <a:gd name="connsiteY296" fmla="*/ 2514600 h 3143250"/>
                    <a:gd name="connsiteX297" fmla="*/ 755650 w 3731638"/>
                    <a:gd name="connsiteY297" fmla="*/ 2552700 h 3143250"/>
                    <a:gd name="connsiteX298" fmla="*/ 692150 w 3731638"/>
                    <a:gd name="connsiteY298" fmla="*/ 2578100 h 3143250"/>
                    <a:gd name="connsiteX299" fmla="*/ 654050 w 3731638"/>
                    <a:gd name="connsiteY299" fmla="*/ 2616200 h 3143250"/>
                    <a:gd name="connsiteX300" fmla="*/ 628650 w 3731638"/>
                    <a:gd name="connsiteY300" fmla="*/ 2635250 h 3143250"/>
                    <a:gd name="connsiteX301" fmla="*/ 584200 w 3731638"/>
                    <a:gd name="connsiteY301" fmla="*/ 2654300 h 3143250"/>
                    <a:gd name="connsiteX302" fmla="*/ 552450 w 3731638"/>
                    <a:gd name="connsiteY302" fmla="*/ 2622550 h 3143250"/>
                    <a:gd name="connsiteX303" fmla="*/ 546100 w 3731638"/>
                    <a:gd name="connsiteY303" fmla="*/ 2584450 h 3143250"/>
                    <a:gd name="connsiteX304" fmla="*/ 501650 w 3731638"/>
                    <a:gd name="connsiteY304" fmla="*/ 2565400 h 3143250"/>
                    <a:gd name="connsiteX305" fmla="*/ 482600 w 3731638"/>
                    <a:gd name="connsiteY305" fmla="*/ 2374900 h 3143250"/>
                    <a:gd name="connsiteX306" fmla="*/ 457200 w 3731638"/>
                    <a:gd name="connsiteY306" fmla="*/ 2336800 h 3143250"/>
                    <a:gd name="connsiteX307" fmla="*/ 444500 w 3731638"/>
                    <a:gd name="connsiteY307" fmla="*/ 2317750 h 3143250"/>
                    <a:gd name="connsiteX308" fmla="*/ 406400 w 3731638"/>
                    <a:gd name="connsiteY308" fmla="*/ 2292350 h 3143250"/>
                    <a:gd name="connsiteX309" fmla="*/ 381000 w 3731638"/>
                    <a:gd name="connsiteY309" fmla="*/ 2273300 h 3143250"/>
                    <a:gd name="connsiteX310" fmla="*/ 342900 w 3731638"/>
                    <a:gd name="connsiteY310" fmla="*/ 2254250 h 3143250"/>
                    <a:gd name="connsiteX311" fmla="*/ 317500 w 3731638"/>
                    <a:gd name="connsiteY311" fmla="*/ 2209800 h 3143250"/>
                    <a:gd name="connsiteX312" fmla="*/ 311150 w 3731638"/>
                    <a:gd name="connsiteY312" fmla="*/ 2178050 h 3143250"/>
                    <a:gd name="connsiteX313" fmla="*/ 298450 w 3731638"/>
                    <a:gd name="connsiteY313" fmla="*/ 2139950 h 3143250"/>
                    <a:gd name="connsiteX314" fmla="*/ 241300 w 3731638"/>
                    <a:gd name="connsiteY314" fmla="*/ 2101850 h 3143250"/>
                    <a:gd name="connsiteX315" fmla="*/ 222250 w 3731638"/>
                    <a:gd name="connsiteY315" fmla="*/ 2089150 h 3143250"/>
                    <a:gd name="connsiteX316" fmla="*/ 209550 w 3731638"/>
                    <a:gd name="connsiteY316" fmla="*/ 2063750 h 3143250"/>
                    <a:gd name="connsiteX317" fmla="*/ 184150 w 3731638"/>
                    <a:gd name="connsiteY317" fmla="*/ 2025650 h 3143250"/>
                    <a:gd name="connsiteX318" fmla="*/ 171450 w 3731638"/>
                    <a:gd name="connsiteY318" fmla="*/ 2000250 h 3143250"/>
                    <a:gd name="connsiteX319" fmla="*/ 152400 w 3731638"/>
                    <a:gd name="connsiteY319" fmla="*/ 1987550 h 3143250"/>
                    <a:gd name="connsiteX320" fmla="*/ 114300 w 3731638"/>
                    <a:gd name="connsiteY320" fmla="*/ 1955800 h 3143250"/>
                    <a:gd name="connsiteX321" fmla="*/ 88900 w 3731638"/>
                    <a:gd name="connsiteY321" fmla="*/ 1797050 h 3143250"/>
                    <a:gd name="connsiteX322" fmla="*/ 76200 w 3731638"/>
                    <a:gd name="connsiteY322" fmla="*/ 1778000 h 3143250"/>
                    <a:gd name="connsiteX323" fmla="*/ 31750 w 3731638"/>
                    <a:gd name="connsiteY323" fmla="*/ 1720850 h 3143250"/>
                    <a:gd name="connsiteX324" fmla="*/ 12700 w 3731638"/>
                    <a:gd name="connsiteY324" fmla="*/ 1689100 h 3143250"/>
                    <a:gd name="connsiteX325" fmla="*/ 0 w 3731638"/>
                    <a:gd name="connsiteY325" fmla="*/ 1670050 h 3143250"/>
                    <a:gd name="connsiteX326" fmla="*/ 19050 w 3731638"/>
                    <a:gd name="connsiteY326" fmla="*/ 1587500 h 3143250"/>
                    <a:gd name="connsiteX327" fmla="*/ 44450 w 3731638"/>
                    <a:gd name="connsiteY327" fmla="*/ 1574800 h 3143250"/>
                    <a:gd name="connsiteX328" fmla="*/ 107950 w 3731638"/>
                    <a:gd name="connsiteY328" fmla="*/ 1549400 h 3143250"/>
                    <a:gd name="connsiteX329" fmla="*/ 120650 w 3731638"/>
                    <a:gd name="connsiteY329" fmla="*/ 1530350 h 3143250"/>
                    <a:gd name="connsiteX330" fmla="*/ 127000 w 3731638"/>
                    <a:gd name="connsiteY330" fmla="*/ 1498600 h 3143250"/>
                    <a:gd name="connsiteX331" fmla="*/ 139700 w 3731638"/>
                    <a:gd name="connsiteY331" fmla="*/ 1447800 h 3143250"/>
                    <a:gd name="connsiteX332" fmla="*/ 146050 w 3731638"/>
                    <a:gd name="connsiteY332" fmla="*/ 1409700 h 3143250"/>
                    <a:gd name="connsiteX333" fmla="*/ 158750 w 3731638"/>
                    <a:gd name="connsiteY333" fmla="*/ 1384300 h 3143250"/>
                    <a:gd name="connsiteX334" fmla="*/ 171450 w 3731638"/>
                    <a:gd name="connsiteY334" fmla="*/ 1352550 h 3143250"/>
                    <a:gd name="connsiteX335" fmla="*/ 190500 w 3731638"/>
                    <a:gd name="connsiteY335" fmla="*/ 1333500 h 3143250"/>
                    <a:gd name="connsiteX336" fmla="*/ 203200 w 3731638"/>
                    <a:gd name="connsiteY336" fmla="*/ 1314450 h 3143250"/>
                    <a:gd name="connsiteX337" fmla="*/ 196850 w 3731638"/>
                    <a:gd name="connsiteY337" fmla="*/ 1212850 h 3143250"/>
                    <a:gd name="connsiteX338" fmla="*/ 158750 w 3731638"/>
                    <a:gd name="connsiteY338" fmla="*/ 1187450 h 3143250"/>
                    <a:gd name="connsiteX339" fmla="*/ 146050 w 3731638"/>
                    <a:gd name="connsiteY339" fmla="*/ 1162050 h 3143250"/>
                    <a:gd name="connsiteX340" fmla="*/ 158750 w 3731638"/>
                    <a:gd name="connsiteY340" fmla="*/ 1130300 h 3143250"/>
                    <a:gd name="connsiteX341" fmla="*/ 190500 w 3731638"/>
                    <a:gd name="connsiteY341" fmla="*/ 1092200 h 3143250"/>
                    <a:gd name="connsiteX342" fmla="*/ 165100 w 3731638"/>
                    <a:gd name="connsiteY342" fmla="*/ 1028700 h 3143250"/>
                    <a:gd name="connsiteX343" fmla="*/ 158750 w 3731638"/>
                    <a:gd name="connsiteY343" fmla="*/ 1009650 h 3143250"/>
                    <a:gd name="connsiteX344" fmla="*/ 133350 w 3731638"/>
                    <a:gd name="connsiteY344" fmla="*/ 984250 h 3143250"/>
                    <a:gd name="connsiteX345" fmla="*/ 101600 w 3731638"/>
                    <a:gd name="connsiteY345" fmla="*/ 946150 h 3143250"/>
                    <a:gd name="connsiteX346" fmla="*/ 101600 w 3731638"/>
                    <a:gd name="connsiteY346" fmla="*/ 831850 h 3143250"/>
                    <a:gd name="connsiteX347" fmla="*/ 114300 w 3731638"/>
                    <a:gd name="connsiteY347" fmla="*/ 793750 h 3143250"/>
                    <a:gd name="connsiteX348" fmla="*/ 152400 w 3731638"/>
                    <a:gd name="connsiteY348" fmla="*/ 762000 h 3143250"/>
                    <a:gd name="connsiteX349" fmla="*/ 158750 w 3731638"/>
                    <a:gd name="connsiteY349" fmla="*/ 742950 h 3143250"/>
                    <a:gd name="connsiteX350" fmla="*/ 190500 w 3731638"/>
                    <a:gd name="connsiteY350" fmla="*/ 711200 h 3143250"/>
                    <a:gd name="connsiteX351" fmla="*/ 203200 w 3731638"/>
                    <a:gd name="connsiteY351" fmla="*/ 673100 h 3143250"/>
                    <a:gd name="connsiteX352" fmla="*/ 209550 w 3731638"/>
                    <a:gd name="connsiteY352" fmla="*/ 533400 h 3143250"/>
                    <a:gd name="connsiteX353" fmla="*/ 222250 w 3731638"/>
                    <a:gd name="connsiteY353" fmla="*/ 495300 h 3143250"/>
                    <a:gd name="connsiteX354" fmla="*/ 228600 w 3731638"/>
                    <a:gd name="connsiteY354" fmla="*/ 469900 h 3143250"/>
                    <a:gd name="connsiteX355" fmla="*/ 254000 w 3731638"/>
                    <a:gd name="connsiteY355" fmla="*/ 412750 h 3143250"/>
                    <a:gd name="connsiteX356" fmla="*/ 266700 w 3731638"/>
                    <a:gd name="connsiteY356" fmla="*/ 393700 h 3143250"/>
                    <a:gd name="connsiteX357" fmla="*/ 273050 w 3731638"/>
                    <a:gd name="connsiteY357" fmla="*/ 368300 h 3143250"/>
                    <a:gd name="connsiteX358" fmla="*/ 336550 w 3731638"/>
                    <a:gd name="connsiteY358" fmla="*/ 304800 h 3143250"/>
                    <a:gd name="connsiteX359" fmla="*/ 361950 w 3731638"/>
                    <a:gd name="connsiteY359" fmla="*/ 266700 h 3143250"/>
                    <a:gd name="connsiteX360" fmla="*/ 400050 w 3731638"/>
                    <a:gd name="connsiteY360" fmla="*/ 234950 h 3143250"/>
                    <a:gd name="connsiteX361" fmla="*/ 412750 w 3731638"/>
                    <a:gd name="connsiteY361" fmla="*/ 215900 h 3143250"/>
                    <a:gd name="connsiteX362" fmla="*/ 457200 w 3731638"/>
                    <a:gd name="connsiteY362" fmla="*/ 184150 h 3143250"/>
                    <a:gd name="connsiteX363" fmla="*/ 533400 w 3731638"/>
                    <a:gd name="connsiteY363" fmla="*/ 171450 h 3143250"/>
                    <a:gd name="connsiteX364" fmla="*/ 609600 w 3731638"/>
                    <a:gd name="connsiteY364" fmla="*/ 133350 h 3143250"/>
                    <a:gd name="connsiteX365" fmla="*/ 660400 w 3731638"/>
                    <a:gd name="connsiteY365" fmla="*/ 95250 h 3143250"/>
                    <a:gd name="connsiteX366" fmla="*/ 692150 w 3731638"/>
                    <a:gd name="connsiteY366" fmla="*/ 57150 h 3143250"/>
                    <a:gd name="connsiteX367" fmla="*/ 711200 w 3731638"/>
                    <a:gd name="connsiteY367" fmla="*/ 19050 h 3143250"/>
                    <a:gd name="connsiteX368" fmla="*/ 723900 w 3731638"/>
                    <a:gd name="connsiteY368" fmla="*/ 0 h 3143250"/>
                    <a:gd name="connsiteX369" fmla="*/ 711200 w 3731638"/>
                    <a:gd name="connsiteY369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68550 w 3731638"/>
                    <a:gd name="connsiteY183" fmla="*/ 236220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43150 h 3143250"/>
                    <a:gd name="connsiteX186" fmla="*/ 2330450 w 3731638"/>
                    <a:gd name="connsiteY186" fmla="*/ 23177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43150 h 3143250"/>
                    <a:gd name="connsiteX186" fmla="*/ 2330450 w 3731638"/>
                    <a:gd name="connsiteY186" fmla="*/ 23177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0450 w 3731638"/>
                    <a:gd name="connsiteY186" fmla="*/ 23177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05050 w 3731638"/>
                    <a:gd name="connsiteY187" fmla="*/ 2298700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286000 w 3731638"/>
                    <a:gd name="connsiteY188" fmla="*/ 2273300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90750 w 3731638"/>
                    <a:gd name="connsiteY191" fmla="*/ 2184400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19300 w 3731638"/>
                    <a:gd name="connsiteY196" fmla="*/ 2279650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44700 w 3731638"/>
                    <a:gd name="connsiteY195" fmla="*/ 2235200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57400 w 3731638"/>
                    <a:gd name="connsiteY207" fmla="*/ 2362200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070100 w 3731638"/>
                    <a:gd name="connsiteY208" fmla="*/ 2438400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1375 w 3731638"/>
                    <a:gd name="connsiteY208" fmla="*/ 2427288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08200 w 3731638"/>
                    <a:gd name="connsiteY209" fmla="*/ 2451100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070100 w 3731638"/>
                    <a:gd name="connsiteY210" fmla="*/ 2514600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44700 w 3731638"/>
                    <a:gd name="connsiteY211" fmla="*/ 2527300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1987550 w 3731638"/>
                    <a:gd name="connsiteY220" fmla="*/ 2514600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2025650 w 3731638"/>
                    <a:gd name="connsiteY218" fmla="*/ 24765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87550 w 3731638"/>
                    <a:gd name="connsiteY217" fmla="*/ 2508250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974850 w 3731638"/>
                    <a:gd name="connsiteY216" fmla="*/ 2527300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25650 w 3731638"/>
                    <a:gd name="connsiteY220" fmla="*/ 2513012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78037 w 3731638"/>
                    <a:gd name="connsiteY211" fmla="*/ 2509837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1987550 w 3731638"/>
                    <a:gd name="connsiteY212" fmla="*/ 2520950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968500 w 3731638"/>
                    <a:gd name="connsiteY213" fmla="*/ 2514600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930400 w 3731638"/>
                    <a:gd name="connsiteY214" fmla="*/ 2527300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917700 w 3731638"/>
                    <a:gd name="connsiteY215" fmla="*/ 2565400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911350 w 3731638"/>
                    <a:gd name="connsiteY217" fmla="*/ 2509837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68500 w 3731638"/>
                    <a:gd name="connsiteY222" fmla="*/ 2641600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74850 w 3731638"/>
                    <a:gd name="connsiteY221" fmla="*/ 2622550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2063750 w 3731638"/>
                    <a:gd name="connsiteY220" fmla="*/ 2543175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2038350 w 3731638"/>
                    <a:gd name="connsiteY219" fmla="*/ 2432050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01825 w 3731638"/>
                    <a:gd name="connsiteY218" fmla="*/ 2463800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892300 w 3731638"/>
                    <a:gd name="connsiteY217" fmla="*/ 257651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824038 w 3731638"/>
                    <a:gd name="connsiteY216" fmla="*/ 2532062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60550 w 3731638"/>
                    <a:gd name="connsiteY215" fmla="*/ 2613025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46287 w 3731638"/>
                    <a:gd name="connsiteY212" fmla="*/ 2398712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1873250 w 3731638"/>
                    <a:gd name="connsiteY213" fmla="*/ 2454275 h 3143250"/>
                    <a:gd name="connsiteX214" fmla="*/ 1776412 w 3731638"/>
                    <a:gd name="connsiteY214" fmla="*/ 2490787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776412 w 3731638"/>
                    <a:gd name="connsiteY214" fmla="*/ 2490787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1889125 w 3731638"/>
                    <a:gd name="connsiteY215" fmla="*/ 249555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79612 w 3731638"/>
                    <a:gd name="connsiteY217" fmla="*/ 2522537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32000 w 3731638"/>
                    <a:gd name="connsiteY225" fmla="*/ 2794000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19300 w 3731638"/>
                    <a:gd name="connsiteY226" fmla="*/ 2832100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74850 w 3731638"/>
                    <a:gd name="connsiteY227" fmla="*/ 2876550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55800 w 3731638"/>
                    <a:gd name="connsiteY228" fmla="*/ 29019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00250 w 3731638"/>
                    <a:gd name="connsiteY231" fmla="*/ 29845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1200 w 3731638"/>
                    <a:gd name="connsiteY230" fmla="*/ 2971800 h 3143250"/>
                    <a:gd name="connsiteX231" fmla="*/ 2025650 w 3731638"/>
                    <a:gd name="connsiteY231" fmla="*/ 29591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3900 w 3731638"/>
                    <a:gd name="connsiteY232" fmla="*/ 3060700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68500 w 3731638"/>
                    <a:gd name="connsiteY233" fmla="*/ 30988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87550 w 3731638"/>
                    <a:gd name="connsiteY233" fmla="*/ 3111500 h 3143250"/>
                    <a:gd name="connsiteX234" fmla="*/ 1936750 w 3731638"/>
                    <a:gd name="connsiteY234" fmla="*/ 31369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87550 w 3731638"/>
                    <a:gd name="connsiteY233" fmla="*/ 3111500 h 3143250"/>
                    <a:gd name="connsiteX234" fmla="*/ 1954213 w 3731638"/>
                    <a:gd name="connsiteY234" fmla="*/ 3111500 h 3143250"/>
                    <a:gd name="connsiteX235" fmla="*/ 1917700 w 3731638"/>
                    <a:gd name="connsiteY235" fmla="*/ 3143250 h 3143250"/>
                    <a:gd name="connsiteX236" fmla="*/ 1892300 w 3731638"/>
                    <a:gd name="connsiteY236" fmla="*/ 3136900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43250"/>
                    <a:gd name="connsiteX1" fmla="*/ 711200 w 3731638"/>
                    <a:gd name="connsiteY1" fmla="*/ 31750 h 3143250"/>
                    <a:gd name="connsiteX2" fmla="*/ 730250 w 3731638"/>
                    <a:gd name="connsiteY2" fmla="*/ 88900 h 3143250"/>
                    <a:gd name="connsiteX3" fmla="*/ 749300 w 3731638"/>
                    <a:gd name="connsiteY3" fmla="*/ 101600 h 3143250"/>
                    <a:gd name="connsiteX4" fmla="*/ 768350 w 3731638"/>
                    <a:gd name="connsiteY4" fmla="*/ 120650 h 3143250"/>
                    <a:gd name="connsiteX5" fmla="*/ 806450 w 3731638"/>
                    <a:gd name="connsiteY5" fmla="*/ 146050 h 3143250"/>
                    <a:gd name="connsiteX6" fmla="*/ 819150 w 3731638"/>
                    <a:gd name="connsiteY6" fmla="*/ 165100 h 3143250"/>
                    <a:gd name="connsiteX7" fmla="*/ 825500 w 3731638"/>
                    <a:gd name="connsiteY7" fmla="*/ 203200 h 3143250"/>
                    <a:gd name="connsiteX8" fmla="*/ 863600 w 3731638"/>
                    <a:gd name="connsiteY8" fmla="*/ 228600 h 3143250"/>
                    <a:gd name="connsiteX9" fmla="*/ 889000 w 3731638"/>
                    <a:gd name="connsiteY9" fmla="*/ 209550 h 3143250"/>
                    <a:gd name="connsiteX10" fmla="*/ 914400 w 3731638"/>
                    <a:gd name="connsiteY10" fmla="*/ 184150 h 3143250"/>
                    <a:gd name="connsiteX11" fmla="*/ 933450 w 3731638"/>
                    <a:gd name="connsiteY11" fmla="*/ 196850 h 3143250"/>
                    <a:gd name="connsiteX12" fmla="*/ 939800 w 3731638"/>
                    <a:gd name="connsiteY12" fmla="*/ 215900 h 3143250"/>
                    <a:gd name="connsiteX13" fmla="*/ 971550 w 3731638"/>
                    <a:gd name="connsiteY13" fmla="*/ 254000 h 3143250"/>
                    <a:gd name="connsiteX14" fmla="*/ 1041400 w 3731638"/>
                    <a:gd name="connsiteY14" fmla="*/ 241300 h 3143250"/>
                    <a:gd name="connsiteX15" fmla="*/ 1060450 w 3731638"/>
                    <a:gd name="connsiteY15" fmla="*/ 228600 h 3143250"/>
                    <a:gd name="connsiteX16" fmla="*/ 1079500 w 3731638"/>
                    <a:gd name="connsiteY16" fmla="*/ 222250 h 3143250"/>
                    <a:gd name="connsiteX17" fmla="*/ 1117600 w 3731638"/>
                    <a:gd name="connsiteY17" fmla="*/ 203200 h 3143250"/>
                    <a:gd name="connsiteX18" fmla="*/ 1143000 w 3731638"/>
                    <a:gd name="connsiteY18" fmla="*/ 209550 h 3143250"/>
                    <a:gd name="connsiteX19" fmla="*/ 1162050 w 3731638"/>
                    <a:gd name="connsiteY19" fmla="*/ 228600 h 3143250"/>
                    <a:gd name="connsiteX20" fmla="*/ 1181100 w 3731638"/>
                    <a:gd name="connsiteY20" fmla="*/ 241300 h 3143250"/>
                    <a:gd name="connsiteX21" fmla="*/ 1193800 w 3731638"/>
                    <a:gd name="connsiteY21" fmla="*/ 260350 h 3143250"/>
                    <a:gd name="connsiteX22" fmla="*/ 1212850 w 3731638"/>
                    <a:gd name="connsiteY22" fmla="*/ 266700 h 3143250"/>
                    <a:gd name="connsiteX23" fmla="*/ 1238250 w 3731638"/>
                    <a:gd name="connsiteY23" fmla="*/ 304800 h 3143250"/>
                    <a:gd name="connsiteX24" fmla="*/ 1270000 w 3731638"/>
                    <a:gd name="connsiteY24" fmla="*/ 342900 h 3143250"/>
                    <a:gd name="connsiteX25" fmla="*/ 1295400 w 3731638"/>
                    <a:gd name="connsiteY25" fmla="*/ 393700 h 3143250"/>
                    <a:gd name="connsiteX26" fmla="*/ 1333500 w 3731638"/>
                    <a:gd name="connsiteY26" fmla="*/ 419100 h 3143250"/>
                    <a:gd name="connsiteX27" fmla="*/ 1365250 w 3731638"/>
                    <a:gd name="connsiteY27" fmla="*/ 463550 h 3143250"/>
                    <a:gd name="connsiteX28" fmla="*/ 1384300 w 3731638"/>
                    <a:gd name="connsiteY28" fmla="*/ 482600 h 3143250"/>
                    <a:gd name="connsiteX29" fmla="*/ 1397000 w 3731638"/>
                    <a:gd name="connsiteY29" fmla="*/ 520700 h 3143250"/>
                    <a:gd name="connsiteX30" fmla="*/ 1416050 w 3731638"/>
                    <a:gd name="connsiteY30" fmla="*/ 565150 h 3143250"/>
                    <a:gd name="connsiteX31" fmla="*/ 1409700 w 3731638"/>
                    <a:gd name="connsiteY31" fmla="*/ 635000 h 3143250"/>
                    <a:gd name="connsiteX32" fmla="*/ 1397000 w 3731638"/>
                    <a:gd name="connsiteY32" fmla="*/ 654050 h 3143250"/>
                    <a:gd name="connsiteX33" fmla="*/ 1390650 w 3731638"/>
                    <a:gd name="connsiteY33" fmla="*/ 673100 h 3143250"/>
                    <a:gd name="connsiteX34" fmla="*/ 1377950 w 3731638"/>
                    <a:gd name="connsiteY34" fmla="*/ 730250 h 3143250"/>
                    <a:gd name="connsiteX35" fmla="*/ 1422400 w 3731638"/>
                    <a:gd name="connsiteY35" fmla="*/ 736600 h 3143250"/>
                    <a:gd name="connsiteX36" fmla="*/ 1485900 w 3731638"/>
                    <a:gd name="connsiteY36" fmla="*/ 723900 h 3143250"/>
                    <a:gd name="connsiteX37" fmla="*/ 1524000 w 3731638"/>
                    <a:gd name="connsiteY37" fmla="*/ 704850 h 3143250"/>
                    <a:gd name="connsiteX38" fmla="*/ 1574800 w 3731638"/>
                    <a:gd name="connsiteY38" fmla="*/ 749300 h 3143250"/>
                    <a:gd name="connsiteX39" fmla="*/ 1600200 w 3731638"/>
                    <a:gd name="connsiteY39" fmla="*/ 723900 h 3143250"/>
                    <a:gd name="connsiteX40" fmla="*/ 1612900 w 3731638"/>
                    <a:gd name="connsiteY40" fmla="*/ 704850 h 3143250"/>
                    <a:gd name="connsiteX41" fmla="*/ 1638300 w 3731638"/>
                    <a:gd name="connsiteY41" fmla="*/ 685800 h 3143250"/>
                    <a:gd name="connsiteX42" fmla="*/ 1701800 w 3731638"/>
                    <a:gd name="connsiteY42" fmla="*/ 704850 h 3143250"/>
                    <a:gd name="connsiteX43" fmla="*/ 1720850 w 3731638"/>
                    <a:gd name="connsiteY43" fmla="*/ 717550 h 3143250"/>
                    <a:gd name="connsiteX44" fmla="*/ 1752600 w 3731638"/>
                    <a:gd name="connsiteY44" fmla="*/ 768350 h 3143250"/>
                    <a:gd name="connsiteX45" fmla="*/ 1765300 w 3731638"/>
                    <a:gd name="connsiteY45" fmla="*/ 787400 h 3143250"/>
                    <a:gd name="connsiteX46" fmla="*/ 1816100 w 3731638"/>
                    <a:gd name="connsiteY46" fmla="*/ 800100 h 3143250"/>
                    <a:gd name="connsiteX47" fmla="*/ 1854200 w 3731638"/>
                    <a:gd name="connsiteY47" fmla="*/ 819150 h 3143250"/>
                    <a:gd name="connsiteX48" fmla="*/ 1873250 w 3731638"/>
                    <a:gd name="connsiteY48" fmla="*/ 831850 h 3143250"/>
                    <a:gd name="connsiteX49" fmla="*/ 1924050 w 3731638"/>
                    <a:gd name="connsiteY49" fmla="*/ 819150 h 3143250"/>
                    <a:gd name="connsiteX50" fmla="*/ 1962150 w 3731638"/>
                    <a:gd name="connsiteY50" fmla="*/ 800100 h 3143250"/>
                    <a:gd name="connsiteX51" fmla="*/ 1981200 w 3731638"/>
                    <a:gd name="connsiteY51" fmla="*/ 781050 h 3143250"/>
                    <a:gd name="connsiteX52" fmla="*/ 2019300 w 3731638"/>
                    <a:gd name="connsiteY52" fmla="*/ 768350 h 3143250"/>
                    <a:gd name="connsiteX53" fmla="*/ 2038350 w 3731638"/>
                    <a:gd name="connsiteY53" fmla="*/ 762000 h 3143250"/>
                    <a:gd name="connsiteX54" fmla="*/ 2057400 w 3731638"/>
                    <a:gd name="connsiteY54" fmla="*/ 755650 h 3143250"/>
                    <a:gd name="connsiteX55" fmla="*/ 2108200 w 3731638"/>
                    <a:gd name="connsiteY55" fmla="*/ 749300 h 3143250"/>
                    <a:gd name="connsiteX56" fmla="*/ 2146300 w 3731638"/>
                    <a:gd name="connsiteY56" fmla="*/ 698500 h 3143250"/>
                    <a:gd name="connsiteX57" fmla="*/ 2152650 w 3731638"/>
                    <a:gd name="connsiteY57" fmla="*/ 666750 h 3143250"/>
                    <a:gd name="connsiteX58" fmla="*/ 2197100 w 3731638"/>
                    <a:gd name="connsiteY58" fmla="*/ 635000 h 3143250"/>
                    <a:gd name="connsiteX59" fmla="*/ 2222500 w 3731638"/>
                    <a:gd name="connsiteY59" fmla="*/ 647700 h 3143250"/>
                    <a:gd name="connsiteX60" fmla="*/ 2235200 w 3731638"/>
                    <a:gd name="connsiteY60" fmla="*/ 666750 h 3143250"/>
                    <a:gd name="connsiteX61" fmla="*/ 2254250 w 3731638"/>
                    <a:gd name="connsiteY61" fmla="*/ 685800 h 3143250"/>
                    <a:gd name="connsiteX62" fmla="*/ 2266950 w 3731638"/>
                    <a:gd name="connsiteY62" fmla="*/ 825500 h 3143250"/>
                    <a:gd name="connsiteX63" fmla="*/ 2279650 w 3731638"/>
                    <a:gd name="connsiteY63" fmla="*/ 850900 h 3143250"/>
                    <a:gd name="connsiteX64" fmla="*/ 2311400 w 3731638"/>
                    <a:gd name="connsiteY64" fmla="*/ 895350 h 3143250"/>
                    <a:gd name="connsiteX65" fmla="*/ 2413000 w 3731638"/>
                    <a:gd name="connsiteY65" fmla="*/ 882650 h 3143250"/>
                    <a:gd name="connsiteX66" fmla="*/ 2451100 w 3731638"/>
                    <a:gd name="connsiteY66" fmla="*/ 869950 h 3143250"/>
                    <a:gd name="connsiteX67" fmla="*/ 2489200 w 3731638"/>
                    <a:gd name="connsiteY67" fmla="*/ 844550 h 3143250"/>
                    <a:gd name="connsiteX68" fmla="*/ 2527300 w 3731638"/>
                    <a:gd name="connsiteY68" fmla="*/ 831850 h 3143250"/>
                    <a:gd name="connsiteX69" fmla="*/ 2552700 w 3731638"/>
                    <a:gd name="connsiteY69" fmla="*/ 844550 h 3143250"/>
                    <a:gd name="connsiteX70" fmla="*/ 2571750 w 3731638"/>
                    <a:gd name="connsiteY70" fmla="*/ 850900 h 3143250"/>
                    <a:gd name="connsiteX71" fmla="*/ 2616200 w 3731638"/>
                    <a:gd name="connsiteY71" fmla="*/ 882650 h 3143250"/>
                    <a:gd name="connsiteX72" fmla="*/ 2641600 w 3731638"/>
                    <a:gd name="connsiteY72" fmla="*/ 889000 h 3143250"/>
                    <a:gd name="connsiteX73" fmla="*/ 2717800 w 3731638"/>
                    <a:gd name="connsiteY73" fmla="*/ 901700 h 3143250"/>
                    <a:gd name="connsiteX74" fmla="*/ 2774950 w 3731638"/>
                    <a:gd name="connsiteY74" fmla="*/ 895350 h 3143250"/>
                    <a:gd name="connsiteX75" fmla="*/ 2819400 w 3731638"/>
                    <a:gd name="connsiteY75" fmla="*/ 882650 h 3143250"/>
                    <a:gd name="connsiteX76" fmla="*/ 2832100 w 3731638"/>
                    <a:gd name="connsiteY76" fmla="*/ 863600 h 3143250"/>
                    <a:gd name="connsiteX77" fmla="*/ 2870200 w 3731638"/>
                    <a:gd name="connsiteY77" fmla="*/ 850900 h 3143250"/>
                    <a:gd name="connsiteX78" fmla="*/ 2908300 w 3731638"/>
                    <a:gd name="connsiteY78" fmla="*/ 819150 h 3143250"/>
                    <a:gd name="connsiteX79" fmla="*/ 2927350 w 3731638"/>
                    <a:gd name="connsiteY79" fmla="*/ 800100 h 3143250"/>
                    <a:gd name="connsiteX80" fmla="*/ 2965450 w 3731638"/>
                    <a:gd name="connsiteY80" fmla="*/ 774700 h 3143250"/>
                    <a:gd name="connsiteX81" fmla="*/ 2984500 w 3731638"/>
                    <a:gd name="connsiteY81" fmla="*/ 755650 h 3143250"/>
                    <a:gd name="connsiteX82" fmla="*/ 3022600 w 3731638"/>
                    <a:gd name="connsiteY82" fmla="*/ 742950 h 3143250"/>
                    <a:gd name="connsiteX83" fmla="*/ 3143250 w 3731638"/>
                    <a:gd name="connsiteY83" fmla="*/ 749300 h 3143250"/>
                    <a:gd name="connsiteX84" fmla="*/ 3219450 w 3731638"/>
                    <a:gd name="connsiteY84" fmla="*/ 812800 h 3143250"/>
                    <a:gd name="connsiteX85" fmla="*/ 3276600 w 3731638"/>
                    <a:gd name="connsiteY85" fmla="*/ 844550 h 3143250"/>
                    <a:gd name="connsiteX86" fmla="*/ 3295650 w 3731638"/>
                    <a:gd name="connsiteY86" fmla="*/ 838200 h 3143250"/>
                    <a:gd name="connsiteX87" fmla="*/ 3308350 w 3731638"/>
                    <a:gd name="connsiteY87" fmla="*/ 819150 h 3143250"/>
                    <a:gd name="connsiteX88" fmla="*/ 3289300 w 3731638"/>
                    <a:gd name="connsiteY88" fmla="*/ 927100 h 3143250"/>
                    <a:gd name="connsiteX89" fmla="*/ 3263900 w 3731638"/>
                    <a:gd name="connsiteY89" fmla="*/ 946150 h 3143250"/>
                    <a:gd name="connsiteX90" fmla="*/ 3244850 w 3731638"/>
                    <a:gd name="connsiteY90" fmla="*/ 965200 h 3143250"/>
                    <a:gd name="connsiteX91" fmla="*/ 3206750 w 3731638"/>
                    <a:gd name="connsiteY91" fmla="*/ 977900 h 3143250"/>
                    <a:gd name="connsiteX92" fmla="*/ 3187700 w 3731638"/>
                    <a:gd name="connsiteY92" fmla="*/ 990600 h 3143250"/>
                    <a:gd name="connsiteX93" fmla="*/ 3225800 w 3731638"/>
                    <a:gd name="connsiteY93" fmla="*/ 1035050 h 3143250"/>
                    <a:gd name="connsiteX94" fmla="*/ 3257550 w 3731638"/>
                    <a:gd name="connsiteY94" fmla="*/ 1066800 h 3143250"/>
                    <a:gd name="connsiteX95" fmla="*/ 3295650 w 3731638"/>
                    <a:gd name="connsiteY95" fmla="*/ 1073150 h 3143250"/>
                    <a:gd name="connsiteX96" fmla="*/ 3384550 w 3731638"/>
                    <a:gd name="connsiteY96" fmla="*/ 1085850 h 3143250"/>
                    <a:gd name="connsiteX97" fmla="*/ 3409950 w 3731638"/>
                    <a:gd name="connsiteY97" fmla="*/ 1111250 h 3143250"/>
                    <a:gd name="connsiteX98" fmla="*/ 3416300 w 3731638"/>
                    <a:gd name="connsiteY98" fmla="*/ 1130300 h 3143250"/>
                    <a:gd name="connsiteX99" fmla="*/ 3473450 w 3731638"/>
                    <a:gd name="connsiteY99" fmla="*/ 1174750 h 3143250"/>
                    <a:gd name="connsiteX100" fmla="*/ 3492500 w 3731638"/>
                    <a:gd name="connsiteY100" fmla="*/ 1187450 h 3143250"/>
                    <a:gd name="connsiteX101" fmla="*/ 3511550 w 3731638"/>
                    <a:gd name="connsiteY101" fmla="*/ 1200150 h 3143250"/>
                    <a:gd name="connsiteX102" fmla="*/ 3536950 w 3731638"/>
                    <a:gd name="connsiteY102" fmla="*/ 1206500 h 3143250"/>
                    <a:gd name="connsiteX103" fmla="*/ 3556000 w 3731638"/>
                    <a:gd name="connsiteY103" fmla="*/ 1219200 h 3143250"/>
                    <a:gd name="connsiteX104" fmla="*/ 3581400 w 3731638"/>
                    <a:gd name="connsiteY104" fmla="*/ 1225550 h 3143250"/>
                    <a:gd name="connsiteX105" fmla="*/ 3594100 w 3731638"/>
                    <a:gd name="connsiteY105" fmla="*/ 1244600 h 3143250"/>
                    <a:gd name="connsiteX106" fmla="*/ 3619500 w 3731638"/>
                    <a:gd name="connsiteY106" fmla="*/ 1263650 h 3143250"/>
                    <a:gd name="connsiteX107" fmla="*/ 3632200 w 3731638"/>
                    <a:gd name="connsiteY107" fmla="*/ 1282700 h 3143250"/>
                    <a:gd name="connsiteX108" fmla="*/ 3722688 w 3731638"/>
                    <a:gd name="connsiteY108" fmla="*/ 1331913 h 3143250"/>
                    <a:gd name="connsiteX109" fmla="*/ 3730625 w 3731638"/>
                    <a:gd name="connsiteY109" fmla="*/ 1439863 h 3143250"/>
                    <a:gd name="connsiteX110" fmla="*/ 3708400 w 3731638"/>
                    <a:gd name="connsiteY110" fmla="*/ 1482725 h 3143250"/>
                    <a:gd name="connsiteX111" fmla="*/ 3649663 w 3731638"/>
                    <a:gd name="connsiteY111" fmla="*/ 1535113 h 3143250"/>
                    <a:gd name="connsiteX112" fmla="*/ 3609975 w 3731638"/>
                    <a:gd name="connsiteY112" fmla="*/ 1511300 h 3143250"/>
                    <a:gd name="connsiteX113" fmla="*/ 3559175 w 3731638"/>
                    <a:gd name="connsiteY113" fmla="*/ 1503362 h 3143250"/>
                    <a:gd name="connsiteX114" fmla="*/ 3556000 w 3731638"/>
                    <a:gd name="connsiteY114" fmla="*/ 1555750 h 3143250"/>
                    <a:gd name="connsiteX115" fmla="*/ 3546475 w 3731638"/>
                    <a:gd name="connsiteY115" fmla="*/ 1595438 h 3143250"/>
                    <a:gd name="connsiteX116" fmla="*/ 3513137 w 3731638"/>
                    <a:gd name="connsiteY116" fmla="*/ 1636712 h 3143250"/>
                    <a:gd name="connsiteX117" fmla="*/ 3487737 w 3731638"/>
                    <a:gd name="connsiteY117" fmla="*/ 1665288 h 3143250"/>
                    <a:gd name="connsiteX118" fmla="*/ 3465513 w 3731638"/>
                    <a:gd name="connsiteY118" fmla="*/ 1689100 h 3143250"/>
                    <a:gd name="connsiteX119" fmla="*/ 3400425 w 3731638"/>
                    <a:gd name="connsiteY119" fmla="*/ 1720850 h 3143250"/>
                    <a:gd name="connsiteX120" fmla="*/ 3378200 w 3731638"/>
                    <a:gd name="connsiteY120" fmla="*/ 1714500 h 3143250"/>
                    <a:gd name="connsiteX121" fmla="*/ 3365500 w 3731638"/>
                    <a:gd name="connsiteY121" fmla="*/ 1733550 h 3143250"/>
                    <a:gd name="connsiteX122" fmla="*/ 3308350 w 3731638"/>
                    <a:gd name="connsiteY122" fmla="*/ 1784350 h 3143250"/>
                    <a:gd name="connsiteX123" fmla="*/ 3295650 w 3731638"/>
                    <a:gd name="connsiteY123" fmla="*/ 1803400 h 3143250"/>
                    <a:gd name="connsiteX124" fmla="*/ 3295650 w 3731638"/>
                    <a:gd name="connsiteY124" fmla="*/ 1819275 h 3143250"/>
                    <a:gd name="connsiteX125" fmla="*/ 3278187 w 3731638"/>
                    <a:gd name="connsiteY125" fmla="*/ 1860550 h 3143250"/>
                    <a:gd name="connsiteX126" fmla="*/ 3238500 w 3731638"/>
                    <a:gd name="connsiteY126" fmla="*/ 1887537 h 3143250"/>
                    <a:gd name="connsiteX127" fmla="*/ 3194050 w 3731638"/>
                    <a:gd name="connsiteY127" fmla="*/ 1898650 h 3143250"/>
                    <a:gd name="connsiteX128" fmla="*/ 3176587 w 3731638"/>
                    <a:gd name="connsiteY128" fmla="*/ 1909763 h 3143250"/>
                    <a:gd name="connsiteX129" fmla="*/ 3146425 w 3731638"/>
                    <a:gd name="connsiteY129" fmla="*/ 1909763 h 3143250"/>
                    <a:gd name="connsiteX130" fmla="*/ 3097213 w 3731638"/>
                    <a:gd name="connsiteY130" fmla="*/ 1900238 h 3143250"/>
                    <a:gd name="connsiteX131" fmla="*/ 3040062 w 3731638"/>
                    <a:gd name="connsiteY131" fmla="*/ 1914525 h 3143250"/>
                    <a:gd name="connsiteX132" fmla="*/ 3011487 w 3731638"/>
                    <a:gd name="connsiteY132" fmla="*/ 1938337 h 3143250"/>
                    <a:gd name="connsiteX133" fmla="*/ 3016250 w 3731638"/>
                    <a:gd name="connsiteY133" fmla="*/ 1968500 h 3143250"/>
                    <a:gd name="connsiteX134" fmla="*/ 3006725 w 3731638"/>
                    <a:gd name="connsiteY134" fmla="*/ 2009775 h 3143250"/>
                    <a:gd name="connsiteX135" fmla="*/ 2971800 w 3731638"/>
                    <a:gd name="connsiteY135" fmla="*/ 2012950 h 3143250"/>
                    <a:gd name="connsiteX136" fmla="*/ 2946400 w 3731638"/>
                    <a:gd name="connsiteY136" fmla="*/ 2051050 h 3143250"/>
                    <a:gd name="connsiteX137" fmla="*/ 2933700 w 3731638"/>
                    <a:gd name="connsiteY137" fmla="*/ 2070100 h 3143250"/>
                    <a:gd name="connsiteX138" fmla="*/ 2882900 w 3731638"/>
                    <a:gd name="connsiteY138" fmla="*/ 2076450 h 3143250"/>
                    <a:gd name="connsiteX139" fmla="*/ 2822575 w 3731638"/>
                    <a:gd name="connsiteY139" fmla="*/ 2057400 h 3143250"/>
                    <a:gd name="connsiteX140" fmla="*/ 2816225 w 3731638"/>
                    <a:gd name="connsiteY140" fmla="*/ 2085975 h 3143250"/>
                    <a:gd name="connsiteX141" fmla="*/ 2832100 w 3731638"/>
                    <a:gd name="connsiteY141" fmla="*/ 2101850 h 3143250"/>
                    <a:gd name="connsiteX142" fmla="*/ 2860675 w 3731638"/>
                    <a:gd name="connsiteY142" fmla="*/ 2125662 h 3143250"/>
                    <a:gd name="connsiteX143" fmla="*/ 2886075 w 3731638"/>
                    <a:gd name="connsiteY143" fmla="*/ 2136775 h 3143250"/>
                    <a:gd name="connsiteX144" fmla="*/ 2935288 w 3731638"/>
                    <a:gd name="connsiteY144" fmla="*/ 2173287 h 3143250"/>
                    <a:gd name="connsiteX145" fmla="*/ 2857500 w 3731638"/>
                    <a:gd name="connsiteY145" fmla="*/ 2228850 h 3143250"/>
                    <a:gd name="connsiteX146" fmla="*/ 2851150 w 3731638"/>
                    <a:gd name="connsiteY146" fmla="*/ 2247900 h 3143250"/>
                    <a:gd name="connsiteX147" fmla="*/ 2813050 w 3731638"/>
                    <a:gd name="connsiteY147" fmla="*/ 2266950 h 3143250"/>
                    <a:gd name="connsiteX148" fmla="*/ 2789237 w 3731638"/>
                    <a:gd name="connsiteY148" fmla="*/ 2268537 h 3143250"/>
                    <a:gd name="connsiteX149" fmla="*/ 2789237 w 3731638"/>
                    <a:gd name="connsiteY149" fmla="*/ 2216150 h 3143250"/>
                    <a:gd name="connsiteX150" fmla="*/ 2782887 w 3731638"/>
                    <a:gd name="connsiteY150" fmla="*/ 2190750 h 3143250"/>
                    <a:gd name="connsiteX151" fmla="*/ 2749550 w 3731638"/>
                    <a:gd name="connsiteY151" fmla="*/ 2197100 h 3143250"/>
                    <a:gd name="connsiteX152" fmla="*/ 2711450 w 3731638"/>
                    <a:gd name="connsiteY152" fmla="*/ 2203450 h 3143250"/>
                    <a:gd name="connsiteX153" fmla="*/ 2595563 w 3731638"/>
                    <a:gd name="connsiteY153" fmla="*/ 2206625 h 3143250"/>
                    <a:gd name="connsiteX154" fmla="*/ 2595563 w 3731638"/>
                    <a:gd name="connsiteY154" fmla="*/ 2136775 h 3143250"/>
                    <a:gd name="connsiteX155" fmla="*/ 2597150 w 3731638"/>
                    <a:gd name="connsiteY155" fmla="*/ 2114550 h 3143250"/>
                    <a:gd name="connsiteX156" fmla="*/ 2559050 w 3731638"/>
                    <a:gd name="connsiteY156" fmla="*/ 2108200 h 3143250"/>
                    <a:gd name="connsiteX157" fmla="*/ 2525713 w 3731638"/>
                    <a:gd name="connsiteY157" fmla="*/ 2103437 h 3143250"/>
                    <a:gd name="connsiteX158" fmla="*/ 2533650 w 3731638"/>
                    <a:gd name="connsiteY158" fmla="*/ 2151063 h 3143250"/>
                    <a:gd name="connsiteX159" fmla="*/ 2501900 w 3731638"/>
                    <a:gd name="connsiteY159" fmla="*/ 2165350 h 3143250"/>
                    <a:gd name="connsiteX160" fmla="*/ 2462212 w 3731638"/>
                    <a:gd name="connsiteY160" fmla="*/ 2111375 h 3143250"/>
                    <a:gd name="connsiteX161" fmla="*/ 2447925 w 3731638"/>
                    <a:gd name="connsiteY161" fmla="*/ 2098675 h 3143250"/>
                    <a:gd name="connsiteX162" fmla="*/ 2451100 w 3731638"/>
                    <a:gd name="connsiteY162" fmla="*/ 2081213 h 3143250"/>
                    <a:gd name="connsiteX163" fmla="*/ 2441575 w 3731638"/>
                    <a:gd name="connsiteY163" fmla="*/ 2070100 h 3143250"/>
                    <a:gd name="connsiteX164" fmla="*/ 2425700 w 3731638"/>
                    <a:gd name="connsiteY164" fmla="*/ 2063750 h 3143250"/>
                    <a:gd name="connsiteX165" fmla="*/ 2386012 w 3731638"/>
                    <a:gd name="connsiteY165" fmla="*/ 2024062 h 3143250"/>
                    <a:gd name="connsiteX166" fmla="*/ 2368550 w 3731638"/>
                    <a:gd name="connsiteY166" fmla="*/ 1998663 h 3143250"/>
                    <a:gd name="connsiteX167" fmla="*/ 2373312 w 3731638"/>
                    <a:gd name="connsiteY167" fmla="*/ 1968500 h 3143250"/>
                    <a:gd name="connsiteX168" fmla="*/ 2392362 w 3731638"/>
                    <a:gd name="connsiteY168" fmla="*/ 1933575 h 3143250"/>
                    <a:gd name="connsiteX169" fmla="*/ 2373312 w 3731638"/>
                    <a:gd name="connsiteY169" fmla="*/ 1912938 h 3143250"/>
                    <a:gd name="connsiteX170" fmla="*/ 2352675 w 3731638"/>
                    <a:gd name="connsiteY170" fmla="*/ 1908175 h 3143250"/>
                    <a:gd name="connsiteX171" fmla="*/ 2343150 w 3731638"/>
                    <a:gd name="connsiteY171" fmla="*/ 1892300 h 3143250"/>
                    <a:gd name="connsiteX172" fmla="*/ 2308225 w 3731638"/>
                    <a:gd name="connsiteY172" fmla="*/ 1925637 h 3143250"/>
                    <a:gd name="connsiteX173" fmla="*/ 2289175 w 3731638"/>
                    <a:gd name="connsiteY173" fmla="*/ 1984375 h 3143250"/>
                    <a:gd name="connsiteX174" fmla="*/ 2293938 w 3731638"/>
                    <a:gd name="connsiteY174" fmla="*/ 2043113 h 3143250"/>
                    <a:gd name="connsiteX175" fmla="*/ 2328862 w 3731638"/>
                    <a:gd name="connsiteY175" fmla="*/ 2093913 h 3143250"/>
                    <a:gd name="connsiteX176" fmla="*/ 2368550 w 3731638"/>
                    <a:gd name="connsiteY176" fmla="*/ 2178050 h 3143250"/>
                    <a:gd name="connsiteX177" fmla="*/ 2393950 w 3731638"/>
                    <a:gd name="connsiteY177" fmla="*/ 2212975 h 3143250"/>
                    <a:gd name="connsiteX178" fmla="*/ 2408237 w 3731638"/>
                    <a:gd name="connsiteY178" fmla="*/ 2249487 h 3143250"/>
                    <a:gd name="connsiteX179" fmla="*/ 2417763 w 3731638"/>
                    <a:gd name="connsiteY179" fmla="*/ 2260600 h 3143250"/>
                    <a:gd name="connsiteX180" fmla="*/ 2422525 w 3731638"/>
                    <a:gd name="connsiteY180" fmla="*/ 2266950 h 3143250"/>
                    <a:gd name="connsiteX181" fmla="*/ 2435225 w 3731638"/>
                    <a:gd name="connsiteY181" fmla="*/ 2309813 h 3143250"/>
                    <a:gd name="connsiteX182" fmla="*/ 2473325 w 3731638"/>
                    <a:gd name="connsiteY182" fmla="*/ 2343150 h 3143250"/>
                    <a:gd name="connsiteX183" fmla="*/ 2387600 w 3731638"/>
                    <a:gd name="connsiteY183" fmla="*/ 2343150 h 3143250"/>
                    <a:gd name="connsiteX184" fmla="*/ 2378075 w 3731638"/>
                    <a:gd name="connsiteY184" fmla="*/ 2335213 h 3143250"/>
                    <a:gd name="connsiteX185" fmla="*/ 2349500 w 3731638"/>
                    <a:gd name="connsiteY185" fmla="*/ 2319337 h 3143250"/>
                    <a:gd name="connsiteX186" fmla="*/ 2332038 w 3731638"/>
                    <a:gd name="connsiteY186" fmla="*/ 2292350 h 3143250"/>
                    <a:gd name="connsiteX187" fmla="*/ 2322513 w 3731638"/>
                    <a:gd name="connsiteY187" fmla="*/ 2257425 h 3143250"/>
                    <a:gd name="connsiteX188" fmla="*/ 2311400 w 3731638"/>
                    <a:gd name="connsiteY188" fmla="*/ 2230438 h 3143250"/>
                    <a:gd name="connsiteX189" fmla="*/ 2241550 w 3731638"/>
                    <a:gd name="connsiteY189" fmla="*/ 2228850 h 3143250"/>
                    <a:gd name="connsiteX190" fmla="*/ 2228850 w 3731638"/>
                    <a:gd name="connsiteY190" fmla="*/ 2209800 h 3143250"/>
                    <a:gd name="connsiteX191" fmla="*/ 2176462 w 3731638"/>
                    <a:gd name="connsiteY191" fmla="*/ 2225675 h 3143250"/>
                    <a:gd name="connsiteX192" fmla="*/ 2108200 w 3731638"/>
                    <a:gd name="connsiteY192" fmla="*/ 2190750 h 3143250"/>
                    <a:gd name="connsiteX193" fmla="*/ 2076450 w 3731638"/>
                    <a:gd name="connsiteY193" fmla="*/ 2197100 h 3143250"/>
                    <a:gd name="connsiteX194" fmla="*/ 2070100 w 3731638"/>
                    <a:gd name="connsiteY194" fmla="*/ 2216150 h 3143250"/>
                    <a:gd name="connsiteX195" fmla="*/ 2060575 w 3731638"/>
                    <a:gd name="connsiteY195" fmla="*/ 2244725 h 3143250"/>
                    <a:gd name="connsiteX196" fmla="*/ 2090737 w 3731638"/>
                    <a:gd name="connsiteY196" fmla="*/ 2287587 h 3143250"/>
                    <a:gd name="connsiteX197" fmla="*/ 2006600 w 3731638"/>
                    <a:gd name="connsiteY197" fmla="*/ 2305050 h 3143250"/>
                    <a:gd name="connsiteX198" fmla="*/ 1981200 w 3731638"/>
                    <a:gd name="connsiteY198" fmla="*/ 2317750 h 3143250"/>
                    <a:gd name="connsiteX199" fmla="*/ 1955800 w 3731638"/>
                    <a:gd name="connsiteY199" fmla="*/ 2324100 h 3143250"/>
                    <a:gd name="connsiteX200" fmla="*/ 1936750 w 3731638"/>
                    <a:gd name="connsiteY200" fmla="*/ 2330450 h 3143250"/>
                    <a:gd name="connsiteX201" fmla="*/ 1879600 w 3731638"/>
                    <a:gd name="connsiteY201" fmla="*/ 2393950 h 3143250"/>
                    <a:gd name="connsiteX202" fmla="*/ 1885950 w 3731638"/>
                    <a:gd name="connsiteY202" fmla="*/ 2413000 h 3143250"/>
                    <a:gd name="connsiteX203" fmla="*/ 1924050 w 3731638"/>
                    <a:gd name="connsiteY203" fmla="*/ 2425700 h 3143250"/>
                    <a:gd name="connsiteX204" fmla="*/ 1943100 w 3731638"/>
                    <a:gd name="connsiteY204" fmla="*/ 2413000 h 3143250"/>
                    <a:gd name="connsiteX205" fmla="*/ 1968500 w 3731638"/>
                    <a:gd name="connsiteY205" fmla="*/ 2387600 h 3143250"/>
                    <a:gd name="connsiteX206" fmla="*/ 2038350 w 3731638"/>
                    <a:gd name="connsiteY206" fmla="*/ 2349500 h 3143250"/>
                    <a:gd name="connsiteX207" fmla="*/ 2097088 w 3731638"/>
                    <a:gd name="connsiteY207" fmla="*/ 2344738 h 3143250"/>
                    <a:gd name="connsiteX208" fmla="*/ 2116137 w 3731638"/>
                    <a:gd name="connsiteY208" fmla="*/ 2409826 h 3143250"/>
                    <a:gd name="connsiteX209" fmla="*/ 2133600 w 3731638"/>
                    <a:gd name="connsiteY209" fmla="*/ 2436813 h 3143250"/>
                    <a:gd name="connsiteX210" fmla="*/ 2138362 w 3731638"/>
                    <a:gd name="connsiteY210" fmla="*/ 2468563 h 3143250"/>
                    <a:gd name="connsiteX211" fmla="*/ 2090737 w 3731638"/>
                    <a:gd name="connsiteY211" fmla="*/ 2492375 h 3143250"/>
                    <a:gd name="connsiteX212" fmla="*/ 2070100 w 3731638"/>
                    <a:gd name="connsiteY212" fmla="*/ 2514600 h 3143250"/>
                    <a:gd name="connsiteX213" fmla="*/ 2016125 w 3731638"/>
                    <a:gd name="connsiteY213" fmla="*/ 2516187 h 3143250"/>
                    <a:gd name="connsiteX214" fmla="*/ 1997074 w 3731638"/>
                    <a:gd name="connsiteY214" fmla="*/ 2501899 h 3143250"/>
                    <a:gd name="connsiteX215" fmla="*/ 2003425 w 3731638"/>
                    <a:gd name="connsiteY215" fmla="*/ 2514600 h 3143250"/>
                    <a:gd name="connsiteX216" fmla="*/ 1987551 w 3731638"/>
                    <a:gd name="connsiteY216" fmla="*/ 2503487 h 3143250"/>
                    <a:gd name="connsiteX217" fmla="*/ 1965325 w 3731638"/>
                    <a:gd name="connsiteY217" fmla="*/ 2506662 h 3143250"/>
                    <a:gd name="connsiteX218" fmla="*/ 1936750 w 3731638"/>
                    <a:gd name="connsiteY218" fmla="*/ 2524125 h 3143250"/>
                    <a:gd name="connsiteX219" fmla="*/ 1952625 w 3731638"/>
                    <a:gd name="connsiteY219" fmla="*/ 2543175 h 3143250"/>
                    <a:gd name="connsiteX220" fmla="*/ 1998663 w 3731638"/>
                    <a:gd name="connsiteY220" fmla="*/ 2597150 h 3143250"/>
                    <a:gd name="connsiteX221" fmla="*/ 1997075 w 3731638"/>
                    <a:gd name="connsiteY221" fmla="*/ 2640012 h 3143250"/>
                    <a:gd name="connsiteX222" fmla="*/ 1993900 w 3731638"/>
                    <a:gd name="connsiteY222" fmla="*/ 2695575 h 3143250"/>
                    <a:gd name="connsiteX223" fmla="*/ 1987550 w 3731638"/>
                    <a:gd name="connsiteY223" fmla="*/ 2749550 h 3143250"/>
                    <a:gd name="connsiteX224" fmla="*/ 1993900 w 3731638"/>
                    <a:gd name="connsiteY224" fmla="*/ 2768600 h 3143250"/>
                    <a:gd name="connsiteX225" fmla="*/ 2049462 w 3731638"/>
                    <a:gd name="connsiteY225" fmla="*/ 2752725 h 3143250"/>
                    <a:gd name="connsiteX226" fmla="*/ 2032000 w 3731638"/>
                    <a:gd name="connsiteY226" fmla="*/ 2841625 h 3143250"/>
                    <a:gd name="connsiteX227" fmla="*/ 1997075 w 3731638"/>
                    <a:gd name="connsiteY227" fmla="*/ 2903537 h 3143250"/>
                    <a:gd name="connsiteX228" fmla="*/ 1973263 w 3731638"/>
                    <a:gd name="connsiteY228" fmla="*/ 2927350 h 3143250"/>
                    <a:gd name="connsiteX229" fmla="*/ 1962150 w 3731638"/>
                    <a:gd name="connsiteY229" fmla="*/ 2965450 h 3143250"/>
                    <a:gd name="connsiteX230" fmla="*/ 1984375 w 3731638"/>
                    <a:gd name="connsiteY230" fmla="*/ 2952750 h 3143250"/>
                    <a:gd name="connsiteX231" fmla="*/ 2025650 w 3731638"/>
                    <a:gd name="connsiteY231" fmla="*/ 2959100 h 3143250"/>
                    <a:gd name="connsiteX232" fmla="*/ 1998662 w 3731638"/>
                    <a:gd name="connsiteY232" fmla="*/ 3065462 h 3143250"/>
                    <a:gd name="connsiteX233" fmla="*/ 1987550 w 3731638"/>
                    <a:gd name="connsiteY233" fmla="*/ 3111500 h 3143250"/>
                    <a:gd name="connsiteX234" fmla="*/ 1954213 w 3731638"/>
                    <a:gd name="connsiteY234" fmla="*/ 3111500 h 3143250"/>
                    <a:gd name="connsiteX235" fmla="*/ 1917700 w 3731638"/>
                    <a:gd name="connsiteY235" fmla="*/ 3143250 h 3143250"/>
                    <a:gd name="connsiteX236" fmla="*/ 1914525 w 3731638"/>
                    <a:gd name="connsiteY236" fmla="*/ 3106737 h 3143250"/>
                    <a:gd name="connsiteX237" fmla="*/ 1879600 w 3731638"/>
                    <a:gd name="connsiteY237" fmla="*/ 3105150 h 3143250"/>
                    <a:gd name="connsiteX238" fmla="*/ 1822450 w 3731638"/>
                    <a:gd name="connsiteY238" fmla="*/ 3003550 h 3143250"/>
                    <a:gd name="connsiteX239" fmla="*/ 1695450 w 3731638"/>
                    <a:gd name="connsiteY239" fmla="*/ 2984500 h 3143250"/>
                    <a:gd name="connsiteX240" fmla="*/ 1746250 w 3731638"/>
                    <a:gd name="connsiteY240" fmla="*/ 2959100 h 3143250"/>
                    <a:gd name="connsiteX241" fmla="*/ 1765300 w 3731638"/>
                    <a:gd name="connsiteY241" fmla="*/ 2946400 h 3143250"/>
                    <a:gd name="connsiteX242" fmla="*/ 1790700 w 3731638"/>
                    <a:gd name="connsiteY242" fmla="*/ 2940050 h 3143250"/>
                    <a:gd name="connsiteX243" fmla="*/ 1809750 w 3731638"/>
                    <a:gd name="connsiteY243" fmla="*/ 2927350 h 3143250"/>
                    <a:gd name="connsiteX244" fmla="*/ 1835150 w 3731638"/>
                    <a:gd name="connsiteY244" fmla="*/ 2908300 h 3143250"/>
                    <a:gd name="connsiteX245" fmla="*/ 1885950 w 3731638"/>
                    <a:gd name="connsiteY245" fmla="*/ 2901950 h 3143250"/>
                    <a:gd name="connsiteX246" fmla="*/ 1879600 w 3731638"/>
                    <a:gd name="connsiteY246" fmla="*/ 2838450 h 3143250"/>
                    <a:gd name="connsiteX247" fmla="*/ 1809750 w 3731638"/>
                    <a:gd name="connsiteY247" fmla="*/ 2819400 h 3143250"/>
                    <a:gd name="connsiteX248" fmla="*/ 1765300 w 3731638"/>
                    <a:gd name="connsiteY248" fmla="*/ 2800350 h 3143250"/>
                    <a:gd name="connsiteX249" fmla="*/ 1739900 w 3731638"/>
                    <a:gd name="connsiteY249" fmla="*/ 2787650 h 3143250"/>
                    <a:gd name="connsiteX250" fmla="*/ 1714500 w 3731638"/>
                    <a:gd name="connsiteY250" fmla="*/ 2781300 h 3143250"/>
                    <a:gd name="connsiteX251" fmla="*/ 1701800 w 3731638"/>
                    <a:gd name="connsiteY251" fmla="*/ 2762250 h 3143250"/>
                    <a:gd name="connsiteX252" fmla="*/ 1708150 w 3731638"/>
                    <a:gd name="connsiteY252" fmla="*/ 2705100 h 3143250"/>
                    <a:gd name="connsiteX253" fmla="*/ 1752600 w 3731638"/>
                    <a:gd name="connsiteY253" fmla="*/ 2679700 h 3143250"/>
                    <a:gd name="connsiteX254" fmla="*/ 1790700 w 3731638"/>
                    <a:gd name="connsiteY254" fmla="*/ 2673350 h 3143250"/>
                    <a:gd name="connsiteX255" fmla="*/ 1822450 w 3731638"/>
                    <a:gd name="connsiteY255" fmla="*/ 2667000 h 3143250"/>
                    <a:gd name="connsiteX256" fmla="*/ 1816100 w 3731638"/>
                    <a:gd name="connsiteY256" fmla="*/ 2647950 h 3143250"/>
                    <a:gd name="connsiteX257" fmla="*/ 1739900 w 3731638"/>
                    <a:gd name="connsiteY257" fmla="*/ 2616200 h 3143250"/>
                    <a:gd name="connsiteX258" fmla="*/ 1708150 w 3731638"/>
                    <a:gd name="connsiteY258" fmla="*/ 2628900 h 3143250"/>
                    <a:gd name="connsiteX259" fmla="*/ 1695450 w 3731638"/>
                    <a:gd name="connsiteY259" fmla="*/ 2647950 h 3143250"/>
                    <a:gd name="connsiteX260" fmla="*/ 1651000 w 3731638"/>
                    <a:gd name="connsiteY260" fmla="*/ 2698750 h 3143250"/>
                    <a:gd name="connsiteX261" fmla="*/ 1625600 w 3731638"/>
                    <a:gd name="connsiteY261" fmla="*/ 2762250 h 3143250"/>
                    <a:gd name="connsiteX262" fmla="*/ 1593850 w 3731638"/>
                    <a:gd name="connsiteY262" fmla="*/ 2774950 h 3143250"/>
                    <a:gd name="connsiteX263" fmla="*/ 1536700 w 3731638"/>
                    <a:gd name="connsiteY263" fmla="*/ 2768600 h 3143250"/>
                    <a:gd name="connsiteX264" fmla="*/ 1524000 w 3731638"/>
                    <a:gd name="connsiteY264" fmla="*/ 2743200 h 3143250"/>
                    <a:gd name="connsiteX265" fmla="*/ 1517650 w 3731638"/>
                    <a:gd name="connsiteY265" fmla="*/ 2673350 h 3143250"/>
                    <a:gd name="connsiteX266" fmla="*/ 1454150 w 3731638"/>
                    <a:gd name="connsiteY266" fmla="*/ 2679700 h 3143250"/>
                    <a:gd name="connsiteX267" fmla="*/ 1428750 w 3731638"/>
                    <a:gd name="connsiteY267" fmla="*/ 2787650 h 3143250"/>
                    <a:gd name="connsiteX268" fmla="*/ 1377950 w 3731638"/>
                    <a:gd name="connsiteY268" fmla="*/ 2781300 h 3143250"/>
                    <a:gd name="connsiteX269" fmla="*/ 1358900 w 3731638"/>
                    <a:gd name="connsiteY269" fmla="*/ 2762250 h 3143250"/>
                    <a:gd name="connsiteX270" fmla="*/ 1320800 w 3731638"/>
                    <a:gd name="connsiteY270" fmla="*/ 2711450 h 3143250"/>
                    <a:gd name="connsiteX271" fmla="*/ 1301750 w 3731638"/>
                    <a:gd name="connsiteY271" fmla="*/ 2686050 h 3143250"/>
                    <a:gd name="connsiteX272" fmla="*/ 1289050 w 3731638"/>
                    <a:gd name="connsiteY272" fmla="*/ 2667000 h 3143250"/>
                    <a:gd name="connsiteX273" fmla="*/ 1270000 w 3731638"/>
                    <a:gd name="connsiteY273" fmla="*/ 2654300 h 3143250"/>
                    <a:gd name="connsiteX274" fmla="*/ 1250950 w 3731638"/>
                    <a:gd name="connsiteY274" fmla="*/ 2673350 h 3143250"/>
                    <a:gd name="connsiteX275" fmla="*/ 1168400 w 3731638"/>
                    <a:gd name="connsiteY275" fmla="*/ 2660650 h 3143250"/>
                    <a:gd name="connsiteX276" fmla="*/ 1149350 w 3731638"/>
                    <a:gd name="connsiteY276" fmla="*/ 2641600 h 3143250"/>
                    <a:gd name="connsiteX277" fmla="*/ 1123950 w 3731638"/>
                    <a:gd name="connsiteY277" fmla="*/ 2603500 h 3143250"/>
                    <a:gd name="connsiteX278" fmla="*/ 1104900 w 3731638"/>
                    <a:gd name="connsiteY278" fmla="*/ 2578100 h 3143250"/>
                    <a:gd name="connsiteX279" fmla="*/ 1104900 w 3731638"/>
                    <a:gd name="connsiteY279" fmla="*/ 2476500 h 3143250"/>
                    <a:gd name="connsiteX280" fmla="*/ 1066800 w 3731638"/>
                    <a:gd name="connsiteY280" fmla="*/ 2438400 h 3143250"/>
                    <a:gd name="connsiteX281" fmla="*/ 1054100 w 3731638"/>
                    <a:gd name="connsiteY281" fmla="*/ 2419350 h 3143250"/>
                    <a:gd name="connsiteX282" fmla="*/ 1060450 w 3731638"/>
                    <a:gd name="connsiteY282" fmla="*/ 2393950 h 3143250"/>
                    <a:gd name="connsiteX283" fmla="*/ 1111250 w 3731638"/>
                    <a:gd name="connsiteY283" fmla="*/ 2343150 h 3143250"/>
                    <a:gd name="connsiteX284" fmla="*/ 1111250 w 3731638"/>
                    <a:gd name="connsiteY284" fmla="*/ 2292350 h 3143250"/>
                    <a:gd name="connsiteX285" fmla="*/ 1092200 w 3731638"/>
                    <a:gd name="connsiteY285" fmla="*/ 2305050 h 3143250"/>
                    <a:gd name="connsiteX286" fmla="*/ 1066800 w 3731638"/>
                    <a:gd name="connsiteY286" fmla="*/ 2393950 h 3143250"/>
                    <a:gd name="connsiteX287" fmla="*/ 1041400 w 3731638"/>
                    <a:gd name="connsiteY287" fmla="*/ 2425700 h 3143250"/>
                    <a:gd name="connsiteX288" fmla="*/ 1003300 w 3731638"/>
                    <a:gd name="connsiteY288" fmla="*/ 2451100 h 3143250"/>
                    <a:gd name="connsiteX289" fmla="*/ 1022350 w 3731638"/>
                    <a:gd name="connsiteY289" fmla="*/ 2489200 h 3143250"/>
                    <a:gd name="connsiteX290" fmla="*/ 1028700 w 3731638"/>
                    <a:gd name="connsiteY290" fmla="*/ 2508250 h 3143250"/>
                    <a:gd name="connsiteX291" fmla="*/ 977900 w 3731638"/>
                    <a:gd name="connsiteY291" fmla="*/ 2546350 h 3143250"/>
                    <a:gd name="connsiteX292" fmla="*/ 933450 w 3731638"/>
                    <a:gd name="connsiteY292" fmla="*/ 2571750 h 3143250"/>
                    <a:gd name="connsiteX293" fmla="*/ 889000 w 3731638"/>
                    <a:gd name="connsiteY293" fmla="*/ 2514600 h 3143250"/>
                    <a:gd name="connsiteX294" fmla="*/ 844550 w 3731638"/>
                    <a:gd name="connsiteY294" fmla="*/ 2470150 h 3143250"/>
                    <a:gd name="connsiteX295" fmla="*/ 831850 w 3731638"/>
                    <a:gd name="connsiteY295" fmla="*/ 2432050 h 3143250"/>
                    <a:gd name="connsiteX296" fmla="*/ 819150 w 3731638"/>
                    <a:gd name="connsiteY296" fmla="*/ 2489200 h 3143250"/>
                    <a:gd name="connsiteX297" fmla="*/ 800100 w 3731638"/>
                    <a:gd name="connsiteY297" fmla="*/ 2514600 h 3143250"/>
                    <a:gd name="connsiteX298" fmla="*/ 755650 w 3731638"/>
                    <a:gd name="connsiteY298" fmla="*/ 2552700 h 3143250"/>
                    <a:gd name="connsiteX299" fmla="*/ 692150 w 3731638"/>
                    <a:gd name="connsiteY299" fmla="*/ 2578100 h 3143250"/>
                    <a:gd name="connsiteX300" fmla="*/ 654050 w 3731638"/>
                    <a:gd name="connsiteY300" fmla="*/ 2616200 h 3143250"/>
                    <a:gd name="connsiteX301" fmla="*/ 628650 w 3731638"/>
                    <a:gd name="connsiteY301" fmla="*/ 2635250 h 3143250"/>
                    <a:gd name="connsiteX302" fmla="*/ 584200 w 3731638"/>
                    <a:gd name="connsiteY302" fmla="*/ 2654300 h 3143250"/>
                    <a:gd name="connsiteX303" fmla="*/ 552450 w 3731638"/>
                    <a:gd name="connsiteY303" fmla="*/ 2622550 h 3143250"/>
                    <a:gd name="connsiteX304" fmla="*/ 546100 w 3731638"/>
                    <a:gd name="connsiteY304" fmla="*/ 2584450 h 3143250"/>
                    <a:gd name="connsiteX305" fmla="*/ 501650 w 3731638"/>
                    <a:gd name="connsiteY305" fmla="*/ 2565400 h 3143250"/>
                    <a:gd name="connsiteX306" fmla="*/ 482600 w 3731638"/>
                    <a:gd name="connsiteY306" fmla="*/ 2374900 h 3143250"/>
                    <a:gd name="connsiteX307" fmla="*/ 457200 w 3731638"/>
                    <a:gd name="connsiteY307" fmla="*/ 2336800 h 3143250"/>
                    <a:gd name="connsiteX308" fmla="*/ 444500 w 3731638"/>
                    <a:gd name="connsiteY308" fmla="*/ 2317750 h 3143250"/>
                    <a:gd name="connsiteX309" fmla="*/ 406400 w 3731638"/>
                    <a:gd name="connsiteY309" fmla="*/ 2292350 h 3143250"/>
                    <a:gd name="connsiteX310" fmla="*/ 381000 w 3731638"/>
                    <a:gd name="connsiteY310" fmla="*/ 2273300 h 3143250"/>
                    <a:gd name="connsiteX311" fmla="*/ 342900 w 3731638"/>
                    <a:gd name="connsiteY311" fmla="*/ 2254250 h 3143250"/>
                    <a:gd name="connsiteX312" fmla="*/ 317500 w 3731638"/>
                    <a:gd name="connsiteY312" fmla="*/ 2209800 h 3143250"/>
                    <a:gd name="connsiteX313" fmla="*/ 311150 w 3731638"/>
                    <a:gd name="connsiteY313" fmla="*/ 2178050 h 3143250"/>
                    <a:gd name="connsiteX314" fmla="*/ 298450 w 3731638"/>
                    <a:gd name="connsiteY314" fmla="*/ 2139950 h 3143250"/>
                    <a:gd name="connsiteX315" fmla="*/ 241300 w 3731638"/>
                    <a:gd name="connsiteY315" fmla="*/ 2101850 h 3143250"/>
                    <a:gd name="connsiteX316" fmla="*/ 222250 w 3731638"/>
                    <a:gd name="connsiteY316" fmla="*/ 2089150 h 3143250"/>
                    <a:gd name="connsiteX317" fmla="*/ 209550 w 3731638"/>
                    <a:gd name="connsiteY317" fmla="*/ 2063750 h 3143250"/>
                    <a:gd name="connsiteX318" fmla="*/ 184150 w 3731638"/>
                    <a:gd name="connsiteY318" fmla="*/ 2025650 h 3143250"/>
                    <a:gd name="connsiteX319" fmla="*/ 171450 w 3731638"/>
                    <a:gd name="connsiteY319" fmla="*/ 2000250 h 3143250"/>
                    <a:gd name="connsiteX320" fmla="*/ 152400 w 3731638"/>
                    <a:gd name="connsiteY320" fmla="*/ 1987550 h 3143250"/>
                    <a:gd name="connsiteX321" fmla="*/ 114300 w 3731638"/>
                    <a:gd name="connsiteY321" fmla="*/ 1955800 h 3143250"/>
                    <a:gd name="connsiteX322" fmla="*/ 88900 w 3731638"/>
                    <a:gd name="connsiteY322" fmla="*/ 1797050 h 3143250"/>
                    <a:gd name="connsiteX323" fmla="*/ 76200 w 3731638"/>
                    <a:gd name="connsiteY323" fmla="*/ 1778000 h 3143250"/>
                    <a:gd name="connsiteX324" fmla="*/ 31750 w 3731638"/>
                    <a:gd name="connsiteY324" fmla="*/ 1720850 h 3143250"/>
                    <a:gd name="connsiteX325" fmla="*/ 12700 w 3731638"/>
                    <a:gd name="connsiteY325" fmla="*/ 1689100 h 3143250"/>
                    <a:gd name="connsiteX326" fmla="*/ 0 w 3731638"/>
                    <a:gd name="connsiteY326" fmla="*/ 1670050 h 3143250"/>
                    <a:gd name="connsiteX327" fmla="*/ 19050 w 3731638"/>
                    <a:gd name="connsiteY327" fmla="*/ 1587500 h 3143250"/>
                    <a:gd name="connsiteX328" fmla="*/ 44450 w 3731638"/>
                    <a:gd name="connsiteY328" fmla="*/ 1574800 h 3143250"/>
                    <a:gd name="connsiteX329" fmla="*/ 107950 w 3731638"/>
                    <a:gd name="connsiteY329" fmla="*/ 1549400 h 3143250"/>
                    <a:gd name="connsiteX330" fmla="*/ 120650 w 3731638"/>
                    <a:gd name="connsiteY330" fmla="*/ 1530350 h 3143250"/>
                    <a:gd name="connsiteX331" fmla="*/ 127000 w 3731638"/>
                    <a:gd name="connsiteY331" fmla="*/ 1498600 h 3143250"/>
                    <a:gd name="connsiteX332" fmla="*/ 139700 w 3731638"/>
                    <a:gd name="connsiteY332" fmla="*/ 1447800 h 3143250"/>
                    <a:gd name="connsiteX333" fmla="*/ 146050 w 3731638"/>
                    <a:gd name="connsiteY333" fmla="*/ 1409700 h 3143250"/>
                    <a:gd name="connsiteX334" fmla="*/ 158750 w 3731638"/>
                    <a:gd name="connsiteY334" fmla="*/ 1384300 h 3143250"/>
                    <a:gd name="connsiteX335" fmla="*/ 171450 w 3731638"/>
                    <a:gd name="connsiteY335" fmla="*/ 1352550 h 3143250"/>
                    <a:gd name="connsiteX336" fmla="*/ 190500 w 3731638"/>
                    <a:gd name="connsiteY336" fmla="*/ 1333500 h 3143250"/>
                    <a:gd name="connsiteX337" fmla="*/ 203200 w 3731638"/>
                    <a:gd name="connsiteY337" fmla="*/ 1314450 h 3143250"/>
                    <a:gd name="connsiteX338" fmla="*/ 196850 w 3731638"/>
                    <a:gd name="connsiteY338" fmla="*/ 1212850 h 3143250"/>
                    <a:gd name="connsiteX339" fmla="*/ 158750 w 3731638"/>
                    <a:gd name="connsiteY339" fmla="*/ 1187450 h 3143250"/>
                    <a:gd name="connsiteX340" fmla="*/ 146050 w 3731638"/>
                    <a:gd name="connsiteY340" fmla="*/ 1162050 h 3143250"/>
                    <a:gd name="connsiteX341" fmla="*/ 158750 w 3731638"/>
                    <a:gd name="connsiteY341" fmla="*/ 1130300 h 3143250"/>
                    <a:gd name="connsiteX342" fmla="*/ 190500 w 3731638"/>
                    <a:gd name="connsiteY342" fmla="*/ 1092200 h 3143250"/>
                    <a:gd name="connsiteX343" fmla="*/ 165100 w 3731638"/>
                    <a:gd name="connsiteY343" fmla="*/ 1028700 h 3143250"/>
                    <a:gd name="connsiteX344" fmla="*/ 158750 w 3731638"/>
                    <a:gd name="connsiteY344" fmla="*/ 1009650 h 3143250"/>
                    <a:gd name="connsiteX345" fmla="*/ 133350 w 3731638"/>
                    <a:gd name="connsiteY345" fmla="*/ 984250 h 3143250"/>
                    <a:gd name="connsiteX346" fmla="*/ 101600 w 3731638"/>
                    <a:gd name="connsiteY346" fmla="*/ 946150 h 3143250"/>
                    <a:gd name="connsiteX347" fmla="*/ 101600 w 3731638"/>
                    <a:gd name="connsiteY347" fmla="*/ 831850 h 3143250"/>
                    <a:gd name="connsiteX348" fmla="*/ 114300 w 3731638"/>
                    <a:gd name="connsiteY348" fmla="*/ 793750 h 3143250"/>
                    <a:gd name="connsiteX349" fmla="*/ 152400 w 3731638"/>
                    <a:gd name="connsiteY349" fmla="*/ 762000 h 3143250"/>
                    <a:gd name="connsiteX350" fmla="*/ 158750 w 3731638"/>
                    <a:gd name="connsiteY350" fmla="*/ 742950 h 3143250"/>
                    <a:gd name="connsiteX351" fmla="*/ 190500 w 3731638"/>
                    <a:gd name="connsiteY351" fmla="*/ 711200 h 3143250"/>
                    <a:gd name="connsiteX352" fmla="*/ 203200 w 3731638"/>
                    <a:gd name="connsiteY352" fmla="*/ 673100 h 3143250"/>
                    <a:gd name="connsiteX353" fmla="*/ 209550 w 3731638"/>
                    <a:gd name="connsiteY353" fmla="*/ 533400 h 3143250"/>
                    <a:gd name="connsiteX354" fmla="*/ 222250 w 3731638"/>
                    <a:gd name="connsiteY354" fmla="*/ 495300 h 3143250"/>
                    <a:gd name="connsiteX355" fmla="*/ 228600 w 3731638"/>
                    <a:gd name="connsiteY355" fmla="*/ 469900 h 3143250"/>
                    <a:gd name="connsiteX356" fmla="*/ 254000 w 3731638"/>
                    <a:gd name="connsiteY356" fmla="*/ 412750 h 3143250"/>
                    <a:gd name="connsiteX357" fmla="*/ 266700 w 3731638"/>
                    <a:gd name="connsiteY357" fmla="*/ 393700 h 3143250"/>
                    <a:gd name="connsiteX358" fmla="*/ 273050 w 3731638"/>
                    <a:gd name="connsiteY358" fmla="*/ 368300 h 3143250"/>
                    <a:gd name="connsiteX359" fmla="*/ 336550 w 3731638"/>
                    <a:gd name="connsiteY359" fmla="*/ 304800 h 3143250"/>
                    <a:gd name="connsiteX360" fmla="*/ 361950 w 3731638"/>
                    <a:gd name="connsiteY360" fmla="*/ 266700 h 3143250"/>
                    <a:gd name="connsiteX361" fmla="*/ 400050 w 3731638"/>
                    <a:gd name="connsiteY361" fmla="*/ 234950 h 3143250"/>
                    <a:gd name="connsiteX362" fmla="*/ 412750 w 3731638"/>
                    <a:gd name="connsiteY362" fmla="*/ 215900 h 3143250"/>
                    <a:gd name="connsiteX363" fmla="*/ 457200 w 3731638"/>
                    <a:gd name="connsiteY363" fmla="*/ 184150 h 3143250"/>
                    <a:gd name="connsiteX364" fmla="*/ 533400 w 3731638"/>
                    <a:gd name="connsiteY364" fmla="*/ 171450 h 3143250"/>
                    <a:gd name="connsiteX365" fmla="*/ 609600 w 3731638"/>
                    <a:gd name="connsiteY365" fmla="*/ 133350 h 3143250"/>
                    <a:gd name="connsiteX366" fmla="*/ 660400 w 3731638"/>
                    <a:gd name="connsiteY366" fmla="*/ 95250 h 3143250"/>
                    <a:gd name="connsiteX367" fmla="*/ 692150 w 3731638"/>
                    <a:gd name="connsiteY367" fmla="*/ 57150 h 3143250"/>
                    <a:gd name="connsiteX368" fmla="*/ 711200 w 3731638"/>
                    <a:gd name="connsiteY368" fmla="*/ 19050 h 3143250"/>
                    <a:gd name="connsiteX369" fmla="*/ 723900 w 3731638"/>
                    <a:gd name="connsiteY369" fmla="*/ 0 h 3143250"/>
                    <a:gd name="connsiteX370" fmla="*/ 711200 w 3731638"/>
                    <a:gd name="connsiteY370" fmla="*/ 31750 h 3143250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79600 w 3731638"/>
                    <a:gd name="connsiteY237" fmla="*/ 3105150 h 3114795"/>
                    <a:gd name="connsiteX238" fmla="*/ 1822450 w 3731638"/>
                    <a:gd name="connsiteY238" fmla="*/ 3003550 h 3114795"/>
                    <a:gd name="connsiteX239" fmla="*/ 1695450 w 3731638"/>
                    <a:gd name="connsiteY239" fmla="*/ 2984500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22450 w 3731638"/>
                    <a:gd name="connsiteY238" fmla="*/ 3003550 h 3114795"/>
                    <a:gd name="connsiteX239" fmla="*/ 1695450 w 3731638"/>
                    <a:gd name="connsiteY239" fmla="*/ 2984500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695450 w 3731638"/>
                    <a:gd name="connsiteY239" fmla="*/ 2984500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35150 w 3731638"/>
                    <a:gd name="connsiteY244" fmla="*/ 29083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09750 w 3731638"/>
                    <a:gd name="connsiteY243" fmla="*/ 2927350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790700 w 3731638"/>
                    <a:gd name="connsiteY242" fmla="*/ 2940050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65300 w 3731638"/>
                    <a:gd name="connsiteY241" fmla="*/ 2946400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46250 w 3731638"/>
                    <a:gd name="connsiteY240" fmla="*/ 295910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65300 w 3731638"/>
                    <a:gd name="connsiteY248" fmla="*/ 28003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58950 w 3731638"/>
                    <a:gd name="connsiteY248" fmla="*/ 2825750 h 3114795"/>
                    <a:gd name="connsiteX249" fmla="*/ 1739900 w 3731638"/>
                    <a:gd name="connsiteY249" fmla="*/ 2787650 h 3114795"/>
                    <a:gd name="connsiteX250" fmla="*/ 1714500 w 3731638"/>
                    <a:gd name="connsiteY250" fmla="*/ 2781300 h 3114795"/>
                    <a:gd name="connsiteX251" fmla="*/ 1701800 w 3731638"/>
                    <a:gd name="connsiteY251" fmla="*/ 2762250 h 3114795"/>
                    <a:gd name="connsiteX252" fmla="*/ 1708150 w 3731638"/>
                    <a:gd name="connsiteY252" fmla="*/ 2705100 h 3114795"/>
                    <a:gd name="connsiteX253" fmla="*/ 1752600 w 3731638"/>
                    <a:gd name="connsiteY253" fmla="*/ 2679700 h 3114795"/>
                    <a:gd name="connsiteX254" fmla="*/ 1790700 w 3731638"/>
                    <a:gd name="connsiteY254" fmla="*/ 2673350 h 3114795"/>
                    <a:gd name="connsiteX255" fmla="*/ 1822450 w 3731638"/>
                    <a:gd name="connsiteY255" fmla="*/ 2667000 h 3114795"/>
                    <a:gd name="connsiteX256" fmla="*/ 1816100 w 3731638"/>
                    <a:gd name="connsiteY256" fmla="*/ 2647950 h 3114795"/>
                    <a:gd name="connsiteX257" fmla="*/ 1739900 w 3731638"/>
                    <a:gd name="connsiteY257" fmla="*/ 2616200 h 3114795"/>
                    <a:gd name="connsiteX258" fmla="*/ 1708150 w 3731638"/>
                    <a:gd name="connsiteY258" fmla="*/ 2628900 h 3114795"/>
                    <a:gd name="connsiteX259" fmla="*/ 1695450 w 3731638"/>
                    <a:gd name="connsiteY259" fmla="*/ 2647950 h 3114795"/>
                    <a:gd name="connsiteX260" fmla="*/ 1651000 w 3731638"/>
                    <a:gd name="connsiteY260" fmla="*/ 2698750 h 3114795"/>
                    <a:gd name="connsiteX261" fmla="*/ 1625600 w 3731638"/>
                    <a:gd name="connsiteY261" fmla="*/ 2762250 h 3114795"/>
                    <a:gd name="connsiteX262" fmla="*/ 1593850 w 3731638"/>
                    <a:gd name="connsiteY262" fmla="*/ 2774950 h 3114795"/>
                    <a:gd name="connsiteX263" fmla="*/ 1536700 w 3731638"/>
                    <a:gd name="connsiteY263" fmla="*/ 2768600 h 3114795"/>
                    <a:gd name="connsiteX264" fmla="*/ 1524000 w 3731638"/>
                    <a:gd name="connsiteY264" fmla="*/ 2743200 h 3114795"/>
                    <a:gd name="connsiteX265" fmla="*/ 1517650 w 3731638"/>
                    <a:gd name="connsiteY265" fmla="*/ 2673350 h 3114795"/>
                    <a:gd name="connsiteX266" fmla="*/ 1454150 w 3731638"/>
                    <a:gd name="connsiteY266" fmla="*/ 2679700 h 3114795"/>
                    <a:gd name="connsiteX267" fmla="*/ 1428750 w 3731638"/>
                    <a:gd name="connsiteY267" fmla="*/ 2787650 h 3114795"/>
                    <a:gd name="connsiteX268" fmla="*/ 1377950 w 3731638"/>
                    <a:gd name="connsiteY268" fmla="*/ 2781300 h 3114795"/>
                    <a:gd name="connsiteX269" fmla="*/ 1358900 w 3731638"/>
                    <a:gd name="connsiteY269" fmla="*/ 2762250 h 3114795"/>
                    <a:gd name="connsiteX270" fmla="*/ 1320800 w 3731638"/>
                    <a:gd name="connsiteY270" fmla="*/ 2711450 h 3114795"/>
                    <a:gd name="connsiteX271" fmla="*/ 1301750 w 3731638"/>
                    <a:gd name="connsiteY271" fmla="*/ 2686050 h 3114795"/>
                    <a:gd name="connsiteX272" fmla="*/ 1289050 w 3731638"/>
                    <a:gd name="connsiteY272" fmla="*/ 2667000 h 3114795"/>
                    <a:gd name="connsiteX273" fmla="*/ 1270000 w 3731638"/>
                    <a:gd name="connsiteY273" fmla="*/ 2654300 h 3114795"/>
                    <a:gd name="connsiteX274" fmla="*/ 1250950 w 3731638"/>
                    <a:gd name="connsiteY274" fmla="*/ 2673350 h 3114795"/>
                    <a:gd name="connsiteX275" fmla="*/ 1168400 w 3731638"/>
                    <a:gd name="connsiteY275" fmla="*/ 2660650 h 3114795"/>
                    <a:gd name="connsiteX276" fmla="*/ 1149350 w 3731638"/>
                    <a:gd name="connsiteY276" fmla="*/ 2641600 h 3114795"/>
                    <a:gd name="connsiteX277" fmla="*/ 1123950 w 3731638"/>
                    <a:gd name="connsiteY277" fmla="*/ 2603500 h 3114795"/>
                    <a:gd name="connsiteX278" fmla="*/ 1104900 w 3731638"/>
                    <a:gd name="connsiteY278" fmla="*/ 2578100 h 3114795"/>
                    <a:gd name="connsiteX279" fmla="*/ 1104900 w 3731638"/>
                    <a:gd name="connsiteY279" fmla="*/ 2476500 h 3114795"/>
                    <a:gd name="connsiteX280" fmla="*/ 1066800 w 3731638"/>
                    <a:gd name="connsiteY280" fmla="*/ 2438400 h 3114795"/>
                    <a:gd name="connsiteX281" fmla="*/ 1054100 w 3731638"/>
                    <a:gd name="connsiteY281" fmla="*/ 2419350 h 3114795"/>
                    <a:gd name="connsiteX282" fmla="*/ 1060450 w 3731638"/>
                    <a:gd name="connsiteY282" fmla="*/ 2393950 h 3114795"/>
                    <a:gd name="connsiteX283" fmla="*/ 1111250 w 3731638"/>
                    <a:gd name="connsiteY283" fmla="*/ 2343150 h 3114795"/>
                    <a:gd name="connsiteX284" fmla="*/ 1111250 w 3731638"/>
                    <a:gd name="connsiteY284" fmla="*/ 2292350 h 3114795"/>
                    <a:gd name="connsiteX285" fmla="*/ 1092200 w 3731638"/>
                    <a:gd name="connsiteY285" fmla="*/ 2305050 h 3114795"/>
                    <a:gd name="connsiteX286" fmla="*/ 1066800 w 3731638"/>
                    <a:gd name="connsiteY286" fmla="*/ 2393950 h 3114795"/>
                    <a:gd name="connsiteX287" fmla="*/ 1041400 w 3731638"/>
                    <a:gd name="connsiteY287" fmla="*/ 2425700 h 3114795"/>
                    <a:gd name="connsiteX288" fmla="*/ 1003300 w 3731638"/>
                    <a:gd name="connsiteY288" fmla="*/ 2451100 h 3114795"/>
                    <a:gd name="connsiteX289" fmla="*/ 1022350 w 3731638"/>
                    <a:gd name="connsiteY289" fmla="*/ 2489200 h 3114795"/>
                    <a:gd name="connsiteX290" fmla="*/ 1028700 w 3731638"/>
                    <a:gd name="connsiteY290" fmla="*/ 2508250 h 3114795"/>
                    <a:gd name="connsiteX291" fmla="*/ 977900 w 3731638"/>
                    <a:gd name="connsiteY291" fmla="*/ 2546350 h 3114795"/>
                    <a:gd name="connsiteX292" fmla="*/ 933450 w 3731638"/>
                    <a:gd name="connsiteY292" fmla="*/ 2571750 h 3114795"/>
                    <a:gd name="connsiteX293" fmla="*/ 889000 w 3731638"/>
                    <a:gd name="connsiteY293" fmla="*/ 2514600 h 3114795"/>
                    <a:gd name="connsiteX294" fmla="*/ 844550 w 3731638"/>
                    <a:gd name="connsiteY294" fmla="*/ 2470150 h 3114795"/>
                    <a:gd name="connsiteX295" fmla="*/ 831850 w 3731638"/>
                    <a:gd name="connsiteY295" fmla="*/ 2432050 h 3114795"/>
                    <a:gd name="connsiteX296" fmla="*/ 819150 w 3731638"/>
                    <a:gd name="connsiteY296" fmla="*/ 2489200 h 3114795"/>
                    <a:gd name="connsiteX297" fmla="*/ 800100 w 3731638"/>
                    <a:gd name="connsiteY297" fmla="*/ 2514600 h 3114795"/>
                    <a:gd name="connsiteX298" fmla="*/ 755650 w 3731638"/>
                    <a:gd name="connsiteY298" fmla="*/ 2552700 h 3114795"/>
                    <a:gd name="connsiteX299" fmla="*/ 692150 w 3731638"/>
                    <a:gd name="connsiteY299" fmla="*/ 2578100 h 3114795"/>
                    <a:gd name="connsiteX300" fmla="*/ 654050 w 3731638"/>
                    <a:gd name="connsiteY300" fmla="*/ 2616200 h 3114795"/>
                    <a:gd name="connsiteX301" fmla="*/ 628650 w 3731638"/>
                    <a:gd name="connsiteY301" fmla="*/ 2635250 h 3114795"/>
                    <a:gd name="connsiteX302" fmla="*/ 584200 w 3731638"/>
                    <a:gd name="connsiteY302" fmla="*/ 2654300 h 3114795"/>
                    <a:gd name="connsiteX303" fmla="*/ 552450 w 3731638"/>
                    <a:gd name="connsiteY303" fmla="*/ 2622550 h 3114795"/>
                    <a:gd name="connsiteX304" fmla="*/ 546100 w 3731638"/>
                    <a:gd name="connsiteY304" fmla="*/ 2584450 h 3114795"/>
                    <a:gd name="connsiteX305" fmla="*/ 501650 w 3731638"/>
                    <a:gd name="connsiteY305" fmla="*/ 2565400 h 3114795"/>
                    <a:gd name="connsiteX306" fmla="*/ 482600 w 3731638"/>
                    <a:gd name="connsiteY306" fmla="*/ 2374900 h 3114795"/>
                    <a:gd name="connsiteX307" fmla="*/ 457200 w 3731638"/>
                    <a:gd name="connsiteY307" fmla="*/ 2336800 h 3114795"/>
                    <a:gd name="connsiteX308" fmla="*/ 444500 w 3731638"/>
                    <a:gd name="connsiteY308" fmla="*/ 2317750 h 3114795"/>
                    <a:gd name="connsiteX309" fmla="*/ 406400 w 3731638"/>
                    <a:gd name="connsiteY309" fmla="*/ 2292350 h 3114795"/>
                    <a:gd name="connsiteX310" fmla="*/ 381000 w 3731638"/>
                    <a:gd name="connsiteY310" fmla="*/ 2273300 h 3114795"/>
                    <a:gd name="connsiteX311" fmla="*/ 342900 w 3731638"/>
                    <a:gd name="connsiteY311" fmla="*/ 2254250 h 3114795"/>
                    <a:gd name="connsiteX312" fmla="*/ 317500 w 3731638"/>
                    <a:gd name="connsiteY312" fmla="*/ 2209800 h 3114795"/>
                    <a:gd name="connsiteX313" fmla="*/ 311150 w 3731638"/>
                    <a:gd name="connsiteY313" fmla="*/ 2178050 h 3114795"/>
                    <a:gd name="connsiteX314" fmla="*/ 298450 w 3731638"/>
                    <a:gd name="connsiteY314" fmla="*/ 2139950 h 3114795"/>
                    <a:gd name="connsiteX315" fmla="*/ 241300 w 3731638"/>
                    <a:gd name="connsiteY315" fmla="*/ 2101850 h 3114795"/>
                    <a:gd name="connsiteX316" fmla="*/ 222250 w 3731638"/>
                    <a:gd name="connsiteY316" fmla="*/ 2089150 h 3114795"/>
                    <a:gd name="connsiteX317" fmla="*/ 209550 w 3731638"/>
                    <a:gd name="connsiteY317" fmla="*/ 2063750 h 3114795"/>
                    <a:gd name="connsiteX318" fmla="*/ 184150 w 3731638"/>
                    <a:gd name="connsiteY318" fmla="*/ 2025650 h 3114795"/>
                    <a:gd name="connsiteX319" fmla="*/ 171450 w 3731638"/>
                    <a:gd name="connsiteY319" fmla="*/ 2000250 h 3114795"/>
                    <a:gd name="connsiteX320" fmla="*/ 152400 w 3731638"/>
                    <a:gd name="connsiteY320" fmla="*/ 1987550 h 3114795"/>
                    <a:gd name="connsiteX321" fmla="*/ 114300 w 3731638"/>
                    <a:gd name="connsiteY321" fmla="*/ 1955800 h 3114795"/>
                    <a:gd name="connsiteX322" fmla="*/ 88900 w 3731638"/>
                    <a:gd name="connsiteY322" fmla="*/ 1797050 h 3114795"/>
                    <a:gd name="connsiteX323" fmla="*/ 76200 w 3731638"/>
                    <a:gd name="connsiteY323" fmla="*/ 1778000 h 3114795"/>
                    <a:gd name="connsiteX324" fmla="*/ 31750 w 3731638"/>
                    <a:gd name="connsiteY324" fmla="*/ 1720850 h 3114795"/>
                    <a:gd name="connsiteX325" fmla="*/ 12700 w 3731638"/>
                    <a:gd name="connsiteY325" fmla="*/ 1689100 h 3114795"/>
                    <a:gd name="connsiteX326" fmla="*/ 0 w 3731638"/>
                    <a:gd name="connsiteY326" fmla="*/ 1670050 h 3114795"/>
                    <a:gd name="connsiteX327" fmla="*/ 19050 w 3731638"/>
                    <a:gd name="connsiteY327" fmla="*/ 1587500 h 3114795"/>
                    <a:gd name="connsiteX328" fmla="*/ 44450 w 3731638"/>
                    <a:gd name="connsiteY328" fmla="*/ 1574800 h 3114795"/>
                    <a:gd name="connsiteX329" fmla="*/ 107950 w 3731638"/>
                    <a:gd name="connsiteY329" fmla="*/ 1549400 h 3114795"/>
                    <a:gd name="connsiteX330" fmla="*/ 120650 w 3731638"/>
                    <a:gd name="connsiteY330" fmla="*/ 1530350 h 3114795"/>
                    <a:gd name="connsiteX331" fmla="*/ 127000 w 3731638"/>
                    <a:gd name="connsiteY331" fmla="*/ 1498600 h 3114795"/>
                    <a:gd name="connsiteX332" fmla="*/ 139700 w 3731638"/>
                    <a:gd name="connsiteY332" fmla="*/ 1447800 h 3114795"/>
                    <a:gd name="connsiteX333" fmla="*/ 146050 w 3731638"/>
                    <a:gd name="connsiteY333" fmla="*/ 1409700 h 3114795"/>
                    <a:gd name="connsiteX334" fmla="*/ 158750 w 3731638"/>
                    <a:gd name="connsiteY334" fmla="*/ 1384300 h 3114795"/>
                    <a:gd name="connsiteX335" fmla="*/ 171450 w 3731638"/>
                    <a:gd name="connsiteY335" fmla="*/ 1352550 h 3114795"/>
                    <a:gd name="connsiteX336" fmla="*/ 190500 w 3731638"/>
                    <a:gd name="connsiteY336" fmla="*/ 1333500 h 3114795"/>
                    <a:gd name="connsiteX337" fmla="*/ 203200 w 3731638"/>
                    <a:gd name="connsiteY337" fmla="*/ 1314450 h 3114795"/>
                    <a:gd name="connsiteX338" fmla="*/ 196850 w 3731638"/>
                    <a:gd name="connsiteY338" fmla="*/ 1212850 h 3114795"/>
                    <a:gd name="connsiteX339" fmla="*/ 158750 w 3731638"/>
                    <a:gd name="connsiteY339" fmla="*/ 1187450 h 3114795"/>
                    <a:gd name="connsiteX340" fmla="*/ 146050 w 3731638"/>
                    <a:gd name="connsiteY340" fmla="*/ 1162050 h 3114795"/>
                    <a:gd name="connsiteX341" fmla="*/ 158750 w 3731638"/>
                    <a:gd name="connsiteY341" fmla="*/ 1130300 h 3114795"/>
                    <a:gd name="connsiteX342" fmla="*/ 190500 w 3731638"/>
                    <a:gd name="connsiteY342" fmla="*/ 1092200 h 3114795"/>
                    <a:gd name="connsiteX343" fmla="*/ 165100 w 3731638"/>
                    <a:gd name="connsiteY343" fmla="*/ 1028700 h 3114795"/>
                    <a:gd name="connsiteX344" fmla="*/ 158750 w 3731638"/>
                    <a:gd name="connsiteY344" fmla="*/ 1009650 h 3114795"/>
                    <a:gd name="connsiteX345" fmla="*/ 133350 w 3731638"/>
                    <a:gd name="connsiteY345" fmla="*/ 984250 h 3114795"/>
                    <a:gd name="connsiteX346" fmla="*/ 101600 w 3731638"/>
                    <a:gd name="connsiteY346" fmla="*/ 946150 h 3114795"/>
                    <a:gd name="connsiteX347" fmla="*/ 101600 w 3731638"/>
                    <a:gd name="connsiteY347" fmla="*/ 831850 h 3114795"/>
                    <a:gd name="connsiteX348" fmla="*/ 114300 w 3731638"/>
                    <a:gd name="connsiteY348" fmla="*/ 793750 h 3114795"/>
                    <a:gd name="connsiteX349" fmla="*/ 152400 w 3731638"/>
                    <a:gd name="connsiteY349" fmla="*/ 762000 h 3114795"/>
                    <a:gd name="connsiteX350" fmla="*/ 158750 w 3731638"/>
                    <a:gd name="connsiteY350" fmla="*/ 742950 h 3114795"/>
                    <a:gd name="connsiteX351" fmla="*/ 190500 w 3731638"/>
                    <a:gd name="connsiteY351" fmla="*/ 711200 h 3114795"/>
                    <a:gd name="connsiteX352" fmla="*/ 203200 w 3731638"/>
                    <a:gd name="connsiteY352" fmla="*/ 673100 h 3114795"/>
                    <a:gd name="connsiteX353" fmla="*/ 209550 w 3731638"/>
                    <a:gd name="connsiteY353" fmla="*/ 533400 h 3114795"/>
                    <a:gd name="connsiteX354" fmla="*/ 222250 w 3731638"/>
                    <a:gd name="connsiteY354" fmla="*/ 495300 h 3114795"/>
                    <a:gd name="connsiteX355" fmla="*/ 228600 w 3731638"/>
                    <a:gd name="connsiteY355" fmla="*/ 469900 h 3114795"/>
                    <a:gd name="connsiteX356" fmla="*/ 254000 w 3731638"/>
                    <a:gd name="connsiteY356" fmla="*/ 412750 h 3114795"/>
                    <a:gd name="connsiteX357" fmla="*/ 266700 w 3731638"/>
                    <a:gd name="connsiteY357" fmla="*/ 393700 h 3114795"/>
                    <a:gd name="connsiteX358" fmla="*/ 273050 w 3731638"/>
                    <a:gd name="connsiteY358" fmla="*/ 368300 h 3114795"/>
                    <a:gd name="connsiteX359" fmla="*/ 336550 w 3731638"/>
                    <a:gd name="connsiteY359" fmla="*/ 304800 h 3114795"/>
                    <a:gd name="connsiteX360" fmla="*/ 361950 w 3731638"/>
                    <a:gd name="connsiteY360" fmla="*/ 266700 h 3114795"/>
                    <a:gd name="connsiteX361" fmla="*/ 400050 w 3731638"/>
                    <a:gd name="connsiteY361" fmla="*/ 234950 h 3114795"/>
                    <a:gd name="connsiteX362" fmla="*/ 412750 w 3731638"/>
                    <a:gd name="connsiteY362" fmla="*/ 215900 h 3114795"/>
                    <a:gd name="connsiteX363" fmla="*/ 457200 w 3731638"/>
                    <a:gd name="connsiteY363" fmla="*/ 184150 h 3114795"/>
                    <a:gd name="connsiteX364" fmla="*/ 533400 w 3731638"/>
                    <a:gd name="connsiteY364" fmla="*/ 171450 h 3114795"/>
                    <a:gd name="connsiteX365" fmla="*/ 609600 w 3731638"/>
                    <a:gd name="connsiteY365" fmla="*/ 133350 h 3114795"/>
                    <a:gd name="connsiteX366" fmla="*/ 660400 w 3731638"/>
                    <a:gd name="connsiteY366" fmla="*/ 95250 h 3114795"/>
                    <a:gd name="connsiteX367" fmla="*/ 692150 w 3731638"/>
                    <a:gd name="connsiteY367" fmla="*/ 57150 h 3114795"/>
                    <a:gd name="connsiteX368" fmla="*/ 711200 w 3731638"/>
                    <a:gd name="connsiteY368" fmla="*/ 19050 h 3114795"/>
                    <a:gd name="connsiteX369" fmla="*/ 723900 w 3731638"/>
                    <a:gd name="connsiteY369" fmla="*/ 0 h 3114795"/>
                    <a:gd name="connsiteX370" fmla="*/ 711200 w 3731638"/>
                    <a:gd name="connsiteY370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09750 w 3731638"/>
                    <a:gd name="connsiteY247" fmla="*/ 2819400 h 3114795"/>
                    <a:gd name="connsiteX248" fmla="*/ 1793875 w 3731638"/>
                    <a:gd name="connsiteY248" fmla="*/ 285750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08150 w 3731638"/>
                    <a:gd name="connsiteY253" fmla="*/ 270510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93875 w 3731638"/>
                    <a:gd name="connsiteY248" fmla="*/ 285750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08150 w 3731638"/>
                    <a:gd name="connsiteY253" fmla="*/ 270510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08150 w 3731638"/>
                    <a:gd name="connsiteY253" fmla="*/ 270510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752600 w 3731638"/>
                    <a:gd name="connsiteY254" fmla="*/ 2679700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790700 w 3731638"/>
                    <a:gd name="connsiteY254" fmla="*/ 2751137 h 3114795"/>
                    <a:gd name="connsiteX255" fmla="*/ 1790700 w 3731638"/>
                    <a:gd name="connsiteY255" fmla="*/ 267335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790700 w 3731638"/>
                    <a:gd name="connsiteY254" fmla="*/ 2751137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08150 w 3731638"/>
                    <a:gd name="connsiteY259" fmla="*/ 2628900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695450 w 3731638"/>
                    <a:gd name="connsiteY260" fmla="*/ 2647950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51000 w 3731638"/>
                    <a:gd name="connsiteY261" fmla="*/ 2698750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5600 w 3731638"/>
                    <a:gd name="connsiteY262" fmla="*/ 2762250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593850 w 3731638"/>
                    <a:gd name="connsiteY263" fmla="*/ 2774950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36700 w 3731638"/>
                    <a:gd name="connsiteY264" fmla="*/ 2768600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24000 w 3731638"/>
                    <a:gd name="connsiteY265" fmla="*/ 2743200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517650 w 3731638"/>
                    <a:gd name="connsiteY266" fmla="*/ 2673350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28750 w 3731638"/>
                    <a:gd name="connsiteY268" fmla="*/ 27876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77950 w 3731638"/>
                    <a:gd name="connsiteY269" fmla="*/ 2781300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58900 w 3731638"/>
                    <a:gd name="connsiteY270" fmla="*/ 2762250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77950 w 3731638"/>
                    <a:gd name="connsiteY270" fmla="*/ 2754313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320800 w 3731638"/>
                    <a:gd name="connsiteY271" fmla="*/ 2711450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301750 w 3731638"/>
                    <a:gd name="connsiteY272" fmla="*/ 2686050 h 3114795"/>
                    <a:gd name="connsiteX273" fmla="*/ 1289050 w 3731638"/>
                    <a:gd name="connsiteY273" fmla="*/ 2667000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301750 w 3731638"/>
                    <a:gd name="connsiteY272" fmla="*/ 2686050 h 3114795"/>
                    <a:gd name="connsiteX273" fmla="*/ 1246187 w 3731638"/>
                    <a:gd name="connsiteY273" fmla="*/ 2693987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70000 w 3731638"/>
                    <a:gd name="connsiteY274" fmla="*/ 2654300 h 3114795"/>
                    <a:gd name="connsiteX275" fmla="*/ 1250950 w 3731638"/>
                    <a:gd name="connsiteY275" fmla="*/ 2673350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70000 w 3731638"/>
                    <a:gd name="connsiteY274" fmla="*/ 265430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04900 w 3731638"/>
                    <a:gd name="connsiteY279" fmla="*/ 2578100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04900 w 3731638"/>
                    <a:gd name="connsiteY280" fmla="*/ 2476500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36650 w 3731638"/>
                    <a:gd name="connsiteY280" fmla="*/ 2447925 h 3114795"/>
                    <a:gd name="connsiteX281" fmla="*/ 1066800 w 3731638"/>
                    <a:gd name="connsiteY281" fmla="*/ 2438400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36650 w 3731638"/>
                    <a:gd name="connsiteY280" fmla="*/ 2447925 h 3114795"/>
                    <a:gd name="connsiteX281" fmla="*/ 1131888 w 3731638"/>
                    <a:gd name="connsiteY281" fmla="*/ 2401887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054100 w 3731638"/>
                    <a:gd name="connsiteY282" fmla="*/ 2419350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66800 w 3731638"/>
                    <a:gd name="connsiteY287" fmla="*/ 2393950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152525 w 3731638"/>
                    <a:gd name="connsiteY287" fmla="*/ 2347912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060450 w 3731638"/>
                    <a:gd name="connsiteY283" fmla="*/ 2393950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862012 w 3731638"/>
                    <a:gd name="connsiteY287" fmla="*/ 23383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11250 w 3731638"/>
                    <a:gd name="connsiteY284" fmla="*/ 2343150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862012 w 3731638"/>
                    <a:gd name="connsiteY287" fmla="*/ 23383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862012 w 3731638"/>
                    <a:gd name="connsiteY287" fmla="*/ 23383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2200 w 3731638"/>
                    <a:gd name="connsiteY286" fmla="*/ 2305050 h 3114795"/>
                    <a:gd name="connsiteX287" fmla="*/ 1077912 w 3731638"/>
                    <a:gd name="connsiteY287" fmla="*/ 23764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69975 w 3731638"/>
                    <a:gd name="connsiteY286" fmla="*/ 2251075 h 3114795"/>
                    <a:gd name="connsiteX287" fmla="*/ 1077912 w 3731638"/>
                    <a:gd name="connsiteY287" fmla="*/ 23764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41400 w 3731638"/>
                    <a:gd name="connsiteY288" fmla="*/ 24257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100138 w 3731638"/>
                    <a:gd name="connsiteY288" fmla="*/ 2349500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03300 w 3731638"/>
                    <a:gd name="connsiteY289" fmla="*/ 2451100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22350 w 3731638"/>
                    <a:gd name="connsiteY290" fmla="*/ 2489200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0825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7900 w 3731638"/>
                    <a:gd name="connsiteY292" fmla="*/ 2546350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33450 w 3731638"/>
                    <a:gd name="connsiteY293" fmla="*/ 2571750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44550 w 3731638"/>
                    <a:gd name="connsiteY295" fmla="*/ 2470150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1850 w 3731638"/>
                    <a:gd name="connsiteY296" fmla="*/ 243205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19150 w 3731638"/>
                    <a:gd name="connsiteY297" fmla="*/ 2489200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00100 w 3731638"/>
                    <a:gd name="connsiteY298" fmla="*/ 2514600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55650 w 3731638"/>
                    <a:gd name="connsiteY299" fmla="*/ 2552700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692150 w 3731638"/>
                    <a:gd name="connsiteY300" fmla="*/ 2578100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54050 w 3731638"/>
                    <a:gd name="connsiteY301" fmla="*/ 2616200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28650 w 3731638"/>
                    <a:gd name="connsiteY302" fmla="*/ 2635250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584200 w 3731638"/>
                    <a:gd name="connsiteY303" fmla="*/ 2654300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52450 w 3731638"/>
                    <a:gd name="connsiteY304" fmla="*/ 2622550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6100 w 3731638"/>
                    <a:gd name="connsiteY305" fmla="*/ 2584450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501650 w 3731638"/>
                    <a:gd name="connsiteY306" fmla="*/ 2565400 h 3114795"/>
                    <a:gd name="connsiteX307" fmla="*/ 482600 w 3731638"/>
                    <a:gd name="connsiteY307" fmla="*/ 2374900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501650 w 3731638"/>
                    <a:gd name="connsiteY306" fmla="*/ 256540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5300 w 3731638"/>
                    <a:gd name="connsiteY306" fmla="*/ 2530475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152400 w 3731638"/>
                    <a:gd name="connsiteY350" fmla="*/ 762000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14300 w 3731638"/>
                    <a:gd name="connsiteY349" fmla="*/ 793750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01600 w 3731638"/>
                    <a:gd name="connsiteY348" fmla="*/ 831850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101600 w 3731638"/>
                    <a:gd name="connsiteY347" fmla="*/ 94615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33350 w 3731638"/>
                    <a:gd name="connsiteY346" fmla="*/ 984250 h 3114795"/>
                    <a:gd name="connsiteX347" fmla="*/ 88900 w 3731638"/>
                    <a:gd name="connsiteY347" fmla="*/ 97790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58750 w 3731638"/>
                    <a:gd name="connsiteY345" fmla="*/ 1009650 h 3114795"/>
                    <a:gd name="connsiteX346" fmla="*/ 123825 w 3731638"/>
                    <a:gd name="connsiteY346" fmla="*/ 1006475 h 3114795"/>
                    <a:gd name="connsiteX347" fmla="*/ 88900 w 3731638"/>
                    <a:gd name="connsiteY347" fmla="*/ 97790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  <a:gd name="connsiteX0" fmla="*/ 711200 w 3731638"/>
                    <a:gd name="connsiteY0" fmla="*/ 31750 h 3114795"/>
                    <a:gd name="connsiteX1" fmla="*/ 711200 w 3731638"/>
                    <a:gd name="connsiteY1" fmla="*/ 31750 h 3114795"/>
                    <a:gd name="connsiteX2" fmla="*/ 730250 w 3731638"/>
                    <a:gd name="connsiteY2" fmla="*/ 88900 h 3114795"/>
                    <a:gd name="connsiteX3" fmla="*/ 749300 w 3731638"/>
                    <a:gd name="connsiteY3" fmla="*/ 101600 h 3114795"/>
                    <a:gd name="connsiteX4" fmla="*/ 768350 w 3731638"/>
                    <a:gd name="connsiteY4" fmla="*/ 120650 h 3114795"/>
                    <a:gd name="connsiteX5" fmla="*/ 806450 w 3731638"/>
                    <a:gd name="connsiteY5" fmla="*/ 146050 h 3114795"/>
                    <a:gd name="connsiteX6" fmla="*/ 819150 w 3731638"/>
                    <a:gd name="connsiteY6" fmla="*/ 165100 h 3114795"/>
                    <a:gd name="connsiteX7" fmla="*/ 825500 w 3731638"/>
                    <a:gd name="connsiteY7" fmla="*/ 203200 h 3114795"/>
                    <a:gd name="connsiteX8" fmla="*/ 863600 w 3731638"/>
                    <a:gd name="connsiteY8" fmla="*/ 228600 h 3114795"/>
                    <a:gd name="connsiteX9" fmla="*/ 889000 w 3731638"/>
                    <a:gd name="connsiteY9" fmla="*/ 209550 h 3114795"/>
                    <a:gd name="connsiteX10" fmla="*/ 914400 w 3731638"/>
                    <a:gd name="connsiteY10" fmla="*/ 184150 h 3114795"/>
                    <a:gd name="connsiteX11" fmla="*/ 933450 w 3731638"/>
                    <a:gd name="connsiteY11" fmla="*/ 196850 h 3114795"/>
                    <a:gd name="connsiteX12" fmla="*/ 939800 w 3731638"/>
                    <a:gd name="connsiteY12" fmla="*/ 215900 h 3114795"/>
                    <a:gd name="connsiteX13" fmla="*/ 971550 w 3731638"/>
                    <a:gd name="connsiteY13" fmla="*/ 254000 h 3114795"/>
                    <a:gd name="connsiteX14" fmla="*/ 1041400 w 3731638"/>
                    <a:gd name="connsiteY14" fmla="*/ 241300 h 3114795"/>
                    <a:gd name="connsiteX15" fmla="*/ 1060450 w 3731638"/>
                    <a:gd name="connsiteY15" fmla="*/ 228600 h 3114795"/>
                    <a:gd name="connsiteX16" fmla="*/ 1079500 w 3731638"/>
                    <a:gd name="connsiteY16" fmla="*/ 222250 h 3114795"/>
                    <a:gd name="connsiteX17" fmla="*/ 1117600 w 3731638"/>
                    <a:gd name="connsiteY17" fmla="*/ 203200 h 3114795"/>
                    <a:gd name="connsiteX18" fmla="*/ 1143000 w 3731638"/>
                    <a:gd name="connsiteY18" fmla="*/ 209550 h 3114795"/>
                    <a:gd name="connsiteX19" fmla="*/ 1162050 w 3731638"/>
                    <a:gd name="connsiteY19" fmla="*/ 228600 h 3114795"/>
                    <a:gd name="connsiteX20" fmla="*/ 1181100 w 3731638"/>
                    <a:gd name="connsiteY20" fmla="*/ 241300 h 3114795"/>
                    <a:gd name="connsiteX21" fmla="*/ 1193800 w 3731638"/>
                    <a:gd name="connsiteY21" fmla="*/ 260350 h 3114795"/>
                    <a:gd name="connsiteX22" fmla="*/ 1212850 w 3731638"/>
                    <a:gd name="connsiteY22" fmla="*/ 266700 h 3114795"/>
                    <a:gd name="connsiteX23" fmla="*/ 1238250 w 3731638"/>
                    <a:gd name="connsiteY23" fmla="*/ 304800 h 3114795"/>
                    <a:gd name="connsiteX24" fmla="*/ 1270000 w 3731638"/>
                    <a:gd name="connsiteY24" fmla="*/ 342900 h 3114795"/>
                    <a:gd name="connsiteX25" fmla="*/ 1295400 w 3731638"/>
                    <a:gd name="connsiteY25" fmla="*/ 393700 h 3114795"/>
                    <a:gd name="connsiteX26" fmla="*/ 1333500 w 3731638"/>
                    <a:gd name="connsiteY26" fmla="*/ 419100 h 3114795"/>
                    <a:gd name="connsiteX27" fmla="*/ 1365250 w 3731638"/>
                    <a:gd name="connsiteY27" fmla="*/ 463550 h 3114795"/>
                    <a:gd name="connsiteX28" fmla="*/ 1384300 w 3731638"/>
                    <a:gd name="connsiteY28" fmla="*/ 482600 h 3114795"/>
                    <a:gd name="connsiteX29" fmla="*/ 1397000 w 3731638"/>
                    <a:gd name="connsiteY29" fmla="*/ 520700 h 3114795"/>
                    <a:gd name="connsiteX30" fmla="*/ 1416050 w 3731638"/>
                    <a:gd name="connsiteY30" fmla="*/ 565150 h 3114795"/>
                    <a:gd name="connsiteX31" fmla="*/ 1409700 w 3731638"/>
                    <a:gd name="connsiteY31" fmla="*/ 635000 h 3114795"/>
                    <a:gd name="connsiteX32" fmla="*/ 1397000 w 3731638"/>
                    <a:gd name="connsiteY32" fmla="*/ 654050 h 3114795"/>
                    <a:gd name="connsiteX33" fmla="*/ 1390650 w 3731638"/>
                    <a:gd name="connsiteY33" fmla="*/ 673100 h 3114795"/>
                    <a:gd name="connsiteX34" fmla="*/ 1377950 w 3731638"/>
                    <a:gd name="connsiteY34" fmla="*/ 730250 h 3114795"/>
                    <a:gd name="connsiteX35" fmla="*/ 1422400 w 3731638"/>
                    <a:gd name="connsiteY35" fmla="*/ 736600 h 3114795"/>
                    <a:gd name="connsiteX36" fmla="*/ 1485900 w 3731638"/>
                    <a:gd name="connsiteY36" fmla="*/ 723900 h 3114795"/>
                    <a:gd name="connsiteX37" fmla="*/ 1524000 w 3731638"/>
                    <a:gd name="connsiteY37" fmla="*/ 704850 h 3114795"/>
                    <a:gd name="connsiteX38" fmla="*/ 1574800 w 3731638"/>
                    <a:gd name="connsiteY38" fmla="*/ 749300 h 3114795"/>
                    <a:gd name="connsiteX39" fmla="*/ 1600200 w 3731638"/>
                    <a:gd name="connsiteY39" fmla="*/ 723900 h 3114795"/>
                    <a:gd name="connsiteX40" fmla="*/ 1612900 w 3731638"/>
                    <a:gd name="connsiteY40" fmla="*/ 704850 h 3114795"/>
                    <a:gd name="connsiteX41" fmla="*/ 1638300 w 3731638"/>
                    <a:gd name="connsiteY41" fmla="*/ 685800 h 3114795"/>
                    <a:gd name="connsiteX42" fmla="*/ 1701800 w 3731638"/>
                    <a:gd name="connsiteY42" fmla="*/ 704850 h 3114795"/>
                    <a:gd name="connsiteX43" fmla="*/ 1720850 w 3731638"/>
                    <a:gd name="connsiteY43" fmla="*/ 717550 h 3114795"/>
                    <a:gd name="connsiteX44" fmla="*/ 1752600 w 3731638"/>
                    <a:gd name="connsiteY44" fmla="*/ 768350 h 3114795"/>
                    <a:gd name="connsiteX45" fmla="*/ 1765300 w 3731638"/>
                    <a:gd name="connsiteY45" fmla="*/ 787400 h 3114795"/>
                    <a:gd name="connsiteX46" fmla="*/ 1816100 w 3731638"/>
                    <a:gd name="connsiteY46" fmla="*/ 800100 h 3114795"/>
                    <a:gd name="connsiteX47" fmla="*/ 1854200 w 3731638"/>
                    <a:gd name="connsiteY47" fmla="*/ 819150 h 3114795"/>
                    <a:gd name="connsiteX48" fmla="*/ 1873250 w 3731638"/>
                    <a:gd name="connsiteY48" fmla="*/ 831850 h 3114795"/>
                    <a:gd name="connsiteX49" fmla="*/ 1924050 w 3731638"/>
                    <a:gd name="connsiteY49" fmla="*/ 819150 h 3114795"/>
                    <a:gd name="connsiteX50" fmla="*/ 1962150 w 3731638"/>
                    <a:gd name="connsiteY50" fmla="*/ 800100 h 3114795"/>
                    <a:gd name="connsiteX51" fmla="*/ 1981200 w 3731638"/>
                    <a:gd name="connsiteY51" fmla="*/ 781050 h 3114795"/>
                    <a:gd name="connsiteX52" fmla="*/ 2019300 w 3731638"/>
                    <a:gd name="connsiteY52" fmla="*/ 768350 h 3114795"/>
                    <a:gd name="connsiteX53" fmla="*/ 2038350 w 3731638"/>
                    <a:gd name="connsiteY53" fmla="*/ 762000 h 3114795"/>
                    <a:gd name="connsiteX54" fmla="*/ 2057400 w 3731638"/>
                    <a:gd name="connsiteY54" fmla="*/ 755650 h 3114795"/>
                    <a:gd name="connsiteX55" fmla="*/ 2108200 w 3731638"/>
                    <a:gd name="connsiteY55" fmla="*/ 749300 h 3114795"/>
                    <a:gd name="connsiteX56" fmla="*/ 2146300 w 3731638"/>
                    <a:gd name="connsiteY56" fmla="*/ 698500 h 3114795"/>
                    <a:gd name="connsiteX57" fmla="*/ 2152650 w 3731638"/>
                    <a:gd name="connsiteY57" fmla="*/ 666750 h 3114795"/>
                    <a:gd name="connsiteX58" fmla="*/ 2197100 w 3731638"/>
                    <a:gd name="connsiteY58" fmla="*/ 635000 h 3114795"/>
                    <a:gd name="connsiteX59" fmla="*/ 2222500 w 3731638"/>
                    <a:gd name="connsiteY59" fmla="*/ 647700 h 3114795"/>
                    <a:gd name="connsiteX60" fmla="*/ 2235200 w 3731638"/>
                    <a:gd name="connsiteY60" fmla="*/ 666750 h 3114795"/>
                    <a:gd name="connsiteX61" fmla="*/ 2254250 w 3731638"/>
                    <a:gd name="connsiteY61" fmla="*/ 685800 h 3114795"/>
                    <a:gd name="connsiteX62" fmla="*/ 2266950 w 3731638"/>
                    <a:gd name="connsiteY62" fmla="*/ 825500 h 3114795"/>
                    <a:gd name="connsiteX63" fmla="*/ 2279650 w 3731638"/>
                    <a:gd name="connsiteY63" fmla="*/ 850900 h 3114795"/>
                    <a:gd name="connsiteX64" fmla="*/ 2311400 w 3731638"/>
                    <a:gd name="connsiteY64" fmla="*/ 895350 h 3114795"/>
                    <a:gd name="connsiteX65" fmla="*/ 2413000 w 3731638"/>
                    <a:gd name="connsiteY65" fmla="*/ 882650 h 3114795"/>
                    <a:gd name="connsiteX66" fmla="*/ 2451100 w 3731638"/>
                    <a:gd name="connsiteY66" fmla="*/ 869950 h 3114795"/>
                    <a:gd name="connsiteX67" fmla="*/ 2489200 w 3731638"/>
                    <a:gd name="connsiteY67" fmla="*/ 844550 h 3114795"/>
                    <a:gd name="connsiteX68" fmla="*/ 2527300 w 3731638"/>
                    <a:gd name="connsiteY68" fmla="*/ 831850 h 3114795"/>
                    <a:gd name="connsiteX69" fmla="*/ 2552700 w 3731638"/>
                    <a:gd name="connsiteY69" fmla="*/ 844550 h 3114795"/>
                    <a:gd name="connsiteX70" fmla="*/ 2571750 w 3731638"/>
                    <a:gd name="connsiteY70" fmla="*/ 850900 h 3114795"/>
                    <a:gd name="connsiteX71" fmla="*/ 2616200 w 3731638"/>
                    <a:gd name="connsiteY71" fmla="*/ 882650 h 3114795"/>
                    <a:gd name="connsiteX72" fmla="*/ 2641600 w 3731638"/>
                    <a:gd name="connsiteY72" fmla="*/ 889000 h 3114795"/>
                    <a:gd name="connsiteX73" fmla="*/ 2717800 w 3731638"/>
                    <a:gd name="connsiteY73" fmla="*/ 901700 h 3114795"/>
                    <a:gd name="connsiteX74" fmla="*/ 2774950 w 3731638"/>
                    <a:gd name="connsiteY74" fmla="*/ 895350 h 3114795"/>
                    <a:gd name="connsiteX75" fmla="*/ 2819400 w 3731638"/>
                    <a:gd name="connsiteY75" fmla="*/ 882650 h 3114795"/>
                    <a:gd name="connsiteX76" fmla="*/ 2832100 w 3731638"/>
                    <a:gd name="connsiteY76" fmla="*/ 863600 h 3114795"/>
                    <a:gd name="connsiteX77" fmla="*/ 2870200 w 3731638"/>
                    <a:gd name="connsiteY77" fmla="*/ 850900 h 3114795"/>
                    <a:gd name="connsiteX78" fmla="*/ 2908300 w 3731638"/>
                    <a:gd name="connsiteY78" fmla="*/ 819150 h 3114795"/>
                    <a:gd name="connsiteX79" fmla="*/ 2927350 w 3731638"/>
                    <a:gd name="connsiteY79" fmla="*/ 800100 h 3114795"/>
                    <a:gd name="connsiteX80" fmla="*/ 2965450 w 3731638"/>
                    <a:gd name="connsiteY80" fmla="*/ 774700 h 3114795"/>
                    <a:gd name="connsiteX81" fmla="*/ 2984500 w 3731638"/>
                    <a:gd name="connsiteY81" fmla="*/ 755650 h 3114795"/>
                    <a:gd name="connsiteX82" fmla="*/ 3022600 w 3731638"/>
                    <a:gd name="connsiteY82" fmla="*/ 742950 h 3114795"/>
                    <a:gd name="connsiteX83" fmla="*/ 3143250 w 3731638"/>
                    <a:gd name="connsiteY83" fmla="*/ 749300 h 3114795"/>
                    <a:gd name="connsiteX84" fmla="*/ 3219450 w 3731638"/>
                    <a:gd name="connsiteY84" fmla="*/ 812800 h 3114795"/>
                    <a:gd name="connsiteX85" fmla="*/ 3276600 w 3731638"/>
                    <a:gd name="connsiteY85" fmla="*/ 844550 h 3114795"/>
                    <a:gd name="connsiteX86" fmla="*/ 3295650 w 3731638"/>
                    <a:gd name="connsiteY86" fmla="*/ 838200 h 3114795"/>
                    <a:gd name="connsiteX87" fmla="*/ 3308350 w 3731638"/>
                    <a:gd name="connsiteY87" fmla="*/ 819150 h 3114795"/>
                    <a:gd name="connsiteX88" fmla="*/ 3289300 w 3731638"/>
                    <a:gd name="connsiteY88" fmla="*/ 927100 h 3114795"/>
                    <a:gd name="connsiteX89" fmla="*/ 3263900 w 3731638"/>
                    <a:gd name="connsiteY89" fmla="*/ 946150 h 3114795"/>
                    <a:gd name="connsiteX90" fmla="*/ 3244850 w 3731638"/>
                    <a:gd name="connsiteY90" fmla="*/ 965200 h 3114795"/>
                    <a:gd name="connsiteX91" fmla="*/ 3206750 w 3731638"/>
                    <a:gd name="connsiteY91" fmla="*/ 977900 h 3114795"/>
                    <a:gd name="connsiteX92" fmla="*/ 3187700 w 3731638"/>
                    <a:gd name="connsiteY92" fmla="*/ 990600 h 3114795"/>
                    <a:gd name="connsiteX93" fmla="*/ 3225800 w 3731638"/>
                    <a:gd name="connsiteY93" fmla="*/ 1035050 h 3114795"/>
                    <a:gd name="connsiteX94" fmla="*/ 3257550 w 3731638"/>
                    <a:gd name="connsiteY94" fmla="*/ 1066800 h 3114795"/>
                    <a:gd name="connsiteX95" fmla="*/ 3295650 w 3731638"/>
                    <a:gd name="connsiteY95" fmla="*/ 1073150 h 3114795"/>
                    <a:gd name="connsiteX96" fmla="*/ 3384550 w 3731638"/>
                    <a:gd name="connsiteY96" fmla="*/ 1085850 h 3114795"/>
                    <a:gd name="connsiteX97" fmla="*/ 3409950 w 3731638"/>
                    <a:gd name="connsiteY97" fmla="*/ 1111250 h 3114795"/>
                    <a:gd name="connsiteX98" fmla="*/ 3416300 w 3731638"/>
                    <a:gd name="connsiteY98" fmla="*/ 1130300 h 3114795"/>
                    <a:gd name="connsiteX99" fmla="*/ 3473450 w 3731638"/>
                    <a:gd name="connsiteY99" fmla="*/ 1174750 h 3114795"/>
                    <a:gd name="connsiteX100" fmla="*/ 3492500 w 3731638"/>
                    <a:gd name="connsiteY100" fmla="*/ 1187450 h 3114795"/>
                    <a:gd name="connsiteX101" fmla="*/ 3511550 w 3731638"/>
                    <a:gd name="connsiteY101" fmla="*/ 1200150 h 3114795"/>
                    <a:gd name="connsiteX102" fmla="*/ 3536950 w 3731638"/>
                    <a:gd name="connsiteY102" fmla="*/ 1206500 h 3114795"/>
                    <a:gd name="connsiteX103" fmla="*/ 3556000 w 3731638"/>
                    <a:gd name="connsiteY103" fmla="*/ 1219200 h 3114795"/>
                    <a:gd name="connsiteX104" fmla="*/ 3581400 w 3731638"/>
                    <a:gd name="connsiteY104" fmla="*/ 1225550 h 3114795"/>
                    <a:gd name="connsiteX105" fmla="*/ 3594100 w 3731638"/>
                    <a:gd name="connsiteY105" fmla="*/ 1244600 h 3114795"/>
                    <a:gd name="connsiteX106" fmla="*/ 3619500 w 3731638"/>
                    <a:gd name="connsiteY106" fmla="*/ 1263650 h 3114795"/>
                    <a:gd name="connsiteX107" fmla="*/ 3632200 w 3731638"/>
                    <a:gd name="connsiteY107" fmla="*/ 1282700 h 3114795"/>
                    <a:gd name="connsiteX108" fmla="*/ 3722688 w 3731638"/>
                    <a:gd name="connsiteY108" fmla="*/ 1331913 h 3114795"/>
                    <a:gd name="connsiteX109" fmla="*/ 3730625 w 3731638"/>
                    <a:gd name="connsiteY109" fmla="*/ 1439863 h 3114795"/>
                    <a:gd name="connsiteX110" fmla="*/ 3708400 w 3731638"/>
                    <a:gd name="connsiteY110" fmla="*/ 1482725 h 3114795"/>
                    <a:gd name="connsiteX111" fmla="*/ 3649663 w 3731638"/>
                    <a:gd name="connsiteY111" fmla="*/ 1535113 h 3114795"/>
                    <a:gd name="connsiteX112" fmla="*/ 3609975 w 3731638"/>
                    <a:gd name="connsiteY112" fmla="*/ 1511300 h 3114795"/>
                    <a:gd name="connsiteX113" fmla="*/ 3559175 w 3731638"/>
                    <a:gd name="connsiteY113" fmla="*/ 1503362 h 3114795"/>
                    <a:gd name="connsiteX114" fmla="*/ 3556000 w 3731638"/>
                    <a:gd name="connsiteY114" fmla="*/ 1555750 h 3114795"/>
                    <a:gd name="connsiteX115" fmla="*/ 3546475 w 3731638"/>
                    <a:gd name="connsiteY115" fmla="*/ 1595438 h 3114795"/>
                    <a:gd name="connsiteX116" fmla="*/ 3513137 w 3731638"/>
                    <a:gd name="connsiteY116" fmla="*/ 1636712 h 3114795"/>
                    <a:gd name="connsiteX117" fmla="*/ 3487737 w 3731638"/>
                    <a:gd name="connsiteY117" fmla="*/ 1665288 h 3114795"/>
                    <a:gd name="connsiteX118" fmla="*/ 3465513 w 3731638"/>
                    <a:gd name="connsiteY118" fmla="*/ 1689100 h 3114795"/>
                    <a:gd name="connsiteX119" fmla="*/ 3400425 w 3731638"/>
                    <a:gd name="connsiteY119" fmla="*/ 1720850 h 3114795"/>
                    <a:gd name="connsiteX120" fmla="*/ 3378200 w 3731638"/>
                    <a:gd name="connsiteY120" fmla="*/ 1714500 h 3114795"/>
                    <a:gd name="connsiteX121" fmla="*/ 3365500 w 3731638"/>
                    <a:gd name="connsiteY121" fmla="*/ 1733550 h 3114795"/>
                    <a:gd name="connsiteX122" fmla="*/ 3308350 w 3731638"/>
                    <a:gd name="connsiteY122" fmla="*/ 1784350 h 3114795"/>
                    <a:gd name="connsiteX123" fmla="*/ 3295650 w 3731638"/>
                    <a:gd name="connsiteY123" fmla="*/ 1803400 h 3114795"/>
                    <a:gd name="connsiteX124" fmla="*/ 3295650 w 3731638"/>
                    <a:gd name="connsiteY124" fmla="*/ 1819275 h 3114795"/>
                    <a:gd name="connsiteX125" fmla="*/ 3278187 w 3731638"/>
                    <a:gd name="connsiteY125" fmla="*/ 1860550 h 3114795"/>
                    <a:gd name="connsiteX126" fmla="*/ 3238500 w 3731638"/>
                    <a:gd name="connsiteY126" fmla="*/ 1887537 h 3114795"/>
                    <a:gd name="connsiteX127" fmla="*/ 3194050 w 3731638"/>
                    <a:gd name="connsiteY127" fmla="*/ 1898650 h 3114795"/>
                    <a:gd name="connsiteX128" fmla="*/ 3176587 w 3731638"/>
                    <a:gd name="connsiteY128" fmla="*/ 1909763 h 3114795"/>
                    <a:gd name="connsiteX129" fmla="*/ 3146425 w 3731638"/>
                    <a:gd name="connsiteY129" fmla="*/ 1909763 h 3114795"/>
                    <a:gd name="connsiteX130" fmla="*/ 3097213 w 3731638"/>
                    <a:gd name="connsiteY130" fmla="*/ 1900238 h 3114795"/>
                    <a:gd name="connsiteX131" fmla="*/ 3040062 w 3731638"/>
                    <a:gd name="connsiteY131" fmla="*/ 1914525 h 3114795"/>
                    <a:gd name="connsiteX132" fmla="*/ 3011487 w 3731638"/>
                    <a:gd name="connsiteY132" fmla="*/ 1938337 h 3114795"/>
                    <a:gd name="connsiteX133" fmla="*/ 3016250 w 3731638"/>
                    <a:gd name="connsiteY133" fmla="*/ 1968500 h 3114795"/>
                    <a:gd name="connsiteX134" fmla="*/ 3006725 w 3731638"/>
                    <a:gd name="connsiteY134" fmla="*/ 2009775 h 3114795"/>
                    <a:gd name="connsiteX135" fmla="*/ 2971800 w 3731638"/>
                    <a:gd name="connsiteY135" fmla="*/ 2012950 h 3114795"/>
                    <a:gd name="connsiteX136" fmla="*/ 2946400 w 3731638"/>
                    <a:gd name="connsiteY136" fmla="*/ 2051050 h 3114795"/>
                    <a:gd name="connsiteX137" fmla="*/ 2933700 w 3731638"/>
                    <a:gd name="connsiteY137" fmla="*/ 2070100 h 3114795"/>
                    <a:gd name="connsiteX138" fmla="*/ 2882900 w 3731638"/>
                    <a:gd name="connsiteY138" fmla="*/ 2076450 h 3114795"/>
                    <a:gd name="connsiteX139" fmla="*/ 2822575 w 3731638"/>
                    <a:gd name="connsiteY139" fmla="*/ 2057400 h 3114795"/>
                    <a:gd name="connsiteX140" fmla="*/ 2816225 w 3731638"/>
                    <a:gd name="connsiteY140" fmla="*/ 2085975 h 3114795"/>
                    <a:gd name="connsiteX141" fmla="*/ 2832100 w 3731638"/>
                    <a:gd name="connsiteY141" fmla="*/ 2101850 h 3114795"/>
                    <a:gd name="connsiteX142" fmla="*/ 2860675 w 3731638"/>
                    <a:gd name="connsiteY142" fmla="*/ 2125662 h 3114795"/>
                    <a:gd name="connsiteX143" fmla="*/ 2886075 w 3731638"/>
                    <a:gd name="connsiteY143" fmla="*/ 2136775 h 3114795"/>
                    <a:gd name="connsiteX144" fmla="*/ 2935288 w 3731638"/>
                    <a:gd name="connsiteY144" fmla="*/ 2173287 h 3114795"/>
                    <a:gd name="connsiteX145" fmla="*/ 2857500 w 3731638"/>
                    <a:gd name="connsiteY145" fmla="*/ 2228850 h 3114795"/>
                    <a:gd name="connsiteX146" fmla="*/ 2851150 w 3731638"/>
                    <a:gd name="connsiteY146" fmla="*/ 2247900 h 3114795"/>
                    <a:gd name="connsiteX147" fmla="*/ 2813050 w 3731638"/>
                    <a:gd name="connsiteY147" fmla="*/ 2266950 h 3114795"/>
                    <a:gd name="connsiteX148" fmla="*/ 2789237 w 3731638"/>
                    <a:gd name="connsiteY148" fmla="*/ 2268537 h 3114795"/>
                    <a:gd name="connsiteX149" fmla="*/ 2789237 w 3731638"/>
                    <a:gd name="connsiteY149" fmla="*/ 2216150 h 3114795"/>
                    <a:gd name="connsiteX150" fmla="*/ 2782887 w 3731638"/>
                    <a:gd name="connsiteY150" fmla="*/ 2190750 h 3114795"/>
                    <a:gd name="connsiteX151" fmla="*/ 2749550 w 3731638"/>
                    <a:gd name="connsiteY151" fmla="*/ 2197100 h 3114795"/>
                    <a:gd name="connsiteX152" fmla="*/ 2711450 w 3731638"/>
                    <a:gd name="connsiteY152" fmla="*/ 2203450 h 3114795"/>
                    <a:gd name="connsiteX153" fmla="*/ 2595563 w 3731638"/>
                    <a:gd name="connsiteY153" fmla="*/ 2206625 h 3114795"/>
                    <a:gd name="connsiteX154" fmla="*/ 2595563 w 3731638"/>
                    <a:gd name="connsiteY154" fmla="*/ 2136775 h 3114795"/>
                    <a:gd name="connsiteX155" fmla="*/ 2597150 w 3731638"/>
                    <a:gd name="connsiteY155" fmla="*/ 2114550 h 3114795"/>
                    <a:gd name="connsiteX156" fmla="*/ 2559050 w 3731638"/>
                    <a:gd name="connsiteY156" fmla="*/ 2108200 h 3114795"/>
                    <a:gd name="connsiteX157" fmla="*/ 2525713 w 3731638"/>
                    <a:gd name="connsiteY157" fmla="*/ 2103437 h 3114795"/>
                    <a:gd name="connsiteX158" fmla="*/ 2533650 w 3731638"/>
                    <a:gd name="connsiteY158" fmla="*/ 2151063 h 3114795"/>
                    <a:gd name="connsiteX159" fmla="*/ 2501900 w 3731638"/>
                    <a:gd name="connsiteY159" fmla="*/ 2165350 h 3114795"/>
                    <a:gd name="connsiteX160" fmla="*/ 2462212 w 3731638"/>
                    <a:gd name="connsiteY160" fmla="*/ 2111375 h 3114795"/>
                    <a:gd name="connsiteX161" fmla="*/ 2447925 w 3731638"/>
                    <a:gd name="connsiteY161" fmla="*/ 2098675 h 3114795"/>
                    <a:gd name="connsiteX162" fmla="*/ 2451100 w 3731638"/>
                    <a:gd name="connsiteY162" fmla="*/ 2081213 h 3114795"/>
                    <a:gd name="connsiteX163" fmla="*/ 2441575 w 3731638"/>
                    <a:gd name="connsiteY163" fmla="*/ 2070100 h 3114795"/>
                    <a:gd name="connsiteX164" fmla="*/ 2425700 w 3731638"/>
                    <a:gd name="connsiteY164" fmla="*/ 2063750 h 3114795"/>
                    <a:gd name="connsiteX165" fmla="*/ 2386012 w 3731638"/>
                    <a:gd name="connsiteY165" fmla="*/ 2024062 h 3114795"/>
                    <a:gd name="connsiteX166" fmla="*/ 2368550 w 3731638"/>
                    <a:gd name="connsiteY166" fmla="*/ 1998663 h 3114795"/>
                    <a:gd name="connsiteX167" fmla="*/ 2373312 w 3731638"/>
                    <a:gd name="connsiteY167" fmla="*/ 1968500 h 3114795"/>
                    <a:gd name="connsiteX168" fmla="*/ 2392362 w 3731638"/>
                    <a:gd name="connsiteY168" fmla="*/ 1933575 h 3114795"/>
                    <a:gd name="connsiteX169" fmla="*/ 2373312 w 3731638"/>
                    <a:gd name="connsiteY169" fmla="*/ 1912938 h 3114795"/>
                    <a:gd name="connsiteX170" fmla="*/ 2352675 w 3731638"/>
                    <a:gd name="connsiteY170" fmla="*/ 1908175 h 3114795"/>
                    <a:gd name="connsiteX171" fmla="*/ 2343150 w 3731638"/>
                    <a:gd name="connsiteY171" fmla="*/ 1892300 h 3114795"/>
                    <a:gd name="connsiteX172" fmla="*/ 2308225 w 3731638"/>
                    <a:gd name="connsiteY172" fmla="*/ 1925637 h 3114795"/>
                    <a:gd name="connsiteX173" fmla="*/ 2289175 w 3731638"/>
                    <a:gd name="connsiteY173" fmla="*/ 1984375 h 3114795"/>
                    <a:gd name="connsiteX174" fmla="*/ 2293938 w 3731638"/>
                    <a:gd name="connsiteY174" fmla="*/ 2043113 h 3114795"/>
                    <a:gd name="connsiteX175" fmla="*/ 2328862 w 3731638"/>
                    <a:gd name="connsiteY175" fmla="*/ 2093913 h 3114795"/>
                    <a:gd name="connsiteX176" fmla="*/ 2368550 w 3731638"/>
                    <a:gd name="connsiteY176" fmla="*/ 2178050 h 3114795"/>
                    <a:gd name="connsiteX177" fmla="*/ 2393950 w 3731638"/>
                    <a:gd name="connsiteY177" fmla="*/ 2212975 h 3114795"/>
                    <a:gd name="connsiteX178" fmla="*/ 2408237 w 3731638"/>
                    <a:gd name="connsiteY178" fmla="*/ 2249487 h 3114795"/>
                    <a:gd name="connsiteX179" fmla="*/ 2417763 w 3731638"/>
                    <a:gd name="connsiteY179" fmla="*/ 2260600 h 3114795"/>
                    <a:gd name="connsiteX180" fmla="*/ 2422525 w 3731638"/>
                    <a:gd name="connsiteY180" fmla="*/ 2266950 h 3114795"/>
                    <a:gd name="connsiteX181" fmla="*/ 2435225 w 3731638"/>
                    <a:gd name="connsiteY181" fmla="*/ 2309813 h 3114795"/>
                    <a:gd name="connsiteX182" fmla="*/ 2473325 w 3731638"/>
                    <a:gd name="connsiteY182" fmla="*/ 2343150 h 3114795"/>
                    <a:gd name="connsiteX183" fmla="*/ 2387600 w 3731638"/>
                    <a:gd name="connsiteY183" fmla="*/ 2343150 h 3114795"/>
                    <a:gd name="connsiteX184" fmla="*/ 2378075 w 3731638"/>
                    <a:gd name="connsiteY184" fmla="*/ 2335213 h 3114795"/>
                    <a:gd name="connsiteX185" fmla="*/ 2349500 w 3731638"/>
                    <a:gd name="connsiteY185" fmla="*/ 2319337 h 3114795"/>
                    <a:gd name="connsiteX186" fmla="*/ 2332038 w 3731638"/>
                    <a:gd name="connsiteY186" fmla="*/ 2292350 h 3114795"/>
                    <a:gd name="connsiteX187" fmla="*/ 2322513 w 3731638"/>
                    <a:gd name="connsiteY187" fmla="*/ 2257425 h 3114795"/>
                    <a:gd name="connsiteX188" fmla="*/ 2311400 w 3731638"/>
                    <a:gd name="connsiteY188" fmla="*/ 2230438 h 3114795"/>
                    <a:gd name="connsiteX189" fmla="*/ 2241550 w 3731638"/>
                    <a:gd name="connsiteY189" fmla="*/ 2228850 h 3114795"/>
                    <a:gd name="connsiteX190" fmla="*/ 2228850 w 3731638"/>
                    <a:gd name="connsiteY190" fmla="*/ 2209800 h 3114795"/>
                    <a:gd name="connsiteX191" fmla="*/ 2176462 w 3731638"/>
                    <a:gd name="connsiteY191" fmla="*/ 2225675 h 3114795"/>
                    <a:gd name="connsiteX192" fmla="*/ 2108200 w 3731638"/>
                    <a:gd name="connsiteY192" fmla="*/ 2190750 h 3114795"/>
                    <a:gd name="connsiteX193" fmla="*/ 2076450 w 3731638"/>
                    <a:gd name="connsiteY193" fmla="*/ 2197100 h 3114795"/>
                    <a:gd name="connsiteX194" fmla="*/ 2070100 w 3731638"/>
                    <a:gd name="connsiteY194" fmla="*/ 2216150 h 3114795"/>
                    <a:gd name="connsiteX195" fmla="*/ 2060575 w 3731638"/>
                    <a:gd name="connsiteY195" fmla="*/ 2244725 h 3114795"/>
                    <a:gd name="connsiteX196" fmla="*/ 2090737 w 3731638"/>
                    <a:gd name="connsiteY196" fmla="*/ 2287587 h 3114795"/>
                    <a:gd name="connsiteX197" fmla="*/ 2006600 w 3731638"/>
                    <a:gd name="connsiteY197" fmla="*/ 2305050 h 3114795"/>
                    <a:gd name="connsiteX198" fmla="*/ 1981200 w 3731638"/>
                    <a:gd name="connsiteY198" fmla="*/ 2317750 h 3114795"/>
                    <a:gd name="connsiteX199" fmla="*/ 1955800 w 3731638"/>
                    <a:gd name="connsiteY199" fmla="*/ 2324100 h 3114795"/>
                    <a:gd name="connsiteX200" fmla="*/ 1936750 w 3731638"/>
                    <a:gd name="connsiteY200" fmla="*/ 2330450 h 3114795"/>
                    <a:gd name="connsiteX201" fmla="*/ 1879600 w 3731638"/>
                    <a:gd name="connsiteY201" fmla="*/ 2393950 h 3114795"/>
                    <a:gd name="connsiteX202" fmla="*/ 1885950 w 3731638"/>
                    <a:gd name="connsiteY202" fmla="*/ 2413000 h 3114795"/>
                    <a:gd name="connsiteX203" fmla="*/ 1924050 w 3731638"/>
                    <a:gd name="connsiteY203" fmla="*/ 2425700 h 3114795"/>
                    <a:gd name="connsiteX204" fmla="*/ 1943100 w 3731638"/>
                    <a:gd name="connsiteY204" fmla="*/ 2413000 h 3114795"/>
                    <a:gd name="connsiteX205" fmla="*/ 1968500 w 3731638"/>
                    <a:gd name="connsiteY205" fmla="*/ 2387600 h 3114795"/>
                    <a:gd name="connsiteX206" fmla="*/ 2038350 w 3731638"/>
                    <a:gd name="connsiteY206" fmla="*/ 2349500 h 3114795"/>
                    <a:gd name="connsiteX207" fmla="*/ 2097088 w 3731638"/>
                    <a:gd name="connsiteY207" fmla="*/ 2344738 h 3114795"/>
                    <a:gd name="connsiteX208" fmla="*/ 2116137 w 3731638"/>
                    <a:gd name="connsiteY208" fmla="*/ 2409826 h 3114795"/>
                    <a:gd name="connsiteX209" fmla="*/ 2133600 w 3731638"/>
                    <a:gd name="connsiteY209" fmla="*/ 2436813 h 3114795"/>
                    <a:gd name="connsiteX210" fmla="*/ 2138362 w 3731638"/>
                    <a:gd name="connsiteY210" fmla="*/ 2468563 h 3114795"/>
                    <a:gd name="connsiteX211" fmla="*/ 2090737 w 3731638"/>
                    <a:gd name="connsiteY211" fmla="*/ 2492375 h 3114795"/>
                    <a:gd name="connsiteX212" fmla="*/ 2070100 w 3731638"/>
                    <a:gd name="connsiteY212" fmla="*/ 2514600 h 3114795"/>
                    <a:gd name="connsiteX213" fmla="*/ 2016125 w 3731638"/>
                    <a:gd name="connsiteY213" fmla="*/ 2516187 h 3114795"/>
                    <a:gd name="connsiteX214" fmla="*/ 1997074 w 3731638"/>
                    <a:gd name="connsiteY214" fmla="*/ 2501899 h 3114795"/>
                    <a:gd name="connsiteX215" fmla="*/ 2003425 w 3731638"/>
                    <a:gd name="connsiteY215" fmla="*/ 2514600 h 3114795"/>
                    <a:gd name="connsiteX216" fmla="*/ 1987551 w 3731638"/>
                    <a:gd name="connsiteY216" fmla="*/ 2503487 h 3114795"/>
                    <a:gd name="connsiteX217" fmla="*/ 1965325 w 3731638"/>
                    <a:gd name="connsiteY217" fmla="*/ 2506662 h 3114795"/>
                    <a:gd name="connsiteX218" fmla="*/ 1936750 w 3731638"/>
                    <a:gd name="connsiteY218" fmla="*/ 2524125 h 3114795"/>
                    <a:gd name="connsiteX219" fmla="*/ 1952625 w 3731638"/>
                    <a:gd name="connsiteY219" fmla="*/ 2543175 h 3114795"/>
                    <a:gd name="connsiteX220" fmla="*/ 1998663 w 3731638"/>
                    <a:gd name="connsiteY220" fmla="*/ 2597150 h 3114795"/>
                    <a:gd name="connsiteX221" fmla="*/ 1997075 w 3731638"/>
                    <a:gd name="connsiteY221" fmla="*/ 2640012 h 3114795"/>
                    <a:gd name="connsiteX222" fmla="*/ 1993900 w 3731638"/>
                    <a:gd name="connsiteY222" fmla="*/ 2695575 h 3114795"/>
                    <a:gd name="connsiteX223" fmla="*/ 1987550 w 3731638"/>
                    <a:gd name="connsiteY223" fmla="*/ 2749550 h 3114795"/>
                    <a:gd name="connsiteX224" fmla="*/ 1993900 w 3731638"/>
                    <a:gd name="connsiteY224" fmla="*/ 2768600 h 3114795"/>
                    <a:gd name="connsiteX225" fmla="*/ 2049462 w 3731638"/>
                    <a:gd name="connsiteY225" fmla="*/ 2752725 h 3114795"/>
                    <a:gd name="connsiteX226" fmla="*/ 2032000 w 3731638"/>
                    <a:gd name="connsiteY226" fmla="*/ 2841625 h 3114795"/>
                    <a:gd name="connsiteX227" fmla="*/ 1997075 w 3731638"/>
                    <a:gd name="connsiteY227" fmla="*/ 2903537 h 3114795"/>
                    <a:gd name="connsiteX228" fmla="*/ 1973263 w 3731638"/>
                    <a:gd name="connsiteY228" fmla="*/ 2927350 h 3114795"/>
                    <a:gd name="connsiteX229" fmla="*/ 1962150 w 3731638"/>
                    <a:gd name="connsiteY229" fmla="*/ 2965450 h 3114795"/>
                    <a:gd name="connsiteX230" fmla="*/ 1984375 w 3731638"/>
                    <a:gd name="connsiteY230" fmla="*/ 2952750 h 3114795"/>
                    <a:gd name="connsiteX231" fmla="*/ 2025650 w 3731638"/>
                    <a:gd name="connsiteY231" fmla="*/ 2959100 h 3114795"/>
                    <a:gd name="connsiteX232" fmla="*/ 1998662 w 3731638"/>
                    <a:gd name="connsiteY232" fmla="*/ 3065462 h 3114795"/>
                    <a:gd name="connsiteX233" fmla="*/ 1987550 w 3731638"/>
                    <a:gd name="connsiteY233" fmla="*/ 3111500 h 3114795"/>
                    <a:gd name="connsiteX234" fmla="*/ 1954213 w 3731638"/>
                    <a:gd name="connsiteY234" fmla="*/ 3111500 h 3114795"/>
                    <a:gd name="connsiteX235" fmla="*/ 1928812 w 3731638"/>
                    <a:gd name="connsiteY235" fmla="*/ 3114675 h 3114795"/>
                    <a:gd name="connsiteX236" fmla="*/ 1914525 w 3731638"/>
                    <a:gd name="connsiteY236" fmla="*/ 3106737 h 3114795"/>
                    <a:gd name="connsiteX237" fmla="*/ 1897063 w 3731638"/>
                    <a:gd name="connsiteY237" fmla="*/ 3073400 h 3114795"/>
                    <a:gd name="connsiteX238" fmla="*/ 1892300 w 3731638"/>
                    <a:gd name="connsiteY238" fmla="*/ 3001963 h 3114795"/>
                    <a:gd name="connsiteX239" fmla="*/ 1806575 w 3731638"/>
                    <a:gd name="connsiteY239" fmla="*/ 2974975 h 3114795"/>
                    <a:gd name="connsiteX240" fmla="*/ 1758950 w 3731638"/>
                    <a:gd name="connsiteY240" fmla="*/ 2965450 h 3114795"/>
                    <a:gd name="connsiteX241" fmla="*/ 1792288 w 3731638"/>
                    <a:gd name="connsiteY241" fmla="*/ 2951163 h 3114795"/>
                    <a:gd name="connsiteX242" fmla="*/ 1812925 w 3731638"/>
                    <a:gd name="connsiteY242" fmla="*/ 2944813 h 3114795"/>
                    <a:gd name="connsiteX243" fmla="*/ 1849437 w 3731638"/>
                    <a:gd name="connsiteY243" fmla="*/ 2941638 h 3114795"/>
                    <a:gd name="connsiteX244" fmla="*/ 1874837 w 3731638"/>
                    <a:gd name="connsiteY244" fmla="*/ 2921000 h 3114795"/>
                    <a:gd name="connsiteX245" fmla="*/ 1885950 w 3731638"/>
                    <a:gd name="connsiteY245" fmla="*/ 2901950 h 3114795"/>
                    <a:gd name="connsiteX246" fmla="*/ 1879600 w 3731638"/>
                    <a:gd name="connsiteY246" fmla="*/ 2838450 h 3114795"/>
                    <a:gd name="connsiteX247" fmla="*/ 1835150 w 3731638"/>
                    <a:gd name="connsiteY247" fmla="*/ 2835275 h 3114795"/>
                    <a:gd name="connsiteX248" fmla="*/ 1787525 w 3731638"/>
                    <a:gd name="connsiteY248" fmla="*/ 2838451 h 3114795"/>
                    <a:gd name="connsiteX249" fmla="*/ 1758950 w 3731638"/>
                    <a:gd name="connsiteY249" fmla="*/ 2825750 h 3114795"/>
                    <a:gd name="connsiteX250" fmla="*/ 1739900 w 3731638"/>
                    <a:gd name="connsiteY250" fmla="*/ 2787650 h 3114795"/>
                    <a:gd name="connsiteX251" fmla="*/ 1714500 w 3731638"/>
                    <a:gd name="connsiteY251" fmla="*/ 2781300 h 3114795"/>
                    <a:gd name="connsiteX252" fmla="*/ 1701800 w 3731638"/>
                    <a:gd name="connsiteY252" fmla="*/ 2762250 h 3114795"/>
                    <a:gd name="connsiteX253" fmla="*/ 1746250 w 3731638"/>
                    <a:gd name="connsiteY253" fmla="*/ 2749550 h 3114795"/>
                    <a:gd name="connsiteX254" fmla="*/ 1804988 w 3731638"/>
                    <a:gd name="connsiteY254" fmla="*/ 2741612 h 3114795"/>
                    <a:gd name="connsiteX255" fmla="*/ 1768475 w 3731638"/>
                    <a:gd name="connsiteY255" fmla="*/ 2692400 h 3114795"/>
                    <a:gd name="connsiteX256" fmla="*/ 1822450 w 3731638"/>
                    <a:gd name="connsiteY256" fmla="*/ 2667000 h 3114795"/>
                    <a:gd name="connsiteX257" fmla="*/ 1816100 w 3731638"/>
                    <a:gd name="connsiteY257" fmla="*/ 2647950 h 3114795"/>
                    <a:gd name="connsiteX258" fmla="*/ 1739900 w 3731638"/>
                    <a:gd name="connsiteY258" fmla="*/ 2616200 h 3114795"/>
                    <a:gd name="connsiteX259" fmla="*/ 1725612 w 3731638"/>
                    <a:gd name="connsiteY259" fmla="*/ 2644775 h 3114795"/>
                    <a:gd name="connsiteX260" fmla="*/ 1720850 w 3731638"/>
                    <a:gd name="connsiteY260" fmla="*/ 2697162 h 3114795"/>
                    <a:gd name="connsiteX261" fmla="*/ 1682750 w 3731638"/>
                    <a:gd name="connsiteY261" fmla="*/ 2754313 h 3114795"/>
                    <a:gd name="connsiteX262" fmla="*/ 1628775 w 3731638"/>
                    <a:gd name="connsiteY262" fmla="*/ 2733675 h 3114795"/>
                    <a:gd name="connsiteX263" fmla="*/ 1616075 w 3731638"/>
                    <a:gd name="connsiteY263" fmla="*/ 2674937 h 3114795"/>
                    <a:gd name="connsiteX264" fmla="*/ 1585913 w 3731638"/>
                    <a:gd name="connsiteY264" fmla="*/ 2644775 h 3114795"/>
                    <a:gd name="connsiteX265" fmla="*/ 1544637 w 3731638"/>
                    <a:gd name="connsiteY265" fmla="*/ 2652712 h 3114795"/>
                    <a:gd name="connsiteX266" fmla="*/ 1495425 w 3731638"/>
                    <a:gd name="connsiteY266" fmla="*/ 2649538 h 3114795"/>
                    <a:gd name="connsiteX267" fmla="*/ 1454150 w 3731638"/>
                    <a:gd name="connsiteY267" fmla="*/ 2679700 h 3114795"/>
                    <a:gd name="connsiteX268" fmla="*/ 1452563 w 3731638"/>
                    <a:gd name="connsiteY268" fmla="*/ 2774950 h 3114795"/>
                    <a:gd name="connsiteX269" fmla="*/ 1395413 w 3731638"/>
                    <a:gd name="connsiteY269" fmla="*/ 2779713 h 3114795"/>
                    <a:gd name="connsiteX270" fmla="*/ 1338263 w 3731638"/>
                    <a:gd name="connsiteY270" fmla="*/ 2797176 h 3114795"/>
                    <a:gd name="connsiteX271" fmla="*/ 1273175 w 3731638"/>
                    <a:gd name="connsiteY271" fmla="*/ 2746375 h 3114795"/>
                    <a:gd name="connsiteX272" fmla="*/ 1257300 w 3731638"/>
                    <a:gd name="connsiteY272" fmla="*/ 2716212 h 3114795"/>
                    <a:gd name="connsiteX273" fmla="*/ 1246187 w 3731638"/>
                    <a:gd name="connsiteY273" fmla="*/ 2693987 h 3114795"/>
                    <a:gd name="connsiteX274" fmla="*/ 1235075 w 3731638"/>
                    <a:gd name="connsiteY274" fmla="*/ 2673350 h 3114795"/>
                    <a:gd name="connsiteX275" fmla="*/ 1204912 w 3731638"/>
                    <a:gd name="connsiteY275" fmla="*/ 2676525 h 3114795"/>
                    <a:gd name="connsiteX276" fmla="*/ 1168400 w 3731638"/>
                    <a:gd name="connsiteY276" fmla="*/ 2660650 h 3114795"/>
                    <a:gd name="connsiteX277" fmla="*/ 1149350 w 3731638"/>
                    <a:gd name="connsiteY277" fmla="*/ 2641600 h 3114795"/>
                    <a:gd name="connsiteX278" fmla="*/ 1123950 w 3731638"/>
                    <a:gd name="connsiteY278" fmla="*/ 2603500 h 3114795"/>
                    <a:gd name="connsiteX279" fmla="*/ 1152525 w 3731638"/>
                    <a:gd name="connsiteY279" fmla="*/ 2547937 h 3114795"/>
                    <a:gd name="connsiteX280" fmla="*/ 1123950 w 3731638"/>
                    <a:gd name="connsiteY280" fmla="*/ 2500312 h 3114795"/>
                    <a:gd name="connsiteX281" fmla="*/ 1131888 w 3731638"/>
                    <a:gd name="connsiteY281" fmla="*/ 2401887 h 3114795"/>
                    <a:gd name="connsiteX282" fmla="*/ 1141412 w 3731638"/>
                    <a:gd name="connsiteY282" fmla="*/ 2376487 h 3114795"/>
                    <a:gd name="connsiteX283" fmla="*/ 1158875 w 3731638"/>
                    <a:gd name="connsiteY283" fmla="*/ 2338387 h 3114795"/>
                    <a:gd name="connsiteX284" fmla="*/ 1166812 w 3731638"/>
                    <a:gd name="connsiteY284" fmla="*/ 2265363 h 3114795"/>
                    <a:gd name="connsiteX285" fmla="*/ 1111250 w 3731638"/>
                    <a:gd name="connsiteY285" fmla="*/ 2292350 h 3114795"/>
                    <a:gd name="connsiteX286" fmla="*/ 1090613 w 3731638"/>
                    <a:gd name="connsiteY286" fmla="*/ 2320925 h 3114795"/>
                    <a:gd name="connsiteX287" fmla="*/ 1077912 w 3731638"/>
                    <a:gd name="connsiteY287" fmla="*/ 2376487 h 3114795"/>
                    <a:gd name="connsiteX288" fmla="*/ 1023938 w 3731638"/>
                    <a:gd name="connsiteY288" fmla="*/ 2409825 h 3114795"/>
                    <a:gd name="connsiteX289" fmla="*/ 1069975 w 3731638"/>
                    <a:gd name="connsiteY289" fmla="*/ 2471738 h 3114795"/>
                    <a:gd name="connsiteX290" fmla="*/ 1054100 w 3731638"/>
                    <a:gd name="connsiteY290" fmla="*/ 2513013 h 3114795"/>
                    <a:gd name="connsiteX291" fmla="*/ 1028700 w 3731638"/>
                    <a:gd name="connsiteY291" fmla="*/ 2527300 h 3114795"/>
                    <a:gd name="connsiteX292" fmla="*/ 973137 w 3731638"/>
                    <a:gd name="connsiteY292" fmla="*/ 2511425 h 3114795"/>
                    <a:gd name="connsiteX293" fmla="*/ 947738 w 3731638"/>
                    <a:gd name="connsiteY293" fmla="*/ 2513012 h 3114795"/>
                    <a:gd name="connsiteX294" fmla="*/ 889000 w 3731638"/>
                    <a:gd name="connsiteY294" fmla="*/ 2514600 h 3114795"/>
                    <a:gd name="connsiteX295" fmla="*/ 860425 w 3731638"/>
                    <a:gd name="connsiteY295" fmla="*/ 2455862 h 3114795"/>
                    <a:gd name="connsiteX296" fmla="*/ 838200 w 3731638"/>
                    <a:gd name="connsiteY296" fmla="*/ 2438400 h 3114795"/>
                    <a:gd name="connsiteX297" fmla="*/ 830262 w 3731638"/>
                    <a:gd name="connsiteY297" fmla="*/ 2511425 h 3114795"/>
                    <a:gd name="connsiteX298" fmla="*/ 833438 w 3731638"/>
                    <a:gd name="connsiteY298" fmla="*/ 2549525 h 3114795"/>
                    <a:gd name="connsiteX299" fmla="*/ 795337 w 3731638"/>
                    <a:gd name="connsiteY299" fmla="*/ 2589213 h 3114795"/>
                    <a:gd name="connsiteX300" fmla="*/ 731838 w 3731638"/>
                    <a:gd name="connsiteY300" fmla="*/ 2640013 h 3114795"/>
                    <a:gd name="connsiteX301" fmla="*/ 666750 w 3731638"/>
                    <a:gd name="connsiteY301" fmla="*/ 2624138 h 3114795"/>
                    <a:gd name="connsiteX302" fmla="*/ 633412 w 3731638"/>
                    <a:gd name="connsiteY302" fmla="*/ 2611438 h 3114795"/>
                    <a:gd name="connsiteX303" fmla="*/ 608013 w 3731638"/>
                    <a:gd name="connsiteY303" fmla="*/ 2589213 h 3114795"/>
                    <a:gd name="connsiteX304" fmla="*/ 584200 w 3731638"/>
                    <a:gd name="connsiteY304" fmla="*/ 2579688 h 3114795"/>
                    <a:gd name="connsiteX305" fmla="*/ 547687 w 3731638"/>
                    <a:gd name="connsiteY305" fmla="*/ 2562225 h 3114795"/>
                    <a:gd name="connsiteX306" fmla="*/ 490538 w 3731638"/>
                    <a:gd name="connsiteY306" fmla="*/ 2559050 h 3114795"/>
                    <a:gd name="connsiteX307" fmla="*/ 534987 w 3731638"/>
                    <a:gd name="connsiteY307" fmla="*/ 2420938 h 3114795"/>
                    <a:gd name="connsiteX308" fmla="*/ 457200 w 3731638"/>
                    <a:gd name="connsiteY308" fmla="*/ 2336800 h 3114795"/>
                    <a:gd name="connsiteX309" fmla="*/ 444500 w 3731638"/>
                    <a:gd name="connsiteY309" fmla="*/ 2317750 h 3114795"/>
                    <a:gd name="connsiteX310" fmla="*/ 406400 w 3731638"/>
                    <a:gd name="connsiteY310" fmla="*/ 2292350 h 3114795"/>
                    <a:gd name="connsiteX311" fmla="*/ 381000 w 3731638"/>
                    <a:gd name="connsiteY311" fmla="*/ 2273300 h 3114795"/>
                    <a:gd name="connsiteX312" fmla="*/ 342900 w 3731638"/>
                    <a:gd name="connsiteY312" fmla="*/ 2254250 h 3114795"/>
                    <a:gd name="connsiteX313" fmla="*/ 317500 w 3731638"/>
                    <a:gd name="connsiteY313" fmla="*/ 2209800 h 3114795"/>
                    <a:gd name="connsiteX314" fmla="*/ 311150 w 3731638"/>
                    <a:gd name="connsiteY314" fmla="*/ 2178050 h 3114795"/>
                    <a:gd name="connsiteX315" fmla="*/ 298450 w 3731638"/>
                    <a:gd name="connsiteY315" fmla="*/ 2139950 h 3114795"/>
                    <a:gd name="connsiteX316" fmla="*/ 241300 w 3731638"/>
                    <a:gd name="connsiteY316" fmla="*/ 2101850 h 3114795"/>
                    <a:gd name="connsiteX317" fmla="*/ 222250 w 3731638"/>
                    <a:gd name="connsiteY317" fmla="*/ 2089150 h 3114795"/>
                    <a:gd name="connsiteX318" fmla="*/ 209550 w 3731638"/>
                    <a:gd name="connsiteY318" fmla="*/ 2063750 h 3114795"/>
                    <a:gd name="connsiteX319" fmla="*/ 184150 w 3731638"/>
                    <a:gd name="connsiteY319" fmla="*/ 2025650 h 3114795"/>
                    <a:gd name="connsiteX320" fmla="*/ 171450 w 3731638"/>
                    <a:gd name="connsiteY320" fmla="*/ 2000250 h 3114795"/>
                    <a:gd name="connsiteX321" fmla="*/ 152400 w 3731638"/>
                    <a:gd name="connsiteY321" fmla="*/ 1987550 h 3114795"/>
                    <a:gd name="connsiteX322" fmla="*/ 114300 w 3731638"/>
                    <a:gd name="connsiteY322" fmla="*/ 1955800 h 3114795"/>
                    <a:gd name="connsiteX323" fmla="*/ 88900 w 3731638"/>
                    <a:gd name="connsiteY323" fmla="*/ 1797050 h 3114795"/>
                    <a:gd name="connsiteX324" fmla="*/ 76200 w 3731638"/>
                    <a:gd name="connsiteY324" fmla="*/ 1778000 h 3114795"/>
                    <a:gd name="connsiteX325" fmla="*/ 31750 w 3731638"/>
                    <a:gd name="connsiteY325" fmla="*/ 1720850 h 3114795"/>
                    <a:gd name="connsiteX326" fmla="*/ 12700 w 3731638"/>
                    <a:gd name="connsiteY326" fmla="*/ 1689100 h 3114795"/>
                    <a:gd name="connsiteX327" fmla="*/ 0 w 3731638"/>
                    <a:gd name="connsiteY327" fmla="*/ 1670050 h 3114795"/>
                    <a:gd name="connsiteX328" fmla="*/ 19050 w 3731638"/>
                    <a:gd name="connsiteY328" fmla="*/ 1587500 h 3114795"/>
                    <a:gd name="connsiteX329" fmla="*/ 44450 w 3731638"/>
                    <a:gd name="connsiteY329" fmla="*/ 1574800 h 3114795"/>
                    <a:gd name="connsiteX330" fmla="*/ 107950 w 3731638"/>
                    <a:gd name="connsiteY330" fmla="*/ 1549400 h 3114795"/>
                    <a:gd name="connsiteX331" fmla="*/ 120650 w 3731638"/>
                    <a:gd name="connsiteY331" fmla="*/ 1530350 h 3114795"/>
                    <a:gd name="connsiteX332" fmla="*/ 127000 w 3731638"/>
                    <a:gd name="connsiteY332" fmla="*/ 1498600 h 3114795"/>
                    <a:gd name="connsiteX333" fmla="*/ 139700 w 3731638"/>
                    <a:gd name="connsiteY333" fmla="*/ 1447800 h 3114795"/>
                    <a:gd name="connsiteX334" fmla="*/ 146050 w 3731638"/>
                    <a:gd name="connsiteY334" fmla="*/ 1409700 h 3114795"/>
                    <a:gd name="connsiteX335" fmla="*/ 158750 w 3731638"/>
                    <a:gd name="connsiteY335" fmla="*/ 1384300 h 3114795"/>
                    <a:gd name="connsiteX336" fmla="*/ 171450 w 3731638"/>
                    <a:gd name="connsiteY336" fmla="*/ 1352550 h 3114795"/>
                    <a:gd name="connsiteX337" fmla="*/ 190500 w 3731638"/>
                    <a:gd name="connsiteY337" fmla="*/ 1333500 h 3114795"/>
                    <a:gd name="connsiteX338" fmla="*/ 203200 w 3731638"/>
                    <a:gd name="connsiteY338" fmla="*/ 1314450 h 3114795"/>
                    <a:gd name="connsiteX339" fmla="*/ 196850 w 3731638"/>
                    <a:gd name="connsiteY339" fmla="*/ 1212850 h 3114795"/>
                    <a:gd name="connsiteX340" fmla="*/ 158750 w 3731638"/>
                    <a:gd name="connsiteY340" fmla="*/ 1187450 h 3114795"/>
                    <a:gd name="connsiteX341" fmla="*/ 146050 w 3731638"/>
                    <a:gd name="connsiteY341" fmla="*/ 1162050 h 3114795"/>
                    <a:gd name="connsiteX342" fmla="*/ 158750 w 3731638"/>
                    <a:gd name="connsiteY342" fmla="*/ 1130300 h 3114795"/>
                    <a:gd name="connsiteX343" fmla="*/ 190500 w 3731638"/>
                    <a:gd name="connsiteY343" fmla="*/ 1092200 h 3114795"/>
                    <a:gd name="connsiteX344" fmla="*/ 165100 w 3731638"/>
                    <a:gd name="connsiteY344" fmla="*/ 1028700 h 3114795"/>
                    <a:gd name="connsiteX345" fmla="*/ 144462 w 3731638"/>
                    <a:gd name="connsiteY345" fmla="*/ 1020762 h 3114795"/>
                    <a:gd name="connsiteX346" fmla="*/ 123825 w 3731638"/>
                    <a:gd name="connsiteY346" fmla="*/ 1006475 h 3114795"/>
                    <a:gd name="connsiteX347" fmla="*/ 88900 w 3731638"/>
                    <a:gd name="connsiteY347" fmla="*/ 977900 h 3114795"/>
                    <a:gd name="connsiteX348" fmla="*/ 127000 w 3731638"/>
                    <a:gd name="connsiteY348" fmla="*/ 928687 h 3114795"/>
                    <a:gd name="connsiteX349" fmla="*/ 144463 w 3731638"/>
                    <a:gd name="connsiteY349" fmla="*/ 871538 h 3114795"/>
                    <a:gd name="connsiteX350" fmla="*/ 212725 w 3731638"/>
                    <a:gd name="connsiteY350" fmla="*/ 811213 h 3114795"/>
                    <a:gd name="connsiteX351" fmla="*/ 158750 w 3731638"/>
                    <a:gd name="connsiteY351" fmla="*/ 742950 h 3114795"/>
                    <a:gd name="connsiteX352" fmla="*/ 190500 w 3731638"/>
                    <a:gd name="connsiteY352" fmla="*/ 711200 h 3114795"/>
                    <a:gd name="connsiteX353" fmla="*/ 203200 w 3731638"/>
                    <a:gd name="connsiteY353" fmla="*/ 673100 h 3114795"/>
                    <a:gd name="connsiteX354" fmla="*/ 209550 w 3731638"/>
                    <a:gd name="connsiteY354" fmla="*/ 533400 h 3114795"/>
                    <a:gd name="connsiteX355" fmla="*/ 222250 w 3731638"/>
                    <a:gd name="connsiteY355" fmla="*/ 495300 h 3114795"/>
                    <a:gd name="connsiteX356" fmla="*/ 228600 w 3731638"/>
                    <a:gd name="connsiteY356" fmla="*/ 469900 h 3114795"/>
                    <a:gd name="connsiteX357" fmla="*/ 254000 w 3731638"/>
                    <a:gd name="connsiteY357" fmla="*/ 412750 h 3114795"/>
                    <a:gd name="connsiteX358" fmla="*/ 266700 w 3731638"/>
                    <a:gd name="connsiteY358" fmla="*/ 393700 h 3114795"/>
                    <a:gd name="connsiteX359" fmla="*/ 273050 w 3731638"/>
                    <a:gd name="connsiteY359" fmla="*/ 368300 h 3114795"/>
                    <a:gd name="connsiteX360" fmla="*/ 336550 w 3731638"/>
                    <a:gd name="connsiteY360" fmla="*/ 304800 h 3114795"/>
                    <a:gd name="connsiteX361" fmla="*/ 361950 w 3731638"/>
                    <a:gd name="connsiteY361" fmla="*/ 266700 h 3114795"/>
                    <a:gd name="connsiteX362" fmla="*/ 400050 w 3731638"/>
                    <a:gd name="connsiteY362" fmla="*/ 234950 h 3114795"/>
                    <a:gd name="connsiteX363" fmla="*/ 412750 w 3731638"/>
                    <a:gd name="connsiteY363" fmla="*/ 215900 h 3114795"/>
                    <a:gd name="connsiteX364" fmla="*/ 457200 w 3731638"/>
                    <a:gd name="connsiteY364" fmla="*/ 184150 h 3114795"/>
                    <a:gd name="connsiteX365" fmla="*/ 533400 w 3731638"/>
                    <a:gd name="connsiteY365" fmla="*/ 171450 h 3114795"/>
                    <a:gd name="connsiteX366" fmla="*/ 609600 w 3731638"/>
                    <a:gd name="connsiteY366" fmla="*/ 133350 h 3114795"/>
                    <a:gd name="connsiteX367" fmla="*/ 660400 w 3731638"/>
                    <a:gd name="connsiteY367" fmla="*/ 95250 h 3114795"/>
                    <a:gd name="connsiteX368" fmla="*/ 692150 w 3731638"/>
                    <a:gd name="connsiteY368" fmla="*/ 57150 h 3114795"/>
                    <a:gd name="connsiteX369" fmla="*/ 711200 w 3731638"/>
                    <a:gd name="connsiteY369" fmla="*/ 19050 h 3114795"/>
                    <a:gd name="connsiteX370" fmla="*/ 723900 w 3731638"/>
                    <a:gd name="connsiteY370" fmla="*/ 0 h 3114795"/>
                    <a:gd name="connsiteX371" fmla="*/ 711200 w 3731638"/>
                    <a:gd name="connsiteY371" fmla="*/ 31750 h 3114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</a:cxnLst>
                  <a:rect l="l" t="t" r="r" b="b"/>
                  <a:pathLst>
                    <a:path w="3731638" h="3114795">
                      <a:moveTo>
                        <a:pt x="711200" y="31750"/>
                      </a:moveTo>
                      <a:lnTo>
                        <a:pt x="711200" y="31750"/>
                      </a:lnTo>
                      <a:cubicBezTo>
                        <a:pt x="717550" y="50800"/>
                        <a:pt x="720634" y="71271"/>
                        <a:pt x="730250" y="88900"/>
                      </a:cubicBezTo>
                      <a:cubicBezTo>
                        <a:pt x="733904" y="95600"/>
                        <a:pt x="743437" y="96714"/>
                        <a:pt x="749300" y="101600"/>
                      </a:cubicBezTo>
                      <a:cubicBezTo>
                        <a:pt x="756199" y="107349"/>
                        <a:pt x="761261" y="115137"/>
                        <a:pt x="768350" y="120650"/>
                      </a:cubicBezTo>
                      <a:cubicBezTo>
                        <a:pt x="780398" y="130021"/>
                        <a:pt x="806450" y="146050"/>
                        <a:pt x="806450" y="146050"/>
                      </a:cubicBezTo>
                      <a:cubicBezTo>
                        <a:pt x="810683" y="152400"/>
                        <a:pt x="816737" y="157860"/>
                        <a:pt x="819150" y="165100"/>
                      </a:cubicBezTo>
                      <a:cubicBezTo>
                        <a:pt x="823221" y="177314"/>
                        <a:pt x="820271" y="191435"/>
                        <a:pt x="825500" y="203200"/>
                      </a:cubicBezTo>
                      <a:cubicBezTo>
                        <a:pt x="833772" y="221813"/>
                        <a:pt x="847592" y="223264"/>
                        <a:pt x="863600" y="228600"/>
                      </a:cubicBezTo>
                      <a:cubicBezTo>
                        <a:pt x="872067" y="222250"/>
                        <a:pt x="881035" y="216519"/>
                        <a:pt x="889000" y="209550"/>
                      </a:cubicBezTo>
                      <a:cubicBezTo>
                        <a:pt x="898011" y="201665"/>
                        <a:pt x="902887" y="187439"/>
                        <a:pt x="914400" y="184150"/>
                      </a:cubicBezTo>
                      <a:cubicBezTo>
                        <a:pt x="921738" y="182053"/>
                        <a:pt x="927100" y="192617"/>
                        <a:pt x="933450" y="196850"/>
                      </a:cubicBezTo>
                      <a:cubicBezTo>
                        <a:pt x="935567" y="203200"/>
                        <a:pt x="936807" y="209913"/>
                        <a:pt x="939800" y="215900"/>
                      </a:cubicBezTo>
                      <a:cubicBezTo>
                        <a:pt x="948641" y="233581"/>
                        <a:pt x="957506" y="239956"/>
                        <a:pt x="971550" y="254000"/>
                      </a:cubicBezTo>
                      <a:cubicBezTo>
                        <a:pt x="989062" y="251811"/>
                        <a:pt x="1021823" y="251089"/>
                        <a:pt x="1041400" y="241300"/>
                      </a:cubicBezTo>
                      <a:cubicBezTo>
                        <a:pt x="1048226" y="237887"/>
                        <a:pt x="1053624" y="232013"/>
                        <a:pt x="1060450" y="228600"/>
                      </a:cubicBezTo>
                      <a:cubicBezTo>
                        <a:pt x="1066437" y="225607"/>
                        <a:pt x="1073513" y="225243"/>
                        <a:pt x="1079500" y="222250"/>
                      </a:cubicBezTo>
                      <a:cubicBezTo>
                        <a:pt x="1128739" y="197631"/>
                        <a:pt x="1069717" y="219161"/>
                        <a:pt x="1117600" y="203200"/>
                      </a:cubicBezTo>
                      <a:cubicBezTo>
                        <a:pt x="1126067" y="205317"/>
                        <a:pt x="1135423" y="205220"/>
                        <a:pt x="1143000" y="209550"/>
                      </a:cubicBezTo>
                      <a:cubicBezTo>
                        <a:pt x="1150797" y="214005"/>
                        <a:pt x="1155151" y="222851"/>
                        <a:pt x="1162050" y="228600"/>
                      </a:cubicBezTo>
                      <a:cubicBezTo>
                        <a:pt x="1167913" y="233486"/>
                        <a:pt x="1174750" y="237067"/>
                        <a:pt x="1181100" y="241300"/>
                      </a:cubicBezTo>
                      <a:cubicBezTo>
                        <a:pt x="1185333" y="247650"/>
                        <a:pt x="1187841" y="255582"/>
                        <a:pt x="1193800" y="260350"/>
                      </a:cubicBezTo>
                      <a:cubicBezTo>
                        <a:pt x="1199027" y="264531"/>
                        <a:pt x="1208117" y="261967"/>
                        <a:pt x="1212850" y="266700"/>
                      </a:cubicBezTo>
                      <a:cubicBezTo>
                        <a:pt x="1223643" y="277493"/>
                        <a:pt x="1227457" y="294007"/>
                        <a:pt x="1238250" y="304800"/>
                      </a:cubicBezTo>
                      <a:cubicBezTo>
                        <a:pt x="1262696" y="329246"/>
                        <a:pt x="1252319" y="316378"/>
                        <a:pt x="1270000" y="342900"/>
                      </a:cubicBezTo>
                      <a:cubicBezTo>
                        <a:pt x="1276056" y="367123"/>
                        <a:pt x="1274583" y="375196"/>
                        <a:pt x="1295400" y="393700"/>
                      </a:cubicBezTo>
                      <a:cubicBezTo>
                        <a:pt x="1306808" y="403841"/>
                        <a:pt x="1333500" y="419100"/>
                        <a:pt x="1333500" y="419100"/>
                      </a:cubicBezTo>
                      <a:cubicBezTo>
                        <a:pt x="1343551" y="434177"/>
                        <a:pt x="1353435" y="449766"/>
                        <a:pt x="1365250" y="463550"/>
                      </a:cubicBezTo>
                      <a:cubicBezTo>
                        <a:pt x="1371094" y="470368"/>
                        <a:pt x="1377950" y="476250"/>
                        <a:pt x="1384300" y="482600"/>
                      </a:cubicBezTo>
                      <a:cubicBezTo>
                        <a:pt x="1388533" y="495300"/>
                        <a:pt x="1391563" y="508467"/>
                        <a:pt x="1397000" y="520700"/>
                      </a:cubicBezTo>
                      <a:cubicBezTo>
                        <a:pt x="1422059" y="577082"/>
                        <a:pt x="1399252" y="497959"/>
                        <a:pt x="1416050" y="565150"/>
                      </a:cubicBezTo>
                      <a:cubicBezTo>
                        <a:pt x="1413933" y="588433"/>
                        <a:pt x="1414599" y="612140"/>
                        <a:pt x="1409700" y="635000"/>
                      </a:cubicBezTo>
                      <a:cubicBezTo>
                        <a:pt x="1408101" y="642462"/>
                        <a:pt x="1400413" y="647224"/>
                        <a:pt x="1397000" y="654050"/>
                      </a:cubicBezTo>
                      <a:cubicBezTo>
                        <a:pt x="1394007" y="660037"/>
                        <a:pt x="1392102" y="666566"/>
                        <a:pt x="1390650" y="673100"/>
                      </a:cubicBezTo>
                      <a:cubicBezTo>
                        <a:pt x="1375749" y="740154"/>
                        <a:pt x="1392245" y="687366"/>
                        <a:pt x="1377950" y="730250"/>
                      </a:cubicBezTo>
                      <a:cubicBezTo>
                        <a:pt x="1392767" y="732367"/>
                        <a:pt x="1407433" y="736600"/>
                        <a:pt x="1422400" y="736600"/>
                      </a:cubicBezTo>
                      <a:cubicBezTo>
                        <a:pt x="1434101" y="736600"/>
                        <a:pt x="1470260" y="731720"/>
                        <a:pt x="1485900" y="723900"/>
                      </a:cubicBezTo>
                      <a:cubicBezTo>
                        <a:pt x="1535139" y="699281"/>
                        <a:pt x="1476117" y="720811"/>
                        <a:pt x="1524000" y="704850"/>
                      </a:cubicBezTo>
                      <a:cubicBezTo>
                        <a:pt x="1568450" y="734483"/>
                        <a:pt x="1553633" y="717550"/>
                        <a:pt x="1574800" y="749300"/>
                      </a:cubicBezTo>
                      <a:cubicBezTo>
                        <a:pt x="1583267" y="740833"/>
                        <a:pt x="1592408" y="732991"/>
                        <a:pt x="1600200" y="723900"/>
                      </a:cubicBezTo>
                      <a:cubicBezTo>
                        <a:pt x="1605167" y="718106"/>
                        <a:pt x="1607504" y="710246"/>
                        <a:pt x="1612900" y="704850"/>
                      </a:cubicBezTo>
                      <a:cubicBezTo>
                        <a:pt x="1620384" y="697366"/>
                        <a:pt x="1629833" y="692150"/>
                        <a:pt x="1638300" y="685800"/>
                      </a:cubicBezTo>
                      <a:cubicBezTo>
                        <a:pt x="1652499" y="689350"/>
                        <a:pt x="1692524" y="698666"/>
                        <a:pt x="1701800" y="704850"/>
                      </a:cubicBezTo>
                      <a:cubicBezTo>
                        <a:pt x="1708150" y="709083"/>
                        <a:pt x="1715454" y="712154"/>
                        <a:pt x="1720850" y="717550"/>
                      </a:cubicBezTo>
                      <a:cubicBezTo>
                        <a:pt x="1741086" y="737786"/>
                        <a:pt x="1739187" y="744877"/>
                        <a:pt x="1752600" y="768350"/>
                      </a:cubicBezTo>
                      <a:cubicBezTo>
                        <a:pt x="1756386" y="774976"/>
                        <a:pt x="1759341" y="782632"/>
                        <a:pt x="1765300" y="787400"/>
                      </a:cubicBezTo>
                      <a:cubicBezTo>
                        <a:pt x="1771809" y="792607"/>
                        <a:pt x="1814519" y="799784"/>
                        <a:pt x="1816100" y="800100"/>
                      </a:cubicBezTo>
                      <a:cubicBezTo>
                        <a:pt x="1870695" y="836496"/>
                        <a:pt x="1801620" y="792860"/>
                        <a:pt x="1854200" y="819150"/>
                      </a:cubicBezTo>
                      <a:cubicBezTo>
                        <a:pt x="1861026" y="822563"/>
                        <a:pt x="1866900" y="827617"/>
                        <a:pt x="1873250" y="831850"/>
                      </a:cubicBezTo>
                      <a:cubicBezTo>
                        <a:pt x="1885326" y="829435"/>
                        <a:pt x="1911033" y="825659"/>
                        <a:pt x="1924050" y="819150"/>
                      </a:cubicBezTo>
                      <a:cubicBezTo>
                        <a:pt x="1973289" y="794531"/>
                        <a:pt x="1914267" y="816061"/>
                        <a:pt x="1962150" y="800100"/>
                      </a:cubicBezTo>
                      <a:cubicBezTo>
                        <a:pt x="1968500" y="793750"/>
                        <a:pt x="1973350" y="785411"/>
                        <a:pt x="1981200" y="781050"/>
                      </a:cubicBezTo>
                      <a:cubicBezTo>
                        <a:pt x="1992902" y="774549"/>
                        <a:pt x="2006600" y="772583"/>
                        <a:pt x="2019300" y="768350"/>
                      </a:cubicBezTo>
                      <a:lnTo>
                        <a:pt x="2038350" y="762000"/>
                      </a:lnTo>
                      <a:cubicBezTo>
                        <a:pt x="2044700" y="759883"/>
                        <a:pt x="2050758" y="756480"/>
                        <a:pt x="2057400" y="755650"/>
                      </a:cubicBezTo>
                      <a:lnTo>
                        <a:pt x="2108200" y="749300"/>
                      </a:lnTo>
                      <a:cubicBezTo>
                        <a:pt x="2108798" y="748552"/>
                        <a:pt x="2142732" y="708014"/>
                        <a:pt x="2146300" y="698500"/>
                      </a:cubicBezTo>
                      <a:cubicBezTo>
                        <a:pt x="2150090" y="688394"/>
                        <a:pt x="2147823" y="676403"/>
                        <a:pt x="2152650" y="666750"/>
                      </a:cubicBezTo>
                      <a:cubicBezTo>
                        <a:pt x="2161231" y="649588"/>
                        <a:pt x="2181758" y="642671"/>
                        <a:pt x="2197100" y="635000"/>
                      </a:cubicBezTo>
                      <a:cubicBezTo>
                        <a:pt x="2205567" y="639233"/>
                        <a:pt x="2215228" y="641640"/>
                        <a:pt x="2222500" y="647700"/>
                      </a:cubicBezTo>
                      <a:cubicBezTo>
                        <a:pt x="2228363" y="652586"/>
                        <a:pt x="2230314" y="660887"/>
                        <a:pt x="2235200" y="666750"/>
                      </a:cubicBezTo>
                      <a:cubicBezTo>
                        <a:pt x="2240949" y="673649"/>
                        <a:pt x="2247900" y="679450"/>
                        <a:pt x="2254250" y="685800"/>
                      </a:cubicBezTo>
                      <a:cubicBezTo>
                        <a:pt x="2276040" y="751171"/>
                        <a:pt x="2243972" y="649338"/>
                        <a:pt x="2266950" y="825500"/>
                      </a:cubicBezTo>
                      <a:cubicBezTo>
                        <a:pt x="2268174" y="834887"/>
                        <a:pt x="2275805" y="842250"/>
                        <a:pt x="2279650" y="850900"/>
                      </a:cubicBezTo>
                      <a:cubicBezTo>
                        <a:pt x="2297637" y="891371"/>
                        <a:pt x="2281224" y="875232"/>
                        <a:pt x="2311400" y="895350"/>
                      </a:cubicBezTo>
                      <a:cubicBezTo>
                        <a:pt x="2333480" y="893142"/>
                        <a:pt x="2386741" y="889215"/>
                        <a:pt x="2413000" y="882650"/>
                      </a:cubicBezTo>
                      <a:cubicBezTo>
                        <a:pt x="2425987" y="879403"/>
                        <a:pt x="2439961" y="877376"/>
                        <a:pt x="2451100" y="869950"/>
                      </a:cubicBezTo>
                      <a:cubicBezTo>
                        <a:pt x="2463800" y="861483"/>
                        <a:pt x="2474720" y="849377"/>
                        <a:pt x="2489200" y="844550"/>
                      </a:cubicBezTo>
                      <a:lnTo>
                        <a:pt x="2527300" y="831850"/>
                      </a:lnTo>
                      <a:cubicBezTo>
                        <a:pt x="2535767" y="836083"/>
                        <a:pt x="2543999" y="840821"/>
                        <a:pt x="2552700" y="844550"/>
                      </a:cubicBezTo>
                      <a:cubicBezTo>
                        <a:pt x="2558852" y="847187"/>
                        <a:pt x="2566181" y="847187"/>
                        <a:pt x="2571750" y="850900"/>
                      </a:cubicBezTo>
                      <a:cubicBezTo>
                        <a:pt x="2613322" y="878615"/>
                        <a:pt x="2566083" y="863856"/>
                        <a:pt x="2616200" y="882650"/>
                      </a:cubicBezTo>
                      <a:cubicBezTo>
                        <a:pt x="2624372" y="885714"/>
                        <a:pt x="2633081" y="887107"/>
                        <a:pt x="2641600" y="889000"/>
                      </a:cubicBezTo>
                      <a:cubicBezTo>
                        <a:pt x="2675027" y="896428"/>
                        <a:pt x="2680692" y="896399"/>
                        <a:pt x="2717800" y="901700"/>
                      </a:cubicBezTo>
                      <a:cubicBezTo>
                        <a:pt x="2736850" y="899583"/>
                        <a:pt x="2756006" y="898265"/>
                        <a:pt x="2774950" y="895350"/>
                      </a:cubicBezTo>
                      <a:cubicBezTo>
                        <a:pt x="2789758" y="893072"/>
                        <a:pt x="2805175" y="887392"/>
                        <a:pt x="2819400" y="882650"/>
                      </a:cubicBezTo>
                      <a:cubicBezTo>
                        <a:pt x="2823633" y="876300"/>
                        <a:pt x="2825628" y="867645"/>
                        <a:pt x="2832100" y="863600"/>
                      </a:cubicBezTo>
                      <a:cubicBezTo>
                        <a:pt x="2843452" y="856505"/>
                        <a:pt x="2870200" y="850900"/>
                        <a:pt x="2870200" y="850900"/>
                      </a:cubicBezTo>
                      <a:cubicBezTo>
                        <a:pt x="2925855" y="795245"/>
                        <a:pt x="2855256" y="863353"/>
                        <a:pt x="2908300" y="819150"/>
                      </a:cubicBezTo>
                      <a:cubicBezTo>
                        <a:pt x="2915199" y="813401"/>
                        <a:pt x="2920261" y="805613"/>
                        <a:pt x="2927350" y="800100"/>
                      </a:cubicBezTo>
                      <a:cubicBezTo>
                        <a:pt x="2939398" y="790729"/>
                        <a:pt x="2954657" y="785493"/>
                        <a:pt x="2965450" y="774700"/>
                      </a:cubicBezTo>
                      <a:cubicBezTo>
                        <a:pt x="2971800" y="768350"/>
                        <a:pt x="2976650" y="760011"/>
                        <a:pt x="2984500" y="755650"/>
                      </a:cubicBezTo>
                      <a:cubicBezTo>
                        <a:pt x="2996202" y="749149"/>
                        <a:pt x="3022600" y="742950"/>
                        <a:pt x="3022600" y="742950"/>
                      </a:cubicBezTo>
                      <a:cubicBezTo>
                        <a:pt x="3062817" y="745067"/>
                        <a:pt x="3103760" y="741402"/>
                        <a:pt x="3143250" y="749300"/>
                      </a:cubicBezTo>
                      <a:cubicBezTo>
                        <a:pt x="3172929" y="755236"/>
                        <a:pt x="3198050" y="798534"/>
                        <a:pt x="3219450" y="812800"/>
                      </a:cubicBezTo>
                      <a:cubicBezTo>
                        <a:pt x="3263119" y="841913"/>
                        <a:pt x="3243070" y="833373"/>
                        <a:pt x="3276600" y="844550"/>
                      </a:cubicBezTo>
                      <a:cubicBezTo>
                        <a:pt x="3282950" y="842433"/>
                        <a:pt x="3290423" y="842381"/>
                        <a:pt x="3295650" y="838200"/>
                      </a:cubicBezTo>
                      <a:cubicBezTo>
                        <a:pt x="3301609" y="833432"/>
                        <a:pt x="3307659" y="811550"/>
                        <a:pt x="3308350" y="819150"/>
                      </a:cubicBezTo>
                      <a:cubicBezTo>
                        <a:pt x="3311085" y="849238"/>
                        <a:pt x="3316006" y="900394"/>
                        <a:pt x="3289300" y="927100"/>
                      </a:cubicBezTo>
                      <a:cubicBezTo>
                        <a:pt x="3281816" y="934584"/>
                        <a:pt x="3271935" y="939262"/>
                        <a:pt x="3263900" y="946150"/>
                      </a:cubicBezTo>
                      <a:cubicBezTo>
                        <a:pt x="3257082" y="951994"/>
                        <a:pt x="3252700" y="960839"/>
                        <a:pt x="3244850" y="965200"/>
                      </a:cubicBezTo>
                      <a:cubicBezTo>
                        <a:pt x="3233148" y="971701"/>
                        <a:pt x="3217889" y="970474"/>
                        <a:pt x="3206750" y="977900"/>
                      </a:cubicBezTo>
                      <a:lnTo>
                        <a:pt x="3187700" y="990600"/>
                      </a:lnTo>
                      <a:cubicBezTo>
                        <a:pt x="3199186" y="1048029"/>
                        <a:pt x="3180966" y="1003026"/>
                        <a:pt x="3225800" y="1035050"/>
                      </a:cubicBezTo>
                      <a:cubicBezTo>
                        <a:pt x="3255433" y="1056217"/>
                        <a:pt x="3219450" y="1054100"/>
                        <a:pt x="3257550" y="1066800"/>
                      </a:cubicBezTo>
                      <a:cubicBezTo>
                        <a:pt x="3269764" y="1070871"/>
                        <a:pt x="3282982" y="1070847"/>
                        <a:pt x="3295650" y="1073150"/>
                      </a:cubicBezTo>
                      <a:cubicBezTo>
                        <a:pt x="3359192" y="1084703"/>
                        <a:pt x="3293591" y="1075743"/>
                        <a:pt x="3384550" y="1085850"/>
                      </a:cubicBezTo>
                      <a:cubicBezTo>
                        <a:pt x="3393017" y="1094317"/>
                        <a:pt x="3402990" y="1101507"/>
                        <a:pt x="3409950" y="1111250"/>
                      </a:cubicBezTo>
                      <a:cubicBezTo>
                        <a:pt x="3413841" y="1116697"/>
                        <a:pt x="3412587" y="1124731"/>
                        <a:pt x="3416300" y="1130300"/>
                      </a:cubicBezTo>
                      <a:cubicBezTo>
                        <a:pt x="3428237" y="1148206"/>
                        <a:pt x="3458312" y="1164658"/>
                        <a:pt x="3473450" y="1174750"/>
                      </a:cubicBezTo>
                      <a:lnTo>
                        <a:pt x="3492500" y="1187450"/>
                      </a:lnTo>
                      <a:cubicBezTo>
                        <a:pt x="3498850" y="1191683"/>
                        <a:pt x="3504146" y="1198299"/>
                        <a:pt x="3511550" y="1200150"/>
                      </a:cubicBezTo>
                      <a:lnTo>
                        <a:pt x="3536950" y="1206500"/>
                      </a:lnTo>
                      <a:cubicBezTo>
                        <a:pt x="3543300" y="1210733"/>
                        <a:pt x="3548985" y="1216194"/>
                        <a:pt x="3556000" y="1219200"/>
                      </a:cubicBezTo>
                      <a:cubicBezTo>
                        <a:pt x="3564022" y="1222638"/>
                        <a:pt x="3574138" y="1220709"/>
                        <a:pt x="3581400" y="1225550"/>
                      </a:cubicBezTo>
                      <a:cubicBezTo>
                        <a:pt x="3587750" y="1229783"/>
                        <a:pt x="3588704" y="1239204"/>
                        <a:pt x="3594100" y="1244600"/>
                      </a:cubicBezTo>
                      <a:cubicBezTo>
                        <a:pt x="3601584" y="1252084"/>
                        <a:pt x="3612016" y="1256166"/>
                        <a:pt x="3619500" y="1263650"/>
                      </a:cubicBezTo>
                      <a:cubicBezTo>
                        <a:pt x="3624896" y="1269046"/>
                        <a:pt x="3615002" y="1271323"/>
                        <a:pt x="3632200" y="1282700"/>
                      </a:cubicBezTo>
                      <a:cubicBezTo>
                        <a:pt x="3649398" y="1294077"/>
                        <a:pt x="3685945" y="1313542"/>
                        <a:pt x="3722688" y="1331913"/>
                      </a:cubicBezTo>
                      <a:cubicBezTo>
                        <a:pt x="3731514" y="1358391"/>
                        <a:pt x="3733006" y="1414728"/>
                        <a:pt x="3730625" y="1439863"/>
                      </a:cubicBezTo>
                      <a:cubicBezTo>
                        <a:pt x="3728244" y="1464998"/>
                        <a:pt x="3721894" y="1466850"/>
                        <a:pt x="3708400" y="1482725"/>
                      </a:cubicBezTo>
                      <a:cubicBezTo>
                        <a:pt x="3694906" y="1498600"/>
                        <a:pt x="3666067" y="1530350"/>
                        <a:pt x="3649663" y="1535113"/>
                      </a:cubicBezTo>
                      <a:cubicBezTo>
                        <a:pt x="3633259" y="1539876"/>
                        <a:pt x="3616325" y="1507067"/>
                        <a:pt x="3609975" y="1511300"/>
                      </a:cubicBezTo>
                      <a:cubicBezTo>
                        <a:pt x="3568462" y="1496576"/>
                        <a:pt x="3568171" y="1495954"/>
                        <a:pt x="3559175" y="1503362"/>
                      </a:cubicBezTo>
                      <a:cubicBezTo>
                        <a:pt x="3550179" y="1510770"/>
                        <a:pt x="3558117" y="1540404"/>
                        <a:pt x="3556000" y="1555750"/>
                      </a:cubicBezTo>
                      <a:cubicBezTo>
                        <a:pt x="3553883" y="1571096"/>
                        <a:pt x="3554942" y="1593321"/>
                        <a:pt x="3546475" y="1595438"/>
                      </a:cubicBezTo>
                      <a:cubicBezTo>
                        <a:pt x="3533766" y="1608147"/>
                        <a:pt x="3522927" y="1625070"/>
                        <a:pt x="3513137" y="1636712"/>
                      </a:cubicBezTo>
                      <a:cubicBezTo>
                        <a:pt x="3503347" y="1648354"/>
                        <a:pt x="3495674" y="1656557"/>
                        <a:pt x="3487737" y="1665288"/>
                      </a:cubicBezTo>
                      <a:cubicBezTo>
                        <a:pt x="3479800" y="1674019"/>
                        <a:pt x="3480065" y="1679840"/>
                        <a:pt x="3465513" y="1689100"/>
                      </a:cubicBezTo>
                      <a:cubicBezTo>
                        <a:pt x="3450961" y="1698360"/>
                        <a:pt x="3423708" y="1716617"/>
                        <a:pt x="3400425" y="1720850"/>
                      </a:cubicBezTo>
                      <a:cubicBezTo>
                        <a:pt x="3393017" y="1718733"/>
                        <a:pt x="3384021" y="1712383"/>
                        <a:pt x="3378200" y="1714500"/>
                      </a:cubicBezTo>
                      <a:cubicBezTo>
                        <a:pt x="3372379" y="1716617"/>
                        <a:pt x="3371850" y="1729317"/>
                        <a:pt x="3365500" y="1733550"/>
                      </a:cubicBezTo>
                      <a:cubicBezTo>
                        <a:pt x="3342595" y="1748820"/>
                        <a:pt x="3325749" y="1758252"/>
                        <a:pt x="3308350" y="1784350"/>
                      </a:cubicBezTo>
                      <a:cubicBezTo>
                        <a:pt x="3304117" y="1790700"/>
                        <a:pt x="3297767" y="1797579"/>
                        <a:pt x="3295650" y="1803400"/>
                      </a:cubicBezTo>
                      <a:cubicBezTo>
                        <a:pt x="3293533" y="1809221"/>
                        <a:pt x="3298560" y="1809750"/>
                        <a:pt x="3295650" y="1819275"/>
                      </a:cubicBezTo>
                      <a:cubicBezTo>
                        <a:pt x="3292740" y="1828800"/>
                        <a:pt x="3284537" y="1856317"/>
                        <a:pt x="3278187" y="1860550"/>
                      </a:cubicBezTo>
                      <a:cubicBezTo>
                        <a:pt x="3269720" y="1873250"/>
                        <a:pt x="3252523" y="1881187"/>
                        <a:pt x="3238500" y="1887537"/>
                      </a:cubicBezTo>
                      <a:cubicBezTo>
                        <a:pt x="3224477" y="1893887"/>
                        <a:pt x="3204369" y="1894946"/>
                        <a:pt x="3194050" y="1898650"/>
                      </a:cubicBezTo>
                      <a:cubicBezTo>
                        <a:pt x="3183731" y="1902354"/>
                        <a:pt x="3184525" y="1907911"/>
                        <a:pt x="3176587" y="1909763"/>
                      </a:cubicBezTo>
                      <a:cubicBezTo>
                        <a:pt x="3168650" y="1911615"/>
                        <a:pt x="3159654" y="1911350"/>
                        <a:pt x="3146425" y="1909763"/>
                      </a:cubicBezTo>
                      <a:cubicBezTo>
                        <a:pt x="3133196" y="1908176"/>
                        <a:pt x="3114940" y="1899444"/>
                        <a:pt x="3097213" y="1900238"/>
                      </a:cubicBezTo>
                      <a:cubicBezTo>
                        <a:pt x="3079486" y="1901032"/>
                        <a:pt x="3059112" y="1912408"/>
                        <a:pt x="3040062" y="1914525"/>
                      </a:cubicBezTo>
                      <a:cubicBezTo>
                        <a:pt x="3033712" y="1916642"/>
                        <a:pt x="3015456" y="1929341"/>
                        <a:pt x="3011487" y="1938337"/>
                      </a:cubicBezTo>
                      <a:cubicBezTo>
                        <a:pt x="3007518" y="1947333"/>
                        <a:pt x="3017044" y="1956594"/>
                        <a:pt x="3016250" y="1968500"/>
                      </a:cubicBezTo>
                      <a:cubicBezTo>
                        <a:pt x="3015456" y="1980406"/>
                        <a:pt x="3014133" y="2002367"/>
                        <a:pt x="3006725" y="2009775"/>
                      </a:cubicBezTo>
                      <a:cubicBezTo>
                        <a:pt x="2999317" y="2017183"/>
                        <a:pt x="2985844" y="1998906"/>
                        <a:pt x="2971800" y="2012950"/>
                      </a:cubicBezTo>
                      <a:cubicBezTo>
                        <a:pt x="2960641" y="2046428"/>
                        <a:pt x="2972826" y="2019339"/>
                        <a:pt x="2946400" y="2051050"/>
                      </a:cubicBezTo>
                      <a:cubicBezTo>
                        <a:pt x="2941514" y="2056913"/>
                        <a:pt x="2940786" y="2067266"/>
                        <a:pt x="2933700" y="2070100"/>
                      </a:cubicBezTo>
                      <a:cubicBezTo>
                        <a:pt x="2917855" y="2076438"/>
                        <a:pt x="2899833" y="2074333"/>
                        <a:pt x="2882900" y="2076450"/>
                      </a:cubicBezTo>
                      <a:cubicBezTo>
                        <a:pt x="2838450" y="2065867"/>
                        <a:pt x="2833687" y="2055813"/>
                        <a:pt x="2822575" y="2057400"/>
                      </a:cubicBezTo>
                      <a:cubicBezTo>
                        <a:pt x="2811463" y="2058987"/>
                        <a:pt x="2814638" y="2078567"/>
                        <a:pt x="2816225" y="2085975"/>
                      </a:cubicBezTo>
                      <a:cubicBezTo>
                        <a:pt x="2817812" y="2093383"/>
                        <a:pt x="2824692" y="2095236"/>
                        <a:pt x="2832100" y="2101850"/>
                      </a:cubicBezTo>
                      <a:cubicBezTo>
                        <a:pt x="2839508" y="2108464"/>
                        <a:pt x="2851679" y="2119841"/>
                        <a:pt x="2860675" y="2125662"/>
                      </a:cubicBezTo>
                      <a:cubicBezTo>
                        <a:pt x="2869671" y="2131483"/>
                        <a:pt x="2873640" y="2128838"/>
                        <a:pt x="2886075" y="2136775"/>
                      </a:cubicBezTo>
                      <a:cubicBezTo>
                        <a:pt x="2898510" y="2144712"/>
                        <a:pt x="2928938" y="2166937"/>
                        <a:pt x="2935288" y="2173287"/>
                      </a:cubicBezTo>
                      <a:cubicBezTo>
                        <a:pt x="2945555" y="2204089"/>
                        <a:pt x="2871523" y="2216415"/>
                        <a:pt x="2857500" y="2228850"/>
                      </a:cubicBezTo>
                      <a:cubicBezTo>
                        <a:pt x="2843477" y="2241285"/>
                        <a:pt x="2855331" y="2242673"/>
                        <a:pt x="2851150" y="2247900"/>
                      </a:cubicBezTo>
                      <a:cubicBezTo>
                        <a:pt x="2839018" y="2263065"/>
                        <a:pt x="2823369" y="2263511"/>
                        <a:pt x="2813050" y="2266950"/>
                      </a:cubicBezTo>
                      <a:cubicBezTo>
                        <a:pt x="2802731" y="2270390"/>
                        <a:pt x="2837120" y="2252576"/>
                        <a:pt x="2789237" y="2268537"/>
                      </a:cubicBezTo>
                      <a:cubicBezTo>
                        <a:pt x="2774420" y="2266420"/>
                        <a:pt x="2790295" y="2229114"/>
                        <a:pt x="2789237" y="2216150"/>
                      </a:cubicBezTo>
                      <a:cubicBezTo>
                        <a:pt x="2788179" y="2203186"/>
                        <a:pt x="2789502" y="2193925"/>
                        <a:pt x="2782887" y="2190750"/>
                      </a:cubicBezTo>
                      <a:cubicBezTo>
                        <a:pt x="2776272" y="2187575"/>
                        <a:pt x="2761456" y="2194983"/>
                        <a:pt x="2749550" y="2197100"/>
                      </a:cubicBezTo>
                      <a:cubicBezTo>
                        <a:pt x="2737644" y="2199217"/>
                        <a:pt x="2737115" y="2201863"/>
                        <a:pt x="2711450" y="2203450"/>
                      </a:cubicBezTo>
                      <a:cubicBezTo>
                        <a:pt x="2685786" y="2205038"/>
                        <a:pt x="2634192" y="2205567"/>
                        <a:pt x="2595563" y="2206625"/>
                      </a:cubicBezTo>
                      <a:cubicBezTo>
                        <a:pt x="2572280" y="2202392"/>
                        <a:pt x="2595299" y="2152121"/>
                        <a:pt x="2595563" y="2136775"/>
                      </a:cubicBezTo>
                      <a:cubicBezTo>
                        <a:pt x="2595827" y="2121429"/>
                        <a:pt x="2603235" y="2119312"/>
                        <a:pt x="2597150" y="2114550"/>
                      </a:cubicBezTo>
                      <a:cubicBezTo>
                        <a:pt x="2591065" y="2109788"/>
                        <a:pt x="2554817" y="2114550"/>
                        <a:pt x="2559050" y="2108200"/>
                      </a:cubicBezTo>
                      <a:cubicBezTo>
                        <a:pt x="2552700" y="2106083"/>
                        <a:pt x="2529946" y="2096293"/>
                        <a:pt x="2525713" y="2103437"/>
                      </a:cubicBezTo>
                      <a:cubicBezTo>
                        <a:pt x="2521480" y="2110581"/>
                        <a:pt x="2537619" y="2140744"/>
                        <a:pt x="2533650" y="2151063"/>
                      </a:cubicBezTo>
                      <a:cubicBezTo>
                        <a:pt x="2529681" y="2161382"/>
                        <a:pt x="2508250" y="2169583"/>
                        <a:pt x="2501900" y="2165350"/>
                      </a:cubicBezTo>
                      <a:cubicBezTo>
                        <a:pt x="2491317" y="2167467"/>
                        <a:pt x="2471208" y="2122487"/>
                        <a:pt x="2462212" y="2111375"/>
                      </a:cubicBezTo>
                      <a:cubicBezTo>
                        <a:pt x="2453216" y="2100263"/>
                        <a:pt x="2449777" y="2103702"/>
                        <a:pt x="2447925" y="2098675"/>
                      </a:cubicBezTo>
                      <a:cubicBezTo>
                        <a:pt x="2446073" y="2093648"/>
                        <a:pt x="2452158" y="2085975"/>
                        <a:pt x="2451100" y="2081213"/>
                      </a:cubicBezTo>
                      <a:cubicBezTo>
                        <a:pt x="2450042" y="2076451"/>
                        <a:pt x="2445808" y="2073010"/>
                        <a:pt x="2441575" y="2070100"/>
                      </a:cubicBezTo>
                      <a:cubicBezTo>
                        <a:pt x="2437342" y="2067190"/>
                        <a:pt x="2434960" y="2071423"/>
                        <a:pt x="2425700" y="2063750"/>
                      </a:cubicBezTo>
                      <a:cubicBezTo>
                        <a:pt x="2416440" y="2056077"/>
                        <a:pt x="2409056" y="2033280"/>
                        <a:pt x="2386012" y="2024062"/>
                      </a:cubicBezTo>
                      <a:cubicBezTo>
                        <a:pt x="2354262" y="2026179"/>
                        <a:pt x="2370667" y="2007923"/>
                        <a:pt x="2368550" y="1998663"/>
                      </a:cubicBezTo>
                      <a:cubicBezTo>
                        <a:pt x="2366433" y="1989403"/>
                        <a:pt x="2369343" y="1979348"/>
                        <a:pt x="2373312" y="1968500"/>
                      </a:cubicBezTo>
                      <a:cubicBezTo>
                        <a:pt x="2377281" y="1957652"/>
                        <a:pt x="2392362" y="1942835"/>
                        <a:pt x="2392362" y="1933575"/>
                      </a:cubicBezTo>
                      <a:cubicBezTo>
                        <a:pt x="2392362" y="1924315"/>
                        <a:pt x="2379926" y="1917171"/>
                        <a:pt x="2373312" y="1912938"/>
                      </a:cubicBezTo>
                      <a:cubicBezTo>
                        <a:pt x="2366698" y="1908705"/>
                        <a:pt x="2357702" y="1911615"/>
                        <a:pt x="2352675" y="1908175"/>
                      </a:cubicBezTo>
                      <a:cubicBezTo>
                        <a:pt x="2347648" y="1904735"/>
                        <a:pt x="2350558" y="1889390"/>
                        <a:pt x="2343150" y="1892300"/>
                      </a:cubicBezTo>
                      <a:cubicBezTo>
                        <a:pt x="2335742" y="1895210"/>
                        <a:pt x="2317221" y="1910291"/>
                        <a:pt x="2308225" y="1925637"/>
                      </a:cubicBezTo>
                      <a:cubicBezTo>
                        <a:pt x="2299229" y="1940983"/>
                        <a:pt x="2335806" y="1968831"/>
                        <a:pt x="2289175" y="1984375"/>
                      </a:cubicBezTo>
                      <a:cubicBezTo>
                        <a:pt x="2299758" y="1994958"/>
                        <a:pt x="2287323" y="2024857"/>
                        <a:pt x="2293938" y="2043113"/>
                      </a:cubicBezTo>
                      <a:cubicBezTo>
                        <a:pt x="2300553" y="2061369"/>
                        <a:pt x="2269902" y="2049693"/>
                        <a:pt x="2328862" y="2093913"/>
                      </a:cubicBezTo>
                      <a:cubicBezTo>
                        <a:pt x="2333095" y="2106613"/>
                        <a:pt x="2357702" y="2158206"/>
                        <a:pt x="2368550" y="2178050"/>
                      </a:cubicBezTo>
                      <a:cubicBezTo>
                        <a:pt x="2379398" y="2197894"/>
                        <a:pt x="2387336" y="2201069"/>
                        <a:pt x="2393950" y="2212975"/>
                      </a:cubicBezTo>
                      <a:cubicBezTo>
                        <a:pt x="2400565" y="2224881"/>
                        <a:pt x="2404268" y="2241550"/>
                        <a:pt x="2408237" y="2249487"/>
                      </a:cubicBezTo>
                      <a:cubicBezTo>
                        <a:pt x="2412206" y="2257425"/>
                        <a:pt x="2392363" y="2252133"/>
                        <a:pt x="2417763" y="2260600"/>
                      </a:cubicBezTo>
                      <a:cubicBezTo>
                        <a:pt x="2419880" y="2266950"/>
                        <a:pt x="2419615" y="2258748"/>
                        <a:pt x="2422525" y="2266950"/>
                      </a:cubicBezTo>
                      <a:cubicBezTo>
                        <a:pt x="2425435" y="2275152"/>
                        <a:pt x="2426758" y="2297113"/>
                        <a:pt x="2435225" y="2309813"/>
                      </a:cubicBezTo>
                      <a:cubicBezTo>
                        <a:pt x="2443692" y="2322513"/>
                        <a:pt x="2481263" y="2337594"/>
                        <a:pt x="2473325" y="2343150"/>
                      </a:cubicBezTo>
                      <a:cubicBezTo>
                        <a:pt x="2465387" y="2348706"/>
                        <a:pt x="2403475" y="2344473"/>
                        <a:pt x="2387600" y="2343150"/>
                      </a:cubicBezTo>
                      <a:cubicBezTo>
                        <a:pt x="2371725" y="2341827"/>
                        <a:pt x="2381250" y="2338388"/>
                        <a:pt x="2378075" y="2335213"/>
                      </a:cubicBezTo>
                      <a:cubicBezTo>
                        <a:pt x="2374900" y="2332038"/>
                        <a:pt x="2357173" y="2326481"/>
                        <a:pt x="2349500" y="2319337"/>
                      </a:cubicBezTo>
                      <a:cubicBezTo>
                        <a:pt x="2341827" y="2312193"/>
                        <a:pt x="2336536" y="2302668"/>
                        <a:pt x="2332038" y="2292350"/>
                      </a:cubicBezTo>
                      <a:cubicBezTo>
                        <a:pt x="2327540" y="2282032"/>
                        <a:pt x="2325953" y="2267744"/>
                        <a:pt x="2322513" y="2257425"/>
                      </a:cubicBezTo>
                      <a:cubicBezTo>
                        <a:pt x="2319073" y="2247106"/>
                        <a:pt x="2324894" y="2235200"/>
                        <a:pt x="2311400" y="2230438"/>
                      </a:cubicBezTo>
                      <a:cubicBezTo>
                        <a:pt x="2297906" y="2225676"/>
                        <a:pt x="2255308" y="2232290"/>
                        <a:pt x="2241550" y="2228850"/>
                      </a:cubicBezTo>
                      <a:cubicBezTo>
                        <a:pt x="2227792" y="2225410"/>
                        <a:pt x="2239698" y="2210329"/>
                        <a:pt x="2228850" y="2209800"/>
                      </a:cubicBezTo>
                      <a:cubicBezTo>
                        <a:pt x="2218002" y="2209271"/>
                        <a:pt x="2176462" y="2225675"/>
                        <a:pt x="2176462" y="2225675"/>
                      </a:cubicBezTo>
                      <a:cubicBezTo>
                        <a:pt x="2148945" y="2227792"/>
                        <a:pt x="2124869" y="2195513"/>
                        <a:pt x="2108200" y="2190750"/>
                      </a:cubicBezTo>
                      <a:cubicBezTo>
                        <a:pt x="2091531" y="2185988"/>
                        <a:pt x="2085430" y="2191113"/>
                        <a:pt x="2076450" y="2197100"/>
                      </a:cubicBezTo>
                      <a:cubicBezTo>
                        <a:pt x="2070881" y="2200813"/>
                        <a:pt x="2072746" y="2208213"/>
                        <a:pt x="2070100" y="2216150"/>
                      </a:cubicBezTo>
                      <a:cubicBezTo>
                        <a:pt x="2067454" y="2224087"/>
                        <a:pt x="2069042" y="2238375"/>
                        <a:pt x="2060575" y="2244725"/>
                      </a:cubicBezTo>
                      <a:cubicBezTo>
                        <a:pt x="2048276" y="2293921"/>
                        <a:pt x="2099733" y="2277533"/>
                        <a:pt x="2090737" y="2287587"/>
                      </a:cubicBezTo>
                      <a:cubicBezTo>
                        <a:pt x="2081741" y="2297641"/>
                        <a:pt x="2024856" y="2300023"/>
                        <a:pt x="2006600" y="2305050"/>
                      </a:cubicBezTo>
                      <a:cubicBezTo>
                        <a:pt x="1988344" y="2310077"/>
                        <a:pt x="1990063" y="2314426"/>
                        <a:pt x="1981200" y="2317750"/>
                      </a:cubicBezTo>
                      <a:cubicBezTo>
                        <a:pt x="1973028" y="2320814"/>
                        <a:pt x="1964191" y="2321702"/>
                        <a:pt x="1955800" y="2324100"/>
                      </a:cubicBezTo>
                      <a:cubicBezTo>
                        <a:pt x="1949364" y="2325939"/>
                        <a:pt x="1943100" y="2328333"/>
                        <a:pt x="1936750" y="2330450"/>
                      </a:cubicBezTo>
                      <a:cubicBezTo>
                        <a:pt x="1921068" y="2343892"/>
                        <a:pt x="1883586" y="2366045"/>
                        <a:pt x="1879600" y="2393950"/>
                      </a:cubicBezTo>
                      <a:cubicBezTo>
                        <a:pt x="1878653" y="2400576"/>
                        <a:pt x="1880503" y="2409109"/>
                        <a:pt x="1885950" y="2413000"/>
                      </a:cubicBezTo>
                      <a:cubicBezTo>
                        <a:pt x="1896843" y="2420781"/>
                        <a:pt x="1911350" y="2421467"/>
                        <a:pt x="1924050" y="2425700"/>
                      </a:cubicBezTo>
                      <a:cubicBezTo>
                        <a:pt x="1930400" y="2421467"/>
                        <a:pt x="1937306" y="2417967"/>
                        <a:pt x="1943100" y="2413000"/>
                      </a:cubicBezTo>
                      <a:cubicBezTo>
                        <a:pt x="1952191" y="2405208"/>
                        <a:pt x="1958921" y="2394784"/>
                        <a:pt x="1968500" y="2387600"/>
                      </a:cubicBezTo>
                      <a:cubicBezTo>
                        <a:pt x="2008033" y="2357950"/>
                        <a:pt x="2006035" y="2360272"/>
                        <a:pt x="2038350" y="2349500"/>
                      </a:cubicBezTo>
                      <a:cubicBezTo>
                        <a:pt x="2044700" y="2353733"/>
                        <a:pt x="2084124" y="2334684"/>
                        <a:pt x="2097088" y="2344738"/>
                      </a:cubicBezTo>
                      <a:cubicBezTo>
                        <a:pt x="2110053" y="2354792"/>
                        <a:pt x="2110052" y="2394480"/>
                        <a:pt x="2116137" y="2409826"/>
                      </a:cubicBezTo>
                      <a:cubicBezTo>
                        <a:pt x="2122222" y="2425172"/>
                        <a:pt x="2129896" y="2427024"/>
                        <a:pt x="2133600" y="2436813"/>
                      </a:cubicBezTo>
                      <a:cubicBezTo>
                        <a:pt x="2137304" y="2446603"/>
                        <a:pt x="2145506" y="2459303"/>
                        <a:pt x="2138362" y="2468563"/>
                      </a:cubicBezTo>
                      <a:cubicBezTo>
                        <a:pt x="2131218" y="2477823"/>
                        <a:pt x="2099204" y="2488142"/>
                        <a:pt x="2090737" y="2492375"/>
                      </a:cubicBezTo>
                      <a:cubicBezTo>
                        <a:pt x="2071687" y="2490258"/>
                        <a:pt x="2082535" y="2510631"/>
                        <a:pt x="2070100" y="2514600"/>
                      </a:cubicBezTo>
                      <a:cubicBezTo>
                        <a:pt x="2057665" y="2518569"/>
                        <a:pt x="2028296" y="2518304"/>
                        <a:pt x="2016125" y="2516187"/>
                      </a:cubicBezTo>
                      <a:cubicBezTo>
                        <a:pt x="2003954" y="2514070"/>
                        <a:pt x="2009774" y="2497666"/>
                        <a:pt x="1997074" y="2501899"/>
                      </a:cubicBezTo>
                      <a:cubicBezTo>
                        <a:pt x="1992841" y="2514599"/>
                        <a:pt x="2005012" y="2514335"/>
                        <a:pt x="2003425" y="2514600"/>
                      </a:cubicBezTo>
                      <a:cubicBezTo>
                        <a:pt x="2001838" y="2514865"/>
                        <a:pt x="1993901" y="2504810"/>
                        <a:pt x="1987551" y="2503487"/>
                      </a:cubicBezTo>
                      <a:cubicBezTo>
                        <a:pt x="1981201" y="2502164"/>
                        <a:pt x="1973792" y="2503222"/>
                        <a:pt x="1965325" y="2506662"/>
                      </a:cubicBezTo>
                      <a:cubicBezTo>
                        <a:pt x="1956858" y="2510102"/>
                        <a:pt x="1918019" y="2536612"/>
                        <a:pt x="1936750" y="2524125"/>
                      </a:cubicBezTo>
                      <a:cubicBezTo>
                        <a:pt x="1940983" y="2509308"/>
                        <a:pt x="1942306" y="2531004"/>
                        <a:pt x="1952625" y="2543175"/>
                      </a:cubicBezTo>
                      <a:cubicBezTo>
                        <a:pt x="1962944" y="2555346"/>
                        <a:pt x="2009653" y="2575170"/>
                        <a:pt x="1998663" y="2597150"/>
                      </a:cubicBezTo>
                      <a:cubicBezTo>
                        <a:pt x="1998593" y="2623311"/>
                        <a:pt x="1997869" y="2623608"/>
                        <a:pt x="1997075" y="2640012"/>
                      </a:cubicBezTo>
                      <a:cubicBezTo>
                        <a:pt x="1996281" y="2656416"/>
                        <a:pt x="1996017" y="2689225"/>
                        <a:pt x="1993900" y="2695575"/>
                      </a:cubicBezTo>
                      <a:cubicBezTo>
                        <a:pt x="2001462" y="2778757"/>
                        <a:pt x="1987550" y="2737379"/>
                        <a:pt x="1987550" y="2749550"/>
                      </a:cubicBezTo>
                      <a:cubicBezTo>
                        <a:pt x="1987550" y="2761721"/>
                        <a:pt x="1983581" y="2768071"/>
                        <a:pt x="1993900" y="2768600"/>
                      </a:cubicBezTo>
                      <a:cubicBezTo>
                        <a:pt x="2004219" y="2769129"/>
                        <a:pt x="2043112" y="2740554"/>
                        <a:pt x="2049462" y="2752725"/>
                      </a:cubicBezTo>
                      <a:cubicBezTo>
                        <a:pt x="2055812" y="2764896"/>
                        <a:pt x="2040731" y="2816490"/>
                        <a:pt x="2032000" y="2841625"/>
                      </a:cubicBezTo>
                      <a:cubicBezTo>
                        <a:pt x="2023269" y="2866760"/>
                        <a:pt x="2006864" y="2889250"/>
                        <a:pt x="1997075" y="2903537"/>
                      </a:cubicBezTo>
                      <a:cubicBezTo>
                        <a:pt x="1987286" y="2917824"/>
                        <a:pt x="1979613" y="2918883"/>
                        <a:pt x="1973263" y="2927350"/>
                      </a:cubicBezTo>
                      <a:cubicBezTo>
                        <a:pt x="1975380" y="2948517"/>
                        <a:pt x="1960298" y="2961217"/>
                        <a:pt x="1962150" y="2965450"/>
                      </a:cubicBezTo>
                      <a:cubicBezTo>
                        <a:pt x="1964002" y="2969683"/>
                        <a:pt x="1973792" y="2953808"/>
                        <a:pt x="1984375" y="2952750"/>
                      </a:cubicBezTo>
                      <a:cubicBezTo>
                        <a:pt x="1994958" y="2951692"/>
                        <a:pt x="2019300" y="2954867"/>
                        <a:pt x="2025650" y="2959100"/>
                      </a:cubicBezTo>
                      <a:cubicBezTo>
                        <a:pt x="2023533" y="2984500"/>
                        <a:pt x="2005012" y="3040062"/>
                        <a:pt x="1998662" y="3065462"/>
                      </a:cubicBezTo>
                      <a:cubicBezTo>
                        <a:pt x="1992312" y="3090862"/>
                        <a:pt x="1994958" y="3103827"/>
                        <a:pt x="1987550" y="3111500"/>
                      </a:cubicBezTo>
                      <a:cubicBezTo>
                        <a:pt x="1980142" y="3119173"/>
                        <a:pt x="1964003" y="3110971"/>
                        <a:pt x="1954213" y="3111500"/>
                      </a:cubicBezTo>
                      <a:cubicBezTo>
                        <a:pt x="1944423" y="3112029"/>
                        <a:pt x="1935162" y="3112558"/>
                        <a:pt x="1928812" y="3114675"/>
                      </a:cubicBezTo>
                      <a:cubicBezTo>
                        <a:pt x="1920345" y="3112558"/>
                        <a:pt x="1919816" y="3113616"/>
                        <a:pt x="1914525" y="3106737"/>
                      </a:cubicBezTo>
                      <a:cubicBezTo>
                        <a:pt x="1909234" y="3099858"/>
                        <a:pt x="1900767" y="3090862"/>
                        <a:pt x="1897063" y="3073400"/>
                      </a:cubicBezTo>
                      <a:cubicBezTo>
                        <a:pt x="1893359" y="3055938"/>
                        <a:pt x="1907381" y="3018367"/>
                        <a:pt x="1892300" y="3001963"/>
                      </a:cubicBezTo>
                      <a:cubicBezTo>
                        <a:pt x="1877219" y="2985559"/>
                        <a:pt x="1848908" y="2981325"/>
                        <a:pt x="1806575" y="2974975"/>
                      </a:cubicBezTo>
                      <a:cubicBezTo>
                        <a:pt x="1823508" y="2966508"/>
                        <a:pt x="1761331" y="2969419"/>
                        <a:pt x="1758950" y="2965450"/>
                      </a:cubicBezTo>
                      <a:cubicBezTo>
                        <a:pt x="1756569" y="2961481"/>
                        <a:pt x="1783292" y="2954602"/>
                        <a:pt x="1792288" y="2951163"/>
                      </a:cubicBezTo>
                      <a:cubicBezTo>
                        <a:pt x="1801284" y="2947724"/>
                        <a:pt x="1804458" y="2946930"/>
                        <a:pt x="1812925" y="2944813"/>
                      </a:cubicBezTo>
                      <a:cubicBezTo>
                        <a:pt x="1819275" y="2940580"/>
                        <a:pt x="1839118" y="2945607"/>
                        <a:pt x="1849437" y="2941638"/>
                      </a:cubicBezTo>
                      <a:cubicBezTo>
                        <a:pt x="1859756" y="2937669"/>
                        <a:pt x="1868752" y="2927615"/>
                        <a:pt x="1874837" y="2921000"/>
                      </a:cubicBezTo>
                      <a:cubicBezTo>
                        <a:pt x="1880922" y="2914385"/>
                        <a:pt x="1869017" y="2904067"/>
                        <a:pt x="1885950" y="2901950"/>
                      </a:cubicBezTo>
                      <a:cubicBezTo>
                        <a:pt x="1883833" y="2880783"/>
                        <a:pt x="1888067" y="2849562"/>
                        <a:pt x="1879600" y="2838450"/>
                      </a:cubicBezTo>
                      <a:cubicBezTo>
                        <a:pt x="1871133" y="2827338"/>
                        <a:pt x="1844486" y="2837142"/>
                        <a:pt x="1835150" y="2835275"/>
                      </a:cubicBezTo>
                      <a:cubicBezTo>
                        <a:pt x="1821127" y="2832629"/>
                        <a:pt x="1795992" y="2837393"/>
                        <a:pt x="1787525" y="2838451"/>
                      </a:cubicBezTo>
                      <a:cubicBezTo>
                        <a:pt x="1779058" y="2839509"/>
                        <a:pt x="1766888" y="2834217"/>
                        <a:pt x="1758950" y="2825750"/>
                      </a:cubicBezTo>
                      <a:cubicBezTo>
                        <a:pt x="1751012" y="2817283"/>
                        <a:pt x="1747308" y="2795058"/>
                        <a:pt x="1739900" y="2787650"/>
                      </a:cubicBezTo>
                      <a:cubicBezTo>
                        <a:pt x="1732492" y="2780242"/>
                        <a:pt x="1722967" y="2783417"/>
                        <a:pt x="1714500" y="2781300"/>
                      </a:cubicBezTo>
                      <a:cubicBezTo>
                        <a:pt x="1710267" y="2774950"/>
                        <a:pt x="1696508" y="2767542"/>
                        <a:pt x="1701800" y="2762250"/>
                      </a:cubicBezTo>
                      <a:cubicBezTo>
                        <a:pt x="1707092" y="2756958"/>
                        <a:pt x="1729052" y="2752990"/>
                        <a:pt x="1746250" y="2749550"/>
                      </a:cubicBezTo>
                      <a:cubicBezTo>
                        <a:pt x="1763448" y="2746110"/>
                        <a:pt x="1801284" y="2751137"/>
                        <a:pt x="1804988" y="2741612"/>
                      </a:cubicBezTo>
                      <a:cubicBezTo>
                        <a:pt x="1808692" y="2732087"/>
                        <a:pt x="1765565" y="2704835"/>
                        <a:pt x="1768475" y="2692400"/>
                      </a:cubicBezTo>
                      <a:cubicBezTo>
                        <a:pt x="1771385" y="2679965"/>
                        <a:pt x="1811867" y="2669117"/>
                        <a:pt x="1822450" y="2667000"/>
                      </a:cubicBezTo>
                      <a:cubicBezTo>
                        <a:pt x="1820333" y="2660650"/>
                        <a:pt x="1821384" y="2652059"/>
                        <a:pt x="1816100" y="2647950"/>
                      </a:cubicBezTo>
                      <a:cubicBezTo>
                        <a:pt x="1788339" y="2626358"/>
                        <a:pt x="1769448" y="2623587"/>
                        <a:pt x="1739900" y="2616200"/>
                      </a:cubicBezTo>
                      <a:cubicBezTo>
                        <a:pt x="1729317" y="2620433"/>
                        <a:pt x="1728787" y="2631281"/>
                        <a:pt x="1725612" y="2644775"/>
                      </a:cubicBezTo>
                      <a:cubicBezTo>
                        <a:pt x="1722437" y="2658269"/>
                        <a:pt x="1727994" y="2678906"/>
                        <a:pt x="1720850" y="2697162"/>
                      </a:cubicBezTo>
                      <a:cubicBezTo>
                        <a:pt x="1713706" y="2715418"/>
                        <a:pt x="1706247" y="2730816"/>
                        <a:pt x="1682750" y="2754313"/>
                      </a:cubicBezTo>
                      <a:cubicBezTo>
                        <a:pt x="1681151" y="2759110"/>
                        <a:pt x="1639887" y="2746904"/>
                        <a:pt x="1628775" y="2733675"/>
                      </a:cubicBezTo>
                      <a:cubicBezTo>
                        <a:pt x="1617663" y="2720446"/>
                        <a:pt x="1626658" y="2670704"/>
                        <a:pt x="1616075" y="2674937"/>
                      </a:cubicBezTo>
                      <a:cubicBezTo>
                        <a:pt x="1597025" y="2672820"/>
                        <a:pt x="1597819" y="2648479"/>
                        <a:pt x="1585913" y="2644775"/>
                      </a:cubicBezTo>
                      <a:cubicBezTo>
                        <a:pt x="1574007" y="2641071"/>
                        <a:pt x="1559718" y="2651918"/>
                        <a:pt x="1544637" y="2652712"/>
                      </a:cubicBezTo>
                      <a:cubicBezTo>
                        <a:pt x="1529556" y="2653506"/>
                        <a:pt x="1497542" y="2672821"/>
                        <a:pt x="1495425" y="2649538"/>
                      </a:cubicBezTo>
                      <a:cubicBezTo>
                        <a:pt x="1474258" y="2651655"/>
                        <a:pt x="1461294" y="2658798"/>
                        <a:pt x="1454150" y="2679700"/>
                      </a:cubicBezTo>
                      <a:cubicBezTo>
                        <a:pt x="1447006" y="2700602"/>
                        <a:pt x="1519724" y="2752563"/>
                        <a:pt x="1452563" y="2774950"/>
                      </a:cubicBezTo>
                      <a:cubicBezTo>
                        <a:pt x="1435630" y="2772833"/>
                        <a:pt x="1414463" y="2776009"/>
                        <a:pt x="1395413" y="2779713"/>
                      </a:cubicBezTo>
                      <a:cubicBezTo>
                        <a:pt x="1376363" y="2783417"/>
                        <a:pt x="1358636" y="2802732"/>
                        <a:pt x="1338263" y="2797176"/>
                      </a:cubicBezTo>
                      <a:cubicBezTo>
                        <a:pt x="1317890" y="2791620"/>
                        <a:pt x="1286669" y="2759869"/>
                        <a:pt x="1273175" y="2746375"/>
                      </a:cubicBezTo>
                      <a:cubicBezTo>
                        <a:pt x="1259681" y="2732881"/>
                        <a:pt x="1261798" y="2724943"/>
                        <a:pt x="1257300" y="2716212"/>
                      </a:cubicBezTo>
                      <a:cubicBezTo>
                        <a:pt x="1252802" y="2707481"/>
                        <a:pt x="1249891" y="2701131"/>
                        <a:pt x="1246187" y="2693987"/>
                      </a:cubicBezTo>
                      <a:cubicBezTo>
                        <a:pt x="1242483" y="2686843"/>
                        <a:pt x="1241425" y="2677583"/>
                        <a:pt x="1235075" y="2673350"/>
                      </a:cubicBezTo>
                      <a:cubicBezTo>
                        <a:pt x="1228725" y="2679700"/>
                        <a:pt x="1216024" y="2678642"/>
                        <a:pt x="1204912" y="2676525"/>
                      </a:cubicBezTo>
                      <a:cubicBezTo>
                        <a:pt x="1193800" y="2674408"/>
                        <a:pt x="1192756" y="2667957"/>
                        <a:pt x="1168400" y="2660650"/>
                      </a:cubicBezTo>
                      <a:cubicBezTo>
                        <a:pt x="1162050" y="2654300"/>
                        <a:pt x="1154863" y="2648689"/>
                        <a:pt x="1149350" y="2641600"/>
                      </a:cubicBezTo>
                      <a:cubicBezTo>
                        <a:pt x="1139979" y="2629552"/>
                        <a:pt x="1123421" y="2619111"/>
                        <a:pt x="1123950" y="2603500"/>
                      </a:cubicBezTo>
                      <a:cubicBezTo>
                        <a:pt x="1124479" y="2587890"/>
                        <a:pt x="1158875" y="2556404"/>
                        <a:pt x="1152525" y="2547937"/>
                      </a:cubicBezTo>
                      <a:cubicBezTo>
                        <a:pt x="1157078" y="2506958"/>
                        <a:pt x="1127389" y="2524654"/>
                        <a:pt x="1123950" y="2500312"/>
                      </a:cubicBezTo>
                      <a:cubicBezTo>
                        <a:pt x="1120511" y="2475970"/>
                        <a:pt x="1128978" y="2422524"/>
                        <a:pt x="1131888" y="2401887"/>
                      </a:cubicBezTo>
                      <a:cubicBezTo>
                        <a:pt x="1134798" y="2381250"/>
                        <a:pt x="1145645" y="2382837"/>
                        <a:pt x="1141412" y="2376487"/>
                      </a:cubicBezTo>
                      <a:cubicBezTo>
                        <a:pt x="1143529" y="2368020"/>
                        <a:pt x="1154642" y="2356908"/>
                        <a:pt x="1158875" y="2338387"/>
                      </a:cubicBezTo>
                      <a:cubicBezTo>
                        <a:pt x="1163108" y="2319866"/>
                        <a:pt x="1174749" y="2273036"/>
                        <a:pt x="1166812" y="2265363"/>
                      </a:cubicBezTo>
                      <a:cubicBezTo>
                        <a:pt x="1158875" y="2257690"/>
                        <a:pt x="1123950" y="2283090"/>
                        <a:pt x="1111250" y="2292350"/>
                      </a:cubicBezTo>
                      <a:cubicBezTo>
                        <a:pt x="1098550" y="2301610"/>
                        <a:pt x="1096963" y="2316692"/>
                        <a:pt x="1090613" y="2320925"/>
                      </a:cubicBezTo>
                      <a:cubicBezTo>
                        <a:pt x="1034532" y="2414394"/>
                        <a:pt x="1089024" y="2361671"/>
                        <a:pt x="1077912" y="2376487"/>
                      </a:cubicBezTo>
                      <a:cubicBezTo>
                        <a:pt x="1066800" y="2391303"/>
                        <a:pt x="1025261" y="2393950"/>
                        <a:pt x="1023938" y="2409825"/>
                      </a:cubicBezTo>
                      <a:cubicBezTo>
                        <a:pt x="1022615" y="2425700"/>
                        <a:pt x="1064948" y="2454540"/>
                        <a:pt x="1069975" y="2471738"/>
                      </a:cubicBezTo>
                      <a:cubicBezTo>
                        <a:pt x="1075002" y="2488936"/>
                        <a:pt x="1060979" y="2503753"/>
                        <a:pt x="1054100" y="2513013"/>
                      </a:cubicBezTo>
                      <a:cubicBezTo>
                        <a:pt x="1047221" y="2522273"/>
                        <a:pt x="1042194" y="2527565"/>
                        <a:pt x="1028700" y="2527300"/>
                      </a:cubicBezTo>
                      <a:cubicBezTo>
                        <a:pt x="1015206" y="2527035"/>
                        <a:pt x="986631" y="2513806"/>
                        <a:pt x="973137" y="2511425"/>
                      </a:cubicBezTo>
                      <a:cubicBezTo>
                        <a:pt x="959643" y="2509044"/>
                        <a:pt x="993848" y="2497642"/>
                        <a:pt x="947738" y="2513012"/>
                      </a:cubicBezTo>
                      <a:cubicBezTo>
                        <a:pt x="932921" y="2493962"/>
                        <a:pt x="903552" y="2524125"/>
                        <a:pt x="889000" y="2514600"/>
                      </a:cubicBezTo>
                      <a:cubicBezTo>
                        <a:pt x="874448" y="2505075"/>
                        <a:pt x="868892" y="2468562"/>
                        <a:pt x="860425" y="2455862"/>
                      </a:cubicBezTo>
                      <a:cubicBezTo>
                        <a:pt x="851958" y="2443162"/>
                        <a:pt x="843227" y="2429140"/>
                        <a:pt x="838200" y="2438400"/>
                      </a:cubicBezTo>
                      <a:cubicBezTo>
                        <a:pt x="833173" y="2447661"/>
                        <a:pt x="831056" y="2492904"/>
                        <a:pt x="830262" y="2511425"/>
                      </a:cubicBezTo>
                      <a:cubicBezTo>
                        <a:pt x="829468" y="2529946"/>
                        <a:pt x="839259" y="2536560"/>
                        <a:pt x="833438" y="2549525"/>
                      </a:cubicBezTo>
                      <a:cubicBezTo>
                        <a:pt x="827617" y="2562490"/>
                        <a:pt x="812270" y="2574132"/>
                        <a:pt x="795337" y="2589213"/>
                      </a:cubicBezTo>
                      <a:cubicBezTo>
                        <a:pt x="778404" y="2604294"/>
                        <a:pt x="753269" y="2634192"/>
                        <a:pt x="731838" y="2640013"/>
                      </a:cubicBezTo>
                      <a:cubicBezTo>
                        <a:pt x="710407" y="2645834"/>
                        <a:pt x="683154" y="2628901"/>
                        <a:pt x="666750" y="2624138"/>
                      </a:cubicBezTo>
                      <a:cubicBezTo>
                        <a:pt x="650346" y="2619375"/>
                        <a:pt x="643201" y="2617259"/>
                        <a:pt x="633412" y="2611438"/>
                      </a:cubicBezTo>
                      <a:cubicBezTo>
                        <a:pt x="623623" y="2605617"/>
                        <a:pt x="626532" y="2583040"/>
                        <a:pt x="608013" y="2589213"/>
                      </a:cubicBezTo>
                      <a:cubicBezTo>
                        <a:pt x="593499" y="2579537"/>
                        <a:pt x="594254" y="2584186"/>
                        <a:pt x="584200" y="2579688"/>
                      </a:cubicBezTo>
                      <a:cubicBezTo>
                        <a:pt x="574146" y="2575190"/>
                        <a:pt x="563297" y="2565665"/>
                        <a:pt x="547687" y="2562225"/>
                      </a:cubicBezTo>
                      <a:cubicBezTo>
                        <a:pt x="532077" y="2558785"/>
                        <a:pt x="500417" y="2561520"/>
                        <a:pt x="490538" y="2559050"/>
                      </a:cubicBezTo>
                      <a:cubicBezTo>
                        <a:pt x="459941" y="2467259"/>
                        <a:pt x="540543" y="2457980"/>
                        <a:pt x="534987" y="2420938"/>
                      </a:cubicBezTo>
                      <a:cubicBezTo>
                        <a:pt x="529431" y="2383896"/>
                        <a:pt x="472281" y="2353998"/>
                        <a:pt x="457200" y="2336800"/>
                      </a:cubicBezTo>
                      <a:cubicBezTo>
                        <a:pt x="442119" y="2319602"/>
                        <a:pt x="450243" y="2322776"/>
                        <a:pt x="444500" y="2317750"/>
                      </a:cubicBezTo>
                      <a:cubicBezTo>
                        <a:pt x="433013" y="2307699"/>
                        <a:pt x="418611" y="2301508"/>
                        <a:pt x="406400" y="2292350"/>
                      </a:cubicBezTo>
                      <a:cubicBezTo>
                        <a:pt x="397933" y="2286000"/>
                        <a:pt x="390189" y="2278551"/>
                        <a:pt x="381000" y="2273300"/>
                      </a:cubicBezTo>
                      <a:cubicBezTo>
                        <a:pt x="288985" y="2220720"/>
                        <a:pt x="442458" y="2320622"/>
                        <a:pt x="342900" y="2254250"/>
                      </a:cubicBezTo>
                      <a:cubicBezTo>
                        <a:pt x="333610" y="2240315"/>
                        <a:pt x="322871" y="2225913"/>
                        <a:pt x="317500" y="2209800"/>
                      </a:cubicBezTo>
                      <a:cubicBezTo>
                        <a:pt x="314087" y="2199561"/>
                        <a:pt x="313990" y="2188463"/>
                        <a:pt x="311150" y="2178050"/>
                      </a:cubicBezTo>
                      <a:cubicBezTo>
                        <a:pt x="307628" y="2165135"/>
                        <a:pt x="309589" y="2147376"/>
                        <a:pt x="298450" y="2139950"/>
                      </a:cubicBezTo>
                      <a:lnTo>
                        <a:pt x="241300" y="2101850"/>
                      </a:lnTo>
                      <a:lnTo>
                        <a:pt x="222250" y="2089150"/>
                      </a:lnTo>
                      <a:cubicBezTo>
                        <a:pt x="218017" y="2080683"/>
                        <a:pt x="214420" y="2071867"/>
                        <a:pt x="209550" y="2063750"/>
                      </a:cubicBezTo>
                      <a:cubicBezTo>
                        <a:pt x="201697" y="2050662"/>
                        <a:pt x="190976" y="2039302"/>
                        <a:pt x="184150" y="2025650"/>
                      </a:cubicBezTo>
                      <a:cubicBezTo>
                        <a:pt x="179917" y="2017183"/>
                        <a:pt x="177510" y="2007522"/>
                        <a:pt x="171450" y="2000250"/>
                      </a:cubicBezTo>
                      <a:cubicBezTo>
                        <a:pt x="166564" y="1994387"/>
                        <a:pt x="158263" y="1992436"/>
                        <a:pt x="152400" y="1987550"/>
                      </a:cubicBezTo>
                      <a:cubicBezTo>
                        <a:pt x="103507" y="1946806"/>
                        <a:pt x="161598" y="1987332"/>
                        <a:pt x="114300" y="1955800"/>
                      </a:cubicBezTo>
                      <a:cubicBezTo>
                        <a:pt x="89772" y="1882217"/>
                        <a:pt x="132134" y="2013222"/>
                        <a:pt x="88900" y="1797050"/>
                      </a:cubicBezTo>
                      <a:cubicBezTo>
                        <a:pt x="87403" y="1789566"/>
                        <a:pt x="79986" y="1784626"/>
                        <a:pt x="76200" y="1778000"/>
                      </a:cubicBezTo>
                      <a:cubicBezTo>
                        <a:pt x="34953" y="1705818"/>
                        <a:pt x="104747" y="1812096"/>
                        <a:pt x="31750" y="1720850"/>
                      </a:cubicBezTo>
                      <a:cubicBezTo>
                        <a:pt x="24040" y="1711212"/>
                        <a:pt x="19241" y="1699566"/>
                        <a:pt x="12700" y="1689100"/>
                      </a:cubicBezTo>
                      <a:cubicBezTo>
                        <a:pt x="8655" y="1682628"/>
                        <a:pt x="4233" y="1676400"/>
                        <a:pt x="0" y="1670050"/>
                      </a:cubicBezTo>
                      <a:cubicBezTo>
                        <a:pt x="2011" y="1651948"/>
                        <a:pt x="437" y="1606113"/>
                        <a:pt x="19050" y="1587500"/>
                      </a:cubicBezTo>
                      <a:cubicBezTo>
                        <a:pt x="25743" y="1580807"/>
                        <a:pt x="35749" y="1578529"/>
                        <a:pt x="44450" y="1574800"/>
                      </a:cubicBezTo>
                      <a:cubicBezTo>
                        <a:pt x="65404" y="1565820"/>
                        <a:pt x="107950" y="1549400"/>
                        <a:pt x="107950" y="1549400"/>
                      </a:cubicBezTo>
                      <a:cubicBezTo>
                        <a:pt x="112183" y="1543050"/>
                        <a:pt x="117970" y="1537496"/>
                        <a:pt x="120650" y="1530350"/>
                      </a:cubicBezTo>
                      <a:cubicBezTo>
                        <a:pt x="124440" y="1520244"/>
                        <a:pt x="124382" y="1509071"/>
                        <a:pt x="127000" y="1498600"/>
                      </a:cubicBezTo>
                      <a:cubicBezTo>
                        <a:pt x="141688" y="1439849"/>
                        <a:pt x="124097" y="1533619"/>
                        <a:pt x="139700" y="1447800"/>
                      </a:cubicBezTo>
                      <a:cubicBezTo>
                        <a:pt x="142003" y="1435132"/>
                        <a:pt x="142350" y="1422032"/>
                        <a:pt x="146050" y="1409700"/>
                      </a:cubicBezTo>
                      <a:cubicBezTo>
                        <a:pt x="148770" y="1400633"/>
                        <a:pt x="154905" y="1392950"/>
                        <a:pt x="158750" y="1384300"/>
                      </a:cubicBezTo>
                      <a:cubicBezTo>
                        <a:pt x="163379" y="1373884"/>
                        <a:pt x="165409" y="1362216"/>
                        <a:pt x="171450" y="1352550"/>
                      </a:cubicBezTo>
                      <a:cubicBezTo>
                        <a:pt x="176210" y="1344935"/>
                        <a:pt x="184751" y="1340399"/>
                        <a:pt x="190500" y="1333500"/>
                      </a:cubicBezTo>
                      <a:cubicBezTo>
                        <a:pt x="195386" y="1327637"/>
                        <a:pt x="198967" y="1320800"/>
                        <a:pt x="203200" y="1314450"/>
                      </a:cubicBezTo>
                      <a:cubicBezTo>
                        <a:pt x="201083" y="1280583"/>
                        <a:pt x="208060" y="1244878"/>
                        <a:pt x="196850" y="1212850"/>
                      </a:cubicBezTo>
                      <a:cubicBezTo>
                        <a:pt x="191808" y="1198443"/>
                        <a:pt x="158750" y="1187450"/>
                        <a:pt x="158750" y="1187450"/>
                      </a:cubicBezTo>
                      <a:cubicBezTo>
                        <a:pt x="154517" y="1178983"/>
                        <a:pt x="146050" y="1171516"/>
                        <a:pt x="146050" y="1162050"/>
                      </a:cubicBezTo>
                      <a:cubicBezTo>
                        <a:pt x="146050" y="1150651"/>
                        <a:pt x="153652" y="1140495"/>
                        <a:pt x="158750" y="1130300"/>
                      </a:cubicBezTo>
                      <a:cubicBezTo>
                        <a:pt x="167591" y="1112619"/>
                        <a:pt x="176456" y="1106244"/>
                        <a:pt x="190500" y="1092200"/>
                      </a:cubicBezTo>
                      <a:cubicBezTo>
                        <a:pt x="161403" y="990360"/>
                        <a:pt x="172773" y="1040606"/>
                        <a:pt x="165100" y="1028700"/>
                      </a:cubicBezTo>
                      <a:cubicBezTo>
                        <a:pt x="157427" y="1016794"/>
                        <a:pt x="151341" y="1024466"/>
                        <a:pt x="144462" y="1020762"/>
                      </a:cubicBezTo>
                      <a:cubicBezTo>
                        <a:pt x="137583" y="1017058"/>
                        <a:pt x="133085" y="1013619"/>
                        <a:pt x="123825" y="1006475"/>
                      </a:cubicBezTo>
                      <a:cubicBezTo>
                        <a:pt x="114565" y="999331"/>
                        <a:pt x="154958" y="1043958"/>
                        <a:pt x="88900" y="977900"/>
                      </a:cubicBezTo>
                      <a:cubicBezTo>
                        <a:pt x="73631" y="932093"/>
                        <a:pt x="117740" y="946414"/>
                        <a:pt x="127000" y="928687"/>
                      </a:cubicBezTo>
                      <a:cubicBezTo>
                        <a:pt x="136260" y="910960"/>
                        <a:pt x="130176" y="891117"/>
                        <a:pt x="144463" y="871538"/>
                      </a:cubicBezTo>
                      <a:cubicBezTo>
                        <a:pt x="158750" y="851959"/>
                        <a:pt x="186203" y="828894"/>
                        <a:pt x="212725" y="811213"/>
                      </a:cubicBezTo>
                      <a:cubicBezTo>
                        <a:pt x="214842" y="804863"/>
                        <a:pt x="162454" y="759619"/>
                        <a:pt x="158750" y="742950"/>
                      </a:cubicBezTo>
                      <a:cubicBezTo>
                        <a:pt x="155046" y="726281"/>
                        <a:pt x="171450" y="754062"/>
                        <a:pt x="190500" y="711200"/>
                      </a:cubicBezTo>
                      <a:cubicBezTo>
                        <a:pt x="195937" y="698967"/>
                        <a:pt x="203200" y="673100"/>
                        <a:pt x="203200" y="673100"/>
                      </a:cubicBezTo>
                      <a:cubicBezTo>
                        <a:pt x="205317" y="626533"/>
                        <a:pt x="204584" y="579749"/>
                        <a:pt x="209550" y="533400"/>
                      </a:cubicBezTo>
                      <a:cubicBezTo>
                        <a:pt x="210976" y="520089"/>
                        <a:pt x="219003" y="508287"/>
                        <a:pt x="222250" y="495300"/>
                      </a:cubicBezTo>
                      <a:cubicBezTo>
                        <a:pt x="224367" y="486833"/>
                        <a:pt x="225840" y="478179"/>
                        <a:pt x="228600" y="469900"/>
                      </a:cubicBezTo>
                      <a:cubicBezTo>
                        <a:pt x="234043" y="453571"/>
                        <a:pt x="245148" y="428240"/>
                        <a:pt x="254000" y="412750"/>
                      </a:cubicBezTo>
                      <a:cubicBezTo>
                        <a:pt x="257786" y="406124"/>
                        <a:pt x="262467" y="400050"/>
                        <a:pt x="266700" y="393700"/>
                      </a:cubicBezTo>
                      <a:cubicBezTo>
                        <a:pt x="268817" y="385233"/>
                        <a:pt x="269147" y="376106"/>
                        <a:pt x="273050" y="368300"/>
                      </a:cubicBezTo>
                      <a:cubicBezTo>
                        <a:pt x="288572" y="337257"/>
                        <a:pt x="312160" y="331407"/>
                        <a:pt x="336550" y="304800"/>
                      </a:cubicBezTo>
                      <a:cubicBezTo>
                        <a:pt x="346864" y="293548"/>
                        <a:pt x="350224" y="276471"/>
                        <a:pt x="361950" y="266700"/>
                      </a:cubicBezTo>
                      <a:cubicBezTo>
                        <a:pt x="374650" y="256117"/>
                        <a:pt x="388360" y="246640"/>
                        <a:pt x="400050" y="234950"/>
                      </a:cubicBezTo>
                      <a:cubicBezTo>
                        <a:pt x="405446" y="229554"/>
                        <a:pt x="407864" y="221763"/>
                        <a:pt x="412750" y="215900"/>
                      </a:cubicBezTo>
                      <a:cubicBezTo>
                        <a:pt x="424727" y="201527"/>
                        <a:pt x="438279" y="188880"/>
                        <a:pt x="457200" y="184150"/>
                      </a:cubicBezTo>
                      <a:cubicBezTo>
                        <a:pt x="482182" y="177905"/>
                        <a:pt x="508971" y="179593"/>
                        <a:pt x="533400" y="171450"/>
                      </a:cubicBezTo>
                      <a:cubicBezTo>
                        <a:pt x="577343" y="156802"/>
                        <a:pt x="570209" y="162893"/>
                        <a:pt x="609600" y="133350"/>
                      </a:cubicBezTo>
                      <a:lnTo>
                        <a:pt x="660400" y="95250"/>
                      </a:lnTo>
                      <a:cubicBezTo>
                        <a:pt x="687646" y="40759"/>
                        <a:pt x="656248" y="93052"/>
                        <a:pt x="692150" y="57150"/>
                      </a:cubicBezTo>
                      <a:cubicBezTo>
                        <a:pt x="710348" y="38952"/>
                        <a:pt x="700871" y="39708"/>
                        <a:pt x="711200" y="19050"/>
                      </a:cubicBezTo>
                      <a:cubicBezTo>
                        <a:pt x="714613" y="12224"/>
                        <a:pt x="719667" y="6350"/>
                        <a:pt x="723900" y="0"/>
                      </a:cubicBezTo>
                      <a:cubicBezTo>
                        <a:pt x="731178" y="36391"/>
                        <a:pt x="713317" y="26458"/>
                        <a:pt x="711200" y="317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>
                      <a:latin typeface="HY울릉도M" panose="02030600000101010101" pitchFamily="18" charset="-127"/>
                      <a:ea typeface="HY울릉도M" panose="02030600000101010101" pitchFamily="18" charset="-127"/>
                    </a:rPr>
                    <a:t>경상남도</a:t>
                  </a:r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="" xmlns:a16="http://schemas.microsoft.com/office/drawing/2014/main" id="{B1C2E8FF-66BF-4A20-9106-6BF59A127621}"/>
                    </a:ext>
                  </a:extLst>
                </p:cNvPr>
                <p:cNvSpPr/>
                <p:nvPr/>
              </p:nvSpPr>
              <p:spPr>
                <a:xfrm>
                  <a:off x="7199447" y="4132335"/>
                  <a:ext cx="485082" cy="732624"/>
                </a:xfrm>
                <a:custGeom>
                  <a:avLst/>
                  <a:gdLst>
                    <a:gd name="connsiteX0" fmla="*/ 38143 w 609643"/>
                    <a:gd name="connsiteY0" fmla="*/ 381000 h 920750"/>
                    <a:gd name="connsiteX1" fmla="*/ 38143 w 609643"/>
                    <a:gd name="connsiteY1" fmla="*/ 381000 h 920750"/>
                    <a:gd name="connsiteX2" fmla="*/ 82593 w 609643"/>
                    <a:gd name="connsiteY2" fmla="*/ 349250 h 920750"/>
                    <a:gd name="connsiteX3" fmla="*/ 114343 w 609643"/>
                    <a:gd name="connsiteY3" fmla="*/ 292100 h 920750"/>
                    <a:gd name="connsiteX4" fmla="*/ 139743 w 609643"/>
                    <a:gd name="connsiteY4" fmla="*/ 298450 h 920750"/>
                    <a:gd name="connsiteX5" fmla="*/ 190543 w 609643"/>
                    <a:gd name="connsiteY5" fmla="*/ 330200 h 920750"/>
                    <a:gd name="connsiteX6" fmla="*/ 209593 w 609643"/>
                    <a:gd name="connsiteY6" fmla="*/ 349250 h 920750"/>
                    <a:gd name="connsiteX7" fmla="*/ 228643 w 609643"/>
                    <a:gd name="connsiteY7" fmla="*/ 355600 h 920750"/>
                    <a:gd name="connsiteX8" fmla="*/ 247693 w 609643"/>
                    <a:gd name="connsiteY8" fmla="*/ 368300 h 920750"/>
                    <a:gd name="connsiteX9" fmla="*/ 279443 w 609643"/>
                    <a:gd name="connsiteY9" fmla="*/ 393700 h 920750"/>
                    <a:gd name="connsiteX10" fmla="*/ 298493 w 609643"/>
                    <a:gd name="connsiteY10" fmla="*/ 412750 h 920750"/>
                    <a:gd name="connsiteX11" fmla="*/ 317543 w 609643"/>
                    <a:gd name="connsiteY11" fmla="*/ 425450 h 920750"/>
                    <a:gd name="connsiteX12" fmla="*/ 304843 w 609643"/>
                    <a:gd name="connsiteY12" fmla="*/ 393700 h 920750"/>
                    <a:gd name="connsiteX13" fmla="*/ 279443 w 609643"/>
                    <a:gd name="connsiteY13" fmla="*/ 361950 h 920750"/>
                    <a:gd name="connsiteX14" fmla="*/ 266743 w 609643"/>
                    <a:gd name="connsiteY14" fmla="*/ 342900 h 920750"/>
                    <a:gd name="connsiteX15" fmla="*/ 254043 w 609643"/>
                    <a:gd name="connsiteY15" fmla="*/ 304800 h 920750"/>
                    <a:gd name="connsiteX16" fmla="*/ 260393 w 609643"/>
                    <a:gd name="connsiteY16" fmla="*/ 241300 h 920750"/>
                    <a:gd name="connsiteX17" fmla="*/ 266743 w 609643"/>
                    <a:gd name="connsiteY17" fmla="*/ 209550 h 920750"/>
                    <a:gd name="connsiteX18" fmla="*/ 304843 w 609643"/>
                    <a:gd name="connsiteY18" fmla="*/ 222250 h 920750"/>
                    <a:gd name="connsiteX19" fmla="*/ 330243 w 609643"/>
                    <a:gd name="connsiteY19" fmla="*/ 215900 h 920750"/>
                    <a:gd name="connsiteX20" fmla="*/ 368343 w 609643"/>
                    <a:gd name="connsiteY20" fmla="*/ 203200 h 920750"/>
                    <a:gd name="connsiteX21" fmla="*/ 387393 w 609643"/>
                    <a:gd name="connsiteY21" fmla="*/ 184150 h 920750"/>
                    <a:gd name="connsiteX22" fmla="*/ 406443 w 609643"/>
                    <a:gd name="connsiteY22" fmla="*/ 171450 h 920750"/>
                    <a:gd name="connsiteX23" fmla="*/ 412793 w 609643"/>
                    <a:gd name="connsiteY23" fmla="*/ 146050 h 920750"/>
                    <a:gd name="connsiteX24" fmla="*/ 425493 w 609643"/>
                    <a:gd name="connsiteY24" fmla="*/ 127000 h 920750"/>
                    <a:gd name="connsiteX25" fmla="*/ 444543 w 609643"/>
                    <a:gd name="connsiteY25" fmla="*/ 25400 h 920750"/>
                    <a:gd name="connsiteX26" fmla="*/ 463593 w 609643"/>
                    <a:gd name="connsiteY26" fmla="*/ 6350 h 920750"/>
                    <a:gd name="connsiteX27" fmla="*/ 482643 w 609643"/>
                    <a:gd name="connsiteY27" fmla="*/ 0 h 920750"/>
                    <a:gd name="connsiteX28" fmla="*/ 514393 w 609643"/>
                    <a:gd name="connsiteY28" fmla="*/ 6350 h 920750"/>
                    <a:gd name="connsiteX29" fmla="*/ 533443 w 609643"/>
                    <a:gd name="connsiteY29" fmla="*/ 12700 h 920750"/>
                    <a:gd name="connsiteX30" fmla="*/ 546143 w 609643"/>
                    <a:gd name="connsiteY30" fmla="*/ 38100 h 920750"/>
                    <a:gd name="connsiteX31" fmla="*/ 552493 w 609643"/>
                    <a:gd name="connsiteY31" fmla="*/ 171450 h 920750"/>
                    <a:gd name="connsiteX32" fmla="*/ 558843 w 609643"/>
                    <a:gd name="connsiteY32" fmla="*/ 190500 h 920750"/>
                    <a:gd name="connsiteX33" fmla="*/ 565193 w 609643"/>
                    <a:gd name="connsiteY33" fmla="*/ 222250 h 920750"/>
                    <a:gd name="connsiteX34" fmla="*/ 558843 w 609643"/>
                    <a:gd name="connsiteY34" fmla="*/ 317500 h 920750"/>
                    <a:gd name="connsiteX35" fmla="*/ 558843 w 609643"/>
                    <a:gd name="connsiteY35" fmla="*/ 419100 h 920750"/>
                    <a:gd name="connsiteX36" fmla="*/ 565193 w 609643"/>
                    <a:gd name="connsiteY36" fmla="*/ 444500 h 920750"/>
                    <a:gd name="connsiteX37" fmla="*/ 584243 w 609643"/>
                    <a:gd name="connsiteY37" fmla="*/ 457200 h 920750"/>
                    <a:gd name="connsiteX38" fmla="*/ 590593 w 609643"/>
                    <a:gd name="connsiteY38" fmla="*/ 533400 h 920750"/>
                    <a:gd name="connsiteX39" fmla="*/ 571543 w 609643"/>
                    <a:gd name="connsiteY39" fmla="*/ 552450 h 920750"/>
                    <a:gd name="connsiteX40" fmla="*/ 590593 w 609643"/>
                    <a:gd name="connsiteY40" fmla="*/ 628650 h 920750"/>
                    <a:gd name="connsiteX41" fmla="*/ 609643 w 609643"/>
                    <a:gd name="connsiteY41" fmla="*/ 641350 h 920750"/>
                    <a:gd name="connsiteX42" fmla="*/ 596943 w 609643"/>
                    <a:gd name="connsiteY42" fmla="*/ 673100 h 920750"/>
                    <a:gd name="connsiteX43" fmla="*/ 539793 w 609643"/>
                    <a:gd name="connsiteY43" fmla="*/ 679450 h 920750"/>
                    <a:gd name="connsiteX44" fmla="*/ 482643 w 609643"/>
                    <a:gd name="connsiteY44" fmla="*/ 673100 h 920750"/>
                    <a:gd name="connsiteX45" fmla="*/ 457243 w 609643"/>
                    <a:gd name="connsiteY45" fmla="*/ 666750 h 920750"/>
                    <a:gd name="connsiteX46" fmla="*/ 368343 w 609643"/>
                    <a:gd name="connsiteY46" fmla="*/ 711200 h 920750"/>
                    <a:gd name="connsiteX47" fmla="*/ 381043 w 609643"/>
                    <a:gd name="connsiteY47" fmla="*/ 755650 h 920750"/>
                    <a:gd name="connsiteX48" fmla="*/ 393743 w 609643"/>
                    <a:gd name="connsiteY48" fmla="*/ 781050 h 920750"/>
                    <a:gd name="connsiteX49" fmla="*/ 438193 w 609643"/>
                    <a:gd name="connsiteY49" fmla="*/ 800100 h 920750"/>
                    <a:gd name="connsiteX50" fmla="*/ 457243 w 609643"/>
                    <a:gd name="connsiteY50" fmla="*/ 812800 h 920750"/>
                    <a:gd name="connsiteX51" fmla="*/ 444543 w 609643"/>
                    <a:gd name="connsiteY51" fmla="*/ 838200 h 920750"/>
                    <a:gd name="connsiteX52" fmla="*/ 412793 w 609643"/>
                    <a:gd name="connsiteY52" fmla="*/ 857250 h 920750"/>
                    <a:gd name="connsiteX53" fmla="*/ 349293 w 609643"/>
                    <a:gd name="connsiteY53" fmla="*/ 869950 h 920750"/>
                    <a:gd name="connsiteX54" fmla="*/ 311193 w 609643"/>
                    <a:gd name="connsiteY54" fmla="*/ 895350 h 920750"/>
                    <a:gd name="connsiteX55" fmla="*/ 273093 w 609643"/>
                    <a:gd name="connsiteY55" fmla="*/ 920750 h 920750"/>
                    <a:gd name="connsiteX56" fmla="*/ 254043 w 609643"/>
                    <a:gd name="connsiteY56" fmla="*/ 914400 h 920750"/>
                    <a:gd name="connsiteX57" fmla="*/ 247693 w 609643"/>
                    <a:gd name="connsiteY57" fmla="*/ 895350 h 920750"/>
                    <a:gd name="connsiteX58" fmla="*/ 254043 w 609643"/>
                    <a:gd name="connsiteY58" fmla="*/ 800100 h 920750"/>
                    <a:gd name="connsiteX59" fmla="*/ 247693 w 609643"/>
                    <a:gd name="connsiteY59" fmla="*/ 768350 h 920750"/>
                    <a:gd name="connsiteX60" fmla="*/ 228643 w 609643"/>
                    <a:gd name="connsiteY60" fmla="*/ 755650 h 920750"/>
                    <a:gd name="connsiteX61" fmla="*/ 215943 w 609643"/>
                    <a:gd name="connsiteY61" fmla="*/ 717550 h 920750"/>
                    <a:gd name="connsiteX62" fmla="*/ 177843 w 609643"/>
                    <a:gd name="connsiteY62" fmla="*/ 704850 h 920750"/>
                    <a:gd name="connsiteX63" fmla="*/ 209593 w 609643"/>
                    <a:gd name="connsiteY63" fmla="*/ 635000 h 920750"/>
                    <a:gd name="connsiteX64" fmla="*/ 247693 w 609643"/>
                    <a:gd name="connsiteY64" fmla="*/ 628650 h 920750"/>
                    <a:gd name="connsiteX65" fmla="*/ 247693 w 609643"/>
                    <a:gd name="connsiteY65" fmla="*/ 539750 h 920750"/>
                    <a:gd name="connsiteX66" fmla="*/ 234993 w 609643"/>
                    <a:gd name="connsiteY66" fmla="*/ 520700 h 920750"/>
                    <a:gd name="connsiteX67" fmla="*/ 177843 w 609643"/>
                    <a:gd name="connsiteY67" fmla="*/ 558800 h 920750"/>
                    <a:gd name="connsiteX68" fmla="*/ 158793 w 609643"/>
                    <a:gd name="connsiteY68" fmla="*/ 571500 h 920750"/>
                    <a:gd name="connsiteX69" fmla="*/ 146093 w 609643"/>
                    <a:gd name="connsiteY69" fmla="*/ 590550 h 920750"/>
                    <a:gd name="connsiteX70" fmla="*/ 38143 w 609643"/>
                    <a:gd name="connsiteY70" fmla="*/ 596900 h 920750"/>
                    <a:gd name="connsiteX71" fmla="*/ 19093 w 609643"/>
                    <a:gd name="connsiteY71" fmla="*/ 520700 h 920750"/>
                    <a:gd name="connsiteX72" fmla="*/ 12743 w 609643"/>
                    <a:gd name="connsiteY72" fmla="*/ 501650 h 920750"/>
                    <a:gd name="connsiteX73" fmla="*/ 43 w 609643"/>
                    <a:gd name="connsiteY73" fmla="*/ 438150 h 920750"/>
                    <a:gd name="connsiteX74" fmla="*/ 38143 w 609643"/>
                    <a:gd name="connsiteY74" fmla="*/ 381000 h 9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9643" h="920750">
                      <a:moveTo>
                        <a:pt x="38143" y="381000"/>
                      </a:moveTo>
                      <a:lnTo>
                        <a:pt x="38143" y="381000"/>
                      </a:lnTo>
                      <a:cubicBezTo>
                        <a:pt x="52960" y="370417"/>
                        <a:pt x="69718" y="362125"/>
                        <a:pt x="82593" y="349250"/>
                      </a:cubicBezTo>
                      <a:cubicBezTo>
                        <a:pt x="104428" y="327415"/>
                        <a:pt x="106358" y="316055"/>
                        <a:pt x="114343" y="292100"/>
                      </a:cubicBezTo>
                      <a:cubicBezTo>
                        <a:pt x="122810" y="294217"/>
                        <a:pt x="131768" y="294906"/>
                        <a:pt x="139743" y="298450"/>
                      </a:cubicBezTo>
                      <a:cubicBezTo>
                        <a:pt x="142399" y="299630"/>
                        <a:pt x="183261" y="324131"/>
                        <a:pt x="190543" y="330200"/>
                      </a:cubicBezTo>
                      <a:cubicBezTo>
                        <a:pt x="197442" y="335949"/>
                        <a:pt x="202121" y="344269"/>
                        <a:pt x="209593" y="349250"/>
                      </a:cubicBezTo>
                      <a:cubicBezTo>
                        <a:pt x="215162" y="352963"/>
                        <a:pt x="222656" y="352607"/>
                        <a:pt x="228643" y="355600"/>
                      </a:cubicBezTo>
                      <a:cubicBezTo>
                        <a:pt x="235469" y="359013"/>
                        <a:pt x="241343" y="364067"/>
                        <a:pt x="247693" y="368300"/>
                      </a:cubicBezTo>
                      <a:cubicBezTo>
                        <a:pt x="276096" y="410905"/>
                        <a:pt x="242637" y="369163"/>
                        <a:pt x="279443" y="393700"/>
                      </a:cubicBezTo>
                      <a:cubicBezTo>
                        <a:pt x="286915" y="398681"/>
                        <a:pt x="291594" y="407001"/>
                        <a:pt x="298493" y="412750"/>
                      </a:cubicBezTo>
                      <a:cubicBezTo>
                        <a:pt x="304356" y="417636"/>
                        <a:pt x="311193" y="421217"/>
                        <a:pt x="317543" y="425450"/>
                      </a:cubicBezTo>
                      <a:cubicBezTo>
                        <a:pt x="329270" y="390269"/>
                        <a:pt x="326083" y="420250"/>
                        <a:pt x="304843" y="393700"/>
                      </a:cubicBezTo>
                      <a:cubicBezTo>
                        <a:pt x="269790" y="349883"/>
                        <a:pt x="334038" y="398346"/>
                        <a:pt x="279443" y="361950"/>
                      </a:cubicBezTo>
                      <a:cubicBezTo>
                        <a:pt x="275210" y="355600"/>
                        <a:pt x="269843" y="349874"/>
                        <a:pt x="266743" y="342900"/>
                      </a:cubicBezTo>
                      <a:cubicBezTo>
                        <a:pt x="261306" y="330667"/>
                        <a:pt x="254043" y="304800"/>
                        <a:pt x="254043" y="304800"/>
                      </a:cubicBezTo>
                      <a:cubicBezTo>
                        <a:pt x="256160" y="283633"/>
                        <a:pt x="257582" y="262386"/>
                        <a:pt x="260393" y="241300"/>
                      </a:cubicBezTo>
                      <a:cubicBezTo>
                        <a:pt x="261819" y="230602"/>
                        <a:pt x="256823" y="213802"/>
                        <a:pt x="266743" y="209550"/>
                      </a:cubicBezTo>
                      <a:cubicBezTo>
                        <a:pt x="279048" y="204277"/>
                        <a:pt x="304843" y="222250"/>
                        <a:pt x="304843" y="222250"/>
                      </a:cubicBezTo>
                      <a:cubicBezTo>
                        <a:pt x="313310" y="220133"/>
                        <a:pt x="321884" y="218408"/>
                        <a:pt x="330243" y="215900"/>
                      </a:cubicBezTo>
                      <a:cubicBezTo>
                        <a:pt x="343065" y="212053"/>
                        <a:pt x="368343" y="203200"/>
                        <a:pt x="368343" y="203200"/>
                      </a:cubicBezTo>
                      <a:cubicBezTo>
                        <a:pt x="374693" y="196850"/>
                        <a:pt x="380494" y="189899"/>
                        <a:pt x="387393" y="184150"/>
                      </a:cubicBezTo>
                      <a:cubicBezTo>
                        <a:pt x="393256" y="179264"/>
                        <a:pt x="402210" y="177800"/>
                        <a:pt x="406443" y="171450"/>
                      </a:cubicBezTo>
                      <a:cubicBezTo>
                        <a:pt x="411284" y="164188"/>
                        <a:pt x="409355" y="154072"/>
                        <a:pt x="412793" y="146050"/>
                      </a:cubicBezTo>
                      <a:cubicBezTo>
                        <a:pt x="415799" y="139035"/>
                        <a:pt x="421260" y="133350"/>
                        <a:pt x="425493" y="127000"/>
                      </a:cubicBezTo>
                      <a:cubicBezTo>
                        <a:pt x="429853" y="70316"/>
                        <a:pt x="417246" y="58156"/>
                        <a:pt x="444543" y="25400"/>
                      </a:cubicBezTo>
                      <a:cubicBezTo>
                        <a:pt x="450292" y="18501"/>
                        <a:pt x="456121" y="11331"/>
                        <a:pt x="463593" y="6350"/>
                      </a:cubicBezTo>
                      <a:cubicBezTo>
                        <a:pt x="469162" y="2637"/>
                        <a:pt x="476293" y="2117"/>
                        <a:pt x="482643" y="0"/>
                      </a:cubicBezTo>
                      <a:cubicBezTo>
                        <a:pt x="493226" y="2117"/>
                        <a:pt x="503922" y="3732"/>
                        <a:pt x="514393" y="6350"/>
                      </a:cubicBezTo>
                      <a:cubicBezTo>
                        <a:pt x="520887" y="7973"/>
                        <a:pt x="528710" y="7967"/>
                        <a:pt x="533443" y="12700"/>
                      </a:cubicBezTo>
                      <a:cubicBezTo>
                        <a:pt x="540136" y="19393"/>
                        <a:pt x="541910" y="29633"/>
                        <a:pt x="546143" y="38100"/>
                      </a:cubicBezTo>
                      <a:cubicBezTo>
                        <a:pt x="548260" y="82550"/>
                        <a:pt x="548797" y="127103"/>
                        <a:pt x="552493" y="171450"/>
                      </a:cubicBezTo>
                      <a:cubicBezTo>
                        <a:pt x="553049" y="178120"/>
                        <a:pt x="557220" y="184006"/>
                        <a:pt x="558843" y="190500"/>
                      </a:cubicBezTo>
                      <a:cubicBezTo>
                        <a:pt x="561461" y="200971"/>
                        <a:pt x="563076" y="211667"/>
                        <a:pt x="565193" y="222250"/>
                      </a:cubicBezTo>
                      <a:cubicBezTo>
                        <a:pt x="563076" y="254000"/>
                        <a:pt x="562009" y="285837"/>
                        <a:pt x="558843" y="317500"/>
                      </a:cubicBezTo>
                      <a:cubicBezTo>
                        <a:pt x="551709" y="388843"/>
                        <a:pt x="543283" y="302397"/>
                        <a:pt x="558843" y="419100"/>
                      </a:cubicBezTo>
                      <a:cubicBezTo>
                        <a:pt x="559996" y="427751"/>
                        <a:pt x="560352" y="437238"/>
                        <a:pt x="565193" y="444500"/>
                      </a:cubicBezTo>
                      <a:cubicBezTo>
                        <a:pt x="569426" y="450850"/>
                        <a:pt x="577893" y="452967"/>
                        <a:pt x="584243" y="457200"/>
                      </a:cubicBezTo>
                      <a:cubicBezTo>
                        <a:pt x="599962" y="488638"/>
                        <a:pt x="606433" y="489839"/>
                        <a:pt x="590593" y="533400"/>
                      </a:cubicBezTo>
                      <a:cubicBezTo>
                        <a:pt x="587524" y="541840"/>
                        <a:pt x="577893" y="546100"/>
                        <a:pt x="571543" y="552450"/>
                      </a:cubicBezTo>
                      <a:cubicBezTo>
                        <a:pt x="575073" y="584223"/>
                        <a:pt x="568719" y="606776"/>
                        <a:pt x="590593" y="628650"/>
                      </a:cubicBezTo>
                      <a:cubicBezTo>
                        <a:pt x="595989" y="634046"/>
                        <a:pt x="603293" y="637117"/>
                        <a:pt x="609643" y="641350"/>
                      </a:cubicBezTo>
                      <a:cubicBezTo>
                        <a:pt x="605410" y="651933"/>
                        <a:pt x="603568" y="663825"/>
                        <a:pt x="596943" y="673100"/>
                      </a:cubicBezTo>
                      <a:cubicBezTo>
                        <a:pt x="580827" y="695663"/>
                        <a:pt x="562399" y="682464"/>
                        <a:pt x="539793" y="679450"/>
                      </a:cubicBezTo>
                      <a:cubicBezTo>
                        <a:pt x="520794" y="676917"/>
                        <a:pt x="501693" y="675217"/>
                        <a:pt x="482643" y="673100"/>
                      </a:cubicBezTo>
                      <a:cubicBezTo>
                        <a:pt x="474176" y="670983"/>
                        <a:pt x="465869" y="665423"/>
                        <a:pt x="457243" y="666750"/>
                      </a:cubicBezTo>
                      <a:cubicBezTo>
                        <a:pt x="406682" y="674529"/>
                        <a:pt x="402648" y="683756"/>
                        <a:pt x="368343" y="711200"/>
                      </a:cubicBezTo>
                      <a:cubicBezTo>
                        <a:pt x="371565" y="724089"/>
                        <a:pt x="375577" y="742896"/>
                        <a:pt x="381043" y="755650"/>
                      </a:cubicBezTo>
                      <a:cubicBezTo>
                        <a:pt x="384772" y="764351"/>
                        <a:pt x="387050" y="774357"/>
                        <a:pt x="393743" y="781050"/>
                      </a:cubicBezTo>
                      <a:cubicBezTo>
                        <a:pt x="406957" y="794264"/>
                        <a:pt x="423013" y="792510"/>
                        <a:pt x="438193" y="800100"/>
                      </a:cubicBezTo>
                      <a:cubicBezTo>
                        <a:pt x="445019" y="803513"/>
                        <a:pt x="450893" y="808567"/>
                        <a:pt x="457243" y="812800"/>
                      </a:cubicBezTo>
                      <a:cubicBezTo>
                        <a:pt x="453010" y="821267"/>
                        <a:pt x="451236" y="831507"/>
                        <a:pt x="444543" y="838200"/>
                      </a:cubicBezTo>
                      <a:cubicBezTo>
                        <a:pt x="435816" y="846927"/>
                        <a:pt x="423832" y="851730"/>
                        <a:pt x="412793" y="857250"/>
                      </a:cubicBezTo>
                      <a:cubicBezTo>
                        <a:pt x="395060" y="866116"/>
                        <a:pt x="365674" y="867610"/>
                        <a:pt x="349293" y="869950"/>
                      </a:cubicBezTo>
                      <a:cubicBezTo>
                        <a:pt x="312860" y="882094"/>
                        <a:pt x="346868" y="867603"/>
                        <a:pt x="311193" y="895350"/>
                      </a:cubicBezTo>
                      <a:cubicBezTo>
                        <a:pt x="299145" y="904721"/>
                        <a:pt x="273093" y="920750"/>
                        <a:pt x="273093" y="920750"/>
                      </a:cubicBezTo>
                      <a:cubicBezTo>
                        <a:pt x="266743" y="918633"/>
                        <a:pt x="258776" y="919133"/>
                        <a:pt x="254043" y="914400"/>
                      </a:cubicBezTo>
                      <a:cubicBezTo>
                        <a:pt x="249310" y="909667"/>
                        <a:pt x="247693" y="902043"/>
                        <a:pt x="247693" y="895350"/>
                      </a:cubicBezTo>
                      <a:cubicBezTo>
                        <a:pt x="247693" y="863530"/>
                        <a:pt x="251926" y="831850"/>
                        <a:pt x="254043" y="800100"/>
                      </a:cubicBezTo>
                      <a:cubicBezTo>
                        <a:pt x="251926" y="789517"/>
                        <a:pt x="253048" y="777721"/>
                        <a:pt x="247693" y="768350"/>
                      </a:cubicBezTo>
                      <a:cubicBezTo>
                        <a:pt x="243907" y="761724"/>
                        <a:pt x="232688" y="762122"/>
                        <a:pt x="228643" y="755650"/>
                      </a:cubicBezTo>
                      <a:cubicBezTo>
                        <a:pt x="221548" y="744298"/>
                        <a:pt x="228643" y="721783"/>
                        <a:pt x="215943" y="717550"/>
                      </a:cubicBezTo>
                      <a:lnTo>
                        <a:pt x="177843" y="704850"/>
                      </a:lnTo>
                      <a:cubicBezTo>
                        <a:pt x="183187" y="683473"/>
                        <a:pt x="183106" y="646772"/>
                        <a:pt x="209593" y="635000"/>
                      </a:cubicBezTo>
                      <a:cubicBezTo>
                        <a:pt x="221358" y="629771"/>
                        <a:pt x="234993" y="630767"/>
                        <a:pt x="247693" y="628650"/>
                      </a:cubicBezTo>
                      <a:cubicBezTo>
                        <a:pt x="259791" y="592356"/>
                        <a:pt x="260395" y="599027"/>
                        <a:pt x="247693" y="539750"/>
                      </a:cubicBezTo>
                      <a:cubicBezTo>
                        <a:pt x="246094" y="532288"/>
                        <a:pt x="239226" y="527050"/>
                        <a:pt x="234993" y="520700"/>
                      </a:cubicBezTo>
                      <a:lnTo>
                        <a:pt x="177843" y="558800"/>
                      </a:lnTo>
                      <a:lnTo>
                        <a:pt x="158793" y="571500"/>
                      </a:lnTo>
                      <a:cubicBezTo>
                        <a:pt x="154560" y="577850"/>
                        <a:pt x="151956" y="585664"/>
                        <a:pt x="146093" y="590550"/>
                      </a:cubicBezTo>
                      <a:cubicBezTo>
                        <a:pt x="114349" y="617003"/>
                        <a:pt x="76659" y="599863"/>
                        <a:pt x="38143" y="596900"/>
                      </a:cubicBezTo>
                      <a:cubicBezTo>
                        <a:pt x="12902" y="559038"/>
                        <a:pt x="31081" y="592628"/>
                        <a:pt x="19093" y="520700"/>
                      </a:cubicBezTo>
                      <a:cubicBezTo>
                        <a:pt x="17993" y="514098"/>
                        <a:pt x="14582" y="508086"/>
                        <a:pt x="12743" y="501650"/>
                      </a:cubicBezTo>
                      <a:cubicBezTo>
                        <a:pt x="7964" y="484923"/>
                        <a:pt x="903" y="453635"/>
                        <a:pt x="43" y="438150"/>
                      </a:cubicBezTo>
                      <a:cubicBezTo>
                        <a:pt x="-1366" y="412789"/>
                        <a:pt x="31793" y="390525"/>
                        <a:pt x="38143" y="3810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="" xmlns:a16="http://schemas.microsoft.com/office/drawing/2014/main" id="{0CC5DFBA-81D2-4314-B8AE-538B80B1FF73}"/>
                    </a:ext>
                  </a:extLst>
                </p:cNvPr>
                <p:cNvSpPr/>
                <p:nvPr/>
              </p:nvSpPr>
              <p:spPr>
                <a:xfrm>
                  <a:off x="6005517" y="4360161"/>
                  <a:ext cx="445060" cy="515363"/>
                </a:xfrm>
                <a:custGeom>
                  <a:avLst/>
                  <a:gdLst>
                    <a:gd name="connsiteX0" fmla="*/ 120650 w 559344"/>
                    <a:gd name="connsiteY0" fmla="*/ 44450 h 647700"/>
                    <a:gd name="connsiteX1" fmla="*/ 120650 w 559344"/>
                    <a:gd name="connsiteY1" fmla="*/ 44450 h 647700"/>
                    <a:gd name="connsiteX2" fmla="*/ 158750 w 559344"/>
                    <a:gd name="connsiteY2" fmla="*/ 88900 h 647700"/>
                    <a:gd name="connsiteX3" fmla="*/ 152400 w 559344"/>
                    <a:gd name="connsiteY3" fmla="*/ 107950 h 647700"/>
                    <a:gd name="connsiteX4" fmla="*/ 114300 w 559344"/>
                    <a:gd name="connsiteY4" fmla="*/ 133350 h 647700"/>
                    <a:gd name="connsiteX5" fmla="*/ 76200 w 559344"/>
                    <a:gd name="connsiteY5" fmla="*/ 146050 h 647700"/>
                    <a:gd name="connsiteX6" fmla="*/ 57150 w 559344"/>
                    <a:gd name="connsiteY6" fmla="*/ 152400 h 647700"/>
                    <a:gd name="connsiteX7" fmla="*/ 31750 w 559344"/>
                    <a:gd name="connsiteY7" fmla="*/ 158750 h 647700"/>
                    <a:gd name="connsiteX8" fmla="*/ 0 w 559344"/>
                    <a:gd name="connsiteY8" fmla="*/ 190500 h 647700"/>
                    <a:gd name="connsiteX9" fmla="*/ 12700 w 559344"/>
                    <a:gd name="connsiteY9" fmla="*/ 228600 h 647700"/>
                    <a:gd name="connsiteX10" fmla="*/ 19050 w 559344"/>
                    <a:gd name="connsiteY10" fmla="*/ 304800 h 647700"/>
                    <a:gd name="connsiteX11" fmla="*/ 50800 w 559344"/>
                    <a:gd name="connsiteY11" fmla="*/ 336550 h 647700"/>
                    <a:gd name="connsiteX12" fmla="*/ 69850 w 559344"/>
                    <a:gd name="connsiteY12" fmla="*/ 342900 h 647700"/>
                    <a:gd name="connsiteX13" fmla="*/ 88900 w 559344"/>
                    <a:gd name="connsiteY13" fmla="*/ 355600 h 647700"/>
                    <a:gd name="connsiteX14" fmla="*/ 82550 w 559344"/>
                    <a:gd name="connsiteY14" fmla="*/ 406400 h 647700"/>
                    <a:gd name="connsiteX15" fmla="*/ 63500 w 559344"/>
                    <a:gd name="connsiteY15" fmla="*/ 425450 h 647700"/>
                    <a:gd name="connsiteX16" fmla="*/ 57150 w 559344"/>
                    <a:gd name="connsiteY16" fmla="*/ 444500 h 647700"/>
                    <a:gd name="connsiteX17" fmla="*/ 44450 w 559344"/>
                    <a:gd name="connsiteY17" fmla="*/ 463550 h 647700"/>
                    <a:gd name="connsiteX18" fmla="*/ 50800 w 559344"/>
                    <a:gd name="connsiteY18" fmla="*/ 488950 h 647700"/>
                    <a:gd name="connsiteX19" fmla="*/ 69850 w 559344"/>
                    <a:gd name="connsiteY19" fmla="*/ 501650 h 647700"/>
                    <a:gd name="connsiteX20" fmla="*/ 88900 w 559344"/>
                    <a:gd name="connsiteY20" fmla="*/ 527050 h 647700"/>
                    <a:gd name="connsiteX21" fmla="*/ 114300 w 559344"/>
                    <a:gd name="connsiteY21" fmla="*/ 546100 h 647700"/>
                    <a:gd name="connsiteX22" fmla="*/ 127000 w 559344"/>
                    <a:gd name="connsiteY22" fmla="*/ 565150 h 647700"/>
                    <a:gd name="connsiteX23" fmla="*/ 165100 w 559344"/>
                    <a:gd name="connsiteY23" fmla="*/ 590550 h 647700"/>
                    <a:gd name="connsiteX24" fmla="*/ 184150 w 559344"/>
                    <a:gd name="connsiteY24" fmla="*/ 603250 h 647700"/>
                    <a:gd name="connsiteX25" fmla="*/ 209550 w 559344"/>
                    <a:gd name="connsiteY25" fmla="*/ 565150 h 647700"/>
                    <a:gd name="connsiteX26" fmla="*/ 254000 w 559344"/>
                    <a:gd name="connsiteY26" fmla="*/ 527050 h 647700"/>
                    <a:gd name="connsiteX27" fmla="*/ 298450 w 559344"/>
                    <a:gd name="connsiteY27" fmla="*/ 476250 h 647700"/>
                    <a:gd name="connsiteX28" fmla="*/ 317500 w 559344"/>
                    <a:gd name="connsiteY28" fmla="*/ 469900 h 647700"/>
                    <a:gd name="connsiteX29" fmla="*/ 349250 w 559344"/>
                    <a:gd name="connsiteY29" fmla="*/ 501650 h 647700"/>
                    <a:gd name="connsiteX30" fmla="*/ 336550 w 559344"/>
                    <a:gd name="connsiteY30" fmla="*/ 546100 h 647700"/>
                    <a:gd name="connsiteX31" fmla="*/ 323850 w 559344"/>
                    <a:gd name="connsiteY31" fmla="*/ 590550 h 647700"/>
                    <a:gd name="connsiteX32" fmla="*/ 342900 w 559344"/>
                    <a:gd name="connsiteY32" fmla="*/ 635000 h 647700"/>
                    <a:gd name="connsiteX33" fmla="*/ 361950 w 559344"/>
                    <a:gd name="connsiteY33" fmla="*/ 647700 h 647700"/>
                    <a:gd name="connsiteX34" fmla="*/ 387350 w 559344"/>
                    <a:gd name="connsiteY34" fmla="*/ 635000 h 647700"/>
                    <a:gd name="connsiteX35" fmla="*/ 393700 w 559344"/>
                    <a:gd name="connsiteY35" fmla="*/ 615950 h 647700"/>
                    <a:gd name="connsiteX36" fmla="*/ 406400 w 559344"/>
                    <a:gd name="connsiteY36" fmla="*/ 590550 h 647700"/>
                    <a:gd name="connsiteX37" fmla="*/ 425450 w 559344"/>
                    <a:gd name="connsiteY37" fmla="*/ 584200 h 647700"/>
                    <a:gd name="connsiteX38" fmla="*/ 457200 w 559344"/>
                    <a:gd name="connsiteY38" fmla="*/ 609600 h 647700"/>
                    <a:gd name="connsiteX39" fmla="*/ 476250 w 559344"/>
                    <a:gd name="connsiteY39" fmla="*/ 615950 h 647700"/>
                    <a:gd name="connsiteX40" fmla="*/ 488950 w 559344"/>
                    <a:gd name="connsiteY40" fmla="*/ 635000 h 647700"/>
                    <a:gd name="connsiteX41" fmla="*/ 508000 w 559344"/>
                    <a:gd name="connsiteY41" fmla="*/ 647700 h 647700"/>
                    <a:gd name="connsiteX42" fmla="*/ 552450 w 559344"/>
                    <a:gd name="connsiteY42" fmla="*/ 615950 h 647700"/>
                    <a:gd name="connsiteX43" fmla="*/ 558800 w 559344"/>
                    <a:gd name="connsiteY43" fmla="*/ 596900 h 647700"/>
                    <a:gd name="connsiteX44" fmla="*/ 520700 w 559344"/>
                    <a:gd name="connsiteY44" fmla="*/ 577850 h 647700"/>
                    <a:gd name="connsiteX45" fmla="*/ 508000 w 559344"/>
                    <a:gd name="connsiteY45" fmla="*/ 539750 h 647700"/>
                    <a:gd name="connsiteX46" fmla="*/ 520700 w 559344"/>
                    <a:gd name="connsiteY46" fmla="*/ 476250 h 647700"/>
                    <a:gd name="connsiteX47" fmla="*/ 533400 w 559344"/>
                    <a:gd name="connsiteY47" fmla="*/ 457200 h 647700"/>
                    <a:gd name="connsiteX48" fmla="*/ 552450 w 559344"/>
                    <a:gd name="connsiteY48" fmla="*/ 419100 h 647700"/>
                    <a:gd name="connsiteX49" fmla="*/ 546100 w 559344"/>
                    <a:gd name="connsiteY49" fmla="*/ 298450 h 647700"/>
                    <a:gd name="connsiteX50" fmla="*/ 527050 w 559344"/>
                    <a:gd name="connsiteY50" fmla="*/ 285750 h 647700"/>
                    <a:gd name="connsiteX51" fmla="*/ 488950 w 559344"/>
                    <a:gd name="connsiteY51" fmla="*/ 273050 h 647700"/>
                    <a:gd name="connsiteX52" fmla="*/ 469900 w 559344"/>
                    <a:gd name="connsiteY52" fmla="*/ 279400 h 647700"/>
                    <a:gd name="connsiteX53" fmla="*/ 425450 w 559344"/>
                    <a:gd name="connsiteY53" fmla="*/ 311150 h 647700"/>
                    <a:gd name="connsiteX54" fmla="*/ 406400 w 559344"/>
                    <a:gd name="connsiteY54" fmla="*/ 317500 h 647700"/>
                    <a:gd name="connsiteX55" fmla="*/ 361950 w 559344"/>
                    <a:gd name="connsiteY55" fmla="*/ 298450 h 647700"/>
                    <a:gd name="connsiteX56" fmla="*/ 342900 w 559344"/>
                    <a:gd name="connsiteY56" fmla="*/ 317500 h 647700"/>
                    <a:gd name="connsiteX57" fmla="*/ 317500 w 559344"/>
                    <a:gd name="connsiteY57" fmla="*/ 330200 h 647700"/>
                    <a:gd name="connsiteX58" fmla="*/ 279400 w 559344"/>
                    <a:gd name="connsiteY58" fmla="*/ 349250 h 647700"/>
                    <a:gd name="connsiteX59" fmla="*/ 260350 w 559344"/>
                    <a:gd name="connsiteY59" fmla="*/ 342900 h 647700"/>
                    <a:gd name="connsiteX60" fmla="*/ 190500 w 559344"/>
                    <a:gd name="connsiteY60" fmla="*/ 260350 h 647700"/>
                    <a:gd name="connsiteX61" fmla="*/ 171450 w 559344"/>
                    <a:gd name="connsiteY61" fmla="*/ 215900 h 647700"/>
                    <a:gd name="connsiteX62" fmla="*/ 152400 w 559344"/>
                    <a:gd name="connsiteY62" fmla="*/ 177800 h 647700"/>
                    <a:gd name="connsiteX63" fmla="*/ 171450 w 559344"/>
                    <a:gd name="connsiteY63" fmla="*/ 146050 h 647700"/>
                    <a:gd name="connsiteX64" fmla="*/ 203200 w 559344"/>
                    <a:gd name="connsiteY64" fmla="*/ 107950 h 647700"/>
                    <a:gd name="connsiteX65" fmla="*/ 241300 w 559344"/>
                    <a:gd name="connsiteY65" fmla="*/ 82550 h 647700"/>
                    <a:gd name="connsiteX66" fmla="*/ 241300 w 559344"/>
                    <a:gd name="connsiteY66" fmla="*/ 12700 h 647700"/>
                    <a:gd name="connsiteX67" fmla="*/ 222250 w 559344"/>
                    <a:gd name="connsiteY67" fmla="*/ 0 h 647700"/>
                    <a:gd name="connsiteX68" fmla="*/ 158750 w 559344"/>
                    <a:gd name="connsiteY68" fmla="*/ 6350 h 647700"/>
                    <a:gd name="connsiteX69" fmla="*/ 139700 w 559344"/>
                    <a:gd name="connsiteY69" fmla="*/ 12700 h 647700"/>
                    <a:gd name="connsiteX70" fmla="*/ 120650 w 559344"/>
                    <a:gd name="connsiteY70" fmla="*/ 4445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559344" h="647700">
                      <a:moveTo>
                        <a:pt x="120650" y="44450"/>
                      </a:moveTo>
                      <a:lnTo>
                        <a:pt x="120650" y="44450"/>
                      </a:lnTo>
                      <a:cubicBezTo>
                        <a:pt x="133350" y="59267"/>
                        <a:pt x="150023" y="71446"/>
                        <a:pt x="158750" y="88900"/>
                      </a:cubicBezTo>
                      <a:cubicBezTo>
                        <a:pt x="161743" y="94887"/>
                        <a:pt x="157133" y="103217"/>
                        <a:pt x="152400" y="107950"/>
                      </a:cubicBezTo>
                      <a:cubicBezTo>
                        <a:pt x="141607" y="118743"/>
                        <a:pt x="128780" y="128523"/>
                        <a:pt x="114300" y="133350"/>
                      </a:cubicBezTo>
                      <a:lnTo>
                        <a:pt x="76200" y="146050"/>
                      </a:lnTo>
                      <a:cubicBezTo>
                        <a:pt x="69850" y="148167"/>
                        <a:pt x="63644" y="150777"/>
                        <a:pt x="57150" y="152400"/>
                      </a:cubicBezTo>
                      <a:lnTo>
                        <a:pt x="31750" y="158750"/>
                      </a:lnTo>
                      <a:cubicBezTo>
                        <a:pt x="23283" y="164394"/>
                        <a:pt x="0" y="176389"/>
                        <a:pt x="0" y="190500"/>
                      </a:cubicBezTo>
                      <a:cubicBezTo>
                        <a:pt x="0" y="203887"/>
                        <a:pt x="12700" y="228600"/>
                        <a:pt x="12700" y="228600"/>
                      </a:cubicBezTo>
                      <a:cubicBezTo>
                        <a:pt x="14817" y="254000"/>
                        <a:pt x="14051" y="279807"/>
                        <a:pt x="19050" y="304800"/>
                      </a:cubicBezTo>
                      <a:cubicBezTo>
                        <a:pt x="21872" y="318911"/>
                        <a:pt x="39511" y="330906"/>
                        <a:pt x="50800" y="336550"/>
                      </a:cubicBezTo>
                      <a:cubicBezTo>
                        <a:pt x="56787" y="339543"/>
                        <a:pt x="63863" y="339907"/>
                        <a:pt x="69850" y="342900"/>
                      </a:cubicBezTo>
                      <a:cubicBezTo>
                        <a:pt x="76676" y="346313"/>
                        <a:pt x="82550" y="351367"/>
                        <a:pt x="88900" y="355600"/>
                      </a:cubicBezTo>
                      <a:cubicBezTo>
                        <a:pt x="86783" y="372533"/>
                        <a:pt x="88382" y="390362"/>
                        <a:pt x="82550" y="406400"/>
                      </a:cubicBezTo>
                      <a:cubicBezTo>
                        <a:pt x="79481" y="414840"/>
                        <a:pt x="68481" y="417978"/>
                        <a:pt x="63500" y="425450"/>
                      </a:cubicBezTo>
                      <a:cubicBezTo>
                        <a:pt x="59787" y="431019"/>
                        <a:pt x="60143" y="438513"/>
                        <a:pt x="57150" y="444500"/>
                      </a:cubicBezTo>
                      <a:cubicBezTo>
                        <a:pt x="53737" y="451326"/>
                        <a:pt x="48683" y="457200"/>
                        <a:pt x="44450" y="463550"/>
                      </a:cubicBezTo>
                      <a:cubicBezTo>
                        <a:pt x="46567" y="472017"/>
                        <a:pt x="45959" y="481688"/>
                        <a:pt x="50800" y="488950"/>
                      </a:cubicBezTo>
                      <a:cubicBezTo>
                        <a:pt x="55033" y="495300"/>
                        <a:pt x="64454" y="496254"/>
                        <a:pt x="69850" y="501650"/>
                      </a:cubicBezTo>
                      <a:cubicBezTo>
                        <a:pt x="77334" y="509134"/>
                        <a:pt x="81416" y="519566"/>
                        <a:pt x="88900" y="527050"/>
                      </a:cubicBezTo>
                      <a:cubicBezTo>
                        <a:pt x="96384" y="534534"/>
                        <a:pt x="106816" y="538616"/>
                        <a:pt x="114300" y="546100"/>
                      </a:cubicBezTo>
                      <a:cubicBezTo>
                        <a:pt x="119696" y="551496"/>
                        <a:pt x="121257" y="560124"/>
                        <a:pt x="127000" y="565150"/>
                      </a:cubicBezTo>
                      <a:cubicBezTo>
                        <a:pt x="138487" y="575201"/>
                        <a:pt x="152400" y="582083"/>
                        <a:pt x="165100" y="590550"/>
                      </a:cubicBezTo>
                      <a:lnTo>
                        <a:pt x="184150" y="603250"/>
                      </a:lnTo>
                      <a:cubicBezTo>
                        <a:pt x="192617" y="590550"/>
                        <a:pt x="197339" y="574308"/>
                        <a:pt x="209550" y="565150"/>
                      </a:cubicBezTo>
                      <a:cubicBezTo>
                        <a:pt x="229626" y="550093"/>
                        <a:pt x="238080" y="545623"/>
                        <a:pt x="254000" y="527050"/>
                      </a:cubicBezTo>
                      <a:cubicBezTo>
                        <a:pt x="271542" y="506584"/>
                        <a:pt x="275400" y="492714"/>
                        <a:pt x="298450" y="476250"/>
                      </a:cubicBezTo>
                      <a:cubicBezTo>
                        <a:pt x="303897" y="472359"/>
                        <a:pt x="311150" y="472017"/>
                        <a:pt x="317500" y="469900"/>
                      </a:cubicBezTo>
                      <a:cubicBezTo>
                        <a:pt x="325967" y="475544"/>
                        <a:pt x="349250" y="487539"/>
                        <a:pt x="349250" y="501650"/>
                      </a:cubicBezTo>
                      <a:cubicBezTo>
                        <a:pt x="349250" y="517060"/>
                        <a:pt x="340605" y="531233"/>
                        <a:pt x="336550" y="546100"/>
                      </a:cubicBezTo>
                      <a:cubicBezTo>
                        <a:pt x="324590" y="589954"/>
                        <a:pt x="336017" y="554048"/>
                        <a:pt x="323850" y="590550"/>
                      </a:cubicBezTo>
                      <a:cubicBezTo>
                        <a:pt x="328708" y="609981"/>
                        <a:pt x="328282" y="620382"/>
                        <a:pt x="342900" y="635000"/>
                      </a:cubicBezTo>
                      <a:cubicBezTo>
                        <a:pt x="348296" y="640396"/>
                        <a:pt x="355600" y="643467"/>
                        <a:pt x="361950" y="647700"/>
                      </a:cubicBezTo>
                      <a:cubicBezTo>
                        <a:pt x="370417" y="643467"/>
                        <a:pt x="380657" y="641693"/>
                        <a:pt x="387350" y="635000"/>
                      </a:cubicBezTo>
                      <a:cubicBezTo>
                        <a:pt x="392083" y="630267"/>
                        <a:pt x="391063" y="622102"/>
                        <a:pt x="393700" y="615950"/>
                      </a:cubicBezTo>
                      <a:cubicBezTo>
                        <a:pt x="397429" y="607249"/>
                        <a:pt x="399707" y="597243"/>
                        <a:pt x="406400" y="590550"/>
                      </a:cubicBezTo>
                      <a:cubicBezTo>
                        <a:pt x="411133" y="585817"/>
                        <a:pt x="419100" y="586317"/>
                        <a:pt x="425450" y="584200"/>
                      </a:cubicBezTo>
                      <a:cubicBezTo>
                        <a:pt x="473333" y="600161"/>
                        <a:pt x="416168" y="576774"/>
                        <a:pt x="457200" y="609600"/>
                      </a:cubicBezTo>
                      <a:cubicBezTo>
                        <a:pt x="462427" y="613781"/>
                        <a:pt x="469900" y="613833"/>
                        <a:pt x="476250" y="615950"/>
                      </a:cubicBezTo>
                      <a:cubicBezTo>
                        <a:pt x="480483" y="622300"/>
                        <a:pt x="483554" y="629604"/>
                        <a:pt x="488950" y="635000"/>
                      </a:cubicBezTo>
                      <a:cubicBezTo>
                        <a:pt x="494346" y="640396"/>
                        <a:pt x="500368" y="647700"/>
                        <a:pt x="508000" y="647700"/>
                      </a:cubicBezTo>
                      <a:cubicBezTo>
                        <a:pt x="524716" y="647700"/>
                        <a:pt x="542565" y="625835"/>
                        <a:pt x="552450" y="615950"/>
                      </a:cubicBezTo>
                      <a:cubicBezTo>
                        <a:pt x="554567" y="609600"/>
                        <a:pt x="561286" y="603115"/>
                        <a:pt x="558800" y="596900"/>
                      </a:cubicBezTo>
                      <a:cubicBezTo>
                        <a:pt x="555012" y="587431"/>
                        <a:pt x="528719" y="580523"/>
                        <a:pt x="520700" y="577850"/>
                      </a:cubicBezTo>
                      <a:cubicBezTo>
                        <a:pt x="516467" y="565150"/>
                        <a:pt x="505375" y="552877"/>
                        <a:pt x="508000" y="539750"/>
                      </a:cubicBezTo>
                      <a:cubicBezTo>
                        <a:pt x="512233" y="518583"/>
                        <a:pt x="514352" y="496881"/>
                        <a:pt x="520700" y="476250"/>
                      </a:cubicBezTo>
                      <a:cubicBezTo>
                        <a:pt x="522944" y="468956"/>
                        <a:pt x="529987" y="464026"/>
                        <a:pt x="533400" y="457200"/>
                      </a:cubicBezTo>
                      <a:cubicBezTo>
                        <a:pt x="559690" y="404620"/>
                        <a:pt x="516054" y="473695"/>
                        <a:pt x="552450" y="419100"/>
                      </a:cubicBezTo>
                      <a:cubicBezTo>
                        <a:pt x="550333" y="378883"/>
                        <a:pt x="553635" y="338011"/>
                        <a:pt x="546100" y="298450"/>
                      </a:cubicBezTo>
                      <a:cubicBezTo>
                        <a:pt x="544672" y="290953"/>
                        <a:pt x="534024" y="288850"/>
                        <a:pt x="527050" y="285750"/>
                      </a:cubicBezTo>
                      <a:cubicBezTo>
                        <a:pt x="514817" y="280313"/>
                        <a:pt x="488950" y="273050"/>
                        <a:pt x="488950" y="273050"/>
                      </a:cubicBezTo>
                      <a:cubicBezTo>
                        <a:pt x="482600" y="275167"/>
                        <a:pt x="475712" y="276079"/>
                        <a:pt x="469900" y="279400"/>
                      </a:cubicBezTo>
                      <a:cubicBezTo>
                        <a:pt x="449766" y="290905"/>
                        <a:pt x="445106" y="301322"/>
                        <a:pt x="425450" y="311150"/>
                      </a:cubicBezTo>
                      <a:cubicBezTo>
                        <a:pt x="419463" y="314143"/>
                        <a:pt x="412750" y="315383"/>
                        <a:pt x="406400" y="317500"/>
                      </a:cubicBezTo>
                      <a:cubicBezTo>
                        <a:pt x="396224" y="310716"/>
                        <a:pt x="376302" y="294350"/>
                        <a:pt x="361950" y="298450"/>
                      </a:cubicBezTo>
                      <a:cubicBezTo>
                        <a:pt x="353315" y="300917"/>
                        <a:pt x="350208" y="312280"/>
                        <a:pt x="342900" y="317500"/>
                      </a:cubicBezTo>
                      <a:cubicBezTo>
                        <a:pt x="335197" y="323002"/>
                        <a:pt x="325719" y="325504"/>
                        <a:pt x="317500" y="330200"/>
                      </a:cubicBezTo>
                      <a:cubicBezTo>
                        <a:pt x="283033" y="349895"/>
                        <a:pt x="314327" y="337608"/>
                        <a:pt x="279400" y="349250"/>
                      </a:cubicBezTo>
                      <a:cubicBezTo>
                        <a:pt x="273050" y="347133"/>
                        <a:pt x="265577" y="347081"/>
                        <a:pt x="260350" y="342900"/>
                      </a:cubicBezTo>
                      <a:cubicBezTo>
                        <a:pt x="239935" y="326568"/>
                        <a:pt x="202153" y="287541"/>
                        <a:pt x="190500" y="260350"/>
                      </a:cubicBezTo>
                      <a:cubicBezTo>
                        <a:pt x="184150" y="245533"/>
                        <a:pt x="178659" y="230318"/>
                        <a:pt x="171450" y="215900"/>
                      </a:cubicBezTo>
                      <a:cubicBezTo>
                        <a:pt x="146831" y="166661"/>
                        <a:pt x="168361" y="225683"/>
                        <a:pt x="152400" y="177800"/>
                      </a:cubicBezTo>
                      <a:cubicBezTo>
                        <a:pt x="158750" y="167217"/>
                        <a:pt x="164909" y="156516"/>
                        <a:pt x="171450" y="146050"/>
                      </a:cubicBezTo>
                      <a:cubicBezTo>
                        <a:pt x="181366" y="130185"/>
                        <a:pt x="187891" y="119857"/>
                        <a:pt x="203200" y="107950"/>
                      </a:cubicBezTo>
                      <a:cubicBezTo>
                        <a:pt x="215248" y="98579"/>
                        <a:pt x="241300" y="82550"/>
                        <a:pt x="241300" y="82550"/>
                      </a:cubicBezTo>
                      <a:cubicBezTo>
                        <a:pt x="246283" y="57633"/>
                        <a:pt x="254067" y="38234"/>
                        <a:pt x="241300" y="12700"/>
                      </a:cubicBezTo>
                      <a:cubicBezTo>
                        <a:pt x="237887" y="5874"/>
                        <a:pt x="228600" y="4233"/>
                        <a:pt x="222250" y="0"/>
                      </a:cubicBezTo>
                      <a:cubicBezTo>
                        <a:pt x="201083" y="2117"/>
                        <a:pt x="179775" y="3115"/>
                        <a:pt x="158750" y="6350"/>
                      </a:cubicBezTo>
                      <a:cubicBezTo>
                        <a:pt x="152134" y="7368"/>
                        <a:pt x="143716" y="7345"/>
                        <a:pt x="139700" y="12700"/>
                      </a:cubicBezTo>
                      <a:cubicBezTo>
                        <a:pt x="135890" y="17780"/>
                        <a:pt x="123825" y="39158"/>
                        <a:pt x="120650" y="444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="" xmlns:a16="http://schemas.microsoft.com/office/drawing/2014/main" id="{F1DDA598-0487-4993-B42D-4D9B1E9025C7}"/>
                    </a:ext>
                  </a:extLst>
                </p:cNvPr>
                <p:cNvSpPr/>
                <p:nvPr/>
              </p:nvSpPr>
              <p:spPr>
                <a:xfrm>
                  <a:off x="6669019" y="4509212"/>
                  <a:ext cx="114795" cy="154949"/>
                </a:xfrm>
                <a:custGeom>
                  <a:avLst/>
                  <a:gdLst>
                    <a:gd name="connsiteX0" fmla="*/ 4573 w 144273"/>
                    <a:gd name="connsiteY0" fmla="*/ 16937 h 194737"/>
                    <a:gd name="connsiteX1" fmla="*/ 4573 w 144273"/>
                    <a:gd name="connsiteY1" fmla="*/ 16937 h 194737"/>
                    <a:gd name="connsiteX2" fmla="*/ 10923 w 144273"/>
                    <a:gd name="connsiteY2" fmla="*/ 74087 h 194737"/>
                    <a:gd name="connsiteX3" fmla="*/ 29973 w 144273"/>
                    <a:gd name="connsiteY3" fmla="*/ 86787 h 194737"/>
                    <a:gd name="connsiteX4" fmla="*/ 68073 w 144273"/>
                    <a:gd name="connsiteY4" fmla="*/ 105837 h 194737"/>
                    <a:gd name="connsiteX5" fmla="*/ 74423 w 144273"/>
                    <a:gd name="connsiteY5" fmla="*/ 169337 h 194737"/>
                    <a:gd name="connsiteX6" fmla="*/ 93473 w 144273"/>
                    <a:gd name="connsiteY6" fmla="*/ 175687 h 194737"/>
                    <a:gd name="connsiteX7" fmla="*/ 112523 w 144273"/>
                    <a:gd name="connsiteY7" fmla="*/ 194737 h 194737"/>
                    <a:gd name="connsiteX8" fmla="*/ 125223 w 144273"/>
                    <a:gd name="connsiteY8" fmla="*/ 175687 h 194737"/>
                    <a:gd name="connsiteX9" fmla="*/ 137923 w 144273"/>
                    <a:gd name="connsiteY9" fmla="*/ 131237 h 194737"/>
                    <a:gd name="connsiteX10" fmla="*/ 144273 w 144273"/>
                    <a:gd name="connsiteY10" fmla="*/ 112187 h 194737"/>
                    <a:gd name="connsiteX11" fmla="*/ 87123 w 144273"/>
                    <a:gd name="connsiteY11" fmla="*/ 61387 h 194737"/>
                    <a:gd name="connsiteX12" fmla="*/ 68073 w 144273"/>
                    <a:gd name="connsiteY12" fmla="*/ 42337 h 194737"/>
                    <a:gd name="connsiteX13" fmla="*/ 29973 w 144273"/>
                    <a:gd name="connsiteY13" fmla="*/ 16937 h 194737"/>
                    <a:gd name="connsiteX14" fmla="*/ 10923 w 144273"/>
                    <a:gd name="connsiteY14" fmla="*/ 4237 h 194737"/>
                    <a:gd name="connsiteX15" fmla="*/ 4573 w 144273"/>
                    <a:gd name="connsiteY15" fmla="*/ 16937 h 19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273" h="194737">
                      <a:moveTo>
                        <a:pt x="4573" y="16937"/>
                      </a:moveTo>
                      <a:lnTo>
                        <a:pt x="4573" y="16937"/>
                      </a:lnTo>
                      <a:cubicBezTo>
                        <a:pt x="6690" y="35987"/>
                        <a:pt x="4373" y="56074"/>
                        <a:pt x="10923" y="74087"/>
                      </a:cubicBezTo>
                      <a:cubicBezTo>
                        <a:pt x="13531" y="81259"/>
                        <a:pt x="23147" y="83374"/>
                        <a:pt x="29973" y="86787"/>
                      </a:cubicBezTo>
                      <a:cubicBezTo>
                        <a:pt x="82553" y="113077"/>
                        <a:pt x="13478" y="69441"/>
                        <a:pt x="68073" y="105837"/>
                      </a:cubicBezTo>
                      <a:cubicBezTo>
                        <a:pt x="70190" y="127004"/>
                        <a:pt x="67153" y="149345"/>
                        <a:pt x="74423" y="169337"/>
                      </a:cubicBezTo>
                      <a:cubicBezTo>
                        <a:pt x="76710" y="175627"/>
                        <a:pt x="87904" y="171974"/>
                        <a:pt x="93473" y="175687"/>
                      </a:cubicBezTo>
                      <a:cubicBezTo>
                        <a:pt x="100945" y="180668"/>
                        <a:pt x="106173" y="188387"/>
                        <a:pt x="112523" y="194737"/>
                      </a:cubicBezTo>
                      <a:cubicBezTo>
                        <a:pt x="116756" y="188387"/>
                        <a:pt x="121810" y="182513"/>
                        <a:pt x="125223" y="175687"/>
                      </a:cubicBezTo>
                      <a:cubicBezTo>
                        <a:pt x="130298" y="165537"/>
                        <a:pt x="135210" y="140732"/>
                        <a:pt x="137923" y="131237"/>
                      </a:cubicBezTo>
                      <a:cubicBezTo>
                        <a:pt x="139762" y="124801"/>
                        <a:pt x="142156" y="118537"/>
                        <a:pt x="144273" y="112187"/>
                      </a:cubicBezTo>
                      <a:cubicBezTo>
                        <a:pt x="110279" y="89524"/>
                        <a:pt x="130619" y="104883"/>
                        <a:pt x="87123" y="61387"/>
                      </a:cubicBezTo>
                      <a:cubicBezTo>
                        <a:pt x="80773" y="55037"/>
                        <a:pt x="75545" y="47318"/>
                        <a:pt x="68073" y="42337"/>
                      </a:cubicBezTo>
                      <a:lnTo>
                        <a:pt x="29973" y="16937"/>
                      </a:lnTo>
                      <a:lnTo>
                        <a:pt x="10923" y="4237"/>
                      </a:lnTo>
                      <a:cubicBezTo>
                        <a:pt x="-9888" y="-9637"/>
                        <a:pt x="5631" y="14820"/>
                        <a:pt x="4573" y="169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="" xmlns:a16="http://schemas.microsoft.com/office/drawing/2014/main" id="{B49E2483-2D7A-4529-9D62-D82E8088284E}"/>
                    </a:ext>
                  </a:extLst>
                </p:cNvPr>
                <p:cNvSpPr/>
                <p:nvPr/>
              </p:nvSpPr>
              <p:spPr>
                <a:xfrm>
                  <a:off x="6735456" y="4954284"/>
                  <a:ext cx="121421" cy="142290"/>
                </a:xfrm>
                <a:custGeom>
                  <a:avLst/>
                  <a:gdLst>
                    <a:gd name="connsiteX0" fmla="*/ 44650 w 152600"/>
                    <a:gd name="connsiteY0" fmla="*/ 32778 h 178828"/>
                    <a:gd name="connsiteX1" fmla="*/ 44650 w 152600"/>
                    <a:gd name="connsiteY1" fmla="*/ 32778 h 178828"/>
                    <a:gd name="connsiteX2" fmla="*/ 6550 w 152600"/>
                    <a:gd name="connsiteY2" fmla="*/ 77228 h 178828"/>
                    <a:gd name="connsiteX3" fmla="*/ 200 w 152600"/>
                    <a:gd name="connsiteY3" fmla="*/ 96278 h 178828"/>
                    <a:gd name="connsiteX4" fmla="*/ 12900 w 152600"/>
                    <a:gd name="connsiteY4" fmla="*/ 115328 h 178828"/>
                    <a:gd name="connsiteX5" fmla="*/ 31950 w 152600"/>
                    <a:gd name="connsiteY5" fmla="*/ 128028 h 178828"/>
                    <a:gd name="connsiteX6" fmla="*/ 44650 w 152600"/>
                    <a:gd name="connsiteY6" fmla="*/ 147078 h 178828"/>
                    <a:gd name="connsiteX7" fmla="*/ 101800 w 152600"/>
                    <a:gd name="connsiteY7" fmla="*/ 178828 h 178828"/>
                    <a:gd name="connsiteX8" fmla="*/ 120850 w 152600"/>
                    <a:gd name="connsiteY8" fmla="*/ 140728 h 178828"/>
                    <a:gd name="connsiteX9" fmla="*/ 133550 w 152600"/>
                    <a:gd name="connsiteY9" fmla="*/ 121678 h 178828"/>
                    <a:gd name="connsiteX10" fmla="*/ 152600 w 152600"/>
                    <a:gd name="connsiteY10" fmla="*/ 77228 h 178828"/>
                    <a:gd name="connsiteX11" fmla="*/ 114500 w 152600"/>
                    <a:gd name="connsiteY11" fmla="*/ 51828 h 178828"/>
                    <a:gd name="connsiteX12" fmla="*/ 95450 w 152600"/>
                    <a:gd name="connsiteY12" fmla="*/ 39128 h 178828"/>
                    <a:gd name="connsiteX13" fmla="*/ 70050 w 152600"/>
                    <a:gd name="connsiteY13" fmla="*/ 1028 h 178828"/>
                    <a:gd name="connsiteX14" fmla="*/ 44650 w 152600"/>
                    <a:gd name="connsiteY14" fmla="*/ 32778 h 17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600" h="178828">
                      <a:moveTo>
                        <a:pt x="44650" y="32778"/>
                      </a:moveTo>
                      <a:lnTo>
                        <a:pt x="44650" y="32778"/>
                      </a:lnTo>
                      <a:cubicBezTo>
                        <a:pt x="31950" y="47595"/>
                        <a:pt x="17741" y="61241"/>
                        <a:pt x="6550" y="77228"/>
                      </a:cubicBezTo>
                      <a:cubicBezTo>
                        <a:pt x="2712" y="82712"/>
                        <a:pt x="-900" y="89676"/>
                        <a:pt x="200" y="96278"/>
                      </a:cubicBezTo>
                      <a:cubicBezTo>
                        <a:pt x="1455" y="103806"/>
                        <a:pt x="7504" y="109932"/>
                        <a:pt x="12900" y="115328"/>
                      </a:cubicBezTo>
                      <a:cubicBezTo>
                        <a:pt x="18296" y="120724"/>
                        <a:pt x="25600" y="123795"/>
                        <a:pt x="31950" y="128028"/>
                      </a:cubicBezTo>
                      <a:cubicBezTo>
                        <a:pt x="36183" y="134378"/>
                        <a:pt x="38907" y="142052"/>
                        <a:pt x="44650" y="147078"/>
                      </a:cubicBezTo>
                      <a:cubicBezTo>
                        <a:pt x="71523" y="170592"/>
                        <a:pt x="75635" y="170106"/>
                        <a:pt x="101800" y="178828"/>
                      </a:cubicBezTo>
                      <a:cubicBezTo>
                        <a:pt x="138196" y="124233"/>
                        <a:pt x="94560" y="193308"/>
                        <a:pt x="120850" y="140728"/>
                      </a:cubicBezTo>
                      <a:cubicBezTo>
                        <a:pt x="124263" y="133902"/>
                        <a:pt x="129764" y="128304"/>
                        <a:pt x="133550" y="121678"/>
                      </a:cubicBezTo>
                      <a:cubicBezTo>
                        <a:pt x="146105" y="99707"/>
                        <a:pt x="145476" y="98600"/>
                        <a:pt x="152600" y="77228"/>
                      </a:cubicBezTo>
                      <a:lnTo>
                        <a:pt x="114500" y="51828"/>
                      </a:lnTo>
                      <a:lnTo>
                        <a:pt x="95450" y="39128"/>
                      </a:lnTo>
                      <a:cubicBezTo>
                        <a:pt x="86983" y="26428"/>
                        <a:pt x="84530" y="5855"/>
                        <a:pt x="70050" y="1028"/>
                      </a:cubicBezTo>
                      <a:cubicBezTo>
                        <a:pt x="48160" y="-6269"/>
                        <a:pt x="48883" y="27486"/>
                        <a:pt x="44650" y="327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="" xmlns:a16="http://schemas.microsoft.com/office/drawing/2014/main" id="{F3776FAE-315E-45F4-8C7F-EE41725079D5}"/>
                    </a:ext>
                  </a:extLst>
                </p:cNvPr>
                <p:cNvSpPr/>
                <p:nvPr/>
              </p:nvSpPr>
              <p:spPr>
                <a:xfrm>
                  <a:off x="6652247" y="4808921"/>
                  <a:ext cx="54795" cy="112077"/>
                </a:xfrm>
                <a:custGeom>
                  <a:avLst/>
                  <a:gdLst>
                    <a:gd name="connsiteX0" fmla="*/ 25401 w 68866"/>
                    <a:gd name="connsiteY0" fmla="*/ 13856 h 140856"/>
                    <a:gd name="connsiteX1" fmla="*/ 25401 w 68866"/>
                    <a:gd name="connsiteY1" fmla="*/ 13856 h 140856"/>
                    <a:gd name="connsiteX2" fmla="*/ 6351 w 68866"/>
                    <a:gd name="connsiteY2" fmla="*/ 64656 h 140856"/>
                    <a:gd name="connsiteX3" fmla="*/ 1 w 68866"/>
                    <a:gd name="connsiteY3" fmla="*/ 83706 h 140856"/>
                    <a:gd name="connsiteX4" fmla="*/ 6351 w 68866"/>
                    <a:gd name="connsiteY4" fmla="*/ 115456 h 140856"/>
                    <a:gd name="connsiteX5" fmla="*/ 44451 w 68866"/>
                    <a:gd name="connsiteY5" fmla="*/ 140856 h 140856"/>
                    <a:gd name="connsiteX6" fmla="*/ 63501 w 68866"/>
                    <a:gd name="connsiteY6" fmla="*/ 134506 h 140856"/>
                    <a:gd name="connsiteX7" fmla="*/ 38101 w 68866"/>
                    <a:gd name="connsiteY7" fmla="*/ 7506 h 140856"/>
                    <a:gd name="connsiteX8" fmla="*/ 25401 w 68866"/>
                    <a:gd name="connsiteY8" fmla="*/ 13856 h 140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866" h="140856">
                      <a:moveTo>
                        <a:pt x="25401" y="13856"/>
                      </a:moveTo>
                      <a:lnTo>
                        <a:pt x="25401" y="13856"/>
                      </a:lnTo>
                      <a:cubicBezTo>
                        <a:pt x="19051" y="30789"/>
                        <a:pt x="12531" y="47660"/>
                        <a:pt x="6351" y="64656"/>
                      </a:cubicBezTo>
                      <a:cubicBezTo>
                        <a:pt x="4064" y="70946"/>
                        <a:pt x="1" y="77013"/>
                        <a:pt x="1" y="83706"/>
                      </a:cubicBezTo>
                      <a:cubicBezTo>
                        <a:pt x="1" y="94499"/>
                        <a:pt x="-275" y="106937"/>
                        <a:pt x="6351" y="115456"/>
                      </a:cubicBezTo>
                      <a:cubicBezTo>
                        <a:pt x="15722" y="127504"/>
                        <a:pt x="44451" y="140856"/>
                        <a:pt x="44451" y="140856"/>
                      </a:cubicBezTo>
                      <a:cubicBezTo>
                        <a:pt x="50801" y="138739"/>
                        <a:pt x="62762" y="141159"/>
                        <a:pt x="63501" y="134506"/>
                      </a:cubicBezTo>
                      <a:cubicBezTo>
                        <a:pt x="68957" y="85403"/>
                        <a:pt x="79566" y="35150"/>
                        <a:pt x="38101" y="7506"/>
                      </a:cubicBezTo>
                      <a:cubicBezTo>
                        <a:pt x="8676" y="-12111"/>
                        <a:pt x="27518" y="12798"/>
                        <a:pt x="25401" y="138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62" name="자유형: 도형 61">
                  <a:extLst>
                    <a:ext uri="{FF2B5EF4-FFF2-40B4-BE49-F238E27FC236}">
                      <a16:creationId xmlns="" xmlns:a16="http://schemas.microsoft.com/office/drawing/2014/main" id="{E227C628-7B61-4243-8B94-4FBDA86CB819}"/>
                    </a:ext>
                  </a:extLst>
                </p:cNvPr>
                <p:cNvSpPr/>
                <p:nvPr/>
              </p:nvSpPr>
              <p:spPr>
                <a:xfrm>
                  <a:off x="7170114" y="4651535"/>
                  <a:ext cx="107368" cy="180629"/>
                </a:xfrm>
                <a:custGeom>
                  <a:avLst/>
                  <a:gdLst>
                    <a:gd name="connsiteX0" fmla="*/ 0 w 139700"/>
                    <a:gd name="connsiteY0" fmla="*/ 50800 h 279400"/>
                    <a:gd name="connsiteX1" fmla="*/ 0 w 139700"/>
                    <a:gd name="connsiteY1" fmla="*/ 50800 h 279400"/>
                    <a:gd name="connsiteX2" fmla="*/ 19050 w 139700"/>
                    <a:gd name="connsiteY2" fmla="*/ 101600 h 279400"/>
                    <a:gd name="connsiteX3" fmla="*/ 44450 w 139700"/>
                    <a:gd name="connsiteY3" fmla="*/ 158750 h 279400"/>
                    <a:gd name="connsiteX4" fmla="*/ 88900 w 139700"/>
                    <a:gd name="connsiteY4" fmla="*/ 190500 h 279400"/>
                    <a:gd name="connsiteX5" fmla="*/ 114300 w 139700"/>
                    <a:gd name="connsiteY5" fmla="*/ 247650 h 279400"/>
                    <a:gd name="connsiteX6" fmla="*/ 120650 w 139700"/>
                    <a:gd name="connsiteY6" fmla="*/ 266700 h 279400"/>
                    <a:gd name="connsiteX7" fmla="*/ 139700 w 139700"/>
                    <a:gd name="connsiteY7" fmla="*/ 279400 h 279400"/>
                    <a:gd name="connsiteX8" fmla="*/ 107950 w 139700"/>
                    <a:gd name="connsiteY8" fmla="*/ 222250 h 279400"/>
                    <a:gd name="connsiteX9" fmla="*/ 95250 w 139700"/>
                    <a:gd name="connsiteY9" fmla="*/ 152400 h 279400"/>
                    <a:gd name="connsiteX10" fmla="*/ 88900 w 139700"/>
                    <a:gd name="connsiteY10" fmla="*/ 133350 h 279400"/>
                    <a:gd name="connsiteX11" fmla="*/ 76200 w 139700"/>
                    <a:gd name="connsiteY11" fmla="*/ 114300 h 279400"/>
                    <a:gd name="connsiteX12" fmla="*/ 69850 w 139700"/>
                    <a:gd name="connsiteY12" fmla="*/ 88900 h 279400"/>
                    <a:gd name="connsiteX13" fmla="*/ 63500 w 139700"/>
                    <a:gd name="connsiteY13" fmla="*/ 69850 h 279400"/>
                    <a:gd name="connsiteX14" fmla="*/ 57150 w 139700"/>
                    <a:gd name="connsiteY14" fmla="*/ 19050 h 279400"/>
                    <a:gd name="connsiteX15" fmla="*/ 19050 w 139700"/>
                    <a:gd name="connsiteY15" fmla="*/ 0 h 279400"/>
                    <a:gd name="connsiteX16" fmla="*/ 0 w 139700"/>
                    <a:gd name="connsiteY16" fmla="*/ 50800 h 279400"/>
                    <a:gd name="connsiteX0" fmla="*/ 0 w 139700"/>
                    <a:gd name="connsiteY0" fmla="*/ 50800 h 279400"/>
                    <a:gd name="connsiteX1" fmla="*/ 0 w 139700"/>
                    <a:gd name="connsiteY1" fmla="*/ 50800 h 279400"/>
                    <a:gd name="connsiteX2" fmla="*/ 19050 w 139700"/>
                    <a:gd name="connsiteY2" fmla="*/ 101600 h 279400"/>
                    <a:gd name="connsiteX3" fmla="*/ 44450 w 139700"/>
                    <a:gd name="connsiteY3" fmla="*/ 158750 h 279400"/>
                    <a:gd name="connsiteX4" fmla="*/ 55563 w 139700"/>
                    <a:gd name="connsiteY4" fmla="*/ 168275 h 279400"/>
                    <a:gd name="connsiteX5" fmla="*/ 114300 w 139700"/>
                    <a:gd name="connsiteY5" fmla="*/ 247650 h 279400"/>
                    <a:gd name="connsiteX6" fmla="*/ 120650 w 139700"/>
                    <a:gd name="connsiteY6" fmla="*/ 266700 h 279400"/>
                    <a:gd name="connsiteX7" fmla="*/ 139700 w 139700"/>
                    <a:gd name="connsiteY7" fmla="*/ 279400 h 279400"/>
                    <a:gd name="connsiteX8" fmla="*/ 107950 w 139700"/>
                    <a:gd name="connsiteY8" fmla="*/ 222250 h 279400"/>
                    <a:gd name="connsiteX9" fmla="*/ 95250 w 139700"/>
                    <a:gd name="connsiteY9" fmla="*/ 152400 h 279400"/>
                    <a:gd name="connsiteX10" fmla="*/ 88900 w 139700"/>
                    <a:gd name="connsiteY10" fmla="*/ 133350 h 279400"/>
                    <a:gd name="connsiteX11" fmla="*/ 76200 w 139700"/>
                    <a:gd name="connsiteY11" fmla="*/ 114300 h 279400"/>
                    <a:gd name="connsiteX12" fmla="*/ 69850 w 139700"/>
                    <a:gd name="connsiteY12" fmla="*/ 88900 h 279400"/>
                    <a:gd name="connsiteX13" fmla="*/ 63500 w 139700"/>
                    <a:gd name="connsiteY13" fmla="*/ 69850 h 279400"/>
                    <a:gd name="connsiteX14" fmla="*/ 57150 w 139700"/>
                    <a:gd name="connsiteY14" fmla="*/ 19050 h 279400"/>
                    <a:gd name="connsiteX15" fmla="*/ 19050 w 139700"/>
                    <a:gd name="connsiteY15" fmla="*/ 0 h 279400"/>
                    <a:gd name="connsiteX16" fmla="*/ 0 w 139700"/>
                    <a:gd name="connsiteY16" fmla="*/ 50800 h 279400"/>
                    <a:gd name="connsiteX0" fmla="*/ 0 w 139700"/>
                    <a:gd name="connsiteY0" fmla="*/ 50800 h 279400"/>
                    <a:gd name="connsiteX1" fmla="*/ 0 w 139700"/>
                    <a:gd name="connsiteY1" fmla="*/ 50800 h 279400"/>
                    <a:gd name="connsiteX2" fmla="*/ 19050 w 139700"/>
                    <a:gd name="connsiteY2" fmla="*/ 101600 h 279400"/>
                    <a:gd name="connsiteX3" fmla="*/ 44450 w 139700"/>
                    <a:gd name="connsiteY3" fmla="*/ 158750 h 279400"/>
                    <a:gd name="connsiteX4" fmla="*/ 30163 w 139700"/>
                    <a:gd name="connsiteY4" fmla="*/ 146050 h 279400"/>
                    <a:gd name="connsiteX5" fmla="*/ 114300 w 139700"/>
                    <a:gd name="connsiteY5" fmla="*/ 247650 h 279400"/>
                    <a:gd name="connsiteX6" fmla="*/ 120650 w 139700"/>
                    <a:gd name="connsiteY6" fmla="*/ 266700 h 279400"/>
                    <a:gd name="connsiteX7" fmla="*/ 139700 w 139700"/>
                    <a:gd name="connsiteY7" fmla="*/ 279400 h 279400"/>
                    <a:gd name="connsiteX8" fmla="*/ 107950 w 139700"/>
                    <a:gd name="connsiteY8" fmla="*/ 222250 h 279400"/>
                    <a:gd name="connsiteX9" fmla="*/ 95250 w 139700"/>
                    <a:gd name="connsiteY9" fmla="*/ 152400 h 279400"/>
                    <a:gd name="connsiteX10" fmla="*/ 88900 w 139700"/>
                    <a:gd name="connsiteY10" fmla="*/ 133350 h 279400"/>
                    <a:gd name="connsiteX11" fmla="*/ 76200 w 139700"/>
                    <a:gd name="connsiteY11" fmla="*/ 114300 h 279400"/>
                    <a:gd name="connsiteX12" fmla="*/ 69850 w 139700"/>
                    <a:gd name="connsiteY12" fmla="*/ 88900 h 279400"/>
                    <a:gd name="connsiteX13" fmla="*/ 63500 w 139700"/>
                    <a:gd name="connsiteY13" fmla="*/ 69850 h 279400"/>
                    <a:gd name="connsiteX14" fmla="*/ 57150 w 139700"/>
                    <a:gd name="connsiteY14" fmla="*/ 19050 h 279400"/>
                    <a:gd name="connsiteX15" fmla="*/ 19050 w 139700"/>
                    <a:gd name="connsiteY15" fmla="*/ 0 h 279400"/>
                    <a:gd name="connsiteX16" fmla="*/ 0 w 139700"/>
                    <a:gd name="connsiteY16" fmla="*/ 50800 h 279400"/>
                    <a:gd name="connsiteX0" fmla="*/ 6707 w 146407"/>
                    <a:gd name="connsiteY0" fmla="*/ 50800 h 279400"/>
                    <a:gd name="connsiteX1" fmla="*/ 6707 w 146407"/>
                    <a:gd name="connsiteY1" fmla="*/ 50800 h 279400"/>
                    <a:gd name="connsiteX2" fmla="*/ 1945 w 146407"/>
                    <a:gd name="connsiteY2" fmla="*/ 85725 h 279400"/>
                    <a:gd name="connsiteX3" fmla="*/ 51157 w 146407"/>
                    <a:gd name="connsiteY3" fmla="*/ 158750 h 279400"/>
                    <a:gd name="connsiteX4" fmla="*/ 36870 w 146407"/>
                    <a:gd name="connsiteY4" fmla="*/ 146050 h 279400"/>
                    <a:gd name="connsiteX5" fmla="*/ 121007 w 146407"/>
                    <a:gd name="connsiteY5" fmla="*/ 247650 h 279400"/>
                    <a:gd name="connsiteX6" fmla="*/ 127357 w 146407"/>
                    <a:gd name="connsiteY6" fmla="*/ 266700 h 279400"/>
                    <a:gd name="connsiteX7" fmla="*/ 146407 w 146407"/>
                    <a:gd name="connsiteY7" fmla="*/ 279400 h 279400"/>
                    <a:gd name="connsiteX8" fmla="*/ 114657 w 146407"/>
                    <a:gd name="connsiteY8" fmla="*/ 222250 h 279400"/>
                    <a:gd name="connsiteX9" fmla="*/ 101957 w 146407"/>
                    <a:gd name="connsiteY9" fmla="*/ 152400 h 279400"/>
                    <a:gd name="connsiteX10" fmla="*/ 95607 w 146407"/>
                    <a:gd name="connsiteY10" fmla="*/ 133350 h 279400"/>
                    <a:gd name="connsiteX11" fmla="*/ 82907 w 146407"/>
                    <a:gd name="connsiteY11" fmla="*/ 114300 h 279400"/>
                    <a:gd name="connsiteX12" fmla="*/ 76557 w 146407"/>
                    <a:gd name="connsiteY12" fmla="*/ 88900 h 279400"/>
                    <a:gd name="connsiteX13" fmla="*/ 70207 w 146407"/>
                    <a:gd name="connsiteY13" fmla="*/ 69850 h 279400"/>
                    <a:gd name="connsiteX14" fmla="*/ 63857 w 146407"/>
                    <a:gd name="connsiteY14" fmla="*/ 19050 h 279400"/>
                    <a:gd name="connsiteX15" fmla="*/ 25757 w 146407"/>
                    <a:gd name="connsiteY15" fmla="*/ 0 h 279400"/>
                    <a:gd name="connsiteX16" fmla="*/ 6707 w 146407"/>
                    <a:gd name="connsiteY16" fmla="*/ 50800 h 279400"/>
                    <a:gd name="connsiteX0" fmla="*/ 6387 w 146087"/>
                    <a:gd name="connsiteY0" fmla="*/ 50800 h 279400"/>
                    <a:gd name="connsiteX1" fmla="*/ 6387 w 146087"/>
                    <a:gd name="connsiteY1" fmla="*/ 50800 h 279400"/>
                    <a:gd name="connsiteX2" fmla="*/ 1625 w 146087"/>
                    <a:gd name="connsiteY2" fmla="*/ 85725 h 279400"/>
                    <a:gd name="connsiteX3" fmla="*/ 38137 w 146087"/>
                    <a:gd name="connsiteY3" fmla="*/ 147638 h 279400"/>
                    <a:gd name="connsiteX4" fmla="*/ 36550 w 146087"/>
                    <a:gd name="connsiteY4" fmla="*/ 146050 h 279400"/>
                    <a:gd name="connsiteX5" fmla="*/ 120687 w 146087"/>
                    <a:gd name="connsiteY5" fmla="*/ 247650 h 279400"/>
                    <a:gd name="connsiteX6" fmla="*/ 127037 w 146087"/>
                    <a:gd name="connsiteY6" fmla="*/ 266700 h 279400"/>
                    <a:gd name="connsiteX7" fmla="*/ 146087 w 146087"/>
                    <a:gd name="connsiteY7" fmla="*/ 279400 h 279400"/>
                    <a:gd name="connsiteX8" fmla="*/ 114337 w 146087"/>
                    <a:gd name="connsiteY8" fmla="*/ 222250 h 279400"/>
                    <a:gd name="connsiteX9" fmla="*/ 101637 w 146087"/>
                    <a:gd name="connsiteY9" fmla="*/ 152400 h 279400"/>
                    <a:gd name="connsiteX10" fmla="*/ 95287 w 146087"/>
                    <a:gd name="connsiteY10" fmla="*/ 133350 h 279400"/>
                    <a:gd name="connsiteX11" fmla="*/ 82587 w 146087"/>
                    <a:gd name="connsiteY11" fmla="*/ 114300 h 279400"/>
                    <a:gd name="connsiteX12" fmla="*/ 76237 w 146087"/>
                    <a:gd name="connsiteY12" fmla="*/ 88900 h 279400"/>
                    <a:gd name="connsiteX13" fmla="*/ 69887 w 146087"/>
                    <a:gd name="connsiteY13" fmla="*/ 69850 h 279400"/>
                    <a:gd name="connsiteX14" fmla="*/ 63537 w 146087"/>
                    <a:gd name="connsiteY14" fmla="*/ 19050 h 279400"/>
                    <a:gd name="connsiteX15" fmla="*/ 25437 w 146087"/>
                    <a:gd name="connsiteY15" fmla="*/ 0 h 279400"/>
                    <a:gd name="connsiteX16" fmla="*/ 6387 w 146087"/>
                    <a:gd name="connsiteY16" fmla="*/ 50800 h 279400"/>
                    <a:gd name="connsiteX0" fmla="*/ 6387 w 146087"/>
                    <a:gd name="connsiteY0" fmla="*/ 50800 h 279400"/>
                    <a:gd name="connsiteX1" fmla="*/ 6387 w 146087"/>
                    <a:gd name="connsiteY1" fmla="*/ 50800 h 279400"/>
                    <a:gd name="connsiteX2" fmla="*/ 1625 w 146087"/>
                    <a:gd name="connsiteY2" fmla="*/ 85725 h 279400"/>
                    <a:gd name="connsiteX3" fmla="*/ 38137 w 146087"/>
                    <a:gd name="connsiteY3" fmla="*/ 147638 h 279400"/>
                    <a:gd name="connsiteX4" fmla="*/ 36550 w 146087"/>
                    <a:gd name="connsiteY4" fmla="*/ 146050 h 279400"/>
                    <a:gd name="connsiteX5" fmla="*/ 120687 w 146087"/>
                    <a:gd name="connsiteY5" fmla="*/ 247650 h 279400"/>
                    <a:gd name="connsiteX6" fmla="*/ 127037 w 146087"/>
                    <a:gd name="connsiteY6" fmla="*/ 266700 h 279400"/>
                    <a:gd name="connsiteX7" fmla="*/ 146087 w 146087"/>
                    <a:gd name="connsiteY7" fmla="*/ 279400 h 279400"/>
                    <a:gd name="connsiteX8" fmla="*/ 74649 w 146087"/>
                    <a:gd name="connsiteY8" fmla="*/ 176213 h 279400"/>
                    <a:gd name="connsiteX9" fmla="*/ 101637 w 146087"/>
                    <a:gd name="connsiteY9" fmla="*/ 152400 h 279400"/>
                    <a:gd name="connsiteX10" fmla="*/ 95287 w 146087"/>
                    <a:gd name="connsiteY10" fmla="*/ 133350 h 279400"/>
                    <a:gd name="connsiteX11" fmla="*/ 82587 w 146087"/>
                    <a:gd name="connsiteY11" fmla="*/ 114300 h 279400"/>
                    <a:gd name="connsiteX12" fmla="*/ 76237 w 146087"/>
                    <a:gd name="connsiteY12" fmla="*/ 88900 h 279400"/>
                    <a:gd name="connsiteX13" fmla="*/ 69887 w 146087"/>
                    <a:gd name="connsiteY13" fmla="*/ 69850 h 279400"/>
                    <a:gd name="connsiteX14" fmla="*/ 63537 w 146087"/>
                    <a:gd name="connsiteY14" fmla="*/ 19050 h 279400"/>
                    <a:gd name="connsiteX15" fmla="*/ 25437 w 146087"/>
                    <a:gd name="connsiteY15" fmla="*/ 0 h 279400"/>
                    <a:gd name="connsiteX16" fmla="*/ 6387 w 146087"/>
                    <a:gd name="connsiteY16" fmla="*/ 50800 h 279400"/>
                    <a:gd name="connsiteX0" fmla="*/ 6387 w 146087"/>
                    <a:gd name="connsiteY0" fmla="*/ 50800 h 279400"/>
                    <a:gd name="connsiteX1" fmla="*/ 6387 w 146087"/>
                    <a:gd name="connsiteY1" fmla="*/ 50800 h 279400"/>
                    <a:gd name="connsiteX2" fmla="*/ 1625 w 146087"/>
                    <a:gd name="connsiteY2" fmla="*/ 85725 h 279400"/>
                    <a:gd name="connsiteX3" fmla="*/ 38137 w 146087"/>
                    <a:gd name="connsiteY3" fmla="*/ 147638 h 279400"/>
                    <a:gd name="connsiteX4" fmla="*/ 36550 w 146087"/>
                    <a:gd name="connsiteY4" fmla="*/ 146050 h 279400"/>
                    <a:gd name="connsiteX5" fmla="*/ 120687 w 146087"/>
                    <a:gd name="connsiteY5" fmla="*/ 247650 h 279400"/>
                    <a:gd name="connsiteX6" fmla="*/ 127037 w 146087"/>
                    <a:gd name="connsiteY6" fmla="*/ 266700 h 279400"/>
                    <a:gd name="connsiteX7" fmla="*/ 146087 w 146087"/>
                    <a:gd name="connsiteY7" fmla="*/ 279400 h 279400"/>
                    <a:gd name="connsiteX8" fmla="*/ 125449 w 146087"/>
                    <a:gd name="connsiteY8" fmla="*/ 174626 h 279400"/>
                    <a:gd name="connsiteX9" fmla="*/ 101637 w 146087"/>
                    <a:gd name="connsiteY9" fmla="*/ 152400 h 279400"/>
                    <a:gd name="connsiteX10" fmla="*/ 95287 w 146087"/>
                    <a:gd name="connsiteY10" fmla="*/ 133350 h 279400"/>
                    <a:gd name="connsiteX11" fmla="*/ 82587 w 146087"/>
                    <a:gd name="connsiteY11" fmla="*/ 114300 h 279400"/>
                    <a:gd name="connsiteX12" fmla="*/ 76237 w 146087"/>
                    <a:gd name="connsiteY12" fmla="*/ 88900 h 279400"/>
                    <a:gd name="connsiteX13" fmla="*/ 69887 w 146087"/>
                    <a:gd name="connsiteY13" fmla="*/ 69850 h 279400"/>
                    <a:gd name="connsiteX14" fmla="*/ 63537 w 146087"/>
                    <a:gd name="connsiteY14" fmla="*/ 19050 h 279400"/>
                    <a:gd name="connsiteX15" fmla="*/ 25437 w 146087"/>
                    <a:gd name="connsiteY15" fmla="*/ 0 h 279400"/>
                    <a:gd name="connsiteX16" fmla="*/ 6387 w 146087"/>
                    <a:gd name="connsiteY16" fmla="*/ 50800 h 279400"/>
                    <a:gd name="connsiteX0" fmla="*/ 0 w 152400"/>
                    <a:gd name="connsiteY0" fmla="*/ 31750 h 279400"/>
                    <a:gd name="connsiteX1" fmla="*/ 12700 w 152400"/>
                    <a:gd name="connsiteY1" fmla="*/ 50800 h 279400"/>
                    <a:gd name="connsiteX2" fmla="*/ 7938 w 152400"/>
                    <a:gd name="connsiteY2" fmla="*/ 85725 h 279400"/>
                    <a:gd name="connsiteX3" fmla="*/ 44450 w 152400"/>
                    <a:gd name="connsiteY3" fmla="*/ 147638 h 279400"/>
                    <a:gd name="connsiteX4" fmla="*/ 42863 w 152400"/>
                    <a:gd name="connsiteY4" fmla="*/ 146050 h 279400"/>
                    <a:gd name="connsiteX5" fmla="*/ 127000 w 152400"/>
                    <a:gd name="connsiteY5" fmla="*/ 247650 h 279400"/>
                    <a:gd name="connsiteX6" fmla="*/ 133350 w 152400"/>
                    <a:gd name="connsiteY6" fmla="*/ 266700 h 279400"/>
                    <a:gd name="connsiteX7" fmla="*/ 152400 w 152400"/>
                    <a:gd name="connsiteY7" fmla="*/ 279400 h 279400"/>
                    <a:gd name="connsiteX8" fmla="*/ 131762 w 152400"/>
                    <a:gd name="connsiteY8" fmla="*/ 174626 h 279400"/>
                    <a:gd name="connsiteX9" fmla="*/ 107950 w 152400"/>
                    <a:gd name="connsiteY9" fmla="*/ 152400 h 279400"/>
                    <a:gd name="connsiteX10" fmla="*/ 101600 w 152400"/>
                    <a:gd name="connsiteY10" fmla="*/ 133350 h 279400"/>
                    <a:gd name="connsiteX11" fmla="*/ 88900 w 152400"/>
                    <a:gd name="connsiteY11" fmla="*/ 114300 h 279400"/>
                    <a:gd name="connsiteX12" fmla="*/ 82550 w 152400"/>
                    <a:gd name="connsiteY12" fmla="*/ 88900 h 279400"/>
                    <a:gd name="connsiteX13" fmla="*/ 76200 w 152400"/>
                    <a:gd name="connsiteY13" fmla="*/ 69850 h 279400"/>
                    <a:gd name="connsiteX14" fmla="*/ 69850 w 152400"/>
                    <a:gd name="connsiteY14" fmla="*/ 19050 h 279400"/>
                    <a:gd name="connsiteX15" fmla="*/ 31750 w 152400"/>
                    <a:gd name="connsiteY15" fmla="*/ 0 h 279400"/>
                    <a:gd name="connsiteX16" fmla="*/ 0 w 152400"/>
                    <a:gd name="connsiteY16" fmla="*/ 31750 h 279400"/>
                    <a:gd name="connsiteX0" fmla="*/ 0 w 152400"/>
                    <a:gd name="connsiteY0" fmla="*/ 31750 h 279400"/>
                    <a:gd name="connsiteX1" fmla="*/ 12700 w 152400"/>
                    <a:gd name="connsiteY1" fmla="*/ 50800 h 279400"/>
                    <a:gd name="connsiteX2" fmla="*/ 1588 w 152400"/>
                    <a:gd name="connsiteY2" fmla="*/ 79375 h 279400"/>
                    <a:gd name="connsiteX3" fmla="*/ 44450 w 152400"/>
                    <a:gd name="connsiteY3" fmla="*/ 147638 h 279400"/>
                    <a:gd name="connsiteX4" fmla="*/ 42863 w 152400"/>
                    <a:gd name="connsiteY4" fmla="*/ 146050 h 279400"/>
                    <a:gd name="connsiteX5" fmla="*/ 127000 w 152400"/>
                    <a:gd name="connsiteY5" fmla="*/ 247650 h 279400"/>
                    <a:gd name="connsiteX6" fmla="*/ 133350 w 152400"/>
                    <a:gd name="connsiteY6" fmla="*/ 266700 h 279400"/>
                    <a:gd name="connsiteX7" fmla="*/ 152400 w 152400"/>
                    <a:gd name="connsiteY7" fmla="*/ 279400 h 279400"/>
                    <a:gd name="connsiteX8" fmla="*/ 131762 w 152400"/>
                    <a:gd name="connsiteY8" fmla="*/ 174626 h 279400"/>
                    <a:gd name="connsiteX9" fmla="*/ 107950 w 152400"/>
                    <a:gd name="connsiteY9" fmla="*/ 152400 h 279400"/>
                    <a:gd name="connsiteX10" fmla="*/ 101600 w 152400"/>
                    <a:gd name="connsiteY10" fmla="*/ 133350 h 279400"/>
                    <a:gd name="connsiteX11" fmla="*/ 88900 w 152400"/>
                    <a:gd name="connsiteY11" fmla="*/ 114300 h 279400"/>
                    <a:gd name="connsiteX12" fmla="*/ 82550 w 152400"/>
                    <a:gd name="connsiteY12" fmla="*/ 88900 h 279400"/>
                    <a:gd name="connsiteX13" fmla="*/ 76200 w 152400"/>
                    <a:gd name="connsiteY13" fmla="*/ 69850 h 279400"/>
                    <a:gd name="connsiteX14" fmla="*/ 69850 w 152400"/>
                    <a:gd name="connsiteY14" fmla="*/ 19050 h 279400"/>
                    <a:gd name="connsiteX15" fmla="*/ 31750 w 152400"/>
                    <a:gd name="connsiteY15" fmla="*/ 0 h 279400"/>
                    <a:gd name="connsiteX16" fmla="*/ 0 w 152400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43922 w 153459"/>
                    <a:gd name="connsiteY4" fmla="*/ 146050 h 279400"/>
                    <a:gd name="connsiteX5" fmla="*/ 128059 w 153459"/>
                    <a:gd name="connsiteY5" fmla="*/ 247650 h 279400"/>
                    <a:gd name="connsiteX6" fmla="*/ 134409 w 153459"/>
                    <a:gd name="connsiteY6" fmla="*/ 26670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24872 w 153459"/>
                    <a:gd name="connsiteY4" fmla="*/ 109538 h 279400"/>
                    <a:gd name="connsiteX5" fmla="*/ 128059 w 153459"/>
                    <a:gd name="connsiteY5" fmla="*/ 247650 h 279400"/>
                    <a:gd name="connsiteX6" fmla="*/ 134409 w 153459"/>
                    <a:gd name="connsiteY6" fmla="*/ 26670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24872 w 153459"/>
                    <a:gd name="connsiteY4" fmla="*/ 109538 h 279400"/>
                    <a:gd name="connsiteX5" fmla="*/ 89959 w 153459"/>
                    <a:gd name="connsiteY5" fmla="*/ 166688 h 279400"/>
                    <a:gd name="connsiteX6" fmla="*/ 134409 w 153459"/>
                    <a:gd name="connsiteY6" fmla="*/ 26670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53459"/>
                    <a:gd name="connsiteY0" fmla="*/ 31750 h 279400"/>
                    <a:gd name="connsiteX1" fmla="*/ 4234 w 153459"/>
                    <a:gd name="connsiteY1" fmla="*/ 47625 h 279400"/>
                    <a:gd name="connsiteX2" fmla="*/ 2647 w 153459"/>
                    <a:gd name="connsiteY2" fmla="*/ 79375 h 279400"/>
                    <a:gd name="connsiteX3" fmla="*/ 45509 w 153459"/>
                    <a:gd name="connsiteY3" fmla="*/ 147638 h 279400"/>
                    <a:gd name="connsiteX4" fmla="*/ 24872 w 153459"/>
                    <a:gd name="connsiteY4" fmla="*/ 109538 h 279400"/>
                    <a:gd name="connsiteX5" fmla="*/ 89959 w 153459"/>
                    <a:gd name="connsiteY5" fmla="*/ 166688 h 279400"/>
                    <a:gd name="connsiteX6" fmla="*/ 101072 w 153459"/>
                    <a:gd name="connsiteY6" fmla="*/ 196850 h 279400"/>
                    <a:gd name="connsiteX7" fmla="*/ 153459 w 153459"/>
                    <a:gd name="connsiteY7" fmla="*/ 279400 h 279400"/>
                    <a:gd name="connsiteX8" fmla="*/ 132821 w 153459"/>
                    <a:gd name="connsiteY8" fmla="*/ 174626 h 279400"/>
                    <a:gd name="connsiteX9" fmla="*/ 109009 w 153459"/>
                    <a:gd name="connsiteY9" fmla="*/ 152400 h 279400"/>
                    <a:gd name="connsiteX10" fmla="*/ 102659 w 153459"/>
                    <a:gd name="connsiteY10" fmla="*/ 133350 h 279400"/>
                    <a:gd name="connsiteX11" fmla="*/ 89959 w 153459"/>
                    <a:gd name="connsiteY11" fmla="*/ 114300 h 279400"/>
                    <a:gd name="connsiteX12" fmla="*/ 83609 w 153459"/>
                    <a:gd name="connsiteY12" fmla="*/ 88900 h 279400"/>
                    <a:gd name="connsiteX13" fmla="*/ 77259 w 153459"/>
                    <a:gd name="connsiteY13" fmla="*/ 69850 h 279400"/>
                    <a:gd name="connsiteX14" fmla="*/ 70909 w 153459"/>
                    <a:gd name="connsiteY14" fmla="*/ 19050 h 279400"/>
                    <a:gd name="connsiteX15" fmla="*/ 32809 w 153459"/>
                    <a:gd name="connsiteY15" fmla="*/ 0 h 279400"/>
                    <a:gd name="connsiteX16" fmla="*/ 1059 w 153459"/>
                    <a:gd name="connsiteY16" fmla="*/ 31750 h 279400"/>
                    <a:gd name="connsiteX0" fmla="*/ 1059 w 135997"/>
                    <a:gd name="connsiteY0" fmla="*/ 31750 h 227012"/>
                    <a:gd name="connsiteX1" fmla="*/ 4234 w 135997"/>
                    <a:gd name="connsiteY1" fmla="*/ 47625 h 227012"/>
                    <a:gd name="connsiteX2" fmla="*/ 2647 w 135997"/>
                    <a:gd name="connsiteY2" fmla="*/ 79375 h 227012"/>
                    <a:gd name="connsiteX3" fmla="*/ 45509 w 135997"/>
                    <a:gd name="connsiteY3" fmla="*/ 147638 h 227012"/>
                    <a:gd name="connsiteX4" fmla="*/ 24872 w 135997"/>
                    <a:gd name="connsiteY4" fmla="*/ 109538 h 227012"/>
                    <a:gd name="connsiteX5" fmla="*/ 89959 w 135997"/>
                    <a:gd name="connsiteY5" fmla="*/ 166688 h 227012"/>
                    <a:gd name="connsiteX6" fmla="*/ 101072 w 135997"/>
                    <a:gd name="connsiteY6" fmla="*/ 196850 h 227012"/>
                    <a:gd name="connsiteX7" fmla="*/ 135997 w 135997"/>
                    <a:gd name="connsiteY7" fmla="*/ 227012 h 227012"/>
                    <a:gd name="connsiteX8" fmla="*/ 132821 w 135997"/>
                    <a:gd name="connsiteY8" fmla="*/ 174626 h 227012"/>
                    <a:gd name="connsiteX9" fmla="*/ 109009 w 135997"/>
                    <a:gd name="connsiteY9" fmla="*/ 152400 h 227012"/>
                    <a:gd name="connsiteX10" fmla="*/ 102659 w 135997"/>
                    <a:gd name="connsiteY10" fmla="*/ 133350 h 227012"/>
                    <a:gd name="connsiteX11" fmla="*/ 89959 w 135997"/>
                    <a:gd name="connsiteY11" fmla="*/ 114300 h 227012"/>
                    <a:gd name="connsiteX12" fmla="*/ 83609 w 135997"/>
                    <a:gd name="connsiteY12" fmla="*/ 88900 h 227012"/>
                    <a:gd name="connsiteX13" fmla="*/ 77259 w 135997"/>
                    <a:gd name="connsiteY13" fmla="*/ 69850 h 227012"/>
                    <a:gd name="connsiteX14" fmla="*/ 70909 w 135997"/>
                    <a:gd name="connsiteY14" fmla="*/ 19050 h 227012"/>
                    <a:gd name="connsiteX15" fmla="*/ 32809 w 135997"/>
                    <a:gd name="connsiteY15" fmla="*/ 0 h 227012"/>
                    <a:gd name="connsiteX16" fmla="*/ 1059 w 135997"/>
                    <a:gd name="connsiteY16" fmla="*/ 31750 h 227012"/>
                    <a:gd name="connsiteX0" fmla="*/ 1059 w 135997"/>
                    <a:gd name="connsiteY0" fmla="*/ 31750 h 227012"/>
                    <a:gd name="connsiteX1" fmla="*/ 4234 w 135997"/>
                    <a:gd name="connsiteY1" fmla="*/ 47625 h 227012"/>
                    <a:gd name="connsiteX2" fmla="*/ 2647 w 135997"/>
                    <a:gd name="connsiteY2" fmla="*/ 79375 h 227012"/>
                    <a:gd name="connsiteX3" fmla="*/ 45509 w 135997"/>
                    <a:gd name="connsiteY3" fmla="*/ 147638 h 227012"/>
                    <a:gd name="connsiteX4" fmla="*/ 48684 w 135997"/>
                    <a:gd name="connsiteY4" fmla="*/ 111125 h 227012"/>
                    <a:gd name="connsiteX5" fmla="*/ 89959 w 135997"/>
                    <a:gd name="connsiteY5" fmla="*/ 166688 h 227012"/>
                    <a:gd name="connsiteX6" fmla="*/ 101072 w 135997"/>
                    <a:gd name="connsiteY6" fmla="*/ 196850 h 227012"/>
                    <a:gd name="connsiteX7" fmla="*/ 135997 w 135997"/>
                    <a:gd name="connsiteY7" fmla="*/ 227012 h 227012"/>
                    <a:gd name="connsiteX8" fmla="*/ 132821 w 135997"/>
                    <a:gd name="connsiteY8" fmla="*/ 174626 h 227012"/>
                    <a:gd name="connsiteX9" fmla="*/ 109009 w 135997"/>
                    <a:gd name="connsiteY9" fmla="*/ 152400 h 227012"/>
                    <a:gd name="connsiteX10" fmla="*/ 102659 w 135997"/>
                    <a:gd name="connsiteY10" fmla="*/ 133350 h 227012"/>
                    <a:gd name="connsiteX11" fmla="*/ 89959 w 135997"/>
                    <a:gd name="connsiteY11" fmla="*/ 114300 h 227012"/>
                    <a:gd name="connsiteX12" fmla="*/ 83609 w 135997"/>
                    <a:gd name="connsiteY12" fmla="*/ 88900 h 227012"/>
                    <a:gd name="connsiteX13" fmla="*/ 77259 w 135997"/>
                    <a:gd name="connsiteY13" fmla="*/ 69850 h 227012"/>
                    <a:gd name="connsiteX14" fmla="*/ 70909 w 135997"/>
                    <a:gd name="connsiteY14" fmla="*/ 19050 h 227012"/>
                    <a:gd name="connsiteX15" fmla="*/ 32809 w 135997"/>
                    <a:gd name="connsiteY15" fmla="*/ 0 h 227012"/>
                    <a:gd name="connsiteX16" fmla="*/ 1059 w 135997"/>
                    <a:gd name="connsiteY16" fmla="*/ 31750 h 227012"/>
                    <a:gd name="connsiteX0" fmla="*/ 0 w 134938"/>
                    <a:gd name="connsiteY0" fmla="*/ 31750 h 227012"/>
                    <a:gd name="connsiteX1" fmla="*/ 3175 w 134938"/>
                    <a:gd name="connsiteY1" fmla="*/ 47625 h 227012"/>
                    <a:gd name="connsiteX2" fmla="*/ 1588 w 134938"/>
                    <a:gd name="connsiteY2" fmla="*/ 79375 h 227012"/>
                    <a:gd name="connsiteX3" fmla="*/ 23813 w 134938"/>
                    <a:gd name="connsiteY3" fmla="*/ 106363 h 227012"/>
                    <a:gd name="connsiteX4" fmla="*/ 47625 w 134938"/>
                    <a:gd name="connsiteY4" fmla="*/ 111125 h 227012"/>
                    <a:gd name="connsiteX5" fmla="*/ 88900 w 134938"/>
                    <a:gd name="connsiteY5" fmla="*/ 166688 h 227012"/>
                    <a:gd name="connsiteX6" fmla="*/ 100013 w 134938"/>
                    <a:gd name="connsiteY6" fmla="*/ 196850 h 227012"/>
                    <a:gd name="connsiteX7" fmla="*/ 134938 w 134938"/>
                    <a:gd name="connsiteY7" fmla="*/ 227012 h 227012"/>
                    <a:gd name="connsiteX8" fmla="*/ 131762 w 134938"/>
                    <a:gd name="connsiteY8" fmla="*/ 174626 h 227012"/>
                    <a:gd name="connsiteX9" fmla="*/ 107950 w 134938"/>
                    <a:gd name="connsiteY9" fmla="*/ 152400 h 227012"/>
                    <a:gd name="connsiteX10" fmla="*/ 101600 w 134938"/>
                    <a:gd name="connsiteY10" fmla="*/ 133350 h 227012"/>
                    <a:gd name="connsiteX11" fmla="*/ 88900 w 134938"/>
                    <a:gd name="connsiteY11" fmla="*/ 114300 h 227012"/>
                    <a:gd name="connsiteX12" fmla="*/ 82550 w 134938"/>
                    <a:gd name="connsiteY12" fmla="*/ 88900 h 227012"/>
                    <a:gd name="connsiteX13" fmla="*/ 76200 w 134938"/>
                    <a:gd name="connsiteY13" fmla="*/ 69850 h 227012"/>
                    <a:gd name="connsiteX14" fmla="*/ 69850 w 134938"/>
                    <a:gd name="connsiteY14" fmla="*/ 19050 h 227012"/>
                    <a:gd name="connsiteX15" fmla="*/ 31750 w 134938"/>
                    <a:gd name="connsiteY15" fmla="*/ 0 h 227012"/>
                    <a:gd name="connsiteX16" fmla="*/ 0 w 134938"/>
                    <a:gd name="connsiteY16" fmla="*/ 31750 h 227012"/>
                    <a:gd name="connsiteX0" fmla="*/ 0 w 134938"/>
                    <a:gd name="connsiteY0" fmla="*/ 31750 h 227012"/>
                    <a:gd name="connsiteX1" fmla="*/ 3175 w 134938"/>
                    <a:gd name="connsiteY1" fmla="*/ 47625 h 227012"/>
                    <a:gd name="connsiteX2" fmla="*/ 1588 w 134938"/>
                    <a:gd name="connsiteY2" fmla="*/ 79375 h 227012"/>
                    <a:gd name="connsiteX3" fmla="*/ 23813 w 134938"/>
                    <a:gd name="connsiteY3" fmla="*/ 106363 h 227012"/>
                    <a:gd name="connsiteX4" fmla="*/ 44450 w 134938"/>
                    <a:gd name="connsiteY4" fmla="*/ 127000 h 227012"/>
                    <a:gd name="connsiteX5" fmla="*/ 88900 w 134938"/>
                    <a:gd name="connsiteY5" fmla="*/ 166688 h 227012"/>
                    <a:gd name="connsiteX6" fmla="*/ 100013 w 134938"/>
                    <a:gd name="connsiteY6" fmla="*/ 196850 h 227012"/>
                    <a:gd name="connsiteX7" fmla="*/ 134938 w 134938"/>
                    <a:gd name="connsiteY7" fmla="*/ 227012 h 227012"/>
                    <a:gd name="connsiteX8" fmla="*/ 131762 w 134938"/>
                    <a:gd name="connsiteY8" fmla="*/ 174626 h 227012"/>
                    <a:gd name="connsiteX9" fmla="*/ 107950 w 134938"/>
                    <a:gd name="connsiteY9" fmla="*/ 152400 h 227012"/>
                    <a:gd name="connsiteX10" fmla="*/ 101600 w 134938"/>
                    <a:gd name="connsiteY10" fmla="*/ 133350 h 227012"/>
                    <a:gd name="connsiteX11" fmla="*/ 88900 w 134938"/>
                    <a:gd name="connsiteY11" fmla="*/ 114300 h 227012"/>
                    <a:gd name="connsiteX12" fmla="*/ 82550 w 134938"/>
                    <a:gd name="connsiteY12" fmla="*/ 88900 h 227012"/>
                    <a:gd name="connsiteX13" fmla="*/ 76200 w 134938"/>
                    <a:gd name="connsiteY13" fmla="*/ 69850 h 227012"/>
                    <a:gd name="connsiteX14" fmla="*/ 69850 w 134938"/>
                    <a:gd name="connsiteY14" fmla="*/ 19050 h 227012"/>
                    <a:gd name="connsiteX15" fmla="*/ 31750 w 134938"/>
                    <a:gd name="connsiteY15" fmla="*/ 0 h 227012"/>
                    <a:gd name="connsiteX16" fmla="*/ 0 w 134938"/>
                    <a:gd name="connsiteY16" fmla="*/ 31750 h 22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938" h="227012">
                      <a:moveTo>
                        <a:pt x="0" y="31750"/>
                      </a:moveTo>
                      <a:cubicBezTo>
                        <a:pt x="4233" y="38100"/>
                        <a:pt x="2910" y="39688"/>
                        <a:pt x="3175" y="47625"/>
                      </a:cubicBezTo>
                      <a:cubicBezTo>
                        <a:pt x="3440" y="55562"/>
                        <a:pt x="-1852" y="69585"/>
                        <a:pt x="1588" y="79375"/>
                      </a:cubicBezTo>
                      <a:cubicBezTo>
                        <a:pt x="5028" y="89165"/>
                        <a:pt x="16669" y="98426"/>
                        <a:pt x="23813" y="106363"/>
                      </a:cubicBezTo>
                      <a:cubicBezTo>
                        <a:pt x="30957" y="114300"/>
                        <a:pt x="33633" y="119789"/>
                        <a:pt x="44450" y="127000"/>
                      </a:cubicBezTo>
                      <a:cubicBezTo>
                        <a:pt x="64576" y="157189"/>
                        <a:pt x="79640" y="155046"/>
                        <a:pt x="88900" y="166688"/>
                      </a:cubicBezTo>
                      <a:cubicBezTo>
                        <a:pt x="98161" y="178330"/>
                        <a:pt x="92340" y="186796"/>
                        <a:pt x="100013" y="196850"/>
                      </a:cubicBezTo>
                      <a:cubicBezTo>
                        <a:pt x="107686" y="206904"/>
                        <a:pt x="128588" y="222779"/>
                        <a:pt x="134938" y="227012"/>
                      </a:cubicBezTo>
                      <a:cubicBezTo>
                        <a:pt x="118569" y="202458"/>
                        <a:pt x="136260" y="187061"/>
                        <a:pt x="131762" y="174626"/>
                      </a:cubicBezTo>
                      <a:cubicBezTo>
                        <a:pt x="127264" y="162191"/>
                        <a:pt x="112977" y="159279"/>
                        <a:pt x="107950" y="152400"/>
                      </a:cubicBezTo>
                      <a:cubicBezTo>
                        <a:pt x="102923" y="145521"/>
                        <a:pt x="104593" y="139337"/>
                        <a:pt x="101600" y="133350"/>
                      </a:cubicBezTo>
                      <a:cubicBezTo>
                        <a:pt x="98187" y="126524"/>
                        <a:pt x="93133" y="120650"/>
                        <a:pt x="88900" y="114300"/>
                      </a:cubicBezTo>
                      <a:cubicBezTo>
                        <a:pt x="86783" y="105833"/>
                        <a:pt x="84948" y="97291"/>
                        <a:pt x="82550" y="88900"/>
                      </a:cubicBezTo>
                      <a:cubicBezTo>
                        <a:pt x="80711" y="82464"/>
                        <a:pt x="77397" y="76436"/>
                        <a:pt x="76200" y="69850"/>
                      </a:cubicBezTo>
                      <a:cubicBezTo>
                        <a:pt x="73147" y="53060"/>
                        <a:pt x="76188" y="34895"/>
                        <a:pt x="69850" y="19050"/>
                      </a:cubicBezTo>
                      <a:cubicBezTo>
                        <a:pt x="66062" y="9581"/>
                        <a:pt x="39769" y="2673"/>
                        <a:pt x="31750" y="0"/>
                      </a:cubicBezTo>
                      <a:lnTo>
                        <a:pt x="0" y="317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</p:grpSp>
        </p:grp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F2C2CB09-1073-4003-BA49-B113461E4434}"/>
                </a:ext>
              </a:extLst>
            </p:cNvPr>
            <p:cNvSpPr/>
            <p:nvPr/>
          </p:nvSpPr>
          <p:spPr>
            <a:xfrm>
              <a:off x="8113069" y="2648772"/>
              <a:ext cx="916540" cy="884208"/>
            </a:xfrm>
            <a:custGeom>
              <a:avLst/>
              <a:gdLst>
                <a:gd name="connsiteX0" fmla="*/ 31750 w 1111250"/>
                <a:gd name="connsiteY0" fmla="*/ 304800 h 1117600"/>
                <a:gd name="connsiteX1" fmla="*/ 31750 w 1111250"/>
                <a:gd name="connsiteY1" fmla="*/ 304800 h 1117600"/>
                <a:gd name="connsiteX2" fmla="*/ 69850 w 1111250"/>
                <a:gd name="connsiteY2" fmla="*/ 260350 h 1117600"/>
                <a:gd name="connsiteX3" fmla="*/ 82550 w 1111250"/>
                <a:gd name="connsiteY3" fmla="*/ 241300 h 1117600"/>
                <a:gd name="connsiteX4" fmla="*/ 120650 w 1111250"/>
                <a:gd name="connsiteY4" fmla="*/ 215900 h 1117600"/>
                <a:gd name="connsiteX5" fmla="*/ 152400 w 1111250"/>
                <a:gd name="connsiteY5" fmla="*/ 222250 h 1117600"/>
                <a:gd name="connsiteX6" fmla="*/ 190500 w 1111250"/>
                <a:gd name="connsiteY6" fmla="*/ 247650 h 1117600"/>
                <a:gd name="connsiteX7" fmla="*/ 209550 w 1111250"/>
                <a:gd name="connsiteY7" fmla="*/ 254000 h 1117600"/>
                <a:gd name="connsiteX8" fmla="*/ 228600 w 1111250"/>
                <a:gd name="connsiteY8" fmla="*/ 241300 h 1117600"/>
                <a:gd name="connsiteX9" fmla="*/ 241300 w 1111250"/>
                <a:gd name="connsiteY9" fmla="*/ 203200 h 1117600"/>
                <a:gd name="connsiteX10" fmla="*/ 215900 w 1111250"/>
                <a:gd name="connsiteY10" fmla="*/ 171450 h 1117600"/>
                <a:gd name="connsiteX11" fmla="*/ 184150 w 1111250"/>
                <a:gd name="connsiteY11" fmla="*/ 114300 h 1117600"/>
                <a:gd name="connsiteX12" fmla="*/ 190500 w 1111250"/>
                <a:gd name="connsiteY12" fmla="*/ 76200 h 1117600"/>
                <a:gd name="connsiteX13" fmla="*/ 260350 w 1111250"/>
                <a:gd name="connsiteY13" fmla="*/ 31750 h 1117600"/>
                <a:gd name="connsiteX14" fmla="*/ 317500 w 1111250"/>
                <a:gd name="connsiteY14" fmla="*/ 12700 h 1117600"/>
                <a:gd name="connsiteX15" fmla="*/ 336550 w 1111250"/>
                <a:gd name="connsiteY15" fmla="*/ 6350 h 1117600"/>
                <a:gd name="connsiteX16" fmla="*/ 381000 w 1111250"/>
                <a:gd name="connsiteY16" fmla="*/ 0 h 1117600"/>
                <a:gd name="connsiteX17" fmla="*/ 501650 w 1111250"/>
                <a:gd name="connsiteY17" fmla="*/ 6350 h 1117600"/>
                <a:gd name="connsiteX18" fmla="*/ 520700 w 1111250"/>
                <a:gd name="connsiteY18" fmla="*/ 19050 h 1117600"/>
                <a:gd name="connsiteX19" fmla="*/ 539750 w 1111250"/>
                <a:gd name="connsiteY19" fmla="*/ 25400 h 1117600"/>
                <a:gd name="connsiteX20" fmla="*/ 577850 w 1111250"/>
                <a:gd name="connsiteY20" fmla="*/ 57150 h 1117600"/>
                <a:gd name="connsiteX21" fmla="*/ 590550 w 1111250"/>
                <a:gd name="connsiteY21" fmla="*/ 76200 h 1117600"/>
                <a:gd name="connsiteX22" fmla="*/ 596900 w 1111250"/>
                <a:gd name="connsiteY22" fmla="*/ 95250 h 1117600"/>
                <a:gd name="connsiteX23" fmla="*/ 603250 w 1111250"/>
                <a:gd name="connsiteY23" fmla="*/ 152400 h 1117600"/>
                <a:gd name="connsiteX24" fmla="*/ 615950 w 1111250"/>
                <a:gd name="connsiteY24" fmla="*/ 171450 h 1117600"/>
                <a:gd name="connsiteX25" fmla="*/ 666750 w 1111250"/>
                <a:gd name="connsiteY25" fmla="*/ 203200 h 1117600"/>
                <a:gd name="connsiteX26" fmla="*/ 723900 w 1111250"/>
                <a:gd name="connsiteY26" fmla="*/ 196850 h 1117600"/>
                <a:gd name="connsiteX27" fmla="*/ 742950 w 1111250"/>
                <a:gd name="connsiteY27" fmla="*/ 184150 h 1117600"/>
                <a:gd name="connsiteX28" fmla="*/ 762000 w 1111250"/>
                <a:gd name="connsiteY28" fmla="*/ 177800 h 1117600"/>
                <a:gd name="connsiteX29" fmla="*/ 774700 w 1111250"/>
                <a:gd name="connsiteY29" fmla="*/ 158750 h 1117600"/>
                <a:gd name="connsiteX30" fmla="*/ 793750 w 1111250"/>
                <a:gd name="connsiteY30" fmla="*/ 120650 h 1117600"/>
                <a:gd name="connsiteX31" fmla="*/ 812800 w 1111250"/>
                <a:gd name="connsiteY31" fmla="*/ 114300 h 1117600"/>
                <a:gd name="connsiteX32" fmla="*/ 952500 w 1111250"/>
                <a:gd name="connsiteY32" fmla="*/ 120650 h 1117600"/>
                <a:gd name="connsiteX33" fmla="*/ 971550 w 1111250"/>
                <a:gd name="connsiteY33" fmla="*/ 139700 h 1117600"/>
                <a:gd name="connsiteX34" fmla="*/ 996950 w 1111250"/>
                <a:gd name="connsiteY34" fmla="*/ 177800 h 1117600"/>
                <a:gd name="connsiteX35" fmla="*/ 1022350 w 1111250"/>
                <a:gd name="connsiteY35" fmla="*/ 234950 h 1117600"/>
                <a:gd name="connsiteX36" fmla="*/ 1041400 w 1111250"/>
                <a:gd name="connsiteY36" fmla="*/ 247650 h 1117600"/>
                <a:gd name="connsiteX37" fmla="*/ 1060450 w 1111250"/>
                <a:gd name="connsiteY37" fmla="*/ 304800 h 1117600"/>
                <a:gd name="connsiteX38" fmla="*/ 1066800 w 1111250"/>
                <a:gd name="connsiteY38" fmla="*/ 323850 h 1117600"/>
                <a:gd name="connsiteX39" fmla="*/ 1085850 w 1111250"/>
                <a:gd name="connsiteY39" fmla="*/ 349250 h 1117600"/>
                <a:gd name="connsiteX40" fmla="*/ 1111250 w 1111250"/>
                <a:gd name="connsiteY40" fmla="*/ 406400 h 1117600"/>
                <a:gd name="connsiteX41" fmla="*/ 1104900 w 1111250"/>
                <a:gd name="connsiteY41" fmla="*/ 444500 h 1117600"/>
                <a:gd name="connsiteX42" fmla="*/ 1092200 w 1111250"/>
                <a:gd name="connsiteY42" fmla="*/ 463550 h 1117600"/>
                <a:gd name="connsiteX43" fmla="*/ 1085850 w 1111250"/>
                <a:gd name="connsiteY43" fmla="*/ 482600 h 1117600"/>
                <a:gd name="connsiteX44" fmla="*/ 1060450 w 1111250"/>
                <a:gd name="connsiteY44" fmla="*/ 520700 h 1117600"/>
                <a:gd name="connsiteX45" fmla="*/ 1035050 w 1111250"/>
                <a:gd name="connsiteY45" fmla="*/ 558800 h 1117600"/>
                <a:gd name="connsiteX46" fmla="*/ 1022350 w 1111250"/>
                <a:gd name="connsiteY46" fmla="*/ 577850 h 1117600"/>
                <a:gd name="connsiteX47" fmla="*/ 1016000 w 1111250"/>
                <a:gd name="connsiteY47" fmla="*/ 596900 h 1117600"/>
                <a:gd name="connsiteX48" fmla="*/ 1009650 w 1111250"/>
                <a:gd name="connsiteY48" fmla="*/ 635000 h 1117600"/>
                <a:gd name="connsiteX49" fmla="*/ 984250 w 1111250"/>
                <a:gd name="connsiteY49" fmla="*/ 673100 h 1117600"/>
                <a:gd name="connsiteX50" fmla="*/ 952500 w 1111250"/>
                <a:gd name="connsiteY50" fmla="*/ 698500 h 1117600"/>
                <a:gd name="connsiteX51" fmla="*/ 946150 w 1111250"/>
                <a:gd name="connsiteY51" fmla="*/ 679450 h 1117600"/>
                <a:gd name="connsiteX52" fmla="*/ 933450 w 1111250"/>
                <a:gd name="connsiteY52" fmla="*/ 628650 h 1117600"/>
                <a:gd name="connsiteX53" fmla="*/ 920750 w 1111250"/>
                <a:gd name="connsiteY53" fmla="*/ 609600 h 1117600"/>
                <a:gd name="connsiteX54" fmla="*/ 908050 w 1111250"/>
                <a:gd name="connsiteY54" fmla="*/ 558800 h 1117600"/>
                <a:gd name="connsiteX55" fmla="*/ 901700 w 1111250"/>
                <a:gd name="connsiteY55" fmla="*/ 533400 h 1117600"/>
                <a:gd name="connsiteX56" fmla="*/ 882650 w 1111250"/>
                <a:gd name="connsiteY56" fmla="*/ 520700 h 1117600"/>
                <a:gd name="connsiteX57" fmla="*/ 863600 w 1111250"/>
                <a:gd name="connsiteY57" fmla="*/ 533400 h 1117600"/>
                <a:gd name="connsiteX58" fmla="*/ 850900 w 1111250"/>
                <a:gd name="connsiteY58" fmla="*/ 571500 h 1117600"/>
                <a:gd name="connsiteX59" fmla="*/ 863600 w 1111250"/>
                <a:gd name="connsiteY59" fmla="*/ 615950 h 1117600"/>
                <a:gd name="connsiteX60" fmla="*/ 876300 w 1111250"/>
                <a:gd name="connsiteY60" fmla="*/ 635000 h 1117600"/>
                <a:gd name="connsiteX61" fmla="*/ 869950 w 1111250"/>
                <a:gd name="connsiteY61" fmla="*/ 685800 h 1117600"/>
                <a:gd name="connsiteX62" fmla="*/ 863600 w 1111250"/>
                <a:gd name="connsiteY62" fmla="*/ 749300 h 1117600"/>
                <a:gd name="connsiteX63" fmla="*/ 825500 w 1111250"/>
                <a:gd name="connsiteY63" fmla="*/ 774700 h 1117600"/>
                <a:gd name="connsiteX64" fmla="*/ 819150 w 1111250"/>
                <a:gd name="connsiteY64" fmla="*/ 793750 h 1117600"/>
                <a:gd name="connsiteX65" fmla="*/ 825500 w 1111250"/>
                <a:gd name="connsiteY65" fmla="*/ 812800 h 1117600"/>
                <a:gd name="connsiteX66" fmla="*/ 838200 w 1111250"/>
                <a:gd name="connsiteY66" fmla="*/ 857250 h 1117600"/>
                <a:gd name="connsiteX67" fmla="*/ 825500 w 1111250"/>
                <a:gd name="connsiteY67" fmla="*/ 895350 h 1117600"/>
                <a:gd name="connsiteX68" fmla="*/ 800100 w 1111250"/>
                <a:gd name="connsiteY68" fmla="*/ 933450 h 1117600"/>
                <a:gd name="connsiteX69" fmla="*/ 812800 w 1111250"/>
                <a:gd name="connsiteY69" fmla="*/ 952500 h 1117600"/>
                <a:gd name="connsiteX70" fmla="*/ 812800 w 1111250"/>
                <a:gd name="connsiteY70" fmla="*/ 1028700 h 1117600"/>
                <a:gd name="connsiteX71" fmla="*/ 787400 w 1111250"/>
                <a:gd name="connsiteY71" fmla="*/ 1047750 h 1117600"/>
                <a:gd name="connsiteX72" fmla="*/ 762000 w 1111250"/>
                <a:gd name="connsiteY72" fmla="*/ 1073150 h 1117600"/>
                <a:gd name="connsiteX73" fmla="*/ 749300 w 1111250"/>
                <a:gd name="connsiteY73" fmla="*/ 1092200 h 1117600"/>
                <a:gd name="connsiteX74" fmla="*/ 711200 w 1111250"/>
                <a:gd name="connsiteY74" fmla="*/ 1117600 h 1117600"/>
                <a:gd name="connsiteX75" fmla="*/ 685800 w 1111250"/>
                <a:gd name="connsiteY75" fmla="*/ 1111250 h 1117600"/>
                <a:gd name="connsiteX76" fmla="*/ 679450 w 1111250"/>
                <a:gd name="connsiteY76" fmla="*/ 1085850 h 1117600"/>
                <a:gd name="connsiteX77" fmla="*/ 635000 w 1111250"/>
                <a:gd name="connsiteY77" fmla="*/ 1022350 h 1117600"/>
                <a:gd name="connsiteX78" fmla="*/ 615950 w 1111250"/>
                <a:gd name="connsiteY78" fmla="*/ 1016000 h 1117600"/>
                <a:gd name="connsiteX79" fmla="*/ 596900 w 1111250"/>
                <a:gd name="connsiteY79" fmla="*/ 996950 h 1117600"/>
                <a:gd name="connsiteX80" fmla="*/ 590550 w 1111250"/>
                <a:gd name="connsiteY80" fmla="*/ 971550 h 1117600"/>
                <a:gd name="connsiteX81" fmla="*/ 577850 w 1111250"/>
                <a:gd name="connsiteY81" fmla="*/ 946150 h 1117600"/>
                <a:gd name="connsiteX82" fmla="*/ 546100 w 1111250"/>
                <a:gd name="connsiteY82" fmla="*/ 952500 h 1117600"/>
                <a:gd name="connsiteX83" fmla="*/ 520700 w 1111250"/>
                <a:gd name="connsiteY83" fmla="*/ 958850 h 1117600"/>
                <a:gd name="connsiteX84" fmla="*/ 501650 w 1111250"/>
                <a:gd name="connsiteY84" fmla="*/ 952500 h 1117600"/>
                <a:gd name="connsiteX85" fmla="*/ 482600 w 1111250"/>
                <a:gd name="connsiteY85" fmla="*/ 908050 h 1117600"/>
                <a:gd name="connsiteX86" fmla="*/ 476250 w 1111250"/>
                <a:gd name="connsiteY86" fmla="*/ 793750 h 1117600"/>
                <a:gd name="connsiteX87" fmla="*/ 469900 w 1111250"/>
                <a:gd name="connsiteY87" fmla="*/ 768350 h 1117600"/>
                <a:gd name="connsiteX88" fmla="*/ 457200 w 1111250"/>
                <a:gd name="connsiteY88" fmla="*/ 749300 h 1117600"/>
                <a:gd name="connsiteX89" fmla="*/ 400050 w 1111250"/>
                <a:gd name="connsiteY89" fmla="*/ 730250 h 1117600"/>
                <a:gd name="connsiteX90" fmla="*/ 374650 w 1111250"/>
                <a:gd name="connsiteY90" fmla="*/ 723900 h 1117600"/>
                <a:gd name="connsiteX91" fmla="*/ 336550 w 1111250"/>
                <a:gd name="connsiteY91" fmla="*/ 685800 h 1117600"/>
                <a:gd name="connsiteX92" fmla="*/ 317500 w 1111250"/>
                <a:gd name="connsiteY92" fmla="*/ 673100 h 1117600"/>
                <a:gd name="connsiteX93" fmla="*/ 279400 w 1111250"/>
                <a:gd name="connsiteY93" fmla="*/ 647700 h 1117600"/>
                <a:gd name="connsiteX94" fmla="*/ 254000 w 1111250"/>
                <a:gd name="connsiteY94" fmla="*/ 609600 h 1117600"/>
                <a:gd name="connsiteX95" fmla="*/ 241300 w 1111250"/>
                <a:gd name="connsiteY95" fmla="*/ 590550 h 1117600"/>
                <a:gd name="connsiteX96" fmla="*/ 222250 w 1111250"/>
                <a:gd name="connsiteY96" fmla="*/ 577850 h 1117600"/>
                <a:gd name="connsiteX97" fmla="*/ 196850 w 1111250"/>
                <a:gd name="connsiteY97" fmla="*/ 558800 h 1117600"/>
                <a:gd name="connsiteX98" fmla="*/ 177800 w 1111250"/>
                <a:gd name="connsiteY98" fmla="*/ 546100 h 1117600"/>
                <a:gd name="connsiteX99" fmla="*/ 152400 w 1111250"/>
                <a:gd name="connsiteY99" fmla="*/ 520700 h 1117600"/>
                <a:gd name="connsiteX100" fmla="*/ 127000 w 1111250"/>
                <a:gd name="connsiteY100" fmla="*/ 508000 h 1117600"/>
                <a:gd name="connsiteX101" fmla="*/ 57150 w 1111250"/>
                <a:gd name="connsiteY101" fmla="*/ 495300 h 1117600"/>
                <a:gd name="connsiteX102" fmla="*/ 6350 w 1111250"/>
                <a:gd name="connsiteY102" fmla="*/ 450850 h 1117600"/>
                <a:gd name="connsiteX103" fmla="*/ 0 w 1111250"/>
                <a:gd name="connsiteY103" fmla="*/ 431800 h 1117600"/>
                <a:gd name="connsiteX104" fmla="*/ 31750 w 1111250"/>
                <a:gd name="connsiteY104" fmla="*/ 387350 h 1117600"/>
                <a:gd name="connsiteX105" fmla="*/ 63500 w 1111250"/>
                <a:gd name="connsiteY105" fmla="*/ 355600 h 1117600"/>
                <a:gd name="connsiteX106" fmla="*/ 57150 w 1111250"/>
                <a:gd name="connsiteY106" fmla="*/ 304800 h 1117600"/>
                <a:gd name="connsiteX107" fmla="*/ 31750 w 1111250"/>
                <a:gd name="connsiteY107" fmla="*/ 304800 h 1117600"/>
                <a:gd name="connsiteX0" fmla="*/ 52388 w 1131888"/>
                <a:gd name="connsiteY0" fmla="*/ 304800 h 1117600"/>
                <a:gd name="connsiteX1" fmla="*/ 52388 w 1131888"/>
                <a:gd name="connsiteY1" fmla="*/ 304800 h 1117600"/>
                <a:gd name="connsiteX2" fmla="*/ 90488 w 1131888"/>
                <a:gd name="connsiteY2" fmla="*/ 260350 h 1117600"/>
                <a:gd name="connsiteX3" fmla="*/ 103188 w 1131888"/>
                <a:gd name="connsiteY3" fmla="*/ 241300 h 1117600"/>
                <a:gd name="connsiteX4" fmla="*/ 141288 w 1131888"/>
                <a:gd name="connsiteY4" fmla="*/ 215900 h 1117600"/>
                <a:gd name="connsiteX5" fmla="*/ 173038 w 1131888"/>
                <a:gd name="connsiteY5" fmla="*/ 222250 h 1117600"/>
                <a:gd name="connsiteX6" fmla="*/ 211138 w 1131888"/>
                <a:gd name="connsiteY6" fmla="*/ 247650 h 1117600"/>
                <a:gd name="connsiteX7" fmla="*/ 230188 w 1131888"/>
                <a:gd name="connsiteY7" fmla="*/ 254000 h 1117600"/>
                <a:gd name="connsiteX8" fmla="*/ 249238 w 1131888"/>
                <a:gd name="connsiteY8" fmla="*/ 241300 h 1117600"/>
                <a:gd name="connsiteX9" fmla="*/ 261938 w 1131888"/>
                <a:gd name="connsiteY9" fmla="*/ 203200 h 1117600"/>
                <a:gd name="connsiteX10" fmla="*/ 236538 w 1131888"/>
                <a:gd name="connsiteY10" fmla="*/ 171450 h 1117600"/>
                <a:gd name="connsiteX11" fmla="*/ 204788 w 1131888"/>
                <a:gd name="connsiteY11" fmla="*/ 114300 h 1117600"/>
                <a:gd name="connsiteX12" fmla="*/ 211138 w 1131888"/>
                <a:gd name="connsiteY12" fmla="*/ 76200 h 1117600"/>
                <a:gd name="connsiteX13" fmla="*/ 280988 w 1131888"/>
                <a:gd name="connsiteY13" fmla="*/ 31750 h 1117600"/>
                <a:gd name="connsiteX14" fmla="*/ 338138 w 1131888"/>
                <a:gd name="connsiteY14" fmla="*/ 12700 h 1117600"/>
                <a:gd name="connsiteX15" fmla="*/ 357188 w 1131888"/>
                <a:gd name="connsiteY15" fmla="*/ 6350 h 1117600"/>
                <a:gd name="connsiteX16" fmla="*/ 401638 w 1131888"/>
                <a:gd name="connsiteY16" fmla="*/ 0 h 1117600"/>
                <a:gd name="connsiteX17" fmla="*/ 522288 w 1131888"/>
                <a:gd name="connsiteY17" fmla="*/ 6350 h 1117600"/>
                <a:gd name="connsiteX18" fmla="*/ 541338 w 1131888"/>
                <a:gd name="connsiteY18" fmla="*/ 19050 h 1117600"/>
                <a:gd name="connsiteX19" fmla="*/ 560388 w 1131888"/>
                <a:gd name="connsiteY19" fmla="*/ 25400 h 1117600"/>
                <a:gd name="connsiteX20" fmla="*/ 598488 w 1131888"/>
                <a:gd name="connsiteY20" fmla="*/ 57150 h 1117600"/>
                <a:gd name="connsiteX21" fmla="*/ 611188 w 1131888"/>
                <a:gd name="connsiteY21" fmla="*/ 76200 h 1117600"/>
                <a:gd name="connsiteX22" fmla="*/ 617538 w 1131888"/>
                <a:gd name="connsiteY22" fmla="*/ 95250 h 1117600"/>
                <a:gd name="connsiteX23" fmla="*/ 623888 w 1131888"/>
                <a:gd name="connsiteY23" fmla="*/ 152400 h 1117600"/>
                <a:gd name="connsiteX24" fmla="*/ 636588 w 1131888"/>
                <a:gd name="connsiteY24" fmla="*/ 171450 h 1117600"/>
                <a:gd name="connsiteX25" fmla="*/ 687388 w 1131888"/>
                <a:gd name="connsiteY25" fmla="*/ 203200 h 1117600"/>
                <a:gd name="connsiteX26" fmla="*/ 744538 w 1131888"/>
                <a:gd name="connsiteY26" fmla="*/ 196850 h 1117600"/>
                <a:gd name="connsiteX27" fmla="*/ 763588 w 1131888"/>
                <a:gd name="connsiteY27" fmla="*/ 184150 h 1117600"/>
                <a:gd name="connsiteX28" fmla="*/ 782638 w 1131888"/>
                <a:gd name="connsiteY28" fmla="*/ 177800 h 1117600"/>
                <a:gd name="connsiteX29" fmla="*/ 795338 w 1131888"/>
                <a:gd name="connsiteY29" fmla="*/ 158750 h 1117600"/>
                <a:gd name="connsiteX30" fmla="*/ 814388 w 1131888"/>
                <a:gd name="connsiteY30" fmla="*/ 120650 h 1117600"/>
                <a:gd name="connsiteX31" fmla="*/ 833438 w 1131888"/>
                <a:gd name="connsiteY31" fmla="*/ 114300 h 1117600"/>
                <a:gd name="connsiteX32" fmla="*/ 973138 w 1131888"/>
                <a:gd name="connsiteY32" fmla="*/ 120650 h 1117600"/>
                <a:gd name="connsiteX33" fmla="*/ 992188 w 1131888"/>
                <a:gd name="connsiteY33" fmla="*/ 139700 h 1117600"/>
                <a:gd name="connsiteX34" fmla="*/ 1017588 w 1131888"/>
                <a:gd name="connsiteY34" fmla="*/ 177800 h 1117600"/>
                <a:gd name="connsiteX35" fmla="*/ 1042988 w 1131888"/>
                <a:gd name="connsiteY35" fmla="*/ 234950 h 1117600"/>
                <a:gd name="connsiteX36" fmla="*/ 1062038 w 1131888"/>
                <a:gd name="connsiteY36" fmla="*/ 247650 h 1117600"/>
                <a:gd name="connsiteX37" fmla="*/ 1081088 w 1131888"/>
                <a:gd name="connsiteY37" fmla="*/ 304800 h 1117600"/>
                <a:gd name="connsiteX38" fmla="*/ 1087438 w 1131888"/>
                <a:gd name="connsiteY38" fmla="*/ 323850 h 1117600"/>
                <a:gd name="connsiteX39" fmla="*/ 1106488 w 1131888"/>
                <a:gd name="connsiteY39" fmla="*/ 349250 h 1117600"/>
                <a:gd name="connsiteX40" fmla="*/ 1131888 w 1131888"/>
                <a:gd name="connsiteY40" fmla="*/ 406400 h 1117600"/>
                <a:gd name="connsiteX41" fmla="*/ 1125538 w 1131888"/>
                <a:gd name="connsiteY41" fmla="*/ 444500 h 1117600"/>
                <a:gd name="connsiteX42" fmla="*/ 1112838 w 1131888"/>
                <a:gd name="connsiteY42" fmla="*/ 463550 h 1117600"/>
                <a:gd name="connsiteX43" fmla="*/ 1106488 w 1131888"/>
                <a:gd name="connsiteY43" fmla="*/ 482600 h 1117600"/>
                <a:gd name="connsiteX44" fmla="*/ 1081088 w 1131888"/>
                <a:gd name="connsiteY44" fmla="*/ 520700 h 1117600"/>
                <a:gd name="connsiteX45" fmla="*/ 1055688 w 1131888"/>
                <a:gd name="connsiteY45" fmla="*/ 558800 h 1117600"/>
                <a:gd name="connsiteX46" fmla="*/ 1042988 w 1131888"/>
                <a:gd name="connsiteY46" fmla="*/ 577850 h 1117600"/>
                <a:gd name="connsiteX47" fmla="*/ 1036638 w 1131888"/>
                <a:gd name="connsiteY47" fmla="*/ 596900 h 1117600"/>
                <a:gd name="connsiteX48" fmla="*/ 1030288 w 1131888"/>
                <a:gd name="connsiteY48" fmla="*/ 635000 h 1117600"/>
                <a:gd name="connsiteX49" fmla="*/ 1004888 w 1131888"/>
                <a:gd name="connsiteY49" fmla="*/ 673100 h 1117600"/>
                <a:gd name="connsiteX50" fmla="*/ 973138 w 1131888"/>
                <a:gd name="connsiteY50" fmla="*/ 698500 h 1117600"/>
                <a:gd name="connsiteX51" fmla="*/ 966788 w 1131888"/>
                <a:gd name="connsiteY51" fmla="*/ 679450 h 1117600"/>
                <a:gd name="connsiteX52" fmla="*/ 954088 w 1131888"/>
                <a:gd name="connsiteY52" fmla="*/ 628650 h 1117600"/>
                <a:gd name="connsiteX53" fmla="*/ 941388 w 1131888"/>
                <a:gd name="connsiteY53" fmla="*/ 609600 h 1117600"/>
                <a:gd name="connsiteX54" fmla="*/ 928688 w 1131888"/>
                <a:gd name="connsiteY54" fmla="*/ 558800 h 1117600"/>
                <a:gd name="connsiteX55" fmla="*/ 922338 w 1131888"/>
                <a:gd name="connsiteY55" fmla="*/ 533400 h 1117600"/>
                <a:gd name="connsiteX56" fmla="*/ 903288 w 1131888"/>
                <a:gd name="connsiteY56" fmla="*/ 520700 h 1117600"/>
                <a:gd name="connsiteX57" fmla="*/ 884238 w 1131888"/>
                <a:gd name="connsiteY57" fmla="*/ 533400 h 1117600"/>
                <a:gd name="connsiteX58" fmla="*/ 871538 w 1131888"/>
                <a:gd name="connsiteY58" fmla="*/ 571500 h 1117600"/>
                <a:gd name="connsiteX59" fmla="*/ 884238 w 1131888"/>
                <a:gd name="connsiteY59" fmla="*/ 615950 h 1117600"/>
                <a:gd name="connsiteX60" fmla="*/ 896938 w 1131888"/>
                <a:gd name="connsiteY60" fmla="*/ 635000 h 1117600"/>
                <a:gd name="connsiteX61" fmla="*/ 890588 w 1131888"/>
                <a:gd name="connsiteY61" fmla="*/ 685800 h 1117600"/>
                <a:gd name="connsiteX62" fmla="*/ 884238 w 1131888"/>
                <a:gd name="connsiteY62" fmla="*/ 749300 h 1117600"/>
                <a:gd name="connsiteX63" fmla="*/ 846138 w 1131888"/>
                <a:gd name="connsiteY63" fmla="*/ 774700 h 1117600"/>
                <a:gd name="connsiteX64" fmla="*/ 839788 w 1131888"/>
                <a:gd name="connsiteY64" fmla="*/ 793750 h 1117600"/>
                <a:gd name="connsiteX65" fmla="*/ 846138 w 1131888"/>
                <a:gd name="connsiteY65" fmla="*/ 812800 h 1117600"/>
                <a:gd name="connsiteX66" fmla="*/ 858838 w 1131888"/>
                <a:gd name="connsiteY66" fmla="*/ 857250 h 1117600"/>
                <a:gd name="connsiteX67" fmla="*/ 846138 w 1131888"/>
                <a:gd name="connsiteY67" fmla="*/ 895350 h 1117600"/>
                <a:gd name="connsiteX68" fmla="*/ 820738 w 1131888"/>
                <a:gd name="connsiteY68" fmla="*/ 933450 h 1117600"/>
                <a:gd name="connsiteX69" fmla="*/ 833438 w 1131888"/>
                <a:gd name="connsiteY69" fmla="*/ 952500 h 1117600"/>
                <a:gd name="connsiteX70" fmla="*/ 833438 w 1131888"/>
                <a:gd name="connsiteY70" fmla="*/ 1028700 h 1117600"/>
                <a:gd name="connsiteX71" fmla="*/ 808038 w 1131888"/>
                <a:gd name="connsiteY71" fmla="*/ 1047750 h 1117600"/>
                <a:gd name="connsiteX72" fmla="*/ 782638 w 1131888"/>
                <a:gd name="connsiteY72" fmla="*/ 1073150 h 1117600"/>
                <a:gd name="connsiteX73" fmla="*/ 769938 w 1131888"/>
                <a:gd name="connsiteY73" fmla="*/ 1092200 h 1117600"/>
                <a:gd name="connsiteX74" fmla="*/ 731838 w 1131888"/>
                <a:gd name="connsiteY74" fmla="*/ 1117600 h 1117600"/>
                <a:gd name="connsiteX75" fmla="*/ 706438 w 1131888"/>
                <a:gd name="connsiteY75" fmla="*/ 1111250 h 1117600"/>
                <a:gd name="connsiteX76" fmla="*/ 700088 w 1131888"/>
                <a:gd name="connsiteY76" fmla="*/ 1085850 h 1117600"/>
                <a:gd name="connsiteX77" fmla="*/ 655638 w 1131888"/>
                <a:gd name="connsiteY77" fmla="*/ 1022350 h 1117600"/>
                <a:gd name="connsiteX78" fmla="*/ 636588 w 1131888"/>
                <a:gd name="connsiteY78" fmla="*/ 1016000 h 1117600"/>
                <a:gd name="connsiteX79" fmla="*/ 617538 w 1131888"/>
                <a:gd name="connsiteY79" fmla="*/ 996950 h 1117600"/>
                <a:gd name="connsiteX80" fmla="*/ 611188 w 1131888"/>
                <a:gd name="connsiteY80" fmla="*/ 971550 h 1117600"/>
                <a:gd name="connsiteX81" fmla="*/ 598488 w 1131888"/>
                <a:gd name="connsiteY81" fmla="*/ 946150 h 1117600"/>
                <a:gd name="connsiteX82" fmla="*/ 566738 w 1131888"/>
                <a:gd name="connsiteY82" fmla="*/ 952500 h 1117600"/>
                <a:gd name="connsiteX83" fmla="*/ 541338 w 1131888"/>
                <a:gd name="connsiteY83" fmla="*/ 958850 h 1117600"/>
                <a:gd name="connsiteX84" fmla="*/ 522288 w 1131888"/>
                <a:gd name="connsiteY84" fmla="*/ 952500 h 1117600"/>
                <a:gd name="connsiteX85" fmla="*/ 503238 w 1131888"/>
                <a:gd name="connsiteY85" fmla="*/ 908050 h 1117600"/>
                <a:gd name="connsiteX86" fmla="*/ 496888 w 1131888"/>
                <a:gd name="connsiteY86" fmla="*/ 793750 h 1117600"/>
                <a:gd name="connsiteX87" fmla="*/ 490538 w 1131888"/>
                <a:gd name="connsiteY87" fmla="*/ 768350 h 1117600"/>
                <a:gd name="connsiteX88" fmla="*/ 477838 w 1131888"/>
                <a:gd name="connsiteY88" fmla="*/ 749300 h 1117600"/>
                <a:gd name="connsiteX89" fmla="*/ 420688 w 1131888"/>
                <a:gd name="connsiteY89" fmla="*/ 730250 h 1117600"/>
                <a:gd name="connsiteX90" fmla="*/ 395288 w 1131888"/>
                <a:gd name="connsiteY90" fmla="*/ 723900 h 1117600"/>
                <a:gd name="connsiteX91" fmla="*/ 357188 w 1131888"/>
                <a:gd name="connsiteY91" fmla="*/ 685800 h 1117600"/>
                <a:gd name="connsiteX92" fmla="*/ 338138 w 1131888"/>
                <a:gd name="connsiteY92" fmla="*/ 673100 h 1117600"/>
                <a:gd name="connsiteX93" fmla="*/ 300038 w 1131888"/>
                <a:gd name="connsiteY93" fmla="*/ 647700 h 1117600"/>
                <a:gd name="connsiteX94" fmla="*/ 274638 w 1131888"/>
                <a:gd name="connsiteY94" fmla="*/ 609600 h 1117600"/>
                <a:gd name="connsiteX95" fmla="*/ 261938 w 1131888"/>
                <a:gd name="connsiteY95" fmla="*/ 590550 h 1117600"/>
                <a:gd name="connsiteX96" fmla="*/ 242888 w 1131888"/>
                <a:gd name="connsiteY96" fmla="*/ 577850 h 1117600"/>
                <a:gd name="connsiteX97" fmla="*/ 217488 w 1131888"/>
                <a:gd name="connsiteY97" fmla="*/ 558800 h 1117600"/>
                <a:gd name="connsiteX98" fmla="*/ 198438 w 1131888"/>
                <a:gd name="connsiteY98" fmla="*/ 546100 h 1117600"/>
                <a:gd name="connsiteX99" fmla="*/ 173038 w 1131888"/>
                <a:gd name="connsiteY99" fmla="*/ 520700 h 1117600"/>
                <a:gd name="connsiteX100" fmla="*/ 147638 w 1131888"/>
                <a:gd name="connsiteY100" fmla="*/ 508000 h 1117600"/>
                <a:gd name="connsiteX101" fmla="*/ 77788 w 1131888"/>
                <a:gd name="connsiteY101" fmla="*/ 495300 h 1117600"/>
                <a:gd name="connsiteX102" fmla="*/ 26988 w 1131888"/>
                <a:gd name="connsiteY102" fmla="*/ 450850 h 1117600"/>
                <a:gd name="connsiteX103" fmla="*/ 0 w 1131888"/>
                <a:gd name="connsiteY103" fmla="*/ 444500 h 1117600"/>
                <a:gd name="connsiteX104" fmla="*/ 52388 w 1131888"/>
                <a:gd name="connsiteY104" fmla="*/ 387350 h 1117600"/>
                <a:gd name="connsiteX105" fmla="*/ 84138 w 1131888"/>
                <a:gd name="connsiteY105" fmla="*/ 355600 h 1117600"/>
                <a:gd name="connsiteX106" fmla="*/ 77788 w 1131888"/>
                <a:gd name="connsiteY106" fmla="*/ 304800 h 1117600"/>
                <a:gd name="connsiteX107" fmla="*/ 52388 w 1131888"/>
                <a:gd name="connsiteY107" fmla="*/ 304800 h 1117600"/>
                <a:gd name="connsiteX0" fmla="*/ 74385 w 1153885"/>
                <a:gd name="connsiteY0" fmla="*/ 304800 h 1117600"/>
                <a:gd name="connsiteX1" fmla="*/ 74385 w 1153885"/>
                <a:gd name="connsiteY1" fmla="*/ 304800 h 1117600"/>
                <a:gd name="connsiteX2" fmla="*/ 112485 w 1153885"/>
                <a:gd name="connsiteY2" fmla="*/ 260350 h 1117600"/>
                <a:gd name="connsiteX3" fmla="*/ 125185 w 1153885"/>
                <a:gd name="connsiteY3" fmla="*/ 241300 h 1117600"/>
                <a:gd name="connsiteX4" fmla="*/ 163285 w 1153885"/>
                <a:gd name="connsiteY4" fmla="*/ 215900 h 1117600"/>
                <a:gd name="connsiteX5" fmla="*/ 195035 w 1153885"/>
                <a:gd name="connsiteY5" fmla="*/ 222250 h 1117600"/>
                <a:gd name="connsiteX6" fmla="*/ 233135 w 1153885"/>
                <a:gd name="connsiteY6" fmla="*/ 247650 h 1117600"/>
                <a:gd name="connsiteX7" fmla="*/ 252185 w 1153885"/>
                <a:gd name="connsiteY7" fmla="*/ 254000 h 1117600"/>
                <a:gd name="connsiteX8" fmla="*/ 271235 w 1153885"/>
                <a:gd name="connsiteY8" fmla="*/ 241300 h 1117600"/>
                <a:gd name="connsiteX9" fmla="*/ 283935 w 1153885"/>
                <a:gd name="connsiteY9" fmla="*/ 203200 h 1117600"/>
                <a:gd name="connsiteX10" fmla="*/ 258535 w 1153885"/>
                <a:gd name="connsiteY10" fmla="*/ 171450 h 1117600"/>
                <a:gd name="connsiteX11" fmla="*/ 226785 w 1153885"/>
                <a:gd name="connsiteY11" fmla="*/ 114300 h 1117600"/>
                <a:gd name="connsiteX12" fmla="*/ 233135 w 1153885"/>
                <a:gd name="connsiteY12" fmla="*/ 76200 h 1117600"/>
                <a:gd name="connsiteX13" fmla="*/ 302985 w 1153885"/>
                <a:gd name="connsiteY13" fmla="*/ 31750 h 1117600"/>
                <a:gd name="connsiteX14" fmla="*/ 360135 w 1153885"/>
                <a:gd name="connsiteY14" fmla="*/ 12700 h 1117600"/>
                <a:gd name="connsiteX15" fmla="*/ 379185 w 1153885"/>
                <a:gd name="connsiteY15" fmla="*/ 6350 h 1117600"/>
                <a:gd name="connsiteX16" fmla="*/ 423635 w 1153885"/>
                <a:gd name="connsiteY16" fmla="*/ 0 h 1117600"/>
                <a:gd name="connsiteX17" fmla="*/ 544285 w 1153885"/>
                <a:gd name="connsiteY17" fmla="*/ 6350 h 1117600"/>
                <a:gd name="connsiteX18" fmla="*/ 563335 w 1153885"/>
                <a:gd name="connsiteY18" fmla="*/ 19050 h 1117600"/>
                <a:gd name="connsiteX19" fmla="*/ 582385 w 1153885"/>
                <a:gd name="connsiteY19" fmla="*/ 25400 h 1117600"/>
                <a:gd name="connsiteX20" fmla="*/ 620485 w 1153885"/>
                <a:gd name="connsiteY20" fmla="*/ 57150 h 1117600"/>
                <a:gd name="connsiteX21" fmla="*/ 633185 w 1153885"/>
                <a:gd name="connsiteY21" fmla="*/ 76200 h 1117600"/>
                <a:gd name="connsiteX22" fmla="*/ 639535 w 1153885"/>
                <a:gd name="connsiteY22" fmla="*/ 95250 h 1117600"/>
                <a:gd name="connsiteX23" fmla="*/ 645885 w 1153885"/>
                <a:gd name="connsiteY23" fmla="*/ 152400 h 1117600"/>
                <a:gd name="connsiteX24" fmla="*/ 658585 w 1153885"/>
                <a:gd name="connsiteY24" fmla="*/ 171450 h 1117600"/>
                <a:gd name="connsiteX25" fmla="*/ 709385 w 1153885"/>
                <a:gd name="connsiteY25" fmla="*/ 203200 h 1117600"/>
                <a:gd name="connsiteX26" fmla="*/ 766535 w 1153885"/>
                <a:gd name="connsiteY26" fmla="*/ 196850 h 1117600"/>
                <a:gd name="connsiteX27" fmla="*/ 785585 w 1153885"/>
                <a:gd name="connsiteY27" fmla="*/ 184150 h 1117600"/>
                <a:gd name="connsiteX28" fmla="*/ 804635 w 1153885"/>
                <a:gd name="connsiteY28" fmla="*/ 177800 h 1117600"/>
                <a:gd name="connsiteX29" fmla="*/ 817335 w 1153885"/>
                <a:gd name="connsiteY29" fmla="*/ 158750 h 1117600"/>
                <a:gd name="connsiteX30" fmla="*/ 836385 w 1153885"/>
                <a:gd name="connsiteY30" fmla="*/ 120650 h 1117600"/>
                <a:gd name="connsiteX31" fmla="*/ 855435 w 1153885"/>
                <a:gd name="connsiteY31" fmla="*/ 114300 h 1117600"/>
                <a:gd name="connsiteX32" fmla="*/ 995135 w 1153885"/>
                <a:gd name="connsiteY32" fmla="*/ 120650 h 1117600"/>
                <a:gd name="connsiteX33" fmla="*/ 1014185 w 1153885"/>
                <a:gd name="connsiteY33" fmla="*/ 139700 h 1117600"/>
                <a:gd name="connsiteX34" fmla="*/ 1039585 w 1153885"/>
                <a:gd name="connsiteY34" fmla="*/ 177800 h 1117600"/>
                <a:gd name="connsiteX35" fmla="*/ 1064985 w 1153885"/>
                <a:gd name="connsiteY35" fmla="*/ 234950 h 1117600"/>
                <a:gd name="connsiteX36" fmla="*/ 1084035 w 1153885"/>
                <a:gd name="connsiteY36" fmla="*/ 247650 h 1117600"/>
                <a:gd name="connsiteX37" fmla="*/ 1103085 w 1153885"/>
                <a:gd name="connsiteY37" fmla="*/ 304800 h 1117600"/>
                <a:gd name="connsiteX38" fmla="*/ 1109435 w 1153885"/>
                <a:gd name="connsiteY38" fmla="*/ 323850 h 1117600"/>
                <a:gd name="connsiteX39" fmla="*/ 1128485 w 1153885"/>
                <a:gd name="connsiteY39" fmla="*/ 349250 h 1117600"/>
                <a:gd name="connsiteX40" fmla="*/ 1153885 w 1153885"/>
                <a:gd name="connsiteY40" fmla="*/ 406400 h 1117600"/>
                <a:gd name="connsiteX41" fmla="*/ 1147535 w 1153885"/>
                <a:gd name="connsiteY41" fmla="*/ 444500 h 1117600"/>
                <a:gd name="connsiteX42" fmla="*/ 1134835 w 1153885"/>
                <a:gd name="connsiteY42" fmla="*/ 463550 h 1117600"/>
                <a:gd name="connsiteX43" fmla="*/ 1128485 w 1153885"/>
                <a:gd name="connsiteY43" fmla="*/ 482600 h 1117600"/>
                <a:gd name="connsiteX44" fmla="*/ 1103085 w 1153885"/>
                <a:gd name="connsiteY44" fmla="*/ 520700 h 1117600"/>
                <a:gd name="connsiteX45" fmla="*/ 1077685 w 1153885"/>
                <a:gd name="connsiteY45" fmla="*/ 558800 h 1117600"/>
                <a:gd name="connsiteX46" fmla="*/ 1064985 w 1153885"/>
                <a:gd name="connsiteY46" fmla="*/ 577850 h 1117600"/>
                <a:gd name="connsiteX47" fmla="*/ 1058635 w 1153885"/>
                <a:gd name="connsiteY47" fmla="*/ 596900 h 1117600"/>
                <a:gd name="connsiteX48" fmla="*/ 1052285 w 1153885"/>
                <a:gd name="connsiteY48" fmla="*/ 635000 h 1117600"/>
                <a:gd name="connsiteX49" fmla="*/ 1026885 w 1153885"/>
                <a:gd name="connsiteY49" fmla="*/ 673100 h 1117600"/>
                <a:gd name="connsiteX50" fmla="*/ 995135 w 1153885"/>
                <a:gd name="connsiteY50" fmla="*/ 698500 h 1117600"/>
                <a:gd name="connsiteX51" fmla="*/ 988785 w 1153885"/>
                <a:gd name="connsiteY51" fmla="*/ 679450 h 1117600"/>
                <a:gd name="connsiteX52" fmla="*/ 976085 w 1153885"/>
                <a:gd name="connsiteY52" fmla="*/ 628650 h 1117600"/>
                <a:gd name="connsiteX53" fmla="*/ 963385 w 1153885"/>
                <a:gd name="connsiteY53" fmla="*/ 609600 h 1117600"/>
                <a:gd name="connsiteX54" fmla="*/ 950685 w 1153885"/>
                <a:gd name="connsiteY54" fmla="*/ 558800 h 1117600"/>
                <a:gd name="connsiteX55" fmla="*/ 944335 w 1153885"/>
                <a:gd name="connsiteY55" fmla="*/ 533400 h 1117600"/>
                <a:gd name="connsiteX56" fmla="*/ 925285 w 1153885"/>
                <a:gd name="connsiteY56" fmla="*/ 520700 h 1117600"/>
                <a:gd name="connsiteX57" fmla="*/ 906235 w 1153885"/>
                <a:gd name="connsiteY57" fmla="*/ 533400 h 1117600"/>
                <a:gd name="connsiteX58" fmla="*/ 893535 w 1153885"/>
                <a:gd name="connsiteY58" fmla="*/ 571500 h 1117600"/>
                <a:gd name="connsiteX59" fmla="*/ 906235 w 1153885"/>
                <a:gd name="connsiteY59" fmla="*/ 615950 h 1117600"/>
                <a:gd name="connsiteX60" fmla="*/ 918935 w 1153885"/>
                <a:gd name="connsiteY60" fmla="*/ 635000 h 1117600"/>
                <a:gd name="connsiteX61" fmla="*/ 912585 w 1153885"/>
                <a:gd name="connsiteY61" fmla="*/ 685800 h 1117600"/>
                <a:gd name="connsiteX62" fmla="*/ 906235 w 1153885"/>
                <a:gd name="connsiteY62" fmla="*/ 749300 h 1117600"/>
                <a:gd name="connsiteX63" fmla="*/ 868135 w 1153885"/>
                <a:gd name="connsiteY63" fmla="*/ 774700 h 1117600"/>
                <a:gd name="connsiteX64" fmla="*/ 861785 w 1153885"/>
                <a:gd name="connsiteY64" fmla="*/ 793750 h 1117600"/>
                <a:gd name="connsiteX65" fmla="*/ 868135 w 1153885"/>
                <a:gd name="connsiteY65" fmla="*/ 812800 h 1117600"/>
                <a:gd name="connsiteX66" fmla="*/ 880835 w 1153885"/>
                <a:gd name="connsiteY66" fmla="*/ 857250 h 1117600"/>
                <a:gd name="connsiteX67" fmla="*/ 868135 w 1153885"/>
                <a:gd name="connsiteY67" fmla="*/ 895350 h 1117600"/>
                <a:gd name="connsiteX68" fmla="*/ 842735 w 1153885"/>
                <a:gd name="connsiteY68" fmla="*/ 933450 h 1117600"/>
                <a:gd name="connsiteX69" fmla="*/ 855435 w 1153885"/>
                <a:gd name="connsiteY69" fmla="*/ 952500 h 1117600"/>
                <a:gd name="connsiteX70" fmla="*/ 855435 w 1153885"/>
                <a:gd name="connsiteY70" fmla="*/ 1028700 h 1117600"/>
                <a:gd name="connsiteX71" fmla="*/ 830035 w 1153885"/>
                <a:gd name="connsiteY71" fmla="*/ 1047750 h 1117600"/>
                <a:gd name="connsiteX72" fmla="*/ 804635 w 1153885"/>
                <a:gd name="connsiteY72" fmla="*/ 1073150 h 1117600"/>
                <a:gd name="connsiteX73" fmla="*/ 791935 w 1153885"/>
                <a:gd name="connsiteY73" fmla="*/ 1092200 h 1117600"/>
                <a:gd name="connsiteX74" fmla="*/ 753835 w 1153885"/>
                <a:gd name="connsiteY74" fmla="*/ 1117600 h 1117600"/>
                <a:gd name="connsiteX75" fmla="*/ 728435 w 1153885"/>
                <a:gd name="connsiteY75" fmla="*/ 1111250 h 1117600"/>
                <a:gd name="connsiteX76" fmla="*/ 722085 w 1153885"/>
                <a:gd name="connsiteY76" fmla="*/ 1085850 h 1117600"/>
                <a:gd name="connsiteX77" fmla="*/ 677635 w 1153885"/>
                <a:gd name="connsiteY77" fmla="*/ 1022350 h 1117600"/>
                <a:gd name="connsiteX78" fmla="*/ 658585 w 1153885"/>
                <a:gd name="connsiteY78" fmla="*/ 1016000 h 1117600"/>
                <a:gd name="connsiteX79" fmla="*/ 639535 w 1153885"/>
                <a:gd name="connsiteY79" fmla="*/ 996950 h 1117600"/>
                <a:gd name="connsiteX80" fmla="*/ 633185 w 1153885"/>
                <a:gd name="connsiteY80" fmla="*/ 971550 h 1117600"/>
                <a:gd name="connsiteX81" fmla="*/ 620485 w 1153885"/>
                <a:gd name="connsiteY81" fmla="*/ 946150 h 1117600"/>
                <a:gd name="connsiteX82" fmla="*/ 588735 w 1153885"/>
                <a:gd name="connsiteY82" fmla="*/ 952500 h 1117600"/>
                <a:gd name="connsiteX83" fmla="*/ 563335 w 1153885"/>
                <a:gd name="connsiteY83" fmla="*/ 958850 h 1117600"/>
                <a:gd name="connsiteX84" fmla="*/ 544285 w 1153885"/>
                <a:gd name="connsiteY84" fmla="*/ 952500 h 1117600"/>
                <a:gd name="connsiteX85" fmla="*/ 525235 w 1153885"/>
                <a:gd name="connsiteY85" fmla="*/ 908050 h 1117600"/>
                <a:gd name="connsiteX86" fmla="*/ 518885 w 1153885"/>
                <a:gd name="connsiteY86" fmla="*/ 793750 h 1117600"/>
                <a:gd name="connsiteX87" fmla="*/ 512535 w 1153885"/>
                <a:gd name="connsiteY87" fmla="*/ 768350 h 1117600"/>
                <a:gd name="connsiteX88" fmla="*/ 499835 w 1153885"/>
                <a:gd name="connsiteY88" fmla="*/ 749300 h 1117600"/>
                <a:gd name="connsiteX89" fmla="*/ 442685 w 1153885"/>
                <a:gd name="connsiteY89" fmla="*/ 730250 h 1117600"/>
                <a:gd name="connsiteX90" fmla="*/ 417285 w 1153885"/>
                <a:gd name="connsiteY90" fmla="*/ 723900 h 1117600"/>
                <a:gd name="connsiteX91" fmla="*/ 379185 w 1153885"/>
                <a:gd name="connsiteY91" fmla="*/ 685800 h 1117600"/>
                <a:gd name="connsiteX92" fmla="*/ 360135 w 1153885"/>
                <a:gd name="connsiteY92" fmla="*/ 673100 h 1117600"/>
                <a:gd name="connsiteX93" fmla="*/ 322035 w 1153885"/>
                <a:gd name="connsiteY93" fmla="*/ 647700 h 1117600"/>
                <a:gd name="connsiteX94" fmla="*/ 296635 w 1153885"/>
                <a:gd name="connsiteY94" fmla="*/ 609600 h 1117600"/>
                <a:gd name="connsiteX95" fmla="*/ 283935 w 1153885"/>
                <a:gd name="connsiteY95" fmla="*/ 590550 h 1117600"/>
                <a:gd name="connsiteX96" fmla="*/ 264885 w 1153885"/>
                <a:gd name="connsiteY96" fmla="*/ 577850 h 1117600"/>
                <a:gd name="connsiteX97" fmla="*/ 239485 w 1153885"/>
                <a:gd name="connsiteY97" fmla="*/ 558800 h 1117600"/>
                <a:gd name="connsiteX98" fmla="*/ 220435 w 1153885"/>
                <a:gd name="connsiteY98" fmla="*/ 546100 h 1117600"/>
                <a:gd name="connsiteX99" fmla="*/ 195035 w 1153885"/>
                <a:gd name="connsiteY99" fmla="*/ 520700 h 1117600"/>
                <a:gd name="connsiteX100" fmla="*/ 169635 w 1153885"/>
                <a:gd name="connsiteY100" fmla="*/ 508000 h 1117600"/>
                <a:gd name="connsiteX101" fmla="*/ 99785 w 1153885"/>
                <a:gd name="connsiteY101" fmla="*/ 495300 h 1117600"/>
                <a:gd name="connsiteX102" fmla="*/ 2947 w 1153885"/>
                <a:gd name="connsiteY102" fmla="*/ 485775 h 1117600"/>
                <a:gd name="connsiteX103" fmla="*/ 21997 w 1153885"/>
                <a:gd name="connsiteY103" fmla="*/ 444500 h 1117600"/>
                <a:gd name="connsiteX104" fmla="*/ 74385 w 1153885"/>
                <a:gd name="connsiteY104" fmla="*/ 387350 h 1117600"/>
                <a:gd name="connsiteX105" fmla="*/ 106135 w 1153885"/>
                <a:gd name="connsiteY105" fmla="*/ 355600 h 1117600"/>
                <a:gd name="connsiteX106" fmla="*/ 99785 w 1153885"/>
                <a:gd name="connsiteY106" fmla="*/ 304800 h 1117600"/>
                <a:gd name="connsiteX107" fmla="*/ 74385 w 1153885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18442 w 1151892"/>
                <a:gd name="connsiteY98" fmla="*/ 546100 h 1117600"/>
                <a:gd name="connsiteX99" fmla="*/ 193042 w 1151892"/>
                <a:gd name="connsiteY99" fmla="*/ 520700 h 1117600"/>
                <a:gd name="connsiteX100" fmla="*/ 167642 w 1151892"/>
                <a:gd name="connsiteY100" fmla="*/ 508000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18442 w 1151892"/>
                <a:gd name="connsiteY98" fmla="*/ 546100 h 1117600"/>
                <a:gd name="connsiteX99" fmla="*/ 193042 w 1151892"/>
                <a:gd name="connsiteY99" fmla="*/ 520700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18442 w 1151892"/>
                <a:gd name="connsiteY98" fmla="*/ 546100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37492 w 1151892"/>
                <a:gd name="connsiteY97" fmla="*/ 558800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62892 w 1151892"/>
                <a:gd name="connsiteY96" fmla="*/ 577850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81942 w 1151892"/>
                <a:gd name="connsiteY95" fmla="*/ 590550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94642 w 1151892"/>
                <a:gd name="connsiteY94" fmla="*/ 609600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40692 w 1151892"/>
                <a:gd name="connsiteY89" fmla="*/ 730250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97842 w 1151892"/>
                <a:gd name="connsiteY88" fmla="*/ 749300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510542 w 1151892"/>
                <a:gd name="connsiteY87" fmla="*/ 7683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0042 w 1151892"/>
                <a:gd name="connsiteY93" fmla="*/ 64770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42292 w 1151892"/>
                <a:gd name="connsiteY84" fmla="*/ 952500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18492 w 1151892"/>
                <a:gd name="connsiteY81" fmla="*/ 946150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67705 w 1151892"/>
                <a:gd name="connsiteY81" fmla="*/ 884238 h 1117600"/>
                <a:gd name="connsiteX82" fmla="*/ 586742 w 1151892"/>
                <a:gd name="connsiteY82" fmla="*/ 952500 h 1117600"/>
                <a:gd name="connsiteX83" fmla="*/ 561342 w 1151892"/>
                <a:gd name="connsiteY83" fmla="*/ 958850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1342 w 1151892"/>
                <a:gd name="connsiteY83" fmla="*/ 958850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31192 w 1151892"/>
                <a:gd name="connsiteY80" fmla="*/ 971550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637542 w 1151892"/>
                <a:gd name="connsiteY79" fmla="*/ 996950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656592 w 1151892"/>
                <a:gd name="connsiteY78" fmla="*/ 10160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675642 w 1151892"/>
                <a:gd name="connsiteY77" fmla="*/ 1022350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802642 w 1151892"/>
                <a:gd name="connsiteY72" fmla="*/ 1073150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723267 w 1151892"/>
                <a:gd name="connsiteY77" fmla="*/ 1031875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791529 w 1151892"/>
                <a:gd name="connsiteY72" fmla="*/ 1058863 h 1117600"/>
                <a:gd name="connsiteX73" fmla="*/ 789942 w 1151892"/>
                <a:gd name="connsiteY73" fmla="*/ 1092200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723267 w 1151892"/>
                <a:gd name="connsiteY77" fmla="*/ 1031875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7600"/>
                <a:gd name="connsiteX1" fmla="*/ 72392 w 1151892"/>
                <a:gd name="connsiteY1" fmla="*/ 304800 h 1117600"/>
                <a:gd name="connsiteX2" fmla="*/ 110492 w 1151892"/>
                <a:gd name="connsiteY2" fmla="*/ 260350 h 1117600"/>
                <a:gd name="connsiteX3" fmla="*/ 123192 w 1151892"/>
                <a:gd name="connsiteY3" fmla="*/ 241300 h 1117600"/>
                <a:gd name="connsiteX4" fmla="*/ 161292 w 1151892"/>
                <a:gd name="connsiteY4" fmla="*/ 215900 h 1117600"/>
                <a:gd name="connsiteX5" fmla="*/ 193042 w 1151892"/>
                <a:gd name="connsiteY5" fmla="*/ 222250 h 1117600"/>
                <a:gd name="connsiteX6" fmla="*/ 231142 w 1151892"/>
                <a:gd name="connsiteY6" fmla="*/ 247650 h 1117600"/>
                <a:gd name="connsiteX7" fmla="*/ 250192 w 1151892"/>
                <a:gd name="connsiteY7" fmla="*/ 254000 h 1117600"/>
                <a:gd name="connsiteX8" fmla="*/ 269242 w 1151892"/>
                <a:gd name="connsiteY8" fmla="*/ 241300 h 1117600"/>
                <a:gd name="connsiteX9" fmla="*/ 281942 w 1151892"/>
                <a:gd name="connsiteY9" fmla="*/ 203200 h 1117600"/>
                <a:gd name="connsiteX10" fmla="*/ 256542 w 1151892"/>
                <a:gd name="connsiteY10" fmla="*/ 171450 h 1117600"/>
                <a:gd name="connsiteX11" fmla="*/ 224792 w 1151892"/>
                <a:gd name="connsiteY11" fmla="*/ 114300 h 1117600"/>
                <a:gd name="connsiteX12" fmla="*/ 231142 w 1151892"/>
                <a:gd name="connsiteY12" fmla="*/ 76200 h 1117600"/>
                <a:gd name="connsiteX13" fmla="*/ 300992 w 1151892"/>
                <a:gd name="connsiteY13" fmla="*/ 31750 h 1117600"/>
                <a:gd name="connsiteX14" fmla="*/ 358142 w 1151892"/>
                <a:gd name="connsiteY14" fmla="*/ 12700 h 1117600"/>
                <a:gd name="connsiteX15" fmla="*/ 377192 w 1151892"/>
                <a:gd name="connsiteY15" fmla="*/ 6350 h 1117600"/>
                <a:gd name="connsiteX16" fmla="*/ 421642 w 1151892"/>
                <a:gd name="connsiteY16" fmla="*/ 0 h 1117600"/>
                <a:gd name="connsiteX17" fmla="*/ 542292 w 1151892"/>
                <a:gd name="connsiteY17" fmla="*/ 6350 h 1117600"/>
                <a:gd name="connsiteX18" fmla="*/ 561342 w 1151892"/>
                <a:gd name="connsiteY18" fmla="*/ 19050 h 1117600"/>
                <a:gd name="connsiteX19" fmla="*/ 580392 w 1151892"/>
                <a:gd name="connsiteY19" fmla="*/ 25400 h 1117600"/>
                <a:gd name="connsiteX20" fmla="*/ 618492 w 1151892"/>
                <a:gd name="connsiteY20" fmla="*/ 57150 h 1117600"/>
                <a:gd name="connsiteX21" fmla="*/ 631192 w 1151892"/>
                <a:gd name="connsiteY21" fmla="*/ 76200 h 1117600"/>
                <a:gd name="connsiteX22" fmla="*/ 637542 w 1151892"/>
                <a:gd name="connsiteY22" fmla="*/ 95250 h 1117600"/>
                <a:gd name="connsiteX23" fmla="*/ 643892 w 1151892"/>
                <a:gd name="connsiteY23" fmla="*/ 152400 h 1117600"/>
                <a:gd name="connsiteX24" fmla="*/ 656592 w 1151892"/>
                <a:gd name="connsiteY24" fmla="*/ 171450 h 1117600"/>
                <a:gd name="connsiteX25" fmla="*/ 707392 w 1151892"/>
                <a:gd name="connsiteY25" fmla="*/ 203200 h 1117600"/>
                <a:gd name="connsiteX26" fmla="*/ 764542 w 1151892"/>
                <a:gd name="connsiteY26" fmla="*/ 196850 h 1117600"/>
                <a:gd name="connsiteX27" fmla="*/ 783592 w 1151892"/>
                <a:gd name="connsiteY27" fmla="*/ 184150 h 1117600"/>
                <a:gd name="connsiteX28" fmla="*/ 802642 w 1151892"/>
                <a:gd name="connsiteY28" fmla="*/ 177800 h 1117600"/>
                <a:gd name="connsiteX29" fmla="*/ 815342 w 1151892"/>
                <a:gd name="connsiteY29" fmla="*/ 158750 h 1117600"/>
                <a:gd name="connsiteX30" fmla="*/ 834392 w 1151892"/>
                <a:gd name="connsiteY30" fmla="*/ 120650 h 1117600"/>
                <a:gd name="connsiteX31" fmla="*/ 853442 w 1151892"/>
                <a:gd name="connsiteY31" fmla="*/ 114300 h 1117600"/>
                <a:gd name="connsiteX32" fmla="*/ 993142 w 1151892"/>
                <a:gd name="connsiteY32" fmla="*/ 120650 h 1117600"/>
                <a:gd name="connsiteX33" fmla="*/ 1012192 w 1151892"/>
                <a:gd name="connsiteY33" fmla="*/ 139700 h 1117600"/>
                <a:gd name="connsiteX34" fmla="*/ 1037592 w 1151892"/>
                <a:gd name="connsiteY34" fmla="*/ 177800 h 1117600"/>
                <a:gd name="connsiteX35" fmla="*/ 1062992 w 1151892"/>
                <a:gd name="connsiteY35" fmla="*/ 234950 h 1117600"/>
                <a:gd name="connsiteX36" fmla="*/ 1082042 w 1151892"/>
                <a:gd name="connsiteY36" fmla="*/ 247650 h 1117600"/>
                <a:gd name="connsiteX37" fmla="*/ 1101092 w 1151892"/>
                <a:gd name="connsiteY37" fmla="*/ 304800 h 1117600"/>
                <a:gd name="connsiteX38" fmla="*/ 1107442 w 1151892"/>
                <a:gd name="connsiteY38" fmla="*/ 323850 h 1117600"/>
                <a:gd name="connsiteX39" fmla="*/ 1126492 w 1151892"/>
                <a:gd name="connsiteY39" fmla="*/ 349250 h 1117600"/>
                <a:gd name="connsiteX40" fmla="*/ 1151892 w 1151892"/>
                <a:gd name="connsiteY40" fmla="*/ 406400 h 1117600"/>
                <a:gd name="connsiteX41" fmla="*/ 1145542 w 1151892"/>
                <a:gd name="connsiteY41" fmla="*/ 444500 h 1117600"/>
                <a:gd name="connsiteX42" fmla="*/ 1132842 w 1151892"/>
                <a:gd name="connsiteY42" fmla="*/ 463550 h 1117600"/>
                <a:gd name="connsiteX43" fmla="*/ 1126492 w 1151892"/>
                <a:gd name="connsiteY43" fmla="*/ 482600 h 1117600"/>
                <a:gd name="connsiteX44" fmla="*/ 1101092 w 1151892"/>
                <a:gd name="connsiteY44" fmla="*/ 520700 h 1117600"/>
                <a:gd name="connsiteX45" fmla="*/ 1075692 w 1151892"/>
                <a:gd name="connsiteY45" fmla="*/ 558800 h 1117600"/>
                <a:gd name="connsiteX46" fmla="*/ 1062992 w 1151892"/>
                <a:gd name="connsiteY46" fmla="*/ 577850 h 1117600"/>
                <a:gd name="connsiteX47" fmla="*/ 1056642 w 1151892"/>
                <a:gd name="connsiteY47" fmla="*/ 596900 h 1117600"/>
                <a:gd name="connsiteX48" fmla="*/ 1050292 w 1151892"/>
                <a:gd name="connsiteY48" fmla="*/ 635000 h 1117600"/>
                <a:gd name="connsiteX49" fmla="*/ 1024892 w 1151892"/>
                <a:gd name="connsiteY49" fmla="*/ 673100 h 1117600"/>
                <a:gd name="connsiteX50" fmla="*/ 993142 w 1151892"/>
                <a:gd name="connsiteY50" fmla="*/ 698500 h 1117600"/>
                <a:gd name="connsiteX51" fmla="*/ 986792 w 1151892"/>
                <a:gd name="connsiteY51" fmla="*/ 679450 h 1117600"/>
                <a:gd name="connsiteX52" fmla="*/ 974092 w 1151892"/>
                <a:gd name="connsiteY52" fmla="*/ 628650 h 1117600"/>
                <a:gd name="connsiteX53" fmla="*/ 961392 w 1151892"/>
                <a:gd name="connsiteY53" fmla="*/ 609600 h 1117600"/>
                <a:gd name="connsiteX54" fmla="*/ 948692 w 1151892"/>
                <a:gd name="connsiteY54" fmla="*/ 558800 h 1117600"/>
                <a:gd name="connsiteX55" fmla="*/ 942342 w 1151892"/>
                <a:gd name="connsiteY55" fmla="*/ 533400 h 1117600"/>
                <a:gd name="connsiteX56" fmla="*/ 923292 w 1151892"/>
                <a:gd name="connsiteY56" fmla="*/ 520700 h 1117600"/>
                <a:gd name="connsiteX57" fmla="*/ 904242 w 1151892"/>
                <a:gd name="connsiteY57" fmla="*/ 533400 h 1117600"/>
                <a:gd name="connsiteX58" fmla="*/ 891542 w 1151892"/>
                <a:gd name="connsiteY58" fmla="*/ 571500 h 1117600"/>
                <a:gd name="connsiteX59" fmla="*/ 904242 w 1151892"/>
                <a:gd name="connsiteY59" fmla="*/ 615950 h 1117600"/>
                <a:gd name="connsiteX60" fmla="*/ 916942 w 1151892"/>
                <a:gd name="connsiteY60" fmla="*/ 635000 h 1117600"/>
                <a:gd name="connsiteX61" fmla="*/ 910592 w 1151892"/>
                <a:gd name="connsiteY61" fmla="*/ 685800 h 1117600"/>
                <a:gd name="connsiteX62" fmla="*/ 904242 w 1151892"/>
                <a:gd name="connsiteY62" fmla="*/ 749300 h 1117600"/>
                <a:gd name="connsiteX63" fmla="*/ 866142 w 1151892"/>
                <a:gd name="connsiteY63" fmla="*/ 774700 h 1117600"/>
                <a:gd name="connsiteX64" fmla="*/ 859792 w 1151892"/>
                <a:gd name="connsiteY64" fmla="*/ 793750 h 1117600"/>
                <a:gd name="connsiteX65" fmla="*/ 866142 w 1151892"/>
                <a:gd name="connsiteY65" fmla="*/ 812800 h 1117600"/>
                <a:gd name="connsiteX66" fmla="*/ 878842 w 1151892"/>
                <a:gd name="connsiteY66" fmla="*/ 857250 h 1117600"/>
                <a:gd name="connsiteX67" fmla="*/ 866142 w 1151892"/>
                <a:gd name="connsiteY67" fmla="*/ 895350 h 1117600"/>
                <a:gd name="connsiteX68" fmla="*/ 840742 w 1151892"/>
                <a:gd name="connsiteY68" fmla="*/ 933450 h 1117600"/>
                <a:gd name="connsiteX69" fmla="*/ 853442 w 1151892"/>
                <a:gd name="connsiteY69" fmla="*/ 952500 h 1117600"/>
                <a:gd name="connsiteX70" fmla="*/ 853442 w 1151892"/>
                <a:gd name="connsiteY70" fmla="*/ 1028700 h 1117600"/>
                <a:gd name="connsiteX71" fmla="*/ 828042 w 1151892"/>
                <a:gd name="connsiteY71" fmla="*/ 1047750 h 1117600"/>
                <a:gd name="connsiteX72" fmla="*/ 791529 w 1151892"/>
                <a:gd name="connsiteY72" fmla="*/ 1058863 h 1117600"/>
                <a:gd name="connsiteX73" fmla="*/ 770892 w 1151892"/>
                <a:gd name="connsiteY73" fmla="*/ 1063625 h 1117600"/>
                <a:gd name="connsiteX74" fmla="*/ 751842 w 1151892"/>
                <a:gd name="connsiteY74" fmla="*/ 1117600 h 1117600"/>
                <a:gd name="connsiteX75" fmla="*/ 726442 w 1151892"/>
                <a:gd name="connsiteY75" fmla="*/ 1111250 h 1117600"/>
                <a:gd name="connsiteX76" fmla="*/ 720092 w 1151892"/>
                <a:gd name="connsiteY76" fmla="*/ 1085850 h 1117600"/>
                <a:gd name="connsiteX77" fmla="*/ 723267 w 1151892"/>
                <a:gd name="connsiteY77" fmla="*/ 1031875 h 1117600"/>
                <a:gd name="connsiteX78" fmla="*/ 710567 w 1151892"/>
                <a:gd name="connsiteY78" fmla="*/ 1003300 h 1117600"/>
                <a:gd name="connsiteX79" fmla="*/ 702630 w 1151892"/>
                <a:gd name="connsiteY79" fmla="*/ 976313 h 1117600"/>
                <a:gd name="connsiteX80" fmla="*/ 683580 w 1151892"/>
                <a:gd name="connsiteY80" fmla="*/ 935037 h 1117600"/>
                <a:gd name="connsiteX81" fmla="*/ 667705 w 1151892"/>
                <a:gd name="connsiteY81" fmla="*/ 884238 h 1117600"/>
                <a:gd name="connsiteX82" fmla="*/ 615317 w 1151892"/>
                <a:gd name="connsiteY82" fmla="*/ 895350 h 1117600"/>
                <a:gd name="connsiteX83" fmla="*/ 566104 w 1151892"/>
                <a:gd name="connsiteY83" fmla="*/ 922337 h 1117600"/>
                <a:gd name="connsiteX84" fmla="*/ 551817 w 1151892"/>
                <a:gd name="connsiteY84" fmla="*/ 936625 h 1117600"/>
                <a:gd name="connsiteX85" fmla="*/ 523242 w 1151892"/>
                <a:gd name="connsiteY85" fmla="*/ 908050 h 1117600"/>
                <a:gd name="connsiteX86" fmla="*/ 516892 w 1151892"/>
                <a:gd name="connsiteY86" fmla="*/ 793750 h 1117600"/>
                <a:gd name="connsiteX87" fmla="*/ 496255 w 1151892"/>
                <a:gd name="connsiteY87" fmla="*/ 781050 h 1117600"/>
                <a:gd name="connsiteX88" fmla="*/ 480379 w 1151892"/>
                <a:gd name="connsiteY88" fmla="*/ 766763 h 1117600"/>
                <a:gd name="connsiteX89" fmla="*/ 434342 w 1151892"/>
                <a:gd name="connsiteY89" fmla="*/ 747712 h 1117600"/>
                <a:gd name="connsiteX90" fmla="*/ 415292 w 1151892"/>
                <a:gd name="connsiteY90" fmla="*/ 723900 h 1117600"/>
                <a:gd name="connsiteX91" fmla="*/ 377192 w 1151892"/>
                <a:gd name="connsiteY91" fmla="*/ 685800 h 1117600"/>
                <a:gd name="connsiteX92" fmla="*/ 358142 w 1151892"/>
                <a:gd name="connsiteY92" fmla="*/ 673100 h 1117600"/>
                <a:gd name="connsiteX93" fmla="*/ 321629 w 1151892"/>
                <a:gd name="connsiteY93" fmla="*/ 666750 h 1117600"/>
                <a:gd name="connsiteX94" fmla="*/ 288292 w 1151892"/>
                <a:gd name="connsiteY94" fmla="*/ 638175 h 1117600"/>
                <a:gd name="connsiteX95" fmla="*/ 270829 w 1151892"/>
                <a:gd name="connsiteY95" fmla="*/ 627063 h 1117600"/>
                <a:gd name="connsiteX96" fmla="*/ 248605 w 1151892"/>
                <a:gd name="connsiteY96" fmla="*/ 611188 h 1117600"/>
                <a:gd name="connsiteX97" fmla="*/ 218442 w 1151892"/>
                <a:gd name="connsiteY97" fmla="*/ 592138 h 1117600"/>
                <a:gd name="connsiteX98" fmla="*/ 208917 w 1151892"/>
                <a:gd name="connsiteY98" fmla="*/ 566738 h 1117600"/>
                <a:gd name="connsiteX99" fmla="*/ 199392 w 1151892"/>
                <a:gd name="connsiteY99" fmla="*/ 542925 h 1117600"/>
                <a:gd name="connsiteX100" fmla="*/ 166055 w 1151892"/>
                <a:gd name="connsiteY100" fmla="*/ 538163 h 1117600"/>
                <a:gd name="connsiteX101" fmla="*/ 58104 w 1151892"/>
                <a:gd name="connsiteY101" fmla="*/ 515937 h 1117600"/>
                <a:gd name="connsiteX102" fmla="*/ 954 w 1151892"/>
                <a:gd name="connsiteY102" fmla="*/ 485775 h 1117600"/>
                <a:gd name="connsiteX103" fmla="*/ 20004 w 1151892"/>
                <a:gd name="connsiteY103" fmla="*/ 444500 h 1117600"/>
                <a:gd name="connsiteX104" fmla="*/ 72392 w 1151892"/>
                <a:gd name="connsiteY104" fmla="*/ 387350 h 1117600"/>
                <a:gd name="connsiteX105" fmla="*/ 104142 w 1151892"/>
                <a:gd name="connsiteY105" fmla="*/ 355600 h 1117600"/>
                <a:gd name="connsiteX106" fmla="*/ 97792 w 1151892"/>
                <a:gd name="connsiteY106" fmla="*/ 304800 h 1117600"/>
                <a:gd name="connsiteX107" fmla="*/ 72392 w 1151892"/>
                <a:gd name="connsiteY107" fmla="*/ 304800 h 1117600"/>
                <a:gd name="connsiteX0" fmla="*/ 72392 w 1151892"/>
                <a:gd name="connsiteY0" fmla="*/ 304800 h 1111258"/>
                <a:gd name="connsiteX1" fmla="*/ 72392 w 1151892"/>
                <a:gd name="connsiteY1" fmla="*/ 304800 h 1111258"/>
                <a:gd name="connsiteX2" fmla="*/ 110492 w 1151892"/>
                <a:gd name="connsiteY2" fmla="*/ 260350 h 1111258"/>
                <a:gd name="connsiteX3" fmla="*/ 123192 w 1151892"/>
                <a:gd name="connsiteY3" fmla="*/ 241300 h 1111258"/>
                <a:gd name="connsiteX4" fmla="*/ 161292 w 1151892"/>
                <a:gd name="connsiteY4" fmla="*/ 215900 h 1111258"/>
                <a:gd name="connsiteX5" fmla="*/ 193042 w 1151892"/>
                <a:gd name="connsiteY5" fmla="*/ 222250 h 1111258"/>
                <a:gd name="connsiteX6" fmla="*/ 231142 w 1151892"/>
                <a:gd name="connsiteY6" fmla="*/ 247650 h 1111258"/>
                <a:gd name="connsiteX7" fmla="*/ 250192 w 1151892"/>
                <a:gd name="connsiteY7" fmla="*/ 254000 h 1111258"/>
                <a:gd name="connsiteX8" fmla="*/ 269242 w 1151892"/>
                <a:gd name="connsiteY8" fmla="*/ 241300 h 1111258"/>
                <a:gd name="connsiteX9" fmla="*/ 281942 w 1151892"/>
                <a:gd name="connsiteY9" fmla="*/ 203200 h 1111258"/>
                <a:gd name="connsiteX10" fmla="*/ 256542 w 1151892"/>
                <a:gd name="connsiteY10" fmla="*/ 171450 h 1111258"/>
                <a:gd name="connsiteX11" fmla="*/ 224792 w 1151892"/>
                <a:gd name="connsiteY11" fmla="*/ 114300 h 1111258"/>
                <a:gd name="connsiteX12" fmla="*/ 231142 w 1151892"/>
                <a:gd name="connsiteY12" fmla="*/ 76200 h 1111258"/>
                <a:gd name="connsiteX13" fmla="*/ 300992 w 1151892"/>
                <a:gd name="connsiteY13" fmla="*/ 31750 h 1111258"/>
                <a:gd name="connsiteX14" fmla="*/ 358142 w 1151892"/>
                <a:gd name="connsiteY14" fmla="*/ 12700 h 1111258"/>
                <a:gd name="connsiteX15" fmla="*/ 377192 w 1151892"/>
                <a:gd name="connsiteY15" fmla="*/ 6350 h 1111258"/>
                <a:gd name="connsiteX16" fmla="*/ 421642 w 1151892"/>
                <a:gd name="connsiteY16" fmla="*/ 0 h 1111258"/>
                <a:gd name="connsiteX17" fmla="*/ 542292 w 1151892"/>
                <a:gd name="connsiteY17" fmla="*/ 6350 h 1111258"/>
                <a:gd name="connsiteX18" fmla="*/ 561342 w 1151892"/>
                <a:gd name="connsiteY18" fmla="*/ 19050 h 1111258"/>
                <a:gd name="connsiteX19" fmla="*/ 580392 w 1151892"/>
                <a:gd name="connsiteY19" fmla="*/ 25400 h 1111258"/>
                <a:gd name="connsiteX20" fmla="*/ 618492 w 1151892"/>
                <a:gd name="connsiteY20" fmla="*/ 57150 h 1111258"/>
                <a:gd name="connsiteX21" fmla="*/ 631192 w 1151892"/>
                <a:gd name="connsiteY21" fmla="*/ 76200 h 1111258"/>
                <a:gd name="connsiteX22" fmla="*/ 637542 w 1151892"/>
                <a:gd name="connsiteY22" fmla="*/ 95250 h 1111258"/>
                <a:gd name="connsiteX23" fmla="*/ 643892 w 1151892"/>
                <a:gd name="connsiteY23" fmla="*/ 152400 h 1111258"/>
                <a:gd name="connsiteX24" fmla="*/ 656592 w 1151892"/>
                <a:gd name="connsiteY24" fmla="*/ 171450 h 1111258"/>
                <a:gd name="connsiteX25" fmla="*/ 707392 w 1151892"/>
                <a:gd name="connsiteY25" fmla="*/ 203200 h 1111258"/>
                <a:gd name="connsiteX26" fmla="*/ 764542 w 1151892"/>
                <a:gd name="connsiteY26" fmla="*/ 196850 h 1111258"/>
                <a:gd name="connsiteX27" fmla="*/ 783592 w 1151892"/>
                <a:gd name="connsiteY27" fmla="*/ 184150 h 1111258"/>
                <a:gd name="connsiteX28" fmla="*/ 802642 w 1151892"/>
                <a:gd name="connsiteY28" fmla="*/ 177800 h 1111258"/>
                <a:gd name="connsiteX29" fmla="*/ 815342 w 1151892"/>
                <a:gd name="connsiteY29" fmla="*/ 158750 h 1111258"/>
                <a:gd name="connsiteX30" fmla="*/ 834392 w 1151892"/>
                <a:gd name="connsiteY30" fmla="*/ 120650 h 1111258"/>
                <a:gd name="connsiteX31" fmla="*/ 853442 w 1151892"/>
                <a:gd name="connsiteY31" fmla="*/ 114300 h 1111258"/>
                <a:gd name="connsiteX32" fmla="*/ 993142 w 1151892"/>
                <a:gd name="connsiteY32" fmla="*/ 120650 h 1111258"/>
                <a:gd name="connsiteX33" fmla="*/ 1012192 w 1151892"/>
                <a:gd name="connsiteY33" fmla="*/ 139700 h 1111258"/>
                <a:gd name="connsiteX34" fmla="*/ 1037592 w 1151892"/>
                <a:gd name="connsiteY34" fmla="*/ 177800 h 1111258"/>
                <a:gd name="connsiteX35" fmla="*/ 1062992 w 1151892"/>
                <a:gd name="connsiteY35" fmla="*/ 234950 h 1111258"/>
                <a:gd name="connsiteX36" fmla="*/ 1082042 w 1151892"/>
                <a:gd name="connsiteY36" fmla="*/ 247650 h 1111258"/>
                <a:gd name="connsiteX37" fmla="*/ 1101092 w 1151892"/>
                <a:gd name="connsiteY37" fmla="*/ 304800 h 1111258"/>
                <a:gd name="connsiteX38" fmla="*/ 1107442 w 1151892"/>
                <a:gd name="connsiteY38" fmla="*/ 323850 h 1111258"/>
                <a:gd name="connsiteX39" fmla="*/ 1126492 w 1151892"/>
                <a:gd name="connsiteY39" fmla="*/ 349250 h 1111258"/>
                <a:gd name="connsiteX40" fmla="*/ 1151892 w 1151892"/>
                <a:gd name="connsiteY40" fmla="*/ 406400 h 1111258"/>
                <a:gd name="connsiteX41" fmla="*/ 1145542 w 1151892"/>
                <a:gd name="connsiteY41" fmla="*/ 444500 h 1111258"/>
                <a:gd name="connsiteX42" fmla="*/ 1132842 w 1151892"/>
                <a:gd name="connsiteY42" fmla="*/ 463550 h 1111258"/>
                <a:gd name="connsiteX43" fmla="*/ 1126492 w 1151892"/>
                <a:gd name="connsiteY43" fmla="*/ 482600 h 1111258"/>
                <a:gd name="connsiteX44" fmla="*/ 1101092 w 1151892"/>
                <a:gd name="connsiteY44" fmla="*/ 520700 h 1111258"/>
                <a:gd name="connsiteX45" fmla="*/ 1075692 w 1151892"/>
                <a:gd name="connsiteY45" fmla="*/ 558800 h 1111258"/>
                <a:gd name="connsiteX46" fmla="*/ 1062992 w 1151892"/>
                <a:gd name="connsiteY46" fmla="*/ 577850 h 1111258"/>
                <a:gd name="connsiteX47" fmla="*/ 1056642 w 1151892"/>
                <a:gd name="connsiteY47" fmla="*/ 596900 h 1111258"/>
                <a:gd name="connsiteX48" fmla="*/ 1050292 w 1151892"/>
                <a:gd name="connsiteY48" fmla="*/ 635000 h 1111258"/>
                <a:gd name="connsiteX49" fmla="*/ 1024892 w 1151892"/>
                <a:gd name="connsiteY49" fmla="*/ 673100 h 1111258"/>
                <a:gd name="connsiteX50" fmla="*/ 993142 w 1151892"/>
                <a:gd name="connsiteY50" fmla="*/ 698500 h 1111258"/>
                <a:gd name="connsiteX51" fmla="*/ 986792 w 1151892"/>
                <a:gd name="connsiteY51" fmla="*/ 679450 h 1111258"/>
                <a:gd name="connsiteX52" fmla="*/ 974092 w 1151892"/>
                <a:gd name="connsiteY52" fmla="*/ 628650 h 1111258"/>
                <a:gd name="connsiteX53" fmla="*/ 961392 w 1151892"/>
                <a:gd name="connsiteY53" fmla="*/ 609600 h 1111258"/>
                <a:gd name="connsiteX54" fmla="*/ 948692 w 1151892"/>
                <a:gd name="connsiteY54" fmla="*/ 558800 h 1111258"/>
                <a:gd name="connsiteX55" fmla="*/ 942342 w 1151892"/>
                <a:gd name="connsiteY55" fmla="*/ 533400 h 1111258"/>
                <a:gd name="connsiteX56" fmla="*/ 923292 w 1151892"/>
                <a:gd name="connsiteY56" fmla="*/ 520700 h 1111258"/>
                <a:gd name="connsiteX57" fmla="*/ 904242 w 1151892"/>
                <a:gd name="connsiteY57" fmla="*/ 533400 h 1111258"/>
                <a:gd name="connsiteX58" fmla="*/ 891542 w 1151892"/>
                <a:gd name="connsiteY58" fmla="*/ 571500 h 1111258"/>
                <a:gd name="connsiteX59" fmla="*/ 904242 w 1151892"/>
                <a:gd name="connsiteY59" fmla="*/ 615950 h 1111258"/>
                <a:gd name="connsiteX60" fmla="*/ 916942 w 1151892"/>
                <a:gd name="connsiteY60" fmla="*/ 635000 h 1111258"/>
                <a:gd name="connsiteX61" fmla="*/ 910592 w 1151892"/>
                <a:gd name="connsiteY61" fmla="*/ 685800 h 1111258"/>
                <a:gd name="connsiteX62" fmla="*/ 904242 w 1151892"/>
                <a:gd name="connsiteY62" fmla="*/ 749300 h 1111258"/>
                <a:gd name="connsiteX63" fmla="*/ 866142 w 1151892"/>
                <a:gd name="connsiteY63" fmla="*/ 774700 h 1111258"/>
                <a:gd name="connsiteX64" fmla="*/ 859792 w 1151892"/>
                <a:gd name="connsiteY64" fmla="*/ 793750 h 1111258"/>
                <a:gd name="connsiteX65" fmla="*/ 866142 w 1151892"/>
                <a:gd name="connsiteY65" fmla="*/ 812800 h 1111258"/>
                <a:gd name="connsiteX66" fmla="*/ 878842 w 1151892"/>
                <a:gd name="connsiteY66" fmla="*/ 857250 h 1111258"/>
                <a:gd name="connsiteX67" fmla="*/ 866142 w 1151892"/>
                <a:gd name="connsiteY67" fmla="*/ 895350 h 1111258"/>
                <a:gd name="connsiteX68" fmla="*/ 840742 w 1151892"/>
                <a:gd name="connsiteY68" fmla="*/ 933450 h 1111258"/>
                <a:gd name="connsiteX69" fmla="*/ 853442 w 1151892"/>
                <a:gd name="connsiteY69" fmla="*/ 952500 h 1111258"/>
                <a:gd name="connsiteX70" fmla="*/ 853442 w 1151892"/>
                <a:gd name="connsiteY70" fmla="*/ 1028700 h 1111258"/>
                <a:gd name="connsiteX71" fmla="*/ 828042 w 1151892"/>
                <a:gd name="connsiteY71" fmla="*/ 1047750 h 1111258"/>
                <a:gd name="connsiteX72" fmla="*/ 791529 w 1151892"/>
                <a:gd name="connsiteY72" fmla="*/ 1058863 h 1111258"/>
                <a:gd name="connsiteX73" fmla="*/ 770892 w 1151892"/>
                <a:gd name="connsiteY73" fmla="*/ 1063625 h 1111258"/>
                <a:gd name="connsiteX74" fmla="*/ 742317 w 1151892"/>
                <a:gd name="connsiteY74" fmla="*/ 1089025 h 1111258"/>
                <a:gd name="connsiteX75" fmla="*/ 726442 w 1151892"/>
                <a:gd name="connsiteY75" fmla="*/ 1111250 h 1111258"/>
                <a:gd name="connsiteX76" fmla="*/ 720092 w 1151892"/>
                <a:gd name="connsiteY76" fmla="*/ 1085850 h 1111258"/>
                <a:gd name="connsiteX77" fmla="*/ 723267 w 1151892"/>
                <a:gd name="connsiteY77" fmla="*/ 1031875 h 1111258"/>
                <a:gd name="connsiteX78" fmla="*/ 710567 w 1151892"/>
                <a:gd name="connsiteY78" fmla="*/ 1003300 h 1111258"/>
                <a:gd name="connsiteX79" fmla="*/ 702630 w 1151892"/>
                <a:gd name="connsiteY79" fmla="*/ 976313 h 1111258"/>
                <a:gd name="connsiteX80" fmla="*/ 683580 w 1151892"/>
                <a:gd name="connsiteY80" fmla="*/ 935037 h 1111258"/>
                <a:gd name="connsiteX81" fmla="*/ 667705 w 1151892"/>
                <a:gd name="connsiteY81" fmla="*/ 884238 h 1111258"/>
                <a:gd name="connsiteX82" fmla="*/ 615317 w 1151892"/>
                <a:gd name="connsiteY82" fmla="*/ 895350 h 1111258"/>
                <a:gd name="connsiteX83" fmla="*/ 566104 w 1151892"/>
                <a:gd name="connsiteY83" fmla="*/ 922337 h 1111258"/>
                <a:gd name="connsiteX84" fmla="*/ 551817 w 1151892"/>
                <a:gd name="connsiteY84" fmla="*/ 936625 h 1111258"/>
                <a:gd name="connsiteX85" fmla="*/ 523242 w 1151892"/>
                <a:gd name="connsiteY85" fmla="*/ 908050 h 1111258"/>
                <a:gd name="connsiteX86" fmla="*/ 516892 w 1151892"/>
                <a:gd name="connsiteY86" fmla="*/ 793750 h 1111258"/>
                <a:gd name="connsiteX87" fmla="*/ 496255 w 1151892"/>
                <a:gd name="connsiteY87" fmla="*/ 781050 h 1111258"/>
                <a:gd name="connsiteX88" fmla="*/ 480379 w 1151892"/>
                <a:gd name="connsiteY88" fmla="*/ 766763 h 1111258"/>
                <a:gd name="connsiteX89" fmla="*/ 434342 w 1151892"/>
                <a:gd name="connsiteY89" fmla="*/ 747712 h 1111258"/>
                <a:gd name="connsiteX90" fmla="*/ 415292 w 1151892"/>
                <a:gd name="connsiteY90" fmla="*/ 723900 h 1111258"/>
                <a:gd name="connsiteX91" fmla="*/ 377192 w 1151892"/>
                <a:gd name="connsiteY91" fmla="*/ 685800 h 1111258"/>
                <a:gd name="connsiteX92" fmla="*/ 358142 w 1151892"/>
                <a:gd name="connsiteY92" fmla="*/ 673100 h 1111258"/>
                <a:gd name="connsiteX93" fmla="*/ 321629 w 1151892"/>
                <a:gd name="connsiteY93" fmla="*/ 666750 h 1111258"/>
                <a:gd name="connsiteX94" fmla="*/ 288292 w 1151892"/>
                <a:gd name="connsiteY94" fmla="*/ 638175 h 1111258"/>
                <a:gd name="connsiteX95" fmla="*/ 270829 w 1151892"/>
                <a:gd name="connsiteY95" fmla="*/ 627063 h 1111258"/>
                <a:gd name="connsiteX96" fmla="*/ 248605 w 1151892"/>
                <a:gd name="connsiteY96" fmla="*/ 611188 h 1111258"/>
                <a:gd name="connsiteX97" fmla="*/ 218442 w 1151892"/>
                <a:gd name="connsiteY97" fmla="*/ 592138 h 1111258"/>
                <a:gd name="connsiteX98" fmla="*/ 208917 w 1151892"/>
                <a:gd name="connsiteY98" fmla="*/ 566738 h 1111258"/>
                <a:gd name="connsiteX99" fmla="*/ 199392 w 1151892"/>
                <a:gd name="connsiteY99" fmla="*/ 542925 h 1111258"/>
                <a:gd name="connsiteX100" fmla="*/ 166055 w 1151892"/>
                <a:gd name="connsiteY100" fmla="*/ 538163 h 1111258"/>
                <a:gd name="connsiteX101" fmla="*/ 58104 w 1151892"/>
                <a:gd name="connsiteY101" fmla="*/ 515937 h 1111258"/>
                <a:gd name="connsiteX102" fmla="*/ 954 w 1151892"/>
                <a:gd name="connsiteY102" fmla="*/ 485775 h 1111258"/>
                <a:gd name="connsiteX103" fmla="*/ 20004 w 1151892"/>
                <a:gd name="connsiteY103" fmla="*/ 444500 h 1111258"/>
                <a:gd name="connsiteX104" fmla="*/ 72392 w 1151892"/>
                <a:gd name="connsiteY104" fmla="*/ 387350 h 1111258"/>
                <a:gd name="connsiteX105" fmla="*/ 104142 w 1151892"/>
                <a:gd name="connsiteY105" fmla="*/ 355600 h 1111258"/>
                <a:gd name="connsiteX106" fmla="*/ 97792 w 1151892"/>
                <a:gd name="connsiteY106" fmla="*/ 304800 h 1111258"/>
                <a:gd name="connsiteX107" fmla="*/ 72392 w 1151892"/>
                <a:gd name="connsiteY107" fmla="*/ 304800 h 1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51892" h="1111258">
                  <a:moveTo>
                    <a:pt x="72392" y="304800"/>
                  </a:moveTo>
                  <a:lnTo>
                    <a:pt x="72392" y="304800"/>
                  </a:lnTo>
                  <a:cubicBezTo>
                    <a:pt x="85092" y="289983"/>
                    <a:pt x="98301" y="275588"/>
                    <a:pt x="110492" y="260350"/>
                  </a:cubicBezTo>
                  <a:cubicBezTo>
                    <a:pt x="115260" y="254391"/>
                    <a:pt x="117449" y="246326"/>
                    <a:pt x="123192" y="241300"/>
                  </a:cubicBezTo>
                  <a:cubicBezTo>
                    <a:pt x="134679" y="231249"/>
                    <a:pt x="161292" y="215900"/>
                    <a:pt x="161292" y="215900"/>
                  </a:cubicBezTo>
                  <a:cubicBezTo>
                    <a:pt x="171875" y="218017"/>
                    <a:pt x="183216" y="217784"/>
                    <a:pt x="193042" y="222250"/>
                  </a:cubicBezTo>
                  <a:cubicBezTo>
                    <a:pt x="206937" y="228566"/>
                    <a:pt x="216662" y="242823"/>
                    <a:pt x="231142" y="247650"/>
                  </a:cubicBezTo>
                  <a:lnTo>
                    <a:pt x="250192" y="254000"/>
                  </a:lnTo>
                  <a:cubicBezTo>
                    <a:pt x="256542" y="249767"/>
                    <a:pt x="265197" y="247772"/>
                    <a:pt x="269242" y="241300"/>
                  </a:cubicBezTo>
                  <a:cubicBezTo>
                    <a:pt x="276337" y="229948"/>
                    <a:pt x="281942" y="203200"/>
                    <a:pt x="281942" y="203200"/>
                  </a:cubicBezTo>
                  <a:cubicBezTo>
                    <a:pt x="267642" y="160300"/>
                    <a:pt x="287474" y="206801"/>
                    <a:pt x="256542" y="171450"/>
                  </a:cubicBezTo>
                  <a:cubicBezTo>
                    <a:pt x="233028" y="144577"/>
                    <a:pt x="233514" y="140465"/>
                    <a:pt x="224792" y="114300"/>
                  </a:cubicBezTo>
                  <a:cubicBezTo>
                    <a:pt x="226909" y="101600"/>
                    <a:pt x="226190" y="88085"/>
                    <a:pt x="231142" y="76200"/>
                  </a:cubicBezTo>
                  <a:cubicBezTo>
                    <a:pt x="251406" y="27566"/>
                    <a:pt x="254609" y="38376"/>
                    <a:pt x="300992" y="31750"/>
                  </a:cubicBezTo>
                  <a:cubicBezTo>
                    <a:pt x="355726" y="9857"/>
                    <a:pt x="310291" y="26372"/>
                    <a:pt x="358142" y="12700"/>
                  </a:cubicBezTo>
                  <a:cubicBezTo>
                    <a:pt x="364578" y="10861"/>
                    <a:pt x="370628" y="7663"/>
                    <a:pt x="377192" y="6350"/>
                  </a:cubicBezTo>
                  <a:cubicBezTo>
                    <a:pt x="391868" y="3415"/>
                    <a:pt x="406825" y="2117"/>
                    <a:pt x="421642" y="0"/>
                  </a:cubicBezTo>
                  <a:cubicBezTo>
                    <a:pt x="461859" y="2117"/>
                    <a:pt x="502389" y="909"/>
                    <a:pt x="542292" y="6350"/>
                  </a:cubicBezTo>
                  <a:cubicBezTo>
                    <a:pt x="549854" y="7381"/>
                    <a:pt x="554516" y="15637"/>
                    <a:pt x="561342" y="19050"/>
                  </a:cubicBezTo>
                  <a:cubicBezTo>
                    <a:pt x="567329" y="22043"/>
                    <a:pt x="574405" y="22407"/>
                    <a:pt x="580392" y="25400"/>
                  </a:cubicBezTo>
                  <a:cubicBezTo>
                    <a:pt x="594663" y="32536"/>
                    <a:pt x="608461" y="45113"/>
                    <a:pt x="618492" y="57150"/>
                  </a:cubicBezTo>
                  <a:cubicBezTo>
                    <a:pt x="623378" y="63013"/>
                    <a:pt x="627779" y="69374"/>
                    <a:pt x="631192" y="76200"/>
                  </a:cubicBezTo>
                  <a:cubicBezTo>
                    <a:pt x="634185" y="82187"/>
                    <a:pt x="635425" y="88900"/>
                    <a:pt x="637542" y="95250"/>
                  </a:cubicBezTo>
                  <a:cubicBezTo>
                    <a:pt x="639659" y="114300"/>
                    <a:pt x="639243" y="133805"/>
                    <a:pt x="643892" y="152400"/>
                  </a:cubicBezTo>
                  <a:cubicBezTo>
                    <a:pt x="645743" y="159804"/>
                    <a:pt x="651196" y="166054"/>
                    <a:pt x="656592" y="171450"/>
                  </a:cubicBezTo>
                  <a:cubicBezTo>
                    <a:pt x="673078" y="187936"/>
                    <a:pt x="687272" y="193140"/>
                    <a:pt x="707392" y="203200"/>
                  </a:cubicBezTo>
                  <a:cubicBezTo>
                    <a:pt x="726442" y="201083"/>
                    <a:pt x="745947" y="201499"/>
                    <a:pt x="764542" y="196850"/>
                  </a:cubicBezTo>
                  <a:cubicBezTo>
                    <a:pt x="771946" y="194999"/>
                    <a:pt x="776766" y="187563"/>
                    <a:pt x="783592" y="184150"/>
                  </a:cubicBezTo>
                  <a:cubicBezTo>
                    <a:pt x="789579" y="181157"/>
                    <a:pt x="796292" y="179917"/>
                    <a:pt x="802642" y="177800"/>
                  </a:cubicBezTo>
                  <a:cubicBezTo>
                    <a:pt x="806875" y="171450"/>
                    <a:pt x="811929" y="165576"/>
                    <a:pt x="815342" y="158750"/>
                  </a:cubicBezTo>
                  <a:cubicBezTo>
                    <a:pt x="823011" y="143412"/>
                    <a:pt x="819227" y="132782"/>
                    <a:pt x="834392" y="120650"/>
                  </a:cubicBezTo>
                  <a:cubicBezTo>
                    <a:pt x="839619" y="116469"/>
                    <a:pt x="847092" y="116417"/>
                    <a:pt x="853442" y="114300"/>
                  </a:cubicBezTo>
                  <a:cubicBezTo>
                    <a:pt x="900009" y="116417"/>
                    <a:pt x="947113" y="113285"/>
                    <a:pt x="993142" y="120650"/>
                  </a:cubicBezTo>
                  <a:cubicBezTo>
                    <a:pt x="1002009" y="122069"/>
                    <a:pt x="1006679" y="132611"/>
                    <a:pt x="1012192" y="139700"/>
                  </a:cubicBezTo>
                  <a:cubicBezTo>
                    <a:pt x="1021563" y="151748"/>
                    <a:pt x="1032765" y="163320"/>
                    <a:pt x="1037592" y="177800"/>
                  </a:cubicBezTo>
                  <a:cubicBezTo>
                    <a:pt x="1043880" y="196663"/>
                    <a:pt x="1047898" y="219856"/>
                    <a:pt x="1062992" y="234950"/>
                  </a:cubicBezTo>
                  <a:cubicBezTo>
                    <a:pt x="1068388" y="240346"/>
                    <a:pt x="1075692" y="243417"/>
                    <a:pt x="1082042" y="247650"/>
                  </a:cubicBezTo>
                  <a:lnTo>
                    <a:pt x="1101092" y="304800"/>
                  </a:lnTo>
                  <a:cubicBezTo>
                    <a:pt x="1103209" y="311150"/>
                    <a:pt x="1103426" y="318495"/>
                    <a:pt x="1107442" y="323850"/>
                  </a:cubicBezTo>
                  <a:lnTo>
                    <a:pt x="1126492" y="349250"/>
                  </a:lnTo>
                  <a:cubicBezTo>
                    <a:pt x="1141605" y="394590"/>
                    <a:pt x="1131766" y="376211"/>
                    <a:pt x="1151892" y="406400"/>
                  </a:cubicBezTo>
                  <a:cubicBezTo>
                    <a:pt x="1149775" y="419100"/>
                    <a:pt x="1149613" y="432286"/>
                    <a:pt x="1145542" y="444500"/>
                  </a:cubicBezTo>
                  <a:cubicBezTo>
                    <a:pt x="1143129" y="451740"/>
                    <a:pt x="1136255" y="456724"/>
                    <a:pt x="1132842" y="463550"/>
                  </a:cubicBezTo>
                  <a:cubicBezTo>
                    <a:pt x="1129849" y="469537"/>
                    <a:pt x="1129743" y="476749"/>
                    <a:pt x="1126492" y="482600"/>
                  </a:cubicBezTo>
                  <a:cubicBezTo>
                    <a:pt x="1119079" y="495943"/>
                    <a:pt x="1109559" y="508000"/>
                    <a:pt x="1101092" y="520700"/>
                  </a:cubicBezTo>
                  <a:lnTo>
                    <a:pt x="1075692" y="558800"/>
                  </a:lnTo>
                  <a:cubicBezTo>
                    <a:pt x="1071459" y="565150"/>
                    <a:pt x="1065405" y="570610"/>
                    <a:pt x="1062992" y="577850"/>
                  </a:cubicBezTo>
                  <a:cubicBezTo>
                    <a:pt x="1060875" y="584200"/>
                    <a:pt x="1058094" y="590366"/>
                    <a:pt x="1056642" y="596900"/>
                  </a:cubicBezTo>
                  <a:cubicBezTo>
                    <a:pt x="1053849" y="609469"/>
                    <a:pt x="1055244" y="623115"/>
                    <a:pt x="1050292" y="635000"/>
                  </a:cubicBezTo>
                  <a:cubicBezTo>
                    <a:pt x="1044421" y="649089"/>
                    <a:pt x="1033359" y="660400"/>
                    <a:pt x="1024892" y="673100"/>
                  </a:cubicBezTo>
                  <a:cubicBezTo>
                    <a:pt x="1008479" y="697719"/>
                    <a:pt x="1019432" y="689737"/>
                    <a:pt x="993142" y="698500"/>
                  </a:cubicBezTo>
                  <a:cubicBezTo>
                    <a:pt x="991025" y="692150"/>
                    <a:pt x="988553" y="685908"/>
                    <a:pt x="986792" y="679450"/>
                  </a:cubicBezTo>
                  <a:cubicBezTo>
                    <a:pt x="982199" y="662611"/>
                    <a:pt x="983774" y="643173"/>
                    <a:pt x="974092" y="628650"/>
                  </a:cubicBezTo>
                  <a:lnTo>
                    <a:pt x="961392" y="609600"/>
                  </a:lnTo>
                  <a:lnTo>
                    <a:pt x="948692" y="558800"/>
                  </a:lnTo>
                  <a:cubicBezTo>
                    <a:pt x="946575" y="550333"/>
                    <a:pt x="949604" y="538241"/>
                    <a:pt x="942342" y="533400"/>
                  </a:cubicBezTo>
                  <a:lnTo>
                    <a:pt x="923292" y="520700"/>
                  </a:lnTo>
                  <a:cubicBezTo>
                    <a:pt x="916942" y="524933"/>
                    <a:pt x="908287" y="526928"/>
                    <a:pt x="904242" y="533400"/>
                  </a:cubicBezTo>
                  <a:cubicBezTo>
                    <a:pt x="897147" y="544752"/>
                    <a:pt x="891542" y="571500"/>
                    <a:pt x="891542" y="571500"/>
                  </a:cubicBezTo>
                  <a:cubicBezTo>
                    <a:pt x="893577" y="579638"/>
                    <a:pt x="899687" y="606840"/>
                    <a:pt x="904242" y="615950"/>
                  </a:cubicBezTo>
                  <a:cubicBezTo>
                    <a:pt x="907655" y="622776"/>
                    <a:pt x="912709" y="628650"/>
                    <a:pt x="916942" y="635000"/>
                  </a:cubicBezTo>
                  <a:cubicBezTo>
                    <a:pt x="914825" y="651933"/>
                    <a:pt x="912477" y="668839"/>
                    <a:pt x="910592" y="685800"/>
                  </a:cubicBezTo>
                  <a:cubicBezTo>
                    <a:pt x="908243" y="706942"/>
                    <a:pt x="913755" y="730274"/>
                    <a:pt x="904242" y="749300"/>
                  </a:cubicBezTo>
                  <a:cubicBezTo>
                    <a:pt x="897416" y="762952"/>
                    <a:pt x="866142" y="774700"/>
                    <a:pt x="866142" y="774700"/>
                  </a:cubicBezTo>
                  <a:cubicBezTo>
                    <a:pt x="864025" y="781050"/>
                    <a:pt x="859792" y="787057"/>
                    <a:pt x="859792" y="793750"/>
                  </a:cubicBezTo>
                  <a:cubicBezTo>
                    <a:pt x="859792" y="800443"/>
                    <a:pt x="864303" y="806364"/>
                    <a:pt x="866142" y="812800"/>
                  </a:cubicBezTo>
                  <a:cubicBezTo>
                    <a:pt x="882089" y="868614"/>
                    <a:pt x="863617" y="811575"/>
                    <a:pt x="878842" y="857250"/>
                  </a:cubicBezTo>
                  <a:cubicBezTo>
                    <a:pt x="874609" y="869950"/>
                    <a:pt x="872129" y="883376"/>
                    <a:pt x="866142" y="895350"/>
                  </a:cubicBezTo>
                  <a:cubicBezTo>
                    <a:pt x="859316" y="909002"/>
                    <a:pt x="840742" y="933450"/>
                    <a:pt x="840742" y="933450"/>
                  </a:cubicBezTo>
                  <a:cubicBezTo>
                    <a:pt x="844975" y="939800"/>
                    <a:pt x="850436" y="945485"/>
                    <a:pt x="853442" y="952500"/>
                  </a:cubicBezTo>
                  <a:cubicBezTo>
                    <a:pt x="862924" y="974625"/>
                    <a:pt x="862843" y="1008017"/>
                    <a:pt x="853442" y="1028700"/>
                  </a:cubicBezTo>
                  <a:cubicBezTo>
                    <a:pt x="849063" y="1038335"/>
                    <a:pt x="836509" y="1041400"/>
                    <a:pt x="828042" y="1047750"/>
                  </a:cubicBezTo>
                  <a:cubicBezTo>
                    <a:pt x="814187" y="1089314"/>
                    <a:pt x="801054" y="1056217"/>
                    <a:pt x="791529" y="1058863"/>
                  </a:cubicBezTo>
                  <a:cubicBezTo>
                    <a:pt x="782004" y="1061509"/>
                    <a:pt x="779094" y="1058598"/>
                    <a:pt x="770892" y="1063625"/>
                  </a:cubicBezTo>
                  <a:cubicBezTo>
                    <a:pt x="762690" y="1068652"/>
                    <a:pt x="765796" y="1081199"/>
                    <a:pt x="742317" y="1089025"/>
                  </a:cubicBezTo>
                  <a:cubicBezTo>
                    <a:pt x="733850" y="1086908"/>
                    <a:pt x="730146" y="1111779"/>
                    <a:pt x="726442" y="1111250"/>
                  </a:cubicBezTo>
                  <a:cubicBezTo>
                    <a:pt x="722738" y="1110721"/>
                    <a:pt x="720621" y="1099079"/>
                    <a:pt x="720092" y="1085850"/>
                  </a:cubicBezTo>
                  <a:cubicBezTo>
                    <a:pt x="719563" y="1072621"/>
                    <a:pt x="724854" y="1045633"/>
                    <a:pt x="723267" y="1031875"/>
                  </a:cubicBezTo>
                  <a:cubicBezTo>
                    <a:pt x="721680" y="1018117"/>
                    <a:pt x="716917" y="1005417"/>
                    <a:pt x="710567" y="1003300"/>
                  </a:cubicBezTo>
                  <a:cubicBezTo>
                    <a:pt x="704217" y="996950"/>
                    <a:pt x="707128" y="987690"/>
                    <a:pt x="702630" y="976313"/>
                  </a:cubicBezTo>
                  <a:cubicBezTo>
                    <a:pt x="698132" y="964936"/>
                    <a:pt x="689401" y="950383"/>
                    <a:pt x="683580" y="935037"/>
                  </a:cubicBezTo>
                  <a:cubicBezTo>
                    <a:pt x="677759" y="919691"/>
                    <a:pt x="671938" y="892705"/>
                    <a:pt x="667705" y="884238"/>
                  </a:cubicBezTo>
                  <a:cubicBezTo>
                    <a:pt x="657122" y="886355"/>
                    <a:pt x="632250" y="889000"/>
                    <a:pt x="615317" y="895350"/>
                  </a:cubicBezTo>
                  <a:cubicBezTo>
                    <a:pt x="598384" y="901700"/>
                    <a:pt x="576687" y="915458"/>
                    <a:pt x="566104" y="922337"/>
                  </a:cubicBezTo>
                  <a:cubicBezTo>
                    <a:pt x="555521" y="929216"/>
                    <a:pt x="558167" y="938742"/>
                    <a:pt x="551817" y="936625"/>
                  </a:cubicBezTo>
                  <a:cubicBezTo>
                    <a:pt x="545467" y="921808"/>
                    <a:pt x="529063" y="931863"/>
                    <a:pt x="523242" y="908050"/>
                  </a:cubicBezTo>
                  <a:cubicBezTo>
                    <a:pt x="517421" y="884237"/>
                    <a:pt x="521390" y="814917"/>
                    <a:pt x="516892" y="793750"/>
                  </a:cubicBezTo>
                  <a:cubicBezTo>
                    <a:pt x="512394" y="772583"/>
                    <a:pt x="502340" y="785548"/>
                    <a:pt x="496255" y="781050"/>
                  </a:cubicBezTo>
                  <a:cubicBezTo>
                    <a:pt x="490170" y="776552"/>
                    <a:pt x="490698" y="772319"/>
                    <a:pt x="480379" y="766763"/>
                  </a:cubicBezTo>
                  <a:cubicBezTo>
                    <a:pt x="470060" y="761207"/>
                    <a:pt x="445190" y="754856"/>
                    <a:pt x="434342" y="747712"/>
                  </a:cubicBezTo>
                  <a:cubicBezTo>
                    <a:pt x="423494" y="740568"/>
                    <a:pt x="423759" y="726017"/>
                    <a:pt x="415292" y="723900"/>
                  </a:cubicBezTo>
                  <a:cubicBezTo>
                    <a:pt x="402592" y="711200"/>
                    <a:pt x="392136" y="695763"/>
                    <a:pt x="377192" y="685800"/>
                  </a:cubicBezTo>
                  <a:cubicBezTo>
                    <a:pt x="370842" y="681567"/>
                    <a:pt x="367402" y="676275"/>
                    <a:pt x="358142" y="673100"/>
                  </a:cubicBezTo>
                  <a:cubicBezTo>
                    <a:pt x="348882" y="669925"/>
                    <a:pt x="355107" y="677909"/>
                    <a:pt x="321629" y="666750"/>
                  </a:cubicBezTo>
                  <a:cubicBezTo>
                    <a:pt x="310470" y="633272"/>
                    <a:pt x="296759" y="644790"/>
                    <a:pt x="288292" y="638175"/>
                  </a:cubicBezTo>
                  <a:cubicBezTo>
                    <a:pt x="279825" y="631560"/>
                    <a:pt x="277443" y="631561"/>
                    <a:pt x="270829" y="627063"/>
                  </a:cubicBezTo>
                  <a:cubicBezTo>
                    <a:pt x="264215" y="622565"/>
                    <a:pt x="257336" y="617009"/>
                    <a:pt x="248605" y="611188"/>
                  </a:cubicBezTo>
                  <a:cubicBezTo>
                    <a:pt x="239874" y="605367"/>
                    <a:pt x="225057" y="599546"/>
                    <a:pt x="218442" y="592138"/>
                  </a:cubicBezTo>
                  <a:cubicBezTo>
                    <a:pt x="211827" y="584730"/>
                    <a:pt x="212092" y="574940"/>
                    <a:pt x="208917" y="566738"/>
                  </a:cubicBezTo>
                  <a:cubicBezTo>
                    <a:pt x="205742" y="558536"/>
                    <a:pt x="206536" y="547687"/>
                    <a:pt x="199392" y="542925"/>
                  </a:cubicBezTo>
                  <a:cubicBezTo>
                    <a:pt x="192248" y="538163"/>
                    <a:pt x="189603" y="542661"/>
                    <a:pt x="166055" y="538163"/>
                  </a:cubicBezTo>
                  <a:cubicBezTo>
                    <a:pt x="142507" y="533665"/>
                    <a:pt x="87360" y="519594"/>
                    <a:pt x="58104" y="515937"/>
                  </a:cubicBezTo>
                  <a:cubicBezTo>
                    <a:pt x="29529" y="496887"/>
                    <a:pt x="7304" y="497681"/>
                    <a:pt x="954" y="485775"/>
                  </a:cubicBezTo>
                  <a:cubicBezTo>
                    <a:pt x="-5396" y="473869"/>
                    <a:pt x="22121" y="450850"/>
                    <a:pt x="20004" y="444500"/>
                  </a:cubicBezTo>
                  <a:cubicBezTo>
                    <a:pt x="31146" y="399932"/>
                    <a:pt x="58369" y="402167"/>
                    <a:pt x="72392" y="387350"/>
                  </a:cubicBezTo>
                  <a:cubicBezTo>
                    <a:pt x="86415" y="372533"/>
                    <a:pt x="53342" y="389467"/>
                    <a:pt x="104142" y="355600"/>
                  </a:cubicBezTo>
                  <a:cubicBezTo>
                    <a:pt x="123668" y="297021"/>
                    <a:pt x="125465" y="332473"/>
                    <a:pt x="97792" y="304800"/>
                  </a:cubicBezTo>
                  <a:cubicBezTo>
                    <a:pt x="94445" y="301453"/>
                    <a:pt x="76625" y="304800"/>
                    <a:pt x="72392" y="30480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="" xmlns:a16="http://schemas.microsoft.com/office/drawing/2014/main" id="{B322D835-2014-47D2-A7DA-FA88BCED9654}"/>
                </a:ext>
              </a:extLst>
            </p:cNvPr>
            <p:cNvGrpSpPr/>
            <p:nvPr/>
          </p:nvGrpSpPr>
          <p:grpSpPr>
            <a:xfrm>
              <a:off x="7776870" y="3397490"/>
              <a:ext cx="897244" cy="878504"/>
              <a:chOff x="2544671" y="2974198"/>
              <a:chExt cx="1127641" cy="110409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F79F1625-8832-4AD2-B384-A121DB7C7955}"/>
                  </a:ext>
                </a:extLst>
              </p:cNvPr>
              <p:cNvSpPr/>
              <p:nvPr/>
            </p:nvSpPr>
            <p:spPr>
              <a:xfrm>
                <a:off x="2573922" y="2974198"/>
                <a:ext cx="1098390" cy="979620"/>
              </a:xfrm>
              <a:custGeom>
                <a:avLst/>
                <a:gdLst>
                  <a:gd name="connsiteX0" fmla="*/ 14377 w 1214527"/>
                  <a:gd name="connsiteY0" fmla="*/ 641350 h 946150"/>
                  <a:gd name="connsiteX1" fmla="*/ 14377 w 1214527"/>
                  <a:gd name="connsiteY1" fmla="*/ 641350 h 946150"/>
                  <a:gd name="connsiteX2" fmla="*/ 71527 w 1214527"/>
                  <a:gd name="connsiteY2" fmla="*/ 647700 h 946150"/>
                  <a:gd name="connsiteX3" fmla="*/ 128677 w 1214527"/>
                  <a:gd name="connsiteY3" fmla="*/ 673100 h 946150"/>
                  <a:gd name="connsiteX4" fmla="*/ 147727 w 1214527"/>
                  <a:gd name="connsiteY4" fmla="*/ 679450 h 946150"/>
                  <a:gd name="connsiteX5" fmla="*/ 192177 w 1214527"/>
                  <a:gd name="connsiteY5" fmla="*/ 622300 h 946150"/>
                  <a:gd name="connsiteX6" fmla="*/ 198527 w 1214527"/>
                  <a:gd name="connsiteY6" fmla="*/ 495300 h 946150"/>
                  <a:gd name="connsiteX7" fmla="*/ 281077 w 1214527"/>
                  <a:gd name="connsiteY7" fmla="*/ 438150 h 946150"/>
                  <a:gd name="connsiteX8" fmla="*/ 408077 w 1214527"/>
                  <a:gd name="connsiteY8" fmla="*/ 431800 h 946150"/>
                  <a:gd name="connsiteX9" fmla="*/ 433477 w 1214527"/>
                  <a:gd name="connsiteY9" fmla="*/ 425450 h 946150"/>
                  <a:gd name="connsiteX10" fmla="*/ 471577 w 1214527"/>
                  <a:gd name="connsiteY10" fmla="*/ 393700 h 946150"/>
                  <a:gd name="connsiteX11" fmla="*/ 484277 w 1214527"/>
                  <a:gd name="connsiteY11" fmla="*/ 355600 h 946150"/>
                  <a:gd name="connsiteX12" fmla="*/ 490627 w 1214527"/>
                  <a:gd name="connsiteY12" fmla="*/ 336550 h 946150"/>
                  <a:gd name="connsiteX13" fmla="*/ 509677 w 1214527"/>
                  <a:gd name="connsiteY13" fmla="*/ 317500 h 946150"/>
                  <a:gd name="connsiteX14" fmla="*/ 541427 w 1214527"/>
                  <a:gd name="connsiteY14" fmla="*/ 292100 h 946150"/>
                  <a:gd name="connsiteX15" fmla="*/ 547777 w 1214527"/>
                  <a:gd name="connsiteY15" fmla="*/ 273050 h 946150"/>
                  <a:gd name="connsiteX16" fmla="*/ 611277 w 1214527"/>
                  <a:gd name="connsiteY16" fmla="*/ 254000 h 946150"/>
                  <a:gd name="connsiteX17" fmla="*/ 649377 w 1214527"/>
                  <a:gd name="connsiteY17" fmla="*/ 228600 h 946150"/>
                  <a:gd name="connsiteX18" fmla="*/ 668427 w 1214527"/>
                  <a:gd name="connsiteY18" fmla="*/ 215900 h 946150"/>
                  <a:gd name="connsiteX19" fmla="*/ 706527 w 1214527"/>
                  <a:gd name="connsiteY19" fmla="*/ 184150 h 946150"/>
                  <a:gd name="connsiteX20" fmla="*/ 712877 w 1214527"/>
                  <a:gd name="connsiteY20" fmla="*/ 165100 h 946150"/>
                  <a:gd name="connsiteX21" fmla="*/ 731927 w 1214527"/>
                  <a:gd name="connsiteY21" fmla="*/ 146050 h 946150"/>
                  <a:gd name="connsiteX22" fmla="*/ 744627 w 1214527"/>
                  <a:gd name="connsiteY22" fmla="*/ 127000 h 946150"/>
                  <a:gd name="connsiteX23" fmla="*/ 750977 w 1214527"/>
                  <a:gd name="connsiteY23" fmla="*/ 44450 h 946150"/>
                  <a:gd name="connsiteX24" fmla="*/ 770027 w 1214527"/>
                  <a:gd name="connsiteY24" fmla="*/ 38100 h 946150"/>
                  <a:gd name="connsiteX25" fmla="*/ 808127 w 1214527"/>
                  <a:gd name="connsiteY25" fmla="*/ 63500 h 946150"/>
                  <a:gd name="connsiteX26" fmla="*/ 846227 w 1214527"/>
                  <a:gd name="connsiteY26" fmla="*/ 76200 h 946150"/>
                  <a:gd name="connsiteX27" fmla="*/ 871627 w 1214527"/>
                  <a:gd name="connsiteY27" fmla="*/ 50800 h 946150"/>
                  <a:gd name="connsiteX28" fmla="*/ 884327 w 1214527"/>
                  <a:gd name="connsiteY28" fmla="*/ 31750 h 946150"/>
                  <a:gd name="connsiteX29" fmla="*/ 922427 w 1214527"/>
                  <a:gd name="connsiteY29" fmla="*/ 19050 h 946150"/>
                  <a:gd name="connsiteX30" fmla="*/ 941477 w 1214527"/>
                  <a:gd name="connsiteY30" fmla="*/ 12700 h 946150"/>
                  <a:gd name="connsiteX31" fmla="*/ 960527 w 1214527"/>
                  <a:gd name="connsiteY31" fmla="*/ 6350 h 946150"/>
                  <a:gd name="connsiteX32" fmla="*/ 1004977 w 1214527"/>
                  <a:gd name="connsiteY32" fmla="*/ 0 h 946150"/>
                  <a:gd name="connsiteX33" fmla="*/ 1093877 w 1214527"/>
                  <a:gd name="connsiteY33" fmla="*/ 6350 h 946150"/>
                  <a:gd name="connsiteX34" fmla="*/ 1144677 w 1214527"/>
                  <a:gd name="connsiteY34" fmla="*/ 44450 h 946150"/>
                  <a:gd name="connsiteX35" fmla="*/ 1163727 w 1214527"/>
                  <a:gd name="connsiteY35" fmla="*/ 57150 h 946150"/>
                  <a:gd name="connsiteX36" fmla="*/ 1214527 w 1214527"/>
                  <a:gd name="connsiteY36" fmla="*/ 63500 h 946150"/>
                  <a:gd name="connsiteX37" fmla="*/ 1201827 w 1214527"/>
                  <a:gd name="connsiteY37" fmla="*/ 114300 h 946150"/>
                  <a:gd name="connsiteX38" fmla="*/ 1189127 w 1214527"/>
                  <a:gd name="connsiteY38" fmla="*/ 133350 h 946150"/>
                  <a:gd name="connsiteX39" fmla="*/ 1163727 w 1214527"/>
                  <a:gd name="connsiteY39" fmla="*/ 146050 h 946150"/>
                  <a:gd name="connsiteX40" fmla="*/ 1144677 w 1214527"/>
                  <a:gd name="connsiteY40" fmla="*/ 165100 h 946150"/>
                  <a:gd name="connsiteX41" fmla="*/ 1125627 w 1214527"/>
                  <a:gd name="connsiteY41" fmla="*/ 177800 h 946150"/>
                  <a:gd name="connsiteX42" fmla="*/ 1093877 w 1214527"/>
                  <a:gd name="connsiteY42" fmla="*/ 209550 h 946150"/>
                  <a:gd name="connsiteX43" fmla="*/ 1055777 w 1214527"/>
                  <a:gd name="connsiteY43" fmla="*/ 247650 h 946150"/>
                  <a:gd name="connsiteX44" fmla="*/ 1024027 w 1214527"/>
                  <a:gd name="connsiteY44" fmla="*/ 279400 h 946150"/>
                  <a:gd name="connsiteX45" fmla="*/ 1004977 w 1214527"/>
                  <a:gd name="connsiteY45" fmla="*/ 317500 h 946150"/>
                  <a:gd name="connsiteX46" fmla="*/ 998627 w 1214527"/>
                  <a:gd name="connsiteY46" fmla="*/ 406400 h 946150"/>
                  <a:gd name="connsiteX47" fmla="*/ 985927 w 1214527"/>
                  <a:gd name="connsiteY47" fmla="*/ 425450 h 946150"/>
                  <a:gd name="connsiteX48" fmla="*/ 966877 w 1214527"/>
                  <a:gd name="connsiteY48" fmla="*/ 463550 h 946150"/>
                  <a:gd name="connsiteX49" fmla="*/ 947827 w 1214527"/>
                  <a:gd name="connsiteY49" fmla="*/ 476250 h 946150"/>
                  <a:gd name="connsiteX50" fmla="*/ 903377 w 1214527"/>
                  <a:gd name="connsiteY50" fmla="*/ 552450 h 946150"/>
                  <a:gd name="connsiteX51" fmla="*/ 877977 w 1214527"/>
                  <a:gd name="connsiteY51" fmla="*/ 558800 h 946150"/>
                  <a:gd name="connsiteX52" fmla="*/ 865277 w 1214527"/>
                  <a:gd name="connsiteY52" fmla="*/ 596900 h 946150"/>
                  <a:gd name="connsiteX53" fmla="*/ 846227 w 1214527"/>
                  <a:gd name="connsiteY53" fmla="*/ 615950 h 946150"/>
                  <a:gd name="connsiteX54" fmla="*/ 801777 w 1214527"/>
                  <a:gd name="connsiteY54" fmla="*/ 641350 h 946150"/>
                  <a:gd name="connsiteX55" fmla="*/ 763677 w 1214527"/>
                  <a:gd name="connsiteY55" fmla="*/ 654050 h 946150"/>
                  <a:gd name="connsiteX56" fmla="*/ 706527 w 1214527"/>
                  <a:gd name="connsiteY56" fmla="*/ 673100 h 946150"/>
                  <a:gd name="connsiteX57" fmla="*/ 731927 w 1214527"/>
                  <a:gd name="connsiteY57" fmla="*/ 717550 h 946150"/>
                  <a:gd name="connsiteX58" fmla="*/ 750977 w 1214527"/>
                  <a:gd name="connsiteY58" fmla="*/ 730250 h 946150"/>
                  <a:gd name="connsiteX59" fmla="*/ 757327 w 1214527"/>
                  <a:gd name="connsiteY59" fmla="*/ 749300 h 946150"/>
                  <a:gd name="connsiteX60" fmla="*/ 738277 w 1214527"/>
                  <a:gd name="connsiteY60" fmla="*/ 781050 h 946150"/>
                  <a:gd name="connsiteX61" fmla="*/ 712877 w 1214527"/>
                  <a:gd name="connsiteY61" fmla="*/ 793750 h 946150"/>
                  <a:gd name="connsiteX62" fmla="*/ 662077 w 1214527"/>
                  <a:gd name="connsiteY62" fmla="*/ 806450 h 946150"/>
                  <a:gd name="connsiteX63" fmla="*/ 611277 w 1214527"/>
                  <a:gd name="connsiteY63" fmla="*/ 812800 h 946150"/>
                  <a:gd name="connsiteX64" fmla="*/ 522377 w 1214527"/>
                  <a:gd name="connsiteY64" fmla="*/ 819150 h 946150"/>
                  <a:gd name="connsiteX65" fmla="*/ 528727 w 1214527"/>
                  <a:gd name="connsiteY65" fmla="*/ 800100 h 946150"/>
                  <a:gd name="connsiteX66" fmla="*/ 516027 w 1214527"/>
                  <a:gd name="connsiteY66" fmla="*/ 762000 h 946150"/>
                  <a:gd name="connsiteX67" fmla="*/ 496977 w 1214527"/>
                  <a:gd name="connsiteY67" fmla="*/ 793750 h 946150"/>
                  <a:gd name="connsiteX68" fmla="*/ 465227 w 1214527"/>
                  <a:gd name="connsiteY68" fmla="*/ 831850 h 946150"/>
                  <a:gd name="connsiteX69" fmla="*/ 439827 w 1214527"/>
                  <a:gd name="connsiteY69" fmla="*/ 844550 h 946150"/>
                  <a:gd name="connsiteX70" fmla="*/ 389027 w 1214527"/>
                  <a:gd name="connsiteY70" fmla="*/ 863600 h 946150"/>
                  <a:gd name="connsiteX71" fmla="*/ 331877 w 1214527"/>
                  <a:gd name="connsiteY71" fmla="*/ 876300 h 946150"/>
                  <a:gd name="connsiteX72" fmla="*/ 312827 w 1214527"/>
                  <a:gd name="connsiteY72" fmla="*/ 882650 h 946150"/>
                  <a:gd name="connsiteX73" fmla="*/ 350927 w 1214527"/>
                  <a:gd name="connsiteY73" fmla="*/ 920750 h 946150"/>
                  <a:gd name="connsiteX74" fmla="*/ 369977 w 1214527"/>
                  <a:gd name="connsiteY74" fmla="*/ 946150 h 946150"/>
                  <a:gd name="connsiteX75" fmla="*/ 331877 w 1214527"/>
                  <a:gd name="connsiteY75" fmla="*/ 920750 h 946150"/>
                  <a:gd name="connsiteX76" fmla="*/ 312827 w 1214527"/>
                  <a:gd name="connsiteY76" fmla="*/ 908050 h 946150"/>
                  <a:gd name="connsiteX77" fmla="*/ 300127 w 1214527"/>
                  <a:gd name="connsiteY77" fmla="*/ 889000 h 946150"/>
                  <a:gd name="connsiteX78" fmla="*/ 287427 w 1214527"/>
                  <a:gd name="connsiteY78" fmla="*/ 850900 h 946150"/>
                  <a:gd name="connsiteX79" fmla="*/ 293777 w 1214527"/>
                  <a:gd name="connsiteY79" fmla="*/ 768350 h 946150"/>
                  <a:gd name="connsiteX80" fmla="*/ 300127 w 1214527"/>
                  <a:gd name="connsiteY80" fmla="*/ 730250 h 946150"/>
                  <a:gd name="connsiteX81" fmla="*/ 293777 w 1214527"/>
                  <a:gd name="connsiteY81" fmla="*/ 685800 h 946150"/>
                  <a:gd name="connsiteX82" fmla="*/ 274727 w 1214527"/>
                  <a:gd name="connsiteY82" fmla="*/ 717550 h 946150"/>
                  <a:gd name="connsiteX83" fmla="*/ 255677 w 1214527"/>
                  <a:gd name="connsiteY83" fmla="*/ 755650 h 946150"/>
                  <a:gd name="connsiteX84" fmla="*/ 217577 w 1214527"/>
                  <a:gd name="connsiteY84" fmla="*/ 768350 h 946150"/>
                  <a:gd name="connsiteX85" fmla="*/ 179477 w 1214527"/>
                  <a:gd name="connsiteY85" fmla="*/ 762000 h 946150"/>
                  <a:gd name="connsiteX86" fmla="*/ 166777 w 1214527"/>
                  <a:gd name="connsiteY86" fmla="*/ 742950 h 946150"/>
                  <a:gd name="connsiteX87" fmla="*/ 147727 w 1214527"/>
                  <a:gd name="connsiteY87" fmla="*/ 736600 h 946150"/>
                  <a:gd name="connsiteX88" fmla="*/ 109627 w 1214527"/>
                  <a:gd name="connsiteY88" fmla="*/ 749300 h 946150"/>
                  <a:gd name="connsiteX89" fmla="*/ 77877 w 1214527"/>
                  <a:gd name="connsiteY89" fmla="*/ 781050 h 946150"/>
                  <a:gd name="connsiteX90" fmla="*/ 39777 w 1214527"/>
                  <a:gd name="connsiteY90" fmla="*/ 774700 h 946150"/>
                  <a:gd name="connsiteX91" fmla="*/ 20727 w 1214527"/>
                  <a:gd name="connsiteY91" fmla="*/ 768350 h 946150"/>
                  <a:gd name="connsiteX92" fmla="*/ 14377 w 1214527"/>
                  <a:gd name="connsiteY92" fmla="*/ 749300 h 946150"/>
                  <a:gd name="connsiteX93" fmla="*/ 8027 w 1214527"/>
                  <a:gd name="connsiteY93" fmla="*/ 679450 h 946150"/>
                  <a:gd name="connsiteX94" fmla="*/ 14377 w 1214527"/>
                  <a:gd name="connsiteY94" fmla="*/ 641350 h 946150"/>
                  <a:gd name="connsiteX0" fmla="*/ 14377 w 1214527"/>
                  <a:gd name="connsiteY0" fmla="*/ 668338 h 973138"/>
                  <a:gd name="connsiteX1" fmla="*/ 14377 w 1214527"/>
                  <a:gd name="connsiteY1" fmla="*/ 668338 h 973138"/>
                  <a:gd name="connsiteX2" fmla="*/ 71527 w 1214527"/>
                  <a:gd name="connsiteY2" fmla="*/ 674688 h 973138"/>
                  <a:gd name="connsiteX3" fmla="*/ 128677 w 1214527"/>
                  <a:gd name="connsiteY3" fmla="*/ 700088 h 973138"/>
                  <a:gd name="connsiteX4" fmla="*/ 147727 w 1214527"/>
                  <a:gd name="connsiteY4" fmla="*/ 706438 h 973138"/>
                  <a:gd name="connsiteX5" fmla="*/ 192177 w 1214527"/>
                  <a:gd name="connsiteY5" fmla="*/ 649288 h 973138"/>
                  <a:gd name="connsiteX6" fmla="*/ 198527 w 1214527"/>
                  <a:gd name="connsiteY6" fmla="*/ 522288 h 973138"/>
                  <a:gd name="connsiteX7" fmla="*/ 281077 w 1214527"/>
                  <a:gd name="connsiteY7" fmla="*/ 465138 h 973138"/>
                  <a:gd name="connsiteX8" fmla="*/ 408077 w 1214527"/>
                  <a:gd name="connsiteY8" fmla="*/ 458788 h 973138"/>
                  <a:gd name="connsiteX9" fmla="*/ 433477 w 1214527"/>
                  <a:gd name="connsiteY9" fmla="*/ 452438 h 973138"/>
                  <a:gd name="connsiteX10" fmla="*/ 471577 w 1214527"/>
                  <a:gd name="connsiteY10" fmla="*/ 420688 h 973138"/>
                  <a:gd name="connsiteX11" fmla="*/ 484277 w 1214527"/>
                  <a:gd name="connsiteY11" fmla="*/ 382588 h 973138"/>
                  <a:gd name="connsiteX12" fmla="*/ 490627 w 1214527"/>
                  <a:gd name="connsiteY12" fmla="*/ 363538 h 973138"/>
                  <a:gd name="connsiteX13" fmla="*/ 509677 w 1214527"/>
                  <a:gd name="connsiteY13" fmla="*/ 344488 h 973138"/>
                  <a:gd name="connsiteX14" fmla="*/ 541427 w 1214527"/>
                  <a:gd name="connsiteY14" fmla="*/ 319088 h 973138"/>
                  <a:gd name="connsiteX15" fmla="*/ 547777 w 1214527"/>
                  <a:gd name="connsiteY15" fmla="*/ 300038 h 973138"/>
                  <a:gd name="connsiteX16" fmla="*/ 611277 w 1214527"/>
                  <a:gd name="connsiteY16" fmla="*/ 280988 h 973138"/>
                  <a:gd name="connsiteX17" fmla="*/ 649377 w 1214527"/>
                  <a:gd name="connsiteY17" fmla="*/ 255588 h 973138"/>
                  <a:gd name="connsiteX18" fmla="*/ 668427 w 1214527"/>
                  <a:gd name="connsiteY18" fmla="*/ 242888 h 973138"/>
                  <a:gd name="connsiteX19" fmla="*/ 706527 w 1214527"/>
                  <a:gd name="connsiteY19" fmla="*/ 211138 h 973138"/>
                  <a:gd name="connsiteX20" fmla="*/ 712877 w 1214527"/>
                  <a:gd name="connsiteY20" fmla="*/ 192088 h 973138"/>
                  <a:gd name="connsiteX21" fmla="*/ 731927 w 1214527"/>
                  <a:gd name="connsiteY21" fmla="*/ 173038 h 973138"/>
                  <a:gd name="connsiteX22" fmla="*/ 744627 w 1214527"/>
                  <a:gd name="connsiteY22" fmla="*/ 153988 h 973138"/>
                  <a:gd name="connsiteX23" fmla="*/ 750977 w 1214527"/>
                  <a:gd name="connsiteY23" fmla="*/ 71438 h 973138"/>
                  <a:gd name="connsiteX24" fmla="*/ 770027 w 1214527"/>
                  <a:gd name="connsiteY24" fmla="*/ 65088 h 973138"/>
                  <a:gd name="connsiteX25" fmla="*/ 808127 w 1214527"/>
                  <a:gd name="connsiteY25" fmla="*/ 90488 h 973138"/>
                  <a:gd name="connsiteX26" fmla="*/ 846227 w 1214527"/>
                  <a:gd name="connsiteY26" fmla="*/ 103188 h 973138"/>
                  <a:gd name="connsiteX27" fmla="*/ 871627 w 1214527"/>
                  <a:gd name="connsiteY27" fmla="*/ 77788 h 973138"/>
                  <a:gd name="connsiteX28" fmla="*/ 884327 w 1214527"/>
                  <a:gd name="connsiteY28" fmla="*/ 58738 h 973138"/>
                  <a:gd name="connsiteX29" fmla="*/ 922427 w 1214527"/>
                  <a:gd name="connsiteY29" fmla="*/ 46038 h 973138"/>
                  <a:gd name="connsiteX30" fmla="*/ 941477 w 1214527"/>
                  <a:gd name="connsiteY30" fmla="*/ 39688 h 973138"/>
                  <a:gd name="connsiteX31" fmla="*/ 960527 w 1214527"/>
                  <a:gd name="connsiteY31" fmla="*/ 33338 h 973138"/>
                  <a:gd name="connsiteX32" fmla="*/ 1001802 w 1214527"/>
                  <a:gd name="connsiteY32" fmla="*/ 0 h 973138"/>
                  <a:gd name="connsiteX33" fmla="*/ 1093877 w 1214527"/>
                  <a:gd name="connsiteY33" fmla="*/ 33338 h 973138"/>
                  <a:gd name="connsiteX34" fmla="*/ 1144677 w 1214527"/>
                  <a:gd name="connsiteY34" fmla="*/ 71438 h 973138"/>
                  <a:gd name="connsiteX35" fmla="*/ 1163727 w 1214527"/>
                  <a:gd name="connsiteY35" fmla="*/ 84138 h 973138"/>
                  <a:gd name="connsiteX36" fmla="*/ 1214527 w 1214527"/>
                  <a:gd name="connsiteY36" fmla="*/ 90488 h 973138"/>
                  <a:gd name="connsiteX37" fmla="*/ 1201827 w 1214527"/>
                  <a:gd name="connsiteY37" fmla="*/ 141288 h 973138"/>
                  <a:gd name="connsiteX38" fmla="*/ 1189127 w 1214527"/>
                  <a:gd name="connsiteY38" fmla="*/ 160338 h 973138"/>
                  <a:gd name="connsiteX39" fmla="*/ 1163727 w 1214527"/>
                  <a:gd name="connsiteY39" fmla="*/ 173038 h 973138"/>
                  <a:gd name="connsiteX40" fmla="*/ 1144677 w 1214527"/>
                  <a:gd name="connsiteY40" fmla="*/ 192088 h 973138"/>
                  <a:gd name="connsiteX41" fmla="*/ 1125627 w 1214527"/>
                  <a:gd name="connsiteY41" fmla="*/ 204788 h 973138"/>
                  <a:gd name="connsiteX42" fmla="*/ 1093877 w 1214527"/>
                  <a:gd name="connsiteY42" fmla="*/ 236538 h 973138"/>
                  <a:gd name="connsiteX43" fmla="*/ 1055777 w 1214527"/>
                  <a:gd name="connsiteY43" fmla="*/ 274638 h 973138"/>
                  <a:gd name="connsiteX44" fmla="*/ 1024027 w 1214527"/>
                  <a:gd name="connsiteY44" fmla="*/ 306388 h 973138"/>
                  <a:gd name="connsiteX45" fmla="*/ 1004977 w 1214527"/>
                  <a:gd name="connsiteY45" fmla="*/ 344488 h 973138"/>
                  <a:gd name="connsiteX46" fmla="*/ 998627 w 1214527"/>
                  <a:gd name="connsiteY46" fmla="*/ 433388 h 973138"/>
                  <a:gd name="connsiteX47" fmla="*/ 985927 w 1214527"/>
                  <a:gd name="connsiteY47" fmla="*/ 452438 h 973138"/>
                  <a:gd name="connsiteX48" fmla="*/ 966877 w 1214527"/>
                  <a:gd name="connsiteY48" fmla="*/ 490538 h 973138"/>
                  <a:gd name="connsiteX49" fmla="*/ 947827 w 1214527"/>
                  <a:gd name="connsiteY49" fmla="*/ 503238 h 973138"/>
                  <a:gd name="connsiteX50" fmla="*/ 903377 w 1214527"/>
                  <a:gd name="connsiteY50" fmla="*/ 579438 h 973138"/>
                  <a:gd name="connsiteX51" fmla="*/ 877977 w 1214527"/>
                  <a:gd name="connsiteY51" fmla="*/ 585788 h 973138"/>
                  <a:gd name="connsiteX52" fmla="*/ 865277 w 1214527"/>
                  <a:gd name="connsiteY52" fmla="*/ 623888 h 973138"/>
                  <a:gd name="connsiteX53" fmla="*/ 846227 w 1214527"/>
                  <a:gd name="connsiteY53" fmla="*/ 642938 h 973138"/>
                  <a:gd name="connsiteX54" fmla="*/ 801777 w 1214527"/>
                  <a:gd name="connsiteY54" fmla="*/ 668338 h 973138"/>
                  <a:gd name="connsiteX55" fmla="*/ 763677 w 1214527"/>
                  <a:gd name="connsiteY55" fmla="*/ 681038 h 973138"/>
                  <a:gd name="connsiteX56" fmla="*/ 706527 w 1214527"/>
                  <a:gd name="connsiteY56" fmla="*/ 700088 h 973138"/>
                  <a:gd name="connsiteX57" fmla="*/ 731927 w 1214527"/>
                  <a:gd name="connsiteY57" fmla="*/ 744538 h 973138"/>
                  <a:gd name="connsiteX58" fmla="*/ 750977 w 1214527"/>
                  <a:gd name="connsiteY58" fmla="*/ 757238 h 973138"/>
                  <a:gd name="connsiteX59" fmla="*/ 757327 w 1214527"/>
                  <a:gd name="connsiteY59" fmla="*/ 776288 h 973138"/>
                  <a:gd name="connsiteX60" fmla="*/ 738277 w 1214527"/>
                  <a:gd name="connsiteY60" fmla="*/ 808038 h 973138"/>
                  <a:gd name="connsiteX61" fmla="*/ 712877 w 1214527"/>
                  <a:gd name="connsiteY61" fmla="*/ 820738 h 973138"/>
                  <a:gd name="connsiteX62" fmla="*/ 662077 w 1214527"/>
                  <a:gd name="connsiteY62" fmla="*/ 833438 h 973138"/>
                  <a:gd name="connsiteX63" fmla="*/ 611277 w 1214527"/>
                  <a:gd name="connsiteY63" fmla="*/ 839788 h 973138"/>
                  <a:gd name="connsiteX64" fmla="*/ 522377 w 1214527"/>
                  <a:gd name="connsiteY64" fmla="*/ 846138 h 973138"/>
                  <a:gd name="connsiteX65" fmla="*/ 528727 w 1214527"/>
                  <a:gd name="connsiteY65" fmla="*/ 827088 h 973138"/>
                  <a:gd name="connsiteX66" fmla="*/ 516027 w 1214527"/>
                  <a:gd name="connsiteY66" fmla="*/ 788988 h 973138"/>
                  <a:gd name="connsiteX67" fmla="*/ 496977 w 1214527"/>
                  <a:gd name="connsiteY67" fmla="*/ 820738 h 973138"/>
                  <a:gd name="connsiteX68" fmla="*/ 465227 w 1214527"/>
                  <a:gd name="connsiteY68" fmla="*/ 858838 h 973138"/>
                  <a:gd name="connsiteX69" fmla="*/ 439827 w 1214527"/>
                  <a:gd name="connsiteY69" fmla="*/ 871538 h 973138"/>
                  <a:gd name="connsiteX70" fmla="*/ 389027 w 1214527"/>
                  <a:gd name="connsiteY70" fmla="*/ 890588 h 973138"/>
                  <a:gd name="connsiteX71" fmla="*/ 331877 w 1214527"/>
                  <a:gd name="connsiteY71" fmla="*/ 903288 h 973138"/>
                  <a:gd name="connsiteX72" fmla="*/ 312827 w 1214527"/>
                  <a:gd name="connsiteY72" fmla="*/ 909638 h 973138"/>
                  <a:gd name="connsiteX73" fmla="*/ 350927 w 1214527"/>
                  <a:gd name="connsiteY73" fmla="*/ 947738 h 973138"/>
                  <a:gd name="connsiteX74" fmla="*/ 369977 w 1214527"/>
                  <a:gd name="connsiteY74" fmla="*/ 973138 h 973138"/>
                  <a:gd name="connsiteX75" fmla="*/ 331877 w 1214527"/>
                  <a:gd name="connsiteY75" fmla="*/ 947738 h 973138"/>
                  <a:gd name="connsiteX76" fmla="*/ 312827 w 1214527"/>
                  <a:gd name="connsiteY76" fmla="*/ 935038 h 973138"/>
                  <a:gd name="connsiteX77" fmla="*/ 300127 w 1214527"/>
                  <a:gd name="connsiteY77" fmla="*/ 915988 h 973138"/>
                  <a:gd name="connsiteX78" fmla="*/ 287427 w 1214527"/>
                  <a:gd name="connsiteY78" fmla="*/ 877888 h 973138"/>
                  <a:gd name="connsiteX79" fmla="*/ 293777 w 1214527"/>
                  <a:gd name="connsiteY79" fmla="*/ 795338 h 973138"/>
                  <a:gd name="connsiteX80" fmla="*/ 300127 w 1214527"/>
                  <a:gd name="connsiteY80" fmla="*/ 757238 h 973138"/>
                  <a:gd name="connsiteX81" fmla="*/ 293777 w 1214527"/>
                  <a:gd name="connsiteY81" fmla="*/ 712788 h 973138"/>
                  <a:gd name="connsiteX82" fmla="*/ 274727 w 1214527"/>
                  <a:gd name="connsiteY82" fmla="*/ 744538 h 973138"/>
                  <a:gd name="connsiteX83" fmla="*/ 255677 w 1214527"/>
                  <a:gd name="connsiteY83" fmla="*/ 782638 h 973138"/>
                  <a:gd name="connsiteX84" fmla="*/ 217577 w 1214527"/>
                  <a:gd name="connsiteY84" fmla="*/ 795338 h 973138"/>
                  <a:gd name="connsiteX85" fmla="*/ 179477 w 1214527"/>
                  <a:gd name="connsiteY85" fmla="*/ 788988 h 973138"/>
                  <a:gd name="connsiteX86" fmla="*/ 166777 w 1214527"/>
                  <a:gd name="connsiteY86" fmla="*/ 769938 h 973138"/>
                  <a:gd name="connsiteX87" fmla="*/ 147727 w 1214527"/>
                  <a:gd name="connsiteY87" fmla="*/ 763588 h 973138"/>
                  <a:gd name="connsiteX88" fmla="*/ 109627 w 1214527"/>
                  <a:gd name="connsiteY88" fmla="*/ 776288 h 973138"/>
                  <a:gd name="connsiteX89" fmla="*/ 77877 w 1214527"/>
                  <a:gd name="connsiteY89" fmla="*/ 808038 h 973138"/>
                  <a:gd name="connsiteX90" fmla="*/ 39777 w 1214527"/>
                  <a:gd name="connsiteY90" fmla="*/ 801688 h 973138"/>
                  <a:gd name="connsiteX91" fmla="*/ 20727 w 1214527"/>
                  <a:gd name="connsiteY91" fmla="*/ 795338 h 973138"/>
                  <a:gd name="connsiteX92" fmla="*/ 14377 w 1214527"/>
                  <a:gd name="connsiteY92" fmla="*/ 776288 h 973138"/>
                  <a:gd name="connsiteX93" fmla="*/ 8027 w 1214527"/>
                  <a:gd name="connsiteY93" fmla="*/ 706438 h 973138"/>
                  <a:gd name="connsiteX94" fmla="*/ 14377 w 1214527"/>
                  <a:gd name="connsiteY94" fmla="*/ 668338 h 973138"/>
                  <a:gd name="connsiteX0" fmla="*/ 14377 w 1214527"/>
                  <a:gd name="connsiteY0" fmla="*/ 682666 h 987466"/>
                  <a:gd name="connsiteX1" fmla="*/ 14377 w 1214527"/>
                  <a:gd name="connsiteY1" fmla="*/ 682666 h 987466"/>
                  <a:gd name="connsiteX2" fmla="*/ 71527 w 1214527"/>
                  <a:gd name="connsiteY2" fmla="*/ 689016 h 987466"/>
                  <a:gd name="connsiteX3" fmla="*/ 128677 w 1214527"/>
                  <a:gd name="connsiteY3" fmla="*/ 714416 h 987466"/>
                  <a:gd name="connsiteX4" fmla="*/ 147727 w 1214527"/>
                  <a:gd name="connsiteY4" fmla="*/ 720766 h 987466"/>
                  <a:gd name="connsiteX5" fmla="*/ 192177 w 1214527"/>
                  <a:gd name="connsiteY5" fmla="*/ 663616 h 987466"/>
                  <a:gd name="connsiteX6" fmla="*/ 198527 w 1214527"/>
                  <a:gd name="connsiteY6" fmla="*/ 536616 h 987466"/>
                  <a:gd name="connsiteX7" fmla="*/ 281077 w 1214527"/>
                  <a:gd name="connsiteY7" fmla="*/ 479466 h 987466"/>
                  <a:gd name="connsiteX8" fmla="*/ 408077 w 1214527"/>
                  <a:gd name="connsiteY8" fmla="*/ 473116 h 987466"/>
                  <a:gd name="connsiteX9" fmla="*/ 433477 w 1214527"/>
                  <a:gd name="connsiteY9" fmla="*/ 466766 h 987466"/>
                  <a:gd name="connsiteX10" fmla="*/ 471577 w 1214527"/>
                  <a:gd name="connsiteY10" fmla="*/ 435016 h 987466"/>
                  <a:gd name="connsiteX11" fmla="*/ 484277 w 1214527"/>
                  <a:gd name="connsiteY11" fmla="*/ 396916 h 987466"/>
                  <a:gd name="connsiteX12" fmla="*/ 490627 w 1214527"/>
                  <a:gd name="connsiteY12" fmla="*/ 377866 h 987466"/>
                  <a:gd name="connsiteX13" fmla="*/ 509677 w 1214527"/>
                  <a:gd name="connsiteY13" fmla="*/ 358816 h 987466"/>
                  <a:gd name="connsiteX14" fmla="*/ 541427 w 1214527"/>
                  <a:gd name="connsiteY14" fmla="*/ 333416 h 987466"/>
                  <a:gd name="connsiteX15" fmla="*/ 547777 w 1214527"/>
                  <a:gd name="connsiteY15" fmla="*/ 314366 h 987466"/>
                  <a:gd name="connsiteX16" fmla="*/ 611277 w 1214527"/>
                  <a:gd name="connsiteY16" fmla="*/ 295316 h 987466"/>
                  <a:gd name="connsiteX17" fmla="*/ 649377 w 1214527"/>
                  <a:gd name="connsiteY17" fmla="*/ 269916 h 987466"/>
                  <a:gd name="connsiteX18" fmla="*/ 668427 w 1214527"/>
                  <a:gd name="connsiteY18" fmla="*/ 257216 h 987466"/>
                  <a:gd name="connsiteX19" fmla="*/ 706527 w 1214527"/>
                  <a:gd name="connsiteY19" fmla="*/ 225466 h 987466"/>
                  <a:gd name="connsiteX20" fmla="*/ 712877 w 1214527"/>
                  <a:gd name="connsiteY20" fmla="*/ 206416 h 987466"/>
                  <a:gd name="connsiteX21" fmla="*/ 731927 w 1214527"/>
                  <a:gd name="connsiteY21" fmla="*/ 187366 h 987466"/>
                  <a:gd name="connsiteX22" fmla="*/ 744627 w 1214527"/>
                  <a:gd name="connsiteY22" fmla="*/ 168316 h 987466"/>
                  <a:gd name="connsiteX23" fmla="*/ 750977 w 1214527"/>
                  <a:gd name="connsiteY23" fmla="*/ 85766 h 987466"/>
                  <a:gd name="connsiteX24" fmla="*/ 770027 w 1214527"/>
                  <a:gd name="connsiteY24" fmla="*/ 79416 h 987466"/>
                  <a:gd name="connsiteX25" fmla="*/ 808127 w 1214527"/>
                  <a:gd name="connsiteY25" fmla="*/ 104816 h 987466"/>
                  <a:gd name="connsiteX26" fmla="*/ 846227 w 1214527"/>
                  <a:gd name="connsiteY26" fmla="*/ 117516 h 987466"/>
                  <a:gd name="connsiteX27" fmla="*/ 871627 w 1214527"/>
                  <a:gd name="connsiteY27" fmla="*/ 92116 h 987466"/>
                  <a:gd name="connsiteX28" fmla="*/ 884327 w 1214527"/>
                  <a:gd name="connsiteY28" fmla="*/ 73066 h 987466"/>
                  <a:gd name="connsiteX29" fmla="*/ 922427 w 1214527"/>
                  <a:gd name="connsiteY29" fmla="*/ 60366 h 987466"/>
                  <a:gd name="connsiteX30" fmla="*/ 941477 w 1214527"/>
                  <a:gd name="connsiteY30" fmla="*/ 54016 h 987466"/>
                  <a:gd name="connsiteX31" fmla="*/ 960527 w 1214527"/>
                  <a:gd name="connsiteY31" fmla="*/ 47666 h 987466"/>
                  <a:gd name="connsiteX32" fmla="*/ 1001802 w 1214527"/>
                  <a:gd name="connsiteY32" fmla="*/ 14328 h 987466"/>
                  <a:gd name="connsiteX33" fmla="*/ 1071652 w 1214527"/>
                  <a:gd name="connsiteY33" fmla="*/ 3216 h 987466"/>
                  <a:gd name="connsiteX34" fmla="*/ 1144677 w 1214527"/>
                  <a:gd name="connsiteY34" fmla="*/ 85766 h 987466"/>
                  <a:gd name="connsiteX35" fmla="*/ 1163727 w 1214527"/>
                  <a:gd name="connsiteY35" fmla="*/ 98466 h 987466"/>
                  <a:gd name="connsiteX36" fmla="*/ 1214527 w 1214527"/>
                  <a:gd name="connsiteY36" fmla="*/ 104816 h 987466"/>
                  <a:gd name="connsiteX37" fmla="*/ 1201827 w 1214527"/>
                  <a:gd name="connsiteY37" fmla="*/ 155616 h 987466"/>
                  <a:gd name="connsiteX38" fmla="*/ 1189127 w 1214527"/>
                  <a:gd name="connsiteY38" fmla="*/ 174666 h 987466"/>
                  <a:gd name="connsiteX39" fmla="*/ 1163727 w 1214527"/>
                  <a:gd name="connsiteY39" fmla="*/ 187366 h 987466"/>
                  <a:gd name="connsiteX40" fmla="*/ 1144677 w 1214527"/>
                  <a:gd name="connsiteY40" fmla="*/ 206416 h 987466"/>
                  <a:gd name="connsiteX41" fmla="*/ 1125627 w 1214527"/>
                  <a:gd name="connsiteY41" fmla="*/ 219116 h 987466"/>
                  <a:gd name="connsiteX42" fmla="*/ 1093877 w 1214527"/>
                  <a:gd name="connsiteY42" fmla="*/ 250866 h 987466"/>
                  <a:gd name="connsiteX43" fmla="*/ 1055777 w 1214527"/>
                  <a:gd name="connsiteY43" fmla="*/ 288966 h 987466"/>
                  <a:gd name="connsiteX44" fmla="*/ 1024027 w 1214527"/>
                  <a:gd name="connsiteY44" fmla="*/ 320716 h 987466"/>
                  <a:gd name="connsiteX45" fmla="*/ 1004977 w 1214527"/>
                  <a:gd name="connsiteY45" fmla="*/ 358816 h 987466"/>
                  <a:gd name="connsiteX46" fmla="*/ 998627 w 1214527"/>
                  <a:gd name="connsiteY46" fmla="*/ 447716 h 987466"/>
                  <a:gd name="connsiteX47" fmla="*/ 985927 w 1214527"/>
                  <a:gd name="connsiteY47" fmla="*/ 466766 h 987466"/>
                  <a:gd name="connsiteX48" fmla="*/ 966877 w 1214527"/>
                  <a:gd name="connsiteY48" fmla="*/ 504866 h 987466"/>
                  <a:gd name="connsiteX49" fmla="*/ 947827 w 1214527"/>
                  <a:gd name="connsiteY49" fmla="*/ 517566 h 987466"/>
                  <a:gd name="connsiteX50" fmla="*/ 903377 w 1214527"/>
                  <a:gd name="connsiteY50" fmla="*/ 593766 h 987466"/>
                  <a:gd name="connsiteX51" fmla="*/ 877977 w 1214527"/>
                  <a:gd name="connsiteY51" fmla="*/ 600116 h 987466"/>
                  <a:gd name="connsiteX52" fmla="*/ 865277 w 1214527"/>
                  <a:gd name="connsiteY52" fmla="*/ 638216 h 987466"/>
                  <a:gd name="connsiteX53" fmla="*/ 846227 w 1214527"/>
                  <a:gd name="connsiteY53" fmla="*/ 657266 h 987466"/>
                  <a:gd name="connsiteX54" fmla="*/ 801777 w 1214527"/>
                  <a:gd name="connsiteY54" fmla="*/ 682666 h 987466"/>
                  <a:gd name="connsiteX55" fmla="*/ 763677 w 1214527"/>
                  <a:gd name="connsiteY55" fmla="*/ 695366 h 987466"/>
                  <a:gd name="connsiteX56" fmla="*/ 706527 w 1214527"/>
                  <a:gd name="connsiteY56" fmla="*/ 714416 h 987466"/>
                  <a:gd name="connsiteX57" fmla="*/ 731927 w 1214527"/>
                  <a:gd name="connsiteY57" fmla="*/ 758866 h 987466"/>
                  <a:gd name="connsiteX58" fmla="*/ 750977 w 1214527"/>
                  <a:gd name="connsiteY58" fmla="*/ 771566 h 987466"/>
                  <a:gd name="connsiteX59" fmla="*/ 757327 w 1214527"/>
                  <a:gd name="connsiteY59" fmla="*/ 790616 h 987466"/>
                  <a:gd name="connsiteX60" fmla="*/ 738277 w 1214527"/>
                  <a:gd name="connsiteY60" fmla="*/ 822366 h 987466"/>
                  <a:gd name="connsiteX61" fmla="*/ 712877 w 1214527"/>
                  <a:gd name="connsiteY61" fmla="*/ 835066 h 987466"/>
                  <a:gd name="connsiteX62" fmla="*/ 662077 w 1214527"/>
                  <a:gd name="connsiteY62" fmla="*/ 847766 h 987466"/>
                  <a:gd name="connsiteX63" fmla="*/ 611277 w 1214527"/>
                  <a:gd name="connsiteY63" fmla="*/ 854116 h 987466"/>
                  <a:gd name="connsiteX64" fmla="*/ 522377 w 1214527"/>
                  <a:gd name="connsiteY64" fmla="*/ 860466 h 987466"/>
                  <a:gd name="connsiteX65" fmla="*/ 528727 w 1214527"/>
                  <a:gd name="connsiteY65" fmla="*/ 841416 h 987466"/>
                  <a:gd name="connsiteX66" fmla="*/ 516027 w 1214527"/>
                  <a:gd name="connsiteY66" fmla="*/ 803316 h 987466"/>
                  <a:gd name="connsiteX67" fmla="*/ 496977 w 1214527"/>
                  <a:gd name="connsiteY67" fmla="*/ 835066 h 987466"/>
                  <a:gd name="connsiteX68" fmla="*/ 465227 w 1214527"/>
                  <a:gd name="connsiteY68" fmla="*/ 873166 h 987466"/>
                  <a:gd name="connsiteX69" fmla="*/ 439827 w 1214527"/>
                  <a:gd name="connsiteY69" fmla="*/ 885866 h 987466"/>
                  <a:gd name="connsiteX70" fmla="*/ 389027 w 1214527"/>
                  <a:gd name="connsiteY70" fmla="*/ 904916 h 987466"/>
                  <a:gd name="connsiteX71" fmla="*/ 331877 w 1214527"/>
                  <a:gd name="connsiteY71" fmla="*/ 917616 h 987466"/>
                  <a:gd name="connsiteX72" fmla="*/ 312827 w 1214527"/>
                  <a:gd name="connsiteY72" fmla="*/ 923966 h 987466"/>
                  <a:gd name="connsiteX73" fmla="*/ 350927 w 1214527"/>
                  <a:gd name="connsiteY73" fmla="*/ 962066 h 987466"/>
                  <a:gd name="connsiteX74" fmla="*/ 369977 w 1214527"/>
                  <a:gd name="connsiteY74" fmla="*/ 987466 h 987466"/>
                  <a:gd name="connsiteX75" fmla="*/ 331877 w 1214527"/>
                  <a:gd name="connsiteY75" fmla="*/ 962066 h 987466"/>
                  <a:gd name="connsiteX76" fmla="*/ 312827 w 1214527"/>
                  <a:gd name="connsiteY76" fmla="*/ 949366 h 987466"/>
                  <a:gd name="connsiteX77" fmla="*/ 300127 w 1214527"/>
                  <a:gd name="connsiteY77" fmla="*/ 930316 h 987466"/>
                  <a:gd name="connsiteX78" fmla="*/ 287427 w 1214527"/>
                  <a:gd name="connsiteY78" fmla="*/ 892216 h 987466"/>
                  <a:gd name="connsiteX79" fmla="*/ 293777 w 1214527"/>
                  <a:gd name="connsiteY79" fmla="*/ 809666 h 987466"/>
                  <a:gd name="connsiteX80" fmla="*/ 300127 w 1214527"/>
                  <a:gd name="connsiteY80" fmla="*/ 771566 h 987466"/>
                  <a:gd name="connsiteX81" fmla="*/ 293777 w 1214527"/>
                  <a:gd name="connsiteY81" fmla="*/ 727116 h 987466"/>
                  <a:gd name="connsiteX82" fmla="*/ 274727 w 1214527"/>
                  <a:gd name="connsiteY82" fmla="*/ 758866 h 987466"/>
                  <a:gd name="connsiteX83" fmla="*/ 255677 w 1214527"/>
                  <a:gd name="connsiteY83" fmla="*/ 796966 h 987466"/>
                  <a:gd name="connsiteX84" fmla="*/ 217577 w 1214527"/>
                  <a:gd name="connsiteY84" fmla="*/ 809666 h 987466"/>
                  <a:gd name="connsiteX85" fmla="*/ 179477 w 1214527"/>
                  <a:gd name="connsiteY85" fmla="*/ 803316 h 987466"/>
                  <a:gd name="connsiteX86" fmla="*/ 166777 w 1214527"/>
                  <a:gd name="connsiteY86" fmla="*/ 784266 h 987466"/>
                  <a:gd name="connsiteX87" fmla="*/ 147727 w 1214527"/>
                  <a:gd name="connsiteY87" fmla="*/ 777916 h 987466"/>
                  <a:gd name="connsiteX88" fmla="*/ 109627 w 1214527"/>
                  <a:gd name="connsiteY88" fmla="*/ 790616 h 987466"/>
                  <a:gd name="connsiteX89" fmla="*/ 77877 w 1214527"/>
                  <a:gd name="connsiteY89" fmla="*/ 822366 h 987466"/>
                  <a:gd name="connsiteX90" fmla="*/ 39777 w 1214527"/>
                  <a:gd name="connsiteY90" fmla="*/ 816016 h 987466"/>
                  <a:gd name="connsiteX91" fmla="*/ 20727 w 1214527"/>
                  <a:gd name="connsiteY91" fmla="*/ 809666 h 987466"/>
                  <a:gd name="connsiteX92" fmla="*/ 14377 w 1214527"/>
                  <a:gd name="connsiteY92" fmla="*/ 790616 h 987466"/>
                  <a:gd name="connsiteX93" fmla="*/ 8027 w 1214527"/>
                  <a:gd name="connsiteY93" fmla="*/ 720766 h 987466"/>
                  <a:gd name="connsiteX94" fmla="*/ 14377 w 1214527"/>
                  <a:gd name="connsiteY94" fmla="*/ 682666 h 987466"/>
                  <a:gd name="connsiteX0" fmla="*/ 14377 w 1214527"/>
                  <a:gd name="connsiteY0" fmla="*/ 682867 h 987667"/>
                  <a:gd name="connsiteX1" fmla="*/ 14377 w 1214527"/>
                  <a:gd name="connsiteY1" fmla="*/ 682867 h 987667"/>
                  <a:gd name="connsiteX2" fmla="*/ 71527 w 1214527"/>
                  <a:gd name="connsiteY2" fmla="*/ 689217 h 987667"/>
                  <a:gd name="connsiteX3" fmla="*/ 128677 w 1214527"/>
                  <a:gd name="connsiteY3" fmla="*/ 714617 h 987667"/>
                  <a:gd name="connsiteX4" fmla="*/ 147727 w 1214527"/>
                  <a:gd name="connsiteY4" fmla="*/ 720967 h 987667"/>
                  <a:gd name="connsiteX5" fmla="*/ 192177 w 1214527"/>
                  <a:gd name="connsiteY5" fmla="*/ 663817 h 987667"/>
                  <a:gd name="connsiteX6" fmla="*/ 198527 w 1214527"/>
                  <a:gd name="connsiteY6" fmla="*/ 536817 h 987667"/>
                  <a:gd name="connsiteX7" fmla="*/ 281077 w 1214527"/>
                  <a:gd name="connsiteY7" fmla="*/ 479667 h 987667"/>
                  <a:gd name="connsiteX8" fmla="*/ 408077 w 1214527"/>
                  <a:gd name="connsiteY8" fmla="*/ 473317 h 987667"/>
                  <a:gd name="connsiteX9" fmla="*/ 433477 w 1214527"/>
                  <a:gd name="connsiteY9" fmla="*/ 466967 h 987667"/>
                  <a:gd name="connsiteX10" fmla="*/ 471577 w 1214527"/>
                  <a:gd name="connsiteY10" fmla="*/ 435217 h 987667"/>
                  <a:gd name="connsiteX11" fmla="*/ 484277 w 1214527"/>
                  <a:gd name="connsiteY11" fmla="*/ 397117 h 987667"/>
                  <a:gd name="connsiteX12" fmla="*/ 490627 w 1214527"/>
                  <a:gd name="connsiteY12" fmla="*/ 378067 h 987667"/>
                  <a:gd name="connsiteX13" fmla="*/ 509677 w 1214527"/>
                  <a:gd name="connsiteY13" fmla="*/ 359017 h 987667"/>
                  <a:gd name="connsiteX14" fmla="*/ 541427 w 1214527"/>
                  <a:gd name="connsiteY14" fmla="*/ 333617 h 987667"/>
                  <a:gd name="connsiteX15" fmla="*/ 547777 w 1214527"/>
                  <a:gd name="connsiteY15" fmla="*/ 314567 h 987667"/>
                  <a:gd name="connsiteX16" fmla="*/ 611277 w 1214527"/>
                  <a:gd name="connsiteY16" fmla="*/ 295517 h 987667"/>
                  <a:gd name="connsiteX17" fmla="*/ 649377 w 1214527"/>
                  <a:gd name="connsiteY17" fmla="*/ 270117 h 987667"/>
                  <a:gd name="connsiteX18" fmla="*/ 668427 w 1214527"/>
                  <a:gd name="connsiteY18" fmla="*/ 257417 h 987667"/>
                  <a:gd name="connsiteX19" fmla="*/ 706527 w 1214527"/>
                  <a:gd name="connsiteY19" fmla="*/ 225667 h 987667"/>
                  <a:gd name="connsiteX20" fmla="*/ 712877 w 1214527"/>
                  <a:gd name="connsiteY20" fmla="*/ 206617 h 987667"/>
                  <a:gd name="connsiteX21" fmla="*/ 731927 w 1214527"/>
                  <a:gd name="connsiteY21" fmla="*/ 187567 h 987667"/>
                  <a:gd name="connsiteX22" fmla="*/ 744627 w 1214527"/>
                  <a:gd name="connsiteY22" fmla="*/ 168517 h 987667"/>
                  <a:gd name="connsiteX23" fmla="*/ 750977 w 1214527"/>
                  <a:gd name="connsiteY23" fmla="*/ 85967 h 987667"/>
                  <a:gd name="connsiteX24" fmla="*/ 770027 w 1214527"/>
                  <a:gd name="connsiteY24" fmla="*/ 79617 h 987667"/>
                  <a:gd name="connsiteX25" fmla="*/ 808127 w 1214527"/>
                  <a:gd name="connsiteY25" fmla="*/ 105017 h 987667"/>
                  <a:gd name="connsiteX26" fmla="*/ 846227 w 1214527"/>
                  <a:gd name="connsiteY26" fmla="*/ 117717 h 987667"/>
                  <a:gd name="connsiteX27" fmla="*/ 871627 w 1214527"/>
                  <a:gd name="connsiteY27" fmla="*/ 92317 h 987667"/>
                  <a:gd name="connsiteX28" fmla="*/ 884327 w 1214527"/>
                  <a:gd name="connsiteY28" fmla="*/ 73267 h 987667"/>
                  <a:gd name="connsiteX29" fmla="*/ 922427 w 1214527"/>
                  <a:gd name="connsiteY29" fmla="*/ 60567 h 987667"/>
                  <a:gd name="connsiteX30" fmla="*/ 941477 w 1214527"/>
                  <a:gd name="connsiteY30" fmla="*/ 54217 h 987667"/>
                  <a:gd name="connsiteX31" fmla="*/ 960527 w 1214527"/>
                  <a:gd name="connsiteY31" fmla="*/ 47867 h 987667"/>
                  <a:gd name="connsiteX32" fmla="*/ 1001802 w 1214527"/>
                  <a:gd name="connsiteY32" fmla="*/ 14529 h 987667"/>
                  <a:gd name="connsiteX33" fmla="*/ 1071652 w 1214527"/>
                  <a:gd name="connsiteY33" fmla="*/ 3417 h 987667"/>
                  <a:gd name="connsiteX34" fmla="*/ 1098639 w 1214527"/>
                  <a:gd name="connsiteY34" fmla="*/ 89142 h 987667"/>
                  <a:gd name="connsiteX35" fmla="*/ 1163727 w 1214527"/>
                  <a:gd name="connsiteY35" fmla="*/ 98667 h 987667"/>
                  <a:gd name="connsiteX36" fmla="*/ 1214527 w 1214527"/>
                  <a:gd name="connsiteY36" fmla="*/ 105017 h 987667"/>
                  <a:gd name="connsiteX37" fmla="*/ 1201827 w 1214527"/>
                  <a:gd name="connsiteY37" fmla="*/ 155817 h 987667"/>
                  <a:gd name="connsiteX38" fmla="*/ 1189127 w 1214527"/>
                  <a:gd name="connsiteY38" fmla="*/ 174867 h 987667"/>
                  <a:gd name="connsiteX39" fmla="*/ 1163727 w 1214527"/>
                  <a:gd name="connsiteY39" fmla="*/ 187567 h 987667"/>
                  <a:gd name="connsiteX40" fmla="*/ 1144677 w 1214527"/>
                  <a:gd name="connsiteY40" fmla="*/ 206617 h 987667"/>
                  <a:gd name="connsiteX41" fmla="*/ 1125627 w 1214527"/>
                  <a:gd name="connsiteY41" fmla="*/ 219317 h 987667"/>
                  <a:gd name="connsiteX42" fmla="*/ 1093877 w 1214527"/>
                  <a:gd name="connsiteY42" fmla="*/ 251067 h 987667"/>
                  <a:gd name="connsiteX43" fmla="*/ 1055777 w 1214527"/>
                  <a:gd name="connsiteY43" fmla="*/ 289167 h 987667"/>
                  <a:gd name="connsiteX44" fmla="*/ 1024027 w 1214527"/>
                  <a:gd name="connsiteY44" fmla="*/ 320917 h 987667"/>
                  <a:gd name="connsiteX45" fmla="*/ 1004977 w 1214527"/>
                  <a:gd name="connsiteY45" fmla="*/ 359017 h 987667"/>
                  <a:gd name="connsiteX46" fmla="*/ 998627 w 1214527"/>
                  <a:gd name="connsiteY46" fmla="*/ 447917 h 987667"/>
                  <a:gd name="connsiteX47" fmla="*/ 985927 w 1214527"/>
                  <a:gd name="connsiteY47" fmla="*/ 466967 h 987667"/>
                  <a:gd name="connsiteX48" fmla="*/ 966877 w 1214527"/>
                  <a:gd name="connsiteY48" fmla="*/ 505067 h 987667"/>
                  <a:gd name="connsiteX49" fmla="*/ 947827 w 1214527"/>
                  <a:gd name="connsiteY49" fmla="*/ 517767 h 987667"/>
                  <a:gd name="connsiteX50" fmla="*/ 903377 w 1214527"/>
                  <a:gd name="connsiteY50" fmla="*/ 593967 h 987667"/>
                  <a:gd name="connsiteX51" fmla="*/ 877977 w 1214527"/>
                  <a:gd name="connsiteY51" fmla="*/ 600317 h 987667"/>
                  <a:gd name="connsiteX52" fmla="*/ 865277 w 1214527"/>
                  <a:gd name="connsiteY52" fmla="*/ 638417 h 987667"/>
                  <a:gd name="connsiteX53" fmla="*/ 846227 w 1214527"/>
                  <a:gd name="connsiteY53" fmla="*/ 657467 h 987667"/>
                  <a:gd name="connsiteX54" fmla="*/ 801777 w 1214527"/>
                  <a:gd name="connsiteY54" fmla="*/ 682867 h 987667"/>
                  <a:gd name="connsiteX55" fmla="*/ 763677 w 1214527"/>
                  <a:gd name="connsiteY55" fmla="*/ 695567 h 987667"/>
                  <a:gd name="connsiteX56" fmla="*/ 706527 w 1214527"/>
                  <a:gd name="connsiteY56" fmla="*/ 714617 h 987667"/>
                  <a:gd name="connsiteX57" fmla="*/ 731927 w 1214527"/>
                  <a:gd name="connsiteY57" fmla="*/ 759067 h 987667"/>
                  <a:gd name="connsiteX58" fmla="*/ 750977 w 1214527"/>
                  <a:gd name="connsiteY58" fmla="*/ 771767 h 987667"/>
                  <a:gd name="connsiteX59" fmla="*/ 757327 w 1214527"/>
                  <a:gd name="connsiteY59" fmla="*/ 790817 h 987667"/>
                  <a:gd name="connsiteX60" fmla="*/ 738277 w 1214527"/>
                  <a:gd name="connsiteY60" fmla="*/ 822567 h 987667"/>
                  <a:gd name="connsiteX61" fmla="*/ 712877 w 1214527"/>
                  <a:gd name="connsiteY61" fmla="*/ 835267 h 987667"/>
                  <a:gd name="connsiteX62" fmla="*/ 662077 w 1214527"/>
                  <a:gd name="connsiteY62" fmla="*/ 847967 h 987667"/>
                  <a:gd name="connsiteX63" fmla="*/ 611277 w 1214527"/>
                  <a:gd name="connsiteY63" fmla="*/ 854317 h 987667"/>
                  <a:gd name="connsiteX64" fmla="*/ 522377 w 1214527"/>
                  <a:gd name="connsiteY64" fmla="*/ 860667 h 987667"/>
                  <a:gd name="connsiteX65" fmla="*/ 528727 w 1214527"/>
                  <a:gd name="connsiteY65" fmla="*/ 841617 h 987667"/>
                  <a:gd name="connsiteX66" fmla="*/ 516027 w 1214527"/>
                  <a:gd name="connsiteY66" fmla="*/ 803517 h 987667"/>
                  <a:gd name="connsiteX67" fmla="*/ 496977 w 1214527"/>
                  <a:gd name="connsiteY67" fmla="*/ 835267 h 987667"/>
                  <a:gd name="connsiteX68" fmla="*/ 465227 w 1214527"/>
                  <a:gd name="connsiteY68" fmla="*/ 873367 h 987667"/>
                  <a:gd name="connsiteX69" fmla="*/ 439827 w 1214527"/>
                  <a:gd name="connsiteY69" fmla="*/ 886067 h 987667"/>
                  <a:gd name="connsiteX70" fmla="*/ 389027 w 1214527"/>
                  <a:gd name="connsiteY70" fmla="*/ 905117 h 987667"/>
                  <a:gd name="connsiteX71" fmla="*/ 331877 w 1214527"/>
                  <a:gd name="connsiteY71" fmla="*/ 917817 h 987667"/>
                  <a:gd name="connsiteX72" fmla="*/ 312827 w 1214527"/>
                  <a:gd name="connsiteY72" fmla="*/ 924167 h 987667"/>
                  <a:gd name="connsiteX73" fmla="*/ 350927 w 1214527"/>
                  <a:gd name="connsiteY73" fmla="*/ 962267 h 987667"/>
                  <a:gd name="connsiteX74" fmla="*/ 369977 w 1214527"/>
                  <a:gd name="connsiteY74" fmla="*/ 987667 h 987667"/>
                  <a:gd name="connsiteX75" fmla="*/ 331877 w 1214527"/>
                  <a:gd name="connsiteY75" fmla="*/ 962267 h 987667"/>
                  <a:gd name="connsiteX76" fmla="*/ 312827 w 1214527"/>
                  <a:gd name="connsiteY76" fmla="*/ 949567 h 987667"/>
                  <a:gd name="connsiteX77" fmla="*/ 300127 w 1214527"/>
                  <a:gd name="connsiteY77" fmla="*/ 930517 h 987667"/>
                  <a:gd name="connsiteX78" fmla="*/ 287427 w 1214527"/>
                  <a:gd name="connsiteY78" fmla="*/ 892417 h 987667"/>
                  <a:gd name="connsiteX79" fmla="*/ 293777 w 1214527"/>
                  <a:gd name="connsiteY79" fmla="*/ 809867 h 987667"/>
                  <a:gd name="connsiteX80" fmla="*/ 300127 w 1214527"/>
                  <a:gd name="connsiteY80" fmla="*/ 771767 h 987667"/>
                  <a:gd name="connsiteX81" fmla="*/ 293777 w 1214527"/>
                  <a:gd name="connsiteY81" fmla="*/ 727317 h 987667"/>
                  <a:gd name="connsiteX82" fmla="*/ 274727 w 1214527"/>
                  <a:gd name="connsiteY82" fmla="*/ 759067 h 987667"/>
                  <a:gd name="connsiteX83" fmla="*/ 255677 w 1214527"/>
                  <a:gd name="connsiteY83" fmla="*/ 797167 h 987667"/>
                  <a:gd name="connsiteX84" fmla="*/ 217577 w 1214527"/>
                  <a:gd name="connsiteY84" fmla="*/ 809867 h 987667"/>
                  <a:gd name="connsiteX85" fmla="*/ 179477 w 1214527"/>
                  <a:gd name="connsiteY85" fmla="*/ 803517 h 987667"/>
                  <a:gd name="connsiteX86" fmla="*/ 166777 w 1214527"/>
                  <a:gd name="connsiteY86" fmla="*/ 784467 h 987667"/>
                  <a:gd name="connsiteX87" fmla="*/ 147727 w 1214527"/>
                  <a:gd name="connsiteY87" fmla="*/ 778117 h 987667"/>
                  <a:gd name="connsiteX88" fmla="*/ 109627 w 1214527"/>
                  <a:gd name="connsiteY88" fmla="*/ 790817 h 987667"/>
                  <a:gd name="connsiteX89" fmla="*/ 77877 w 1214527"/>
                  <a:gd name="connsiteY89" fmla="*/ 822567 h 987667"/>
                  <a:gd name="connsiteX90" fmla="*/ 39777 w 1214527"/>
                  <a:gd name="connsiteY90" fmla="*/ 816217 h 987667"/>
                  <a:gd name="connsiteX91" fmla="*/ 20727 w 1214527"/>
                  <a:gd name="connsiteY91" fmla="*/ 809867 h 987667"/>
                  <a:gd name="connsiteX92" fmla="*/ 14377 w 1214527"/>
                  <a:gd name="connsiteY92" fmla="*/ 790817 h 987667"/>
                  <a:gd name="connsiteX93" fmla="*/ 8027 w 1214527"/>
                  <a:gd name="connsiteY93" fmla="*/ 720967 h 987667"/>
                  <a:gd name="connsiteX94" fmla="*/ 14377 w 12145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63727 w 1204427"/>
                  <a:gd name="connsiteY35" fmla="*/ 98667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24027 w 1204427"/>
                  <a:gd name="connsiteY44" fmla="*/ 320917 h 987667"/>
                  <a:gd name="connsiteX45" fmla="*/ 1004977 w 1204427"/>
                  <a:gd name="connsiteY45" fmla="*/ 359017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24027 w 1204427"/>
                  <a:gd name="connsiteY44" fmla="*/ 320917 h 987667"/>
                  <a:gd name="connsiteX45" fmla="*/ 1004977 w 1204427"/>
                  <a:gd name="connsiteY45" fmla="*/ 359017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24027 w 1204427"/>
                  <a:gd name="connsiteY44" fmla="*/ 320917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5777 w 1204427"/>
                  <a:gd name="connsiteY43" fmla="*/ 2891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93877 w 1204427"/>
                  <a:gd name="connsiteY42" fmla="*/ 251067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25627 w 1204427"/>
                  <a:gd name="connsiteY41" fmla="*/ 219317 h 987667"/>
                  <a:gd name="connsiteX42" fmla="*/ 1046252 w 1204427"/>
                  <a:gd name="connsiteY42" fmla="*/ 252655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44677 w 1204427"/>
                  <a:gd name="connsiteY40" fmla="*/ 206617 h 987667"/>
                  <a:gd name="connsiteX41" fmla="*/ 1106577 w 1204427"/>
                  <a:gd name="connsiteY41" fmla="*/ 219317 h 987667"/>
                  <a:gd name="connsiteX42" fmla="*/ 1046252 w 1204427"/>
                  <a:gd name="connsiteY42" fmla="*/ 252655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427"/>
                  <a:gd name="connsiteY0" fmla="*/ 682867 h 987667"/>
                  <a:gd name="connsiteX1" fmla="*/ 14377 w 1204427"/>
                  <a:gd name="connsiteY1" fmla="*/ 682867 h 987667"/>
                  <a:gd name="connsiteX2" fmla="*/ 71527 w 1204427"/>
                  <a:gd name="connsiteY2" fmla="*/ 689217 h 987667"/>
                  <a:gd name="connsiteX3" fmla="*/ 128677 w 1204427"/>
                  <a:gd name="connsiteY3" fmla="*/ 714617 h 987667"/>
                  <a:gd name="connsiteX4" fmla="*/ 147727 w 1204427"/>
                  <a:gd name="connsiteY4" fmla="*/ 720967 h 987667"/>
                  <a:gd name="connsiteX5" fmla="*/ 192177 w 1204427"/>
                  <a:gd name="connsiteY5" fmla="*/ 663817 h 987667"/>
                  <a:gd name="connsiteX6" fmla="*/ 198527 w 1204427"/>
                  <a:gd name="connsiteY6" fmla="*/ 536817 h 987667"/>
                  <a:gd name="connsiteX7" fmla="*/ 281077 w 1204427"/>
                  <a:gd name="connsiteY7" fmla="*/ 479667 h 987667"/>
                  <a:gd name="connsiteX8" fmla="*/ 408077 w 1204427"/>
                  <a:gd name="connsiteY8" fmla="*/ 473317 h 987667"/>
                  <a:gd name="connsiteX9" fmla="*/ 433477 w 1204427"/>
                  <a:gd name="connsiteY9" fmla="*/ 466967 h 987667"/>
                  <a:gd name="connsiteX10" fmla="*/ 471577 w 1204427"/>
                  <a:gd name="connsiteY10" fmla="*/ 435217 h 987667"/>
                  <a:gd name="connsiteX11" fmla="*/ 484277 w 1204427"/>
                  <a:gd name="connsiteY11" fmla="*/ 397117 h 987667"/>
                  <a:gd name="connsiteX12" fmla="*/ 490627 w 1204427"/>
                  <a:gd name="connsiteY12" fmla="*/ 378067 h 987667"/>
                  <a:gd name="connsiteX13" fmla="*/ 509677 w 1204427"/>
                  <a:gd name="connsiteY13" fmla="*/ 359017 h 987667"/>
                  <a:gd name="connsiteX14" fmla="*/ 541427 w 1204427"/>
                  <a:gd name="connsiteY14" fmla="*/ 333617 h 987667"/>
                  <a:gd name="connsiteX15" fmla="*/ 547777 w 1204427"/>
                  <a:gd name="connsiteY15" fmla="*/ 314567 h 987667"/>
                  <a:gd name="connsiteX16" fmla="*/ 611277 w 1204427"/>
                  <a:gd name="connsiteY16" fmla="*/ 295517 h 987667"/>
                  <a:gd name="connsiteX17" fmla="*/ 649377 w 1204427"/>
                  <a:gd name="connsiteY17" fmla="*/ 270117 h 987667"/>
                  <a:gd name="connsiteX18" fmla="*/ 668427 w 1204427"/>
                  <a:gd name="connsiteY18" fmla="*/ 257417 h 987667"/>
                  <a:gd name="connsiteX19" fmla="*/ 706527 w 1204427"/>
                  <a:gd name="connsiteY19" fmla="*/ 225667 h 987667"/>
                  <a:gd name="connsiteX20" fmla="*/ 712877 w 1204427"/>
                  <a:gd name="connsiteY20" fmla="*/ 206617 h 987667"/>
                  <a:gd name="connsiteX21" fmla="*/ 731927 w 1204427"/>
                  <a:gd name="connsiteY21" fmla="*/ 187567 h 987667"/>
                  <a:gd name="connsiteX22" fmla="*/ 744627 w 1204427"/>
                  <a:gd name="connsiteY22" fmla="*/ 168517 h 987667"/>
                  <a:gd name="connsiteX23" fmla="*/ 750977 w 1204427"/>
                  <a:gd name="connsiteY23" fmla="*/ 85967 h 987667"/>
                  <a:gd name="connsiteX24" fmla="*/ 770027 w 1204427"/>
                  <a:gd name="connsiteY24" fmla="*/ 79617 h 987667"/>
                  <a:gd name="connsiteX25" fmla="*/ 808127 w 1204427"/>
                  <a:gd name="connsiteY25" fmla="*/ 105017 h 987667"/>
                  <a:gd name="connsiteX26" fmla="*/ 846227 w 1204427"/>
                  <a:gd name="connsiteY26" fmla="*/ 117717 h 987667"/>
                  <a:gd name="connsiteX27" fmla="*/ 871627 w 1204427"/>
                  <a:gd name="connsiteY27" fmla="*/ 92317 h 987667"/>
                  <a:gd name="connsiteX28" fmla="*/ 884327 w 1204427"/>
                  <a:gd name="connsiteY28" fmla="*/ 73267 h 987667"/>
                  <a:gd name="connsiteX29" fmla="*/ 922427 w 1204427"/>
                  <a:gd name="connsiteY29" fmla="*/ 60567 h 987667"/>
                  <a:gd name="connsiteX30" fmla="*/ 941477 w 1204427"/>
                  <a:gd name="connsiteY30" fmla="*/ 54217 h 987667"/>
                  <a:gd name="connsiteX31" fmla="*/ 960527 w 1204427"/>
                  <a:gd name="connsiteY31" fmla="*/ 47867 h 987667"/>
                  <a:gd name="connsiteX32" fmla="*/ 1001802 w 1204427"/>
                  <a:gd name="connsiteY32" fmla="*/ 14529 h 987667"/>
                  <a:gd name="connsiteX33" fmla="*/ 1071652 w 1204427"/>
                  <a:gd name="connsiteY33" fmla="*/ 3417 h 987667"/>
                  <a:gd name="connsiteX34" fmla="*/ 1098639 w 1204427"/>
                  <a:gd name="connsiteY34" fmla="*/ 89142 h 987667"/>
                  <a:gd name="connsiteX35" fmla="*/ 1125627 w 1204427"/>
                  <a:gd name="connsiteY35" fmla="*/ 125654 h 987667"/>
                  <a:gd name="connsiteX36" fmla="*/ 1136740 w 1204427"/>
                  <a:gd name="connsiteY36" fmla="*/ 162167 h 987667"/>
                  <a:gd name="connsiteX37" fmla="*/ 1201827 w 1204427"/>
                  <a:gd name="connsiteY37" fmla="*/ 155817 h 987667"/>
                  <a:gd name="connsiteX38" fmla="*/ 1189127 w 1204427"/>
                  <a:gd name="connsiteY38" fmla="*/ 174867 h 987667"/>
                  <a:gd name="connsiteX39" fmla="*/ 1163727 w 1204427"/>
                  <a:gd name="connsiteY39" fmla="*/ 187567 h 987667"/>
                  <a:gd name="connsiteX40" fmla="*/ 1130389 w 1204427"/>
                  <a:gd name="connsiteY40" fmla="*/ 217730 h 987667"/>
                  <a:gd name="connsiteX41" fmla="*/ 1106577 w 1204427"/>
                  <a:gd name="connsiteY41" fmla="*/ 219317 h 987667"/>
                  <a:gd name="connsiteX42" fmla="*/ 1046252 w 1204427"/>
                  <a:gd name="connsiteY42" fmla="*/ 252655 h 987667"/>
                  <a:gd name="connsiteX43" fmla="*/ 1054190 w 1204427"/>
                  <a:gd name="connsiteY43" fmla="*/ 352667 h 987667"/>
                  <a:gd name="connsiteX44" fmla="*/ 1014502 w 1204427"/>
                  <a:gd name="connsiteY44" fmla="*/ 373305 h 987667"/>
                  <a:gd name="connsiteX45" fmla="*/ 998627 w 1204427"/>
                  <a:gd name="connsiteY45" fmla="*/ 395529 h 987667"/>
                  <a:gd name="connsiteX46" fmla="*/ 998627 w 1204427"/>
                  <a:gd name="connsiteY46" fmla="*/ 447917 h 987667"/>
                  <a:gd name="connsiteX47" fmla="*/ 985927 w 1204427"/>
                  <a:gd name="connsiteY47" fmla="*/ 466967 h 987667"/>
                  <a:gd name="connsiteX48" fmla="*/ 966877 w 1204427"/>
                  <a:gd name="connsiteY48" fmla="*/ 505067 h 987667"/>
                  <a:gd name="connsiteX49" fmla="*/ 947827 w 1204427"/>
                  <a:gd name="connsiteY49" fmla="*/ 517767 h 987667"/>
                  <a:gd name="connsiteX50" fmla="*/ 903377 w 1204427"/>
                  <a:gd name="connsiteY50" fmla="*/ 593967 h 987667"/>
                  <a:gd name="connsiteX51" fmla="*/ 877977 w 1204427"/>
                  <a:gd name="connsiteY51" fmla="*/ 600317 h 987667"/>
                  <a:gd name="connsiteX52" fmla="*/ 865277 w 1204427"/>
                  <a:gd name="connsiteY52" fmla="*/ 638417 h 987667"/>
                  <a:gd name="connsiteX53" fmla="*/ 846227 w 1204427"/>
                  <a:gd name="connsiteY53" fmla="*/ 657467 h 987667"/>
                  <a:gd name="connsiteX54" fmla="*/ 801777 w 1204427"/>
                  <a:gd name="connsiteY54" fmla="*/ 682867 h 987667"/>
                  <a:gd name="connsiteX55" fmla="*/ 763677 w 1204427"/>
                  <a:gd name="connsiteY55" fmla="*/ 695567 h 987667"/>
                  <a:gd name="connsiteX56" fmla="*/ 706527 w 1204427"/>
                  <a:gd name="connsiteY56" fmla="*/ 714617 h 987667"/>
                  <a:gd name="connsiteX57" fmla="*/ 731927 w 1204427"/>
                  <a:gd name="connsiteY57" fmla="*/ 759067 h 987667"/>
                  <a:gd name="connsiteX58" fmla="*/ 750977 w 1204427"/>
                  <a:gd name="connsiteY58" fmla="*/ 771767 h 987667"/>
                  <a:gd name="connsiteX59" fmla="*/ 757327 w 1204427"/>
                  <a:gd name="connsiteY59" fmla="*/ 790817 h 987667"/>
                  <a:gd name="connsiteX60" fmla="*/ 738277 w 1204427"/>
                  <a:gd name="connsiteY60" fmla="*/ 822567 h 987667"/>
                  <a:gd name="connsiteX61" fmla="*/ 712877 w 1204427"/>
                  <a:gd name="connsiteY61" fmla="*/ 835267 h 987667"/>
                  <a:gd name="connsiteX62" fmla="*/ 662077 w 1204427"/>
                  <a:gd name="connsiteY62" fmla="*/ 847967 h 987667"/>
                  <a:gd name="connsiteX63" fmla="*/ 611277 w 1204427"/>
                  <a:gd name="connsiteY63" fmla="*/ 854317 h 987667"/>
                  <a:gd name="connsiteX64" fmla="*/ 522377 w 1204427"/>
                  <a:gd name="connsiteY64" fmla="*/ 860667 h 987667"/>
                  <a:gd name="connsiteX65" fmla="*/ 528727 w 1204427"/>
                  <a:gd name="connsiteY65" fmla="*/ 841617 h 987667"/>
                  <a:gd name="connsiteX66" fmla="*/ 516027 w 1204427"/>
                  <a:gd name="connsiteY66" fmla="*/ 803517 h 987667"/>
                  <a:gd name="connsiteX67" fmla="*/ 496977 w 1204427"/>
                  <a:gd name="connsiteY67" fmla="*/ 835267 h 987667"/>
                  <a:gd name="connsiteX68" fmla="*/ 465227 w 1204427"/>
                  <a:gd name="connsiteY68" fmla="*/ 873367 h 987667"/>
                  <a:gd name="connsiteX69" fmla="*/ 439827 w 1204427"/>
                  <a:gd name="connsiteY69" fmla="*/ 886067 h 987667"/>
                  <a:gd name="connsiteX70" fmla="*/ 389027 w 1204427"/>
                  <a:gd name="connsiteY70" fmla="*/ 905117 h 987667"/>
                  <a:gd name="connsiteX71" fmla="*/ 331877 w 1204427"/>
                  <a:gd name="connsiteY71" fmla="*/ 917817 h 987667"/>
                  <a:gd name="connsiteX72" fmla="*/ 312827 w 1204427"/>
                  <a:gd name="connsiteY72" fmla="*/ 924167 h 987667"/>
                  <a:gd name="connsiteX73" fmla="*/ 350927 w 1204427"/>
                  <a:gd name="connsiteY73" fmla="*/ 962267 h 987667"/>
                  <a:gd name="connsiteX74" fmla="*/ 369977 w 1204427"/>
                  <a:gd name="connsiteY74" fmla="*/ 987667 h 987667"/>
                  <a:gd name="connsiteX75" fmla="*/ 331877 w 1204427"/>
                  <a:gd name="connsiteY75" fmla="*/ 962267 h 987667"/>
                  <a:gd name="connsiteX76" fmla="*/ 312827 w 1204427"/>
                  <a:gd name="connsiteY76" fmla="*/ 949567 h 987667"/>
                  <a:gd name="connsiteX77" fmla="*/ 300127 w 1204427"/>
                  <a:gd name="connsiteY77" fmla="*/ 930517 h 987667"/>
                  <a:gd name="connsiteX78" fmla="*/ 287427 w 1204427"/>
                  <a:gd name="connsiteY78" fmla="*/ 892417 h 987667"/>
                  <a:gd name="connsiteX79" fmla="*/ 293777 w 1204427"/>
                  <a:gd name="connsiteY79" fmla="*/ 809867 h 987667"/>
                  <a:gd name="connsiteX80" fmla="*/ 300127 w 1204427"/>
                  <a:gd name="connsiteY80" fmla="*/ 771767 h 987667"/>
                  <a:gd name="connsiteX81" fmla="*/ 293777 w 1204427"/>
                  <a:gd name="connsiteY81" fmla="*/ 727317 h 987667"/>
                  <a:gd name="connsiteX82" fmla="*/ 274727 w 1204427"/>
                  <a:gd name="connsiteY82" fmla="*/ 759067 h 987667"/>
                  <a:gd name="connsiteX83" fmla="*/ 255677 w 1204427"/>
                  <a:gd name="connsiteY83" fmla="*/ 797167 h 987667"/>
                  <a:gd name="connsiteX84" fmla="*/ 217577 w 1204427"/>
                  <a:gd name="connsiteY84" fmla="*/ 809867 h 987667"/>
                  <a:gd name="connsiteX85" fmla="*/ 179477 w 1204427"/>
                  <a:gd name="connsiteY85" fmla="*/ 803517 h 987667"/>
                  <a:gd name="connsiteX86" fmla="*/ 166777 w 1204427"/>
                  <a:gd name="connsiteY86" fmla="*/ 784467 h 987667"/>
                  <a:gd name="connsiteX87" fmla="*/ 147727 w 1204427"/>
                  <a:gd name="connsiteY87" fmla="*/ 778117 h 987667"/>
                  <a:gd name="connsiteX88" fmla="*/ 109627 w 1204427"/>
                  <a:gd name="connsiteY88" fmla="*/ 790817 h 987667"/>
                  <a:gd name="connsiteX89" fmla="*/ 77877 w 1204427"/>
                  <a:gd name="connsiteY89" fmla="*/ 822567 h 987667"/>
                  <a:gd name="connsiteX90" fmla="*/ 39777 w 1204427"/>
                  <a:gd name="connsiteY90" fmla="*/ 816217 h 987667"/>
                  <a:gd name="connsiteX91" fmla="*/ 20727 w 1204427"/>
                  <a:gd name="connsiteY91" fmla="*/ 809867 h 987667"/>
                  <a:gd name="connsiteX92" fmla="*/ 14377 w 1204427"/>
                  <a:gd name="connsiteY92" fmla="*/ 790817 h 987667"/>
                  <a:gd name="connsiteX93" fmla="*/ 8027 w 1204427"/>
                  <a:gd name="connsiteY93" fmla="*/ 720967 h 987667"/>
                  <a:gd name="connsiteX94" fmla="*/ 14377 w 1204427"/>
                  <a:gd name="connsiteY94" fmla="*/ 682867 h 987667"/>
                  <a:gd name="connsiteX0" fmla="*/ 14377 w 1204761"/>
                  <a:gd name="connsiteY0" fmla="*/ 682867 h 987667"/>
                  <a:gd name="connsiteX1" fmla="*/ 14377 w 1204761"/>
                  <a:gd name="connsiteY1" fmla="*/ 682867 h 987667"/>
                  <a:gd name="connsiteX2" fmla="*/ 71527 w 1204761"/>
                  <a:gd name="connsiteY2" fmla="*/ 689217 h 987667"/>
                  <a:gd name="connsiteX3" fmla="*/ 128677 w 1204761"/>
                  <a:gd name="connsiteY3" fmla="*/ 714617 h 987667"/>
                  <a:gd name="connsiteX4" fmla="*/ 147727 w 1204761"/>
                  <a:gd name="connsiteY4" fmla="*/ 720967 h 987667"/>
                  <a:gd name="connsiteX5" fmla="*/ 192177 w 1204761"/>
                  <a:gd name="connsiteY5" fmla="*/ 663817 h 987667"/>
                  <a:gd name="connsiteX6" fmla="*/ 198527 w 1204761"/>
                  <a:gd name="connsiteY6" fmla="*/ 536817 h 987667"/>
                  <a:gd name="connsiteX7" fmla="*/ 281077 w 1204761"/>
                  <a:gd name="connsiteY7" fmla="*/ 479667 h 987667"/>
                  <a:gd name="connsiteX8" fmla="*/ 408077 w 1204761"/>
                  <a:gd name="connsiteY8" fmla="*/ 473317 h 987667"/>
                  <a:gd name="connsiteX9" fmla="*/ 433477 w 1204761"/>
                  <a:gd name="connsiteY9" fmla="*/ 466967 h 987667"/>
                  <a:gd name="connsiteX10" fmla="*/ 471577 w 1204761"/>
                  <a:gd name="connsiteY10" fmla="*/ 435217 h 987667"/>
                  <a:gd name="connsiteX11" fmla="*/ 484277 w 1204761"/>
                  <a:gd name="connsiteY11" fmla="*/ 397117 h 987667"/>
                  <a:gd name="connsiteX12" fmla="*/ 490627 w 1204761"/>
                  <a:gd name="connsiteY12" fmla="*/ 378067 h 987667"/>
                  <a:gd name="connsiteX13" fmla="*/ 509677 w 1204761"/>
                  <a:gd name="connsiteY13" fmla="*/ 359017 h 987667"/>
                  <a:gd name="connsiteX14" fmla="*/ 541427 w 1204761"/>
                  <a:gd name="connsiteY14" fmla="*/ 333617 h 987667"/>
                  <a:gd name="connsiteX15" fmla="*/ 547777 w 1204761"/>
                  <a:gd name="connsiteY15" fmla="*/ 314567 h 987667"/>
                  <a:gd name="connsiteX16" fmla="*/ 611277 w 1204761"/>
                  <a:gd name="connsiteY16" fmla="*/ 295517 h 987667"/>
                  <a:gd name="connsiteX17" fmla="*/ 649377 w 1204761"/>
                  <a:gd name="connsiteY17" fmla="*/ 270117 h 987667"/>
                  <a:gd name="connsiteX18" fmla="*/ 668427 w 1204761"/>
                  <a:gd name="connsiteY18" fmla="*/ 257417 h 987667"/>
                  <a:gd name="connsiteX19" fmla="*/ 706527 w 1204761"/>
                  <a:gd name="connsiteY19" fmla="*/ 225667 h 987667"/>
                  <a:gd name="connsiteX20" fmla="*/ 712877 w 1204761"/>
                  <a:gd name="connsiteY20" fmla="*/ 206617 h 987667"/>
                  <a:gd name="connsiteX21" fmla="*/ 731927 w 1204761"/>
                  <a:gd name="connsiteY21" fmla="*/ 187567 h 987667"/>
                  <a:gd name="connsiteX22" fmla="*/ 744627 w 1204761"/>
                  <a:gd name="connsiteY22" fmla="*/ 168517 h 987667"/>
                  <a:gd name="connsiteX23" fmla="*/ 750977 w 1204761"/>
                  <a:gd name="connsiteY23" fmla="*/ 85967 h 987667"/>
                  <a:gd name="connsiteX24" fmla="*/ 770027 w 1204761"/>
                  <a:gd name="connsiteY24" fmla="*/ 79617 h 987667"/>
                  <a:gd name="connsiteX25" fmla="*/ 808127 w 1204761"/>
                  <a:gd name="connsiteY25" fmla="*/ 105017 h 987667"/>
                  <a:gd name="connsiteX26" fmla="*/ 846227 w 1204761"/>
                  <a:gd name="connsiteY26" fmla="*/ 117717 h 987667"/>
                  <a:gd name="connsiteX27" fmla="*/ 871627 w 1204761"/>
                  <a:gd name="connsiteY27" fmla="*/ 92317 h 987667"/>
                  <a:gd name="connsiteX28" fmla="*/ 884327 w 1204761"/>
                  <a:gd name="connsiteY28" fmla="*/ 73267 h 987667"/>
                  <a:gd name="connsiteX29" fmla="*/ 922427 w 1204761"/>
                  <a:gd name="connsiteY29" fmla="*/ 60567 h 987667"/>
                  <a:gd name="connsiteX30" fmla="*/ 941477 w 1204761"/>
                  <a:gd name="connsiteY30" fmla="*/ 54217 h 987667"/>
                  <a:gd name="connsiteX31" fmla="*/ 960527 w 1204761"/>
                  <a:gd name="connsiteY31" fmla="*/ 47867 h 987667"/>
                  <a:gd name="connsiteX32" fmla="*/ 1001802 w 1204761"/>
                  <a:gd name="connsiteY32" fmla="*/ 14529 h 987667"/>
                  <a:gd name="connsiteX33" fmla="*/ 1071652 w 1204761"/>
                  <a:gd name="connsiteY33" fmla="*/ 3417 h 987667"/>
                  <a:gd name="connsiteX34" fmla="*/ 1098639 w 1204761"/>
                  <a:gd name="connsiteY34" fmla="*/ 89142 h 987667"/>
                  <a:gd name="connsiteX35" fmla="*/ 1125627 w 1204761"/>
                  <a:gd name="connsiteY35" fmla="*/ 125654 h 987667"/>
                  <a:gd name="connsiteX36" fmla="*/ 1136740 w 1204761"/>
                  <a:gd name="connsiteY36" fmla="*/ 162167 h 987667"/>
                  <a:gd name="connsiteX37" fmla="*/ 1201827 w 1204761"/>
                  <a:gd name="connsiteY37" fmla="*/ 155817 h 987667"/>
                  <a:gd name="connsiteX38" fmla="*/ 1189127 w 1204761"/>
                  <a:gd name="connsiteY38" fmla="*/ 174867 h 987667"/>
                  <a:gd name="connsiteX39" fmla="*/ 1149439 w 1204761"/>
                  <a:gd name="connsiteY39" fmla="*/ 193917 h 987667"/>
                  <a:gd name="connsiteX40" fmla="*/ 1130389 w 1204761"/>
                  <a:gd name="connsiteY40" fmla="*/ 217730 h 987667"/>
                  <a:gd name="connsiteX41" fmla="*/ 1106577 w 1204761"/>
                  <a:gd name="connsiteY41" fmla="*/ 219317 h 987667"/>
                  <a:gd name="connsiteX42" fmla="*/ 1046252 w 1204761"/>
                  <a:gd name="connsiteY42" fmla="*/ 252655 h 987667"/>
                  <a:gd name="connsiteX43" fmla="*/ 1054190 w 1204761"/>
                  <a:gd name="connsiteY43" fmla="*/ 352667 h 987667"/>
                  <a:gd name="connsiteX44" fmla="*/ 1014502 w 1204761"/>
                  <a:gd name="connsiteY44" fmla="*/ 373305 h 987667"/>
                  <a:gd name="connsiteX45" fmla="*/ 998627 w 1204761"/>
                  <a:gd name="connsiteY45" fmla="*/ 395529 h 987667"/>
                  <a:gd name="connsiteX46" fmla="*/ 998627 w 1204761"/>
                  <a:gd name="connsiteY46" fmla="*/ 447917 h 987667"/>
                  <a:gd name="connsiteX47" fmla="*/ 985927 w 1204761"/>
                  <a:gd name="connsiteY47" fmla="*/ 466967 h 987667"/>
                  <a:gd name="connsiteX48" fmla="*/ 966877 w 1204761"/>
                  <a:gd name="connsiteY48" fmla="*/ 505067 h 987667"/>
                  <a:gd name="connsiteX49" fmla="*/ 947827 w 1204761"/>
                  <a:gd name="connsiteY49" fmla="*/ 517767 h 987667"/>
                  <a:gd name="connsiteX50" fmla="*/ 903377 w 1204761"/>
                  <a:gd name="connsiteY50" fmla="*/ 593967 h 987667"/>
                  <a:gd name="connsiteX51" fmla="*/ 877977 w 1204761"/>
                  <a:gd name="connsiteY51" fmla="*/ 600317 h 987667"/>
                  <a:gd name="connsiteX52" fmla="*/ 865277 w 1204761"/>
                  <a:gd name="connsiteY52" fmla="*/ 638417 h 987667"/>
                  <a:gd name="connsiteX53" fmla="*/ 846227 w 1204761"/>
                  <a:gd name="connsiteY53" fmla="*/ 657467 h 987667"/>
                  <a:gd name="connsiteX54" fmla="*/ 801777 w 1204761"/>
                  <a:gd name="connsiteY54" fmla="*/ 682867 h 987667"/>
                  <a:gd name="connsiteX55" fmla="*/ 763677 w 1204761"/>
                  <a:gd name="connsiteY55" fmla="*/ 695567 h 987667"/>
                  <a:gd name="connsiteX56" fmla="*/ 706527 w 1204761"/>
                  <a:gd name="connsiteY56" fmla="*/ 714617 h 987667"/>
                  <a:gd name="connsiteX57" fmla="*/ 731927 w 1204761"/>
                  <a:gd name="connsiteY57" fmla="*/ 759067 h 987667"/>
                  <a:gd name="connsiteX58" fmla="*/ 750977 w 1204761"/>
                  <a:gd name="connsiteY58" fmla="*/ 771767 h 987667"/>
                  <a:gd name="connsiteX59" fmla="*/ 757327 w 1204761"/>
                  <a:gd name="connsiteY59" fmla="*/ 790817 h 987667"/>
                  <a:gd name="connsiteX60" fmla="*/ 738277 w 1204761"/>
                  <a:gd name="connsiteY60" fmla="*/ 822567 h 987667"/>
                  <a:gd name="connsiteX61" fmla="*/ 712877 w 1204761"/>
                  <a:gd name="connsiteY61" fmla="*/ 835267 h 987667"/>
                  <a:gd name="connsiteX62" fmla="*/ 662077 w 1204761"/>
                  <a:gd name="connsiteY62" fmla="*/ 847967 h 987667"/>
                  <a:gd name="connsiteX63" fmla="*/ 611277 w 1204761"/>
                  <a:gd name="connsiteY63" fmla="*/ 854317 h 987667"/>
                  <a:gd name="connsiteX64" fmla="*/ 522377 w 1204761"/>
                  <a:gd name="connsiteY64" fmla="*/ 860667 h 987667"/>
                  <a:gd name="connsiteX65" fmla="*/ 528727 w 1204761"/>
                  <a:gd name="connsiteY65" fmla="*/ 841617 h 987667"/>
                  <a:gd name="connsiteX66" fmla="*/ 516027 w 1204761"/>
                  <a:gd name="connsiteY66" fmla="*/ 803517 h 987667"/>
                  <a:gd name="connsiteX67" fmla="*/ 496977 w 1204761"/>
                  <a:gd name="connsiteY67" fmla="*/ 835267 h 987667"/>
                  <a:gd name="connsiteX68" fmla="*/ 465227 w 1204761"/>
                  <a:gd name="connsiteY68" fmla="*/ 873367 h 987667"/>
                  <a:gd name="connsiteX69" fmla="*/ 439827 w 1204761"/>
                  <a:gd name="connsiteY69" fmla="*/ 886067 h 987667"/>
                  <a:gd name="connsiteX70" fmla="*/ 389027 w 1204761"/>
                  <a:gd name="connsiteY70" fmla="*/ 905117 h 987667"/>
                  <a:gd name="connsiteX71" fmla="*/ 331877 w 1204761"/>
                  <a:gd name="connsiteY71" fmla="*/ 917817 h 987667"/>
                  <a:gd name="connsiteX72" fmla="*/ 312827 w 1204761"/>
                  <a:gd name="connsiteY72" fmla="*/ 924167 h 987667"/>
                  <a:gd name="connsiteX73" fmla="*/ 350927 w 1204761"/>
                  <a:gd name="connsiteY73" fmla="*/ 962267 h 987667"/>
                  <a:gd name="connsiteX74" fmla="*/ 369977 w 1204761"/>
                  <a:gd name="connsiteY74" fmla="*/ 987667 h 987667"/>
                  <a:gd name="connsiteX75" fmla="*/ 331877 w 1204761"/>
                  <a:gd name="connsiteY75" fmla="*/ 962267 h 987667"/>
                  <a:gd name="connsiteX76" fmla="*/ 312827 w 1204761"/>
                  <a:gd name="connsiteY76" fmla="*/ 949567 h 987667"/>
                  <a:gd name="connsiteX77" fmla="*/ 300127 w 1204761"/>
                  <a:gd name="connsiteY77" fmla="*/ 930517 h 987667"/>
                  <a:gd name="connsiteX78" fmla="*/ 287427 w 1204761"/>
                  <a:gd name="connsiteY78" fmla="*/ 892417 h 987667"/>
                  <a:gd name="connsiteX79" fmla="*/ 293777 w 1204761"/>
                  <a:gd name="connsiteY79" fmla="*/ 809867 h 987667"/>
                  <a:gd name="connsiteX80" fmla="*/ 300127 w 1204761"/>
                  <a:gd name="connsiteY80" fmla="*/ 771767 h 987667"/>
                  <a:gd name="connsiteX81" fmla="*/ 293777 w 1204761"/>
                  <a:gd name="connsiteY81" fmla="*/ 727317 h 987667"/>
                  <a:gd name="connsiteX82" fmla="*/ 274727 w 1204761"/>
                  <a:gd name="connsiteY82" fmla="*/ 759067 h 987667"/>
                  <a:gd name="connsiteX83" fmla="*/ 255677 w 1204761"/>
                  <a:gd name="connsiteY83" fmla="*/ 797167 h 987667"/>
                  <a:gd name="connsiteX84" fmla="*/ 217577 w 1204761"/>
                  <a:gd name="connsiteY84" fmla="*/ 809867 h 987667"/>
                  <a:gd name="connsiteX85" fmla="*/ 179477 w 1204761"/>
                  <a:gd name="connsiteY85" fmla="*/ 803517 h 987667"/>
                  <a:gd name="connsiteX86" fmla="*/ 166777 w 1204761"/>
                  <a:gd name="connsiteY86" fmla="*/ 784467 h 987667"/>
                  <a:gd name="connsiteX87" fmla="*/ 147727 w 1204761"/>
                  <a:gd name="connsiteY87" fmla="*/ 778117 h 987667"/>
                  <a:gd name="connsiteX88" fmla="*/ 109627 w 1204761"/>
                  <a:gd name="connsiteY88" fmla="*/ 790817 h 987667"/>
                  <a:gd name="connsiteX89" fmla="*/ 77877 w 1204761"/>
                  <a:gd name="connsiteY89" fmla="*/ 822567 h 987667"/>
                  <a:gd name="connsiteX90" fmla="*/ 39777 w 1204761"/>
                  <a:gd name="connsiteY90" fmla="*/ 816217 h 987667"/>
                  <a:gd name="connsiteX91" fmla="*/ 20727 w 1204761"/>
                  <a:gd name="connsiteY91" fmla="*/ 809867 h 987667"/>
                  <a:gd name="connsiteX92" fmla="*/ 14377 w 1204761"/>
                  <a:gd name="connsiteY92" fmla="*/ 790817 h 987667"/>
                  <a:gd name="connsiteX93" fmla="*/ 8027 w 1204761"/>
                  <a:gd name="connsiteY93" fmla="*/ 720967 h 987667"/>
                  <a:gd name="connsiteX94" fmla="*/ 14377 w 1204761"/>
                  <a:gd name="connsiteY94" fmla="*/ 682867 h 987667"/>
                  <a:gd name="connsiteX0" fmla="*/ 14377 w 1202300"/>
                  <a:gd name="connsiteY0" fmla="*/ 682867 h 987667"/>
                  <a:gd name="connsiteX1" fmla="*/ 14377 w 1202300"/>
                  <a:gd name="connsiteY1" fmla="*/ 682867 h 987667"/>
                  <a:gd name="connsiteX2" fmla="*/ 71527 w 1202300"/>
                  <a:gd name="connsiteY2" fmla="*/ 689217 h 987667"/>
                  <a:gd name="connsiteX3" fmla="*/ 128677 w 1202300"/>
                  <a:gd name="connsiteY3" fmla="*/ 714617 h 987667"/>
                  <a:gd name="connsiteX4" fmla="*/ 147727 w 1202300"/>
                  <a:gd name="connsiteY4" fmla="*/ 720967 h 987667"/>
                  <a:gd name="connsiteX5" fmla="*/ 192177 w 1202300"/>
                  <a:gd name="connsiteY5" fmla="*/ 663817 h 987667"/>
                  <a:gd name="connsiteX6" fmla="*/ 198527 w 1202300"/>
                  <a:gd name="connsiteY6" fmla="*/ 536817 h 987667"/>
                  <a:gd name="connsiteX7" fmla="*/ 281077 w 1202300"/>
                  <a:gd name="connsiteY7" fmla="*/ 479667 h 987667"/>
                  <a:gd name="connsiteX8" fmla="*/ 408077 w 1202300"/>
                  <a:gd name="connsiteY8" fmla="*/ 473317 h 987667"/>
                  <a:gd name="connsiteX9" fmla="*/ 433477 w 1202300"/>
                  <a:gd name="connsiteY9" fmla="*/ 466967 h 987667"/>
                  <a:gd name="connsiteX10" fmla="*/ 471577 w 1202300"/>
                  <a:gd name="connsiteY10" fmla="*/ 435217 h 987667"/>
                  <a:gd name="connsiteX11" fmla="*/ 484277 w 1202300"/>
                  <a:gd name="connsiteY11" fmla="*/ 397117 h 987667"/>
                  <a:gd name="connsiteX12" fmla="*/ 490627 w 1202300"/>
                  <a:gd name="connsiteY12" fmla="*/ 378067 h 987667"/>
                  <a:gd name="connsiteX13" fmla="*/ 509677 w 1202300"/>
                  <a:gd name="connsiteY13" fmla="*/ 359017 h 987667"/>
                  <a:gd name="connsiteX14" fmla="*/ 541427 w 1202300"/>
                  <a:gd name="connsiteY14" fmla="*/ 333617 h 987667"/>
                  <a:gd name="connsiteX15" fmla="*/ 547777 w 1202300"/>
                  <a:gd name="connsiteY15" fmla="*/ 314567 h 987667"/>
                  <a:gd name="connsiteX16" fmla="*/ 611277 w 1202300"/>
                  <a:gd name="connsiteY16" fmla="*/ 295517 h 987667"/>
                  <a:gd name="connsiteX17" fmla="*/ 649377 w 1202300"/>
                  <a:gd name="connsiteY17" fmla="*/ 270117 h 987667"/>
                  <a:gd name="connsiteX18" fmla="*/ 668427 w 1202300"/>
                  <a:gd name="connsiteY18" fmla="*/ 257417 h 987667"/>
                  <a:gd name="connsiteX19" fmla="*/ 706527 w 1202300"/>
                  <a:gd name="connsiteY19" fmla="*/ 225667 h 987667"/>
                  <a:gd name="connsiteX20" fmla="*/ 712877 w 1202300"/>
                  <a:gd name="connsiteY20" fmla="*/ 206617 h 987667"/>
                  <a:gd name="connsiteX21" fmla="*/ 731927 w 1202300"/>
                  <a:gd name="connsiteY21" fmla="*/ 187567 h 987667"/>
                  <a:gd name="connsiteX22" fmla="*/ 744627 w 1202300"/>
                  <a:gd name="connsiteY22" fmla="*/ 168517 h 987667"/>
                  <a:gd name="connsiteX23" fmla="*/ 750977 w 1202300"/>
                  <a:gd name="connsiteY23" fmla="*/ 85967 h 987667"/>
                  <a:gd name="connsiteX24" fmla="*/ 770027 w 1202300"/>
                  <a:gd name="connsiteY24" fmla="*/ 79617 h 987667"/>
                  <a:gd name="connsiteX25" fmla="*/ 808127 w 1202300"/>
                  <a:gd name="connsiteY25" fmla="*/ 105017 h 987667"/>
                  <a:gd name="connsiteX26" fmla="*/ 846227 w 1202300"/>
                  <a:gd name="connsiteY26" fmla="*/ 117717 h 987667"/>
                  <a:gd name="connsiteX27" fmla="*/ 871627 w 1202300"/>
                  <a:gd name="connsiteY27" fmla="*/ 92317 h 987667"/>
                  <a:gd name="connsiteX28" fmla="*/ 884327 w 1202300"/>
                  <a:gd name="connsiteY28" fmla="*/ 73267 h 987667"/>
                  <a:gd name="connsiteX29" fmla="*/ 922427 w 1202300"/>
                  <a:gd name="connsiteY29" fmla="*/ 60567 h 987667"/>
                  <a:gd name="connsiteX30" fmla="*/ 941477 w 1202300"/>
                  <a:gd name="connsiteY30" fmla="*/ 54217 h 987667"/>
                  <a:gd name="connsiteX31" fmla="*/ 960527 w 1202300"/>
                  <a:gd name="connsiteY31" fmla="*/ 47867 h 987667"/>
                  <a:gd name="connsiteX32" fmla="*/ 1001802 w 1202300"/>
                  <a:gd name="connsiteY32" fmla="*/ 14529 h 987667"/>
                  <a:gd name="connsiteX33" fmla="*/ 1071652 w 1202300"/>
                  <a:gd name="connsiteY33" fmla="*/ 3417 h 987667"/>
                  <a:gd name="connsiteX34" fmla="*/ 1098639 w 1202300"/>
                  <a:gd name="connsiteY34" fmla="*/ 89142 h 987667"/>
                  <a:gd name="connsiteX35" fmla="*/ 1125627 w 1202300"/>
                  <a:gd name="connsiteY35" fmla="*/ 125654 h 987667"/>
                  <a:gd name="connsiteX36" fmla="*/ 1136740 w 1202300"/>
                  <a:gd name="connsiteY36" fmla="*/ 162167 h 987667"/>
                  <a:gd name="connsiteX37" fmla="*/ 1201827 w 1202300"/>
                  <a:gd name="connsiteY37" fmla="*/ 155817 h 987667"/>
                  <a:gd name="connsiteX38" fmla="*/ 1165315 w 1202300"/>
                  <a:gd name="connsiteY38" fmla="*/ 187567 h 987667"/>
                  <a:gd name="connsiteX39" fmla="*/ 1149439 w 1202300"/>
                  <a:gd name="connsiteY39" fmla="*/ 193917 h 987667"/>
                  <a:gd name="connsiteX40" fmla="*/ 1130389 w 1202300"/>
                  <a:gd name="connsiteY40" fmla="*/ 217730 h 987667"/>
                  <a:gd name="connsiteX41" fmla="*/ 1106577 w 1202300"/>
                  <a:gd name="connsiteY41" fmla="*/ 219317 h 987667"/>
                  <a:gd name="connsiteX42" fmla="*/ 1046252 w 1202300"/>
                  <a:gd name="connsiteY42" fmla="*/ 252655 h 987667"/>
                  <a:gd name="connsiteX43" fmla="*/ 1054190 w 1202300"/>
                  <a:gd name="connsiteY43" fmla="*/ 352667 h 987667"/>
                  <a:gd name="connsiteX44" fmla="*/ 1014502 w 1202300"/>
                  <a:gd name="connsiteY44" fmla="*/ 373305 h 987667"/>
                  <a:gd name="connsiteX45" fmla="*/ 998627 w 1202300"/>
                  <a:gd name="connsiteY45" fmla="*/ 395529 h 987667"/>
                  <a:gd name="connsiteX46" fmla="*/ 998627 w 1202300"/>
                  <a:gd name="connsiteY46" fmla="*/ 447917 h 987667"/>
                  <a:gd name="connsiteX47" fmla="*/ 985927 w 1202300"/>
                  <a:gd name="connsiteY47" fmla="*/ 466967 h 987667"/>
                  <a:gd name="connsiteX48" fmla="*/ 966877 w 1202300"/>
                  <a:gd name="connsiteY48" fmla="*/ 505067 h 987667"/>
                  <a:gd name="connsiteX49" fmla="*/ 947827 w 1202300"/>
                  <a:gd name="connsiteY49" fmla="*/ 517767 h 987667"/>
                  <a:gd name="connsiteX50" fmla="*/ 903377 w 1202300"/>
                  <a:gd name="connsiteY50" fmla="*/ 593967 h 987667"/>
                  <a:gd name="connsiteX51" fmla="*/ 877977 w 1202300"/>
                  <a:gd name="connsiteY51" fmla="*/ 600317 h 987667"/>
                  <a:gd name="connsiteX52" fmla="*/ 865277 w 1202300"/>
                  <a:gd name="connsiteY52" fmla="*/ 638417 h 987667"/>
                  <a:gd name="connsiteX53" fmla="*/ 846227 w 1202300"/>
                  <a:gd name="connsiteY53" fmla="*/ 657467 h 987667"/>
                  <a:gd name="connsiteX54" fmla="*/ 801777 w 1202300"/>
                  <a:gd name="connsiteY54" fmla="*/ 682867 h 987667"/>
                  <a:gd name="connsiteX55" fmla="*/ 763677 w 1202300"/>
                  <a:gd name="connsiteY55" fmla="*/ 695567 h 987667"/>
                  <a:gd name="connsiteX56" fmla="*/ 706527 w 1202300"/>
                  <a:gd name="connsiteY56" fmla="*/ 714617 h 987667"/>
                  <a:gd name="connsiteX57" fmla="*/ 731927 w 1202300"/>
                  <a:gd name="connsiteY57" fmla="*/ 759067 h 987667"/>
                  <a:gd name="connsiteX58" fmla="*/ 750977 w 1202300"/>
                  <a:gd name="connsiteY58" fmla="*/ 771767 h 987667"/>
                  <a:gd name="connsiteX59" fmla="*/ 757327 w 1202300"/>
                  <a:gd name="connsiteY59" fmla="*/ 790817 h 987667"/>
                  <a:gd name="connsiteX60" fmla="*/ 738277 w 1202300"/>
                  <a:gd name="connsiteY60" fmla="*/ 822567 h 987667"/>
                  <a:gd name="connsiteX61" fmla="*/ 712877 w 1202300"/>
                  <a:gd name="connsiteY61" fmla="*/ 835267 h 987667"/>
                  <a:gd name="connsiteX62" fmla="*/ 662077 w 1202300"/>
                  <a:gd name="connsiteY62" fmla="*/ 847967 h 987667"/>
                  <a:gd name="connsiteX63" fmla="*/ 611277 w 1202300"/>
                  <a:gd name="connsiteY63" fmla="*/ 854317 h 987667"/>
                  <a:gd name="connsiteX64" fmla="*/ 522377 w 1202300"/>
                  <a:gd name="connsiteY64" fmla="*/ 860667 h 987667"/>
                  <a:gd name="connsiteX65" fmla="*/ 528727 w 1202300"/>
                  <a:gd name="connsiteY65" fmla="*/ 841617 h 987667"/>
                  <a:gd name="connsiteX66" fmla="*/ 516027 w 1202300"/>
                  <a:gd name="connsiteY66" fmla="*/ 803517 h 987667"/>
                  <a:gd name="connsiteX67" fmla="*/ 496977 w 1202300"/>
                  <a:gd name="connsiteY67" fmla="*/ 835267 h 987667"/>
                  <a:gd name="connsiteX68" fmla="*/ 465227 w 1202300"/>
                  <a:gd name="connsiteY68" fmla="*/ 873367 h 987667"/>
                  <a:gd name="connsiteX69" fmla="*/ 439827 w 1202300"/>
                  <a:gd name="connsiteY69" fmla="*/ 886067 h 987667"/>
                  <a:gd name="connsiteX70" fmla="*/ 389027 w 1202300"/>
                  <a:gd name="connsiteY70" fmla="*/ 905117 h 987667"/>
                  <a:gd name="connsiteX71" fmla="*/ 331877 w 1202300"/>
                  <a:gd name="connsiteY71" fmla="*/ 917817 h 987667"/>
                  <a:gd name="connsiteX72" fmla="*/ 312827 w 1202300"/>
                  <a:gd name="connsiteY72" fmla="*/ 924167 h 987667"/>
                  <a:gd name="connsiteX73" fmla="*/ 350927 w 1202300"/>
                  <a:gd name="connsiteY73" fmla="*/ 962267 h 987667"/>
                  <a:gd name="connsiteX74" fmla="*/ 369977 w 1202300"/>
                  <a:gd name="connsiteY74" fmla="*/ 987667 h 987667"/>
                  <a:gd name="connsiteX75" fmla="*/ 331877 w 1202300"/>
                  <a:gd name="connsiteY75" fmla="*/ 962267 h 987667"/>
                  <a:gd name="connsiteX76" fmla="*/ 312827 w 1202300"/>
                  <a:gd name="connsiteY76" fmla="*/ 949567 h 987667"/>
                  <a:gd name="connsiteX77" fmla="*/ 300127 w 1202300"/>
                  <a:gd name="connsiteY77" fmla="*/ 930517 h 987667"/>
                  <a:gd name="connsiteX78" fmla="*/ 287427 w 1202300"/>
                  <a:gd name="connsiteY78" fmla="*/ 892417 h 987667"/>
                  <a:gd name="connsiteX79" fmla="*/ 293777 w 1202300"/>
                  <a:gd name="connsiteY79" fmla="*/ 809867 h 987667"/>
                  <a:gd name="connsiteX80" fmla="*/ 300127 w 1202300"/>
                  <a:gd name="connsiteY80" fmla="*/ 771767 h 987667"/>
                  <a:gd name="connsiteX81" fmla="*/ 293777 w 1202300"/>
                  <a:gd name="connsiteY81" fmla="*/ 727317 h 987667"/>
                  <a:gd name="connsiteX82" fmla="*/ 274727 w 1202300"/>
                  <a:gd name="connsiteY82" fmla="*/ 759067 h 987667"/>
                  <a:gd name="connsiteX83" fmla="*/ 255677 w 1202300"/>
                  <a:gd name="connsiteY83" fmla="*/ 797167 h 987667"/>
                  <a:gd name="connsiteX84" fmla="*/ 217577 w 1202300"/>
                  <a:gd name="connsiteY84" fmla="*/ 809867 h 987667"/>
                  <a:gd name="connsiteX85" fmla="*/ 179477 w 1202300"/>
                  <a:gd name="connsiteY85" fmla="*/ 803517 h 987667"/>
                  <a:gd name="connsiteX86" fmla="*/ 166777 w 1202300"/>
                  <a:gd name="connsiteY86" fmla="*/ 784467 h 987667"/>
                  <a:gd name="connsiteX87" fmla="*/ 147727 w 1202300"/>
                  <a:gd name="connsiteY87" fmla="*/ 778117 h 987667"/>
                  <a:gd name="connsiteX88" fmla="*/ 109627 w 1202300"/>
                  <a:gd name="connsiteY88" fmla="*/ 790817 h 987667"/>
                  <a:gd name="connsiteX89" fmla="*/ 77877 w 1202300"/>
                  <a:gd name="connsiteY89" fmla="*/ 822567 h 987667"/>
                  <a:gd name="connsiteX90" fmla="*/ 39777 w 1202300"/>
                  <a:gd name="connsiteY90" fmla="*/ 816217 h 987667"/>
                  <a:gd name="connsiteX91" fmla="*/ 20727 w 1202300"/>
                  <a:gd name="connsiteY91" fmla="*/ 809867 h 987667"/>
                  <a:gd name="connsiteX92" fmla="*/ 14377 w 1202300"/>
                  <a:gd name="connsiteY92" fmla="*/ 790817 h 987667"/>
                  <a:gd name="connsiteX93" fmla="*/ 8027 w 1202300"/>
                  <a:gd name="connsiteY93" fmla="*/ 720967 h 987667"/>
                  <a:gd name="connsiteX94" fmla="*/ 14377 w 1202300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22427 w 1179065"/>
                  <a:gd name="connsiteY29" fmla="*/ 60567 h 987667"/>
                  <a:gd name="connsiteX30" fmla="*/ 941477 w 1179065"/>
                  <a:gd name="connsiteY30" fmla="*/ 54217 h 987667"/>
                  <a:gd name="connsiteX31" fmla="*/ 960527 w 1179065"/>
                  <a:gd name="connsiteY31" fmla="*/ 47867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16077 w 1179065"/>
                  <a:gd name="connsiteY29" fmla="*/ 36754 h 987667"/>
                  <a:gd name="connsiteX30" fmla="*/ 941477 w 1179065"/>
                  <a:gd name="connsiteY30" fmla="*/ 54217 h 987667"/>
                  <a:gd name="connsiteX31" fmla="*/ 960527 w 1179065"/>
                  <a:gd name="connsiteY31" fmla="*/ 47867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16077 w 1179065"/>
                  <a:gd name="connsiteY29" fmla="*/ 36754 h 987667"/>
                  <a:gd name="connsiteX30" fmla="*/ 931952 w 1179065"/>
                  <a:gd name="connsiteY30" fmla="*/ 38342 h 987667"/>
                  <a:gd name="connsiteX31" fmla="*/ 960527 w 1179065"/>
                  <a:gd name="connsiteY31" fmla="*/ 47867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2867 h 987667"/>
                  <a:gd name="connsiteX1" fmla="*/ 14377 w 1179065"/>
                  <a:gd name="connsiteY1" fmla="*/ 682867 h 987667"/>
                  <a:gd name="connsiteX2" fmla="*/ 71527 w 1179065"/>
                  <a:gd name="connsiteY2" fmla="*/ 689217 h 987667"/>
                  <a:gd name="connsiteX3" fmla="*/ 128677 w 1179065"/>
                  <a:gd name="connsiteY3" fmla="*/ 714617 h 987667"/>
                  <a:gd name="connsiteX4" fmla="*/ 147727 w 1179065"/>
                  <a:gd name="connsiteY4" fmla="*/ 720967 h 987667"/>
                  <a:gd name="connsiteX5" fmla="*/ 192177 w 1179065"/>
                  <a:gd name="connsiteY5" fmla="*/ 663817 h 987667"/>
                  <a:gd name="connsiteX6" fmla="*/ 198527 w 1179065"/>
                  <a:gd name="connsiteY6" fmla="*/ 536817 h 987667"/>
                  <a:gd name="connsiteX7" fmla="*/ 281077 w 1179065"/>
                  <a:gd name="connsiteY7" fmla="*/ 479667 h 987667"/>
                  <a:gd name="connsiteX8" fmla="*/ 408077 w 1179065"/>
                  <a:gd name="connsiteY8" fmla="*/ 473317 h 987667"/>
                  <a:gd name="connsiteX9" fmla="*/ 433477 w 1179065"/>
                  <a:gd name="connsiteY9" fmla="*/ 466967 h 987667"/>
                  <a:gd name="connsiteX10" fmla="*/ 471577 w 1179065"/>
                  <a:gd name="connsiteY10" fmla="*/ 435217 h 987667"/>
                  <a:gd name="connsiteX11" fmla="*/ 484277 w 1179065"/>
                  <a:gd name="connsiteY11" fmla="*/ 397117 h 987667"/>
                  <a:gd name="connsiteX12" fmla="*/ 490627 w 1179065"/>
                  <a:gd name="connsiteY12" fmla="*/ 378067 h 987667"/>
                  <a:gd name="connsiteX13" fmla="*/ 509677 w 1179065"/>
                  <a:gd name="connsiteY13" fmla="*/ 359017 h 987667"/>
                  <a:gd name="connsiteX14" fmla="*/ 541427 w 1179065"/>
                  <a:gd name="connsiteY14" fmla="*/ 333617 h 987667"/>
                  <a:gd name="connsiteX15" fmla="*/ 547777 w 1179065"/>
                  <a:gd name="connsiteY15" fmla="*/ 314567 h 987667"/>
                  <a:gd name="connsiteX16" fmla="*/ 611277 w 1179065"/>
                  <a:gd name="connsiteY16" fmla="*/ 295517 h 987667"/>
                  <a:gd name="connsiteX17" fmla="*/ 649377 w 1179065"/>
                  <a:gd name="connsiteY17" fmla="*/ 270117 h 987667"/>
                  <a:gd name="connsiteX18" fmla="*/ 668427 w 1179065"/>
                  <a:gd name="connsiteY18" fmla="*/ 257417 h 987667"/>
                  <a:gd name="connsiteX19" fmla="*/ 706527 w 1179065"/>
                  <a:gd name="connsiteY19" fmla="*/ 225667 h 987667"/>
                  <a:gd name="connsiteX20" fmla="*/ 712877 w 1179065"/>
                  <a:gd name="connsiteY20" fmla="*/ 206617 h 987667"/>
                  <a:gd name="connsiteX21" fmla="*/ 731927 w 1179065"/>
                  <a:gd name="connsiteY21" fmla="*/ 187567 h 987667"/>
                  <a:gd name="connsiteX22" fmla="*/ 744627 w 1179065"/>
                  <a:gd name="connsiteY22" fmla="*/ 168517 h 987667"/>
                  <a:gd name="connsiteX23" fmla="*/ 750977 w 1179065"/>
                  <a:gd name="connsiteY23" fmla="*/ 85967 h 987667"/>
                  <a:gd name="connsiteX24" fmla="*/ 770027 w 1179065"/>
                  <a:gd name="connsiteY24" fmla="*/ 79617 h 987667"/>
                  <a:gd name="connsiteX25" fmla="*/ 808127 w 1179065"/>
                  <a:gd name="connsiteY25" fmla="*/ 105017 h 987667"/>
                  <a:gd name="connsiteX26" fmla="*/ 846227 w 1179065"/>
                  <a:gd name="connsiteY26" fmla="*/ 117717 h 987667"/>
                  <a:gd name="connsiteX27" fmla="*/ 871627 w 1179065"/>
                  <a:gd name="connsiteY27" fmla="*/ 92317 h 987667"/>
                  <a:gd name="connsiteX28" fmla="*/ 884327 w 1179065"/>
                  <a:gd name="connsiteY28" fmla="*/ 73267 h 987667"/>
                  <a:gd name="connsiteX29" fmla="*/ 916077 w 1179065"/>
                  <a:gd name="connsiteY29" fmla="*/ 36754 h 987667"/>
                  <a:gd name="connsiteX30" fmla="*/ 931952 w 1179065"/>
                  <a:gd name="connsiteY30" fmla="*/ 38342 h 987667"/>
                  <a:gd name="connsiteX31" fmla="*/ 946239 w 1179065"/>
                  <a:gd name="connsiteY31" fmla="*/ 46280 h 987667"/>
                  <a:gd name="connsiteX32" fmla="*/ 1001802 w 1179065"/>
                  <a:gd name="connsiteY32" fmla="*/ 14529 h 987667"/>
                  <a:gd name="connsiteX33" fmla="*/ 1071652 w 1179065"/>
                  <a:gd name="connsiteY33" fmla="*/ 3417 h 987667"/>
                  <a:gd name="connsiteX34" fmla="*/ 1098639 w 1179065"/>
                  <a:gd name="connsiteY34" fmla="*/ 89142 h 987667"/>
                  <a:gd name="connsiteX35" fmla="*/ 1125627 w 1179065"/>
                  <a:gd name="connsiteY35" fmla="*/ 125654 h 987667"/>
                  <a:gd name="connsiteX36" fmla="*/ 1136740 w 1179065"/>
                  <a:gd name="connsiteY36" fmla="*/ 162167 h 987667"/>
                  <a:gd name="connsiteX37" fmla="*/ 1178015 w 1179065"/>
                  <a:gd name="connsiteY37" fmla="*/ 171692 h 987667"/>
                  <a:gd name="connsiteX38" fmla="*/ 1165315 w 1179065"/>
                  <a:gd name="connsiteY38" fmla="*/ 187567 h 987667"/>
                  <a:gd name="connsiteX39" fmla="*/ 1149439 w 1179065"/>
                  <a:gd name="connsiteY39" fmla="*/ 193917 h 987667"/>
                  <a:gd name="connsiteX40" fmla="*/ 1130389 w 1179065"/>
                  <a:gd name="connsiteY40" fmla="*/ 217730 h 987667"/>
                  <a:gd name="connsiteX41" fmla="*/ 1106577 w 1179065"/>
                  <a:gd name="connsiteY41" fmla="*/ 219317 h 987667"/>
                  <a:gd name="connsiteX42" fmla="*/ 1046252 w 1179065"/>
                  <a:gd name="connsiteY42" fmla="*/ 252655 h 987667"/>
                  <a:gd name="connsiteX43" fmla="*/ 1054190 w 1179065"/>
                  <a:gd name="connsiteY43" fmla="*/ 352667 h 987667"/>
                  <a:gd name="connsiteX44" fmla="*/ 1014502 w 1179065"/>
                  <a:gd name="connsiteY44" fmla="*/ 373305 h 987667"/>
                  <a:gd name="connsiteX45" fmla="*/ 998627 w 1179065"/>
                  <a:gd name="connsiteY45" fmla="*/ 395529 h 987667"/>
                  <a:gd name="connsiteX46" fmla="*/ 998627 w 1179065"/>
                  <a:gd name="connsiteY46" fmla="*/ 447917 h 987667"/>
                  <a:gd name="connsiteX47" fmla="*/ 985927 w 1179065"/>
                  <a:gd name="connsiteY47" fmla="*/ 466967 h 987667"/>
                  <a:gd name="connsiteX48" fmla="*/ 966877 w 1179065"/>
                  <a:gd name="connsiteY48" fmla="*/ 505067 h 987667"/>
                  <a:gd name="connsiteX49" fmla="*/ 947827 w 1179065"/>
                  <a:gd name="connsiteY49" fmla="*/ 517767 h 987667"/>
                  <a:gd name="connsiteX50" fmla="*/ 903377 w 1179065"/>
                  <a:gd name="connsiteY50" fmla="*/ 593967 h 987667"/>
                  <a:gd name="connsiteX51" fmla="*/ 877977 w 1179065"/>
                  <a:gd name="connsiteY51" fmla="*/ 600317 h 987667"/>
                  <a:gd name="connsiteX52" fmla="*/ 865277 w 1179065"/>
                  <a:gd name="connsiteY52" fmla="*/ 638417 h 987667"/>
                  <a:gd name="connsiteX53" fmla="*/ 846227 w 1179065"/>
                  <a:gd name="connsiteY53" fmla="*/ 657467 h 987667"/>
                  <a:gd name="connsiteX54" fmla="*/ 801777 w 1179065"/>
                  <a:gd name="connsiteY54" fmla="*/ 682867 h 987667"/>
                  <a:gd name="connsiteX55" fmla="*/ 763677 w 1179065"/>
                  <a:gd name="connsiteY55" fmla="*/ 695567 h 987667"/>
                  <a:gd name="connsiteX56" fmla="*/ 706527 w 1179065"/>
                  <a:gd name="connsiteY56" fmla="*/ 714617 h 987667"/>
                  <a:gd name="connsiteX57" fmla="*/ 731927 w 1179065"/>
                  <a:gd name="connsiteY57" fmla="*/ 759067 h 987667"/>
                  <a:gd name="connsiteX58" fmla="*/ 750977 w 1179065"/>
                  <a:gd name="connsiteY58" fmla="*/ 771767 h 987667"/>
                  <a:gd name="connsiteX59" fmla="*/ 757327 w 1179065"/>
                  <a:gd name="connsiteY59" fmla="*/ 790817 h 987667"/>
                  <a:gd name="connsiteX60" fmla="*/ 738277 w 1179065"/>
                  <a:gd name="connsiteY60" fmla="*/ 822567 h 987667"/>
                  <a:gd name="connsiteX61" fmla="*/ 712877 w 1179065"/>
                  <a:gd name="connsiteY61" fmla="*/ 835267 h 987667"/>
                  <a:gd name="connsiteX62" fmla="*/ 662077 w 1179065"/>
                  <a:gd name="connsiteY62" fmla="*/ 847967 h 987667"/>
                  <a:gd name="connsiteX63" fmla="*/ 611277 w 1179065"/>
                  <a:gd name="connsiteY63" fmla="*/ 854317 h 987667"/>
                  <a:gd name="connsiteX64" fmla="*/ 522377 w 1179065"/>
                  <a:gd name="connsiteY64" fmla="*/ 860667 h 987667"/>
                  <a:gd name="connsiteX65" fmla="*/ 528727 w 1179065"/>
                  <a:gd name="connsiteY65" fmla="*/ 841617 h 987667"/>
                  <a:gd name="connsiteX66" fmla="*/ 516027 w 1179065"/>
                  <a:gd name="connsiteY66" fmla="*/ 803517 h 987667"/>
                  <a:gd name="connsiteX67" fmla="*/ 496977 w 1179065"/>
                  <a:gd name="connsiteY67" fmla="*/ 835267 h 987667"/>
                  <a:gd name="connsiteX68" fmla="*/ 465227 w 1179065"/>
                  <a:gd name="connsiteY68" fmla="*/ 873367 h 987667"/>
                  <a:gd name="connsiteX69" fmla="*/ 439827 w 1179065"/>
                  <a:gd name="connsiteY69" fmla="*/ 886067 h 987667"/>
                  <a:gd name="connsiteX70" fmla="*/ 389027 w 1179065"/>
                  <a:gd name="connsiteY70" fmla="*/ 905117 h 987667"/>
                  <a:gd name="connsiteX71" fmla="*/ 331877 w 1179065"/>
                  <a:gd name="connsiteY71" fmla="*/ 917817 h 987667"/>
                  <a:gd name="connsiteX72" fmla="*/ 312827 w 1179065"/>
                  <a:gd name="connsiteY72" fmla="*/ 924167 h 987667"/>
                  <a:gd name="connsiteX73" fmla="*/ 350927 w 1179065"/>
                  <a:gd name="connsiteY73" fmla="*/ 962267 h 987667"/>
                  <a:gd name="connsiteX74" fmla="*/ 369977 w 1179065"/>
                  <a:gd name="connsiteY74" fmla="*/ 987667 h 987667"/>
                  <a:gd name="connsiteX75" fmla="*/ 331877 w 1179065"/>
                  <a:gd name="connsiteY75" fmla="*/ 962267 h 987667"/>
                  <a:gd name="connsiteX76" fmla="*/ 312827 w 1179065"/>
                  <a:gd name="connsiteY76" fmla="*/ 949567 h 987667"/>
                  <a:gd name="connsiteX77" fmla="*/ 300127 w 1179065"/>
                  <a:gd name="connsiteY77" fmla="*/ 930517 h 987667"/>
                  <a:gd name="connsiteX78" fmla="*/ 287427 w 1179065"/>
                  <a:gd name="connsiteY78" fmla="*/ 892417 h 987667"/>
                  <a:gd name="connsiteX79" fmla="*/ 293777 w 1179065"/>
                  <a:gd name="connsiteY79" fmla="*/ 809867 h 987667"/>
                  <a:gd name="connsiteX80" fmla="*/ 300127 w 1179065"/>
                  <a:gd name="connsiteY80" fmla="*/ 771767 h 987667"/>
                  <a:gd name="connsiteX81" fmla="*/ 293777 w 1179065"/>
                  <a:gd name="connsiteY81" fmla="*/ 727317 h 987667"/>
                  <a:gd name="connsiteX82" fmla="*/ 274727 w 1179065"/>
                  <a:gd name="connsiteY82" fmla="*/ 759067 h 987667"/>
                  <a:gd name="connsiteX83" fmla="*/ 255677 w 1179065"/>
                  <a:gd name="connsiteY83" fmla="*/ 797167 h 987667"/>
                  <a:gd name="connsiteX84" fmla="*/ 217577 w 1179065"/>
                  <a:gd name="connsiteY84" fmla="*/ 809867 h 987667"/>
                  <a:gd name="connsiteX85" fmla="*/ 179477 w 1179065"/>
                  <a:gd name="connsiteY85" fmla="*/ 803517 h 987667"/>
                  <a:gd name="connsiteX86" fmla="*/ 166777 w 1179065"/>
                  <a:gd name="connsiteY86" fmla="*/ 784467 h 987667"/>
                  <a:gd name="connsiteX87" fmla="*/ 147727 w 1179065"/>
                  <a:gd name="connsiteY87" fmla="*/ 778117 h 987667"/>
                  <a:gd name="connsiteX88" fmla="*/ 109627 w 1179065"/>
                  <a:gd name="connsiteY88" fmla="*/ 790817 h 987667"/>
                  <a:gd name="connsiteX89" fmla="*/ 77877 w 1179065"/>
                  <a:gd name="connsiteY89" fmla="*/ 822567 h 987667"/>
                  <a:gd name="connsiteX90" fmla="*/ 39777 w 1179065"/>
                  <a:gd name="connsiteY90" fmla="*/ 816217 h 987667"/>
                  <a:gd name="connsiteX91" fmla="*/ 20727 w 1179065"/>
                  <a:gd name="connsiteY91" fmla="*/ 809867 h 987667"/>
                  <a:gd name="connsiteX92" fmla="*/ 14377 w 1179065"/>
                  <a:gd name="connsiteY92" fmla="*/ 790817 h 987667"/>
                  <a:gd name="connsiteX93" fmla="*/ 8027 w 1179065"/>
                  <a:gd name="connsiteY93" fmla="*/ 720967 h 987667"/>
                  <a:gd name="connsiteX94" fmla="*/ 14377 w 1179065"/>
                  <a:gd name="connsiteY94" fmla="*/ 682867 h 987667"/>
                  <a:gd name="connsiteX0" fmla="*/ 14377 w 1179065"/>
                  <a:gd name="connsiteY0" fmla="*/ 681971 h 986771"/>
                  <a:gd name="connsiteX1" fmla="*/ 14377 w 1179065"/>
                  <a:gd name="connsiteY1" fmla="*/ 681971 h 986771"/>
                  <a:gd name="connsiteX2" fmla="*/ 71527 w 1179065"/>
                  <a:gd name="connsiteY2" fmla="*/ 688321 h 986771"/>
                  <a:gd name="connsiteX3" fmla="*/ 128677 w 1179065"/>
                  <a:gd name="connsiteY3" fmla="*/ 713721 h 986771"/>
                  <a:gd name="connsiteX4" fmla="*/ 147727 w 1179065"/>
                  <a:gd name="connsiteY4" fmla="*/ 720071 h 986771"/>
                  <a:gd name="connsiteX5" fmla="*/ 192177 w 1179065"/>
                  <a:gd name="connsiteY5" fmla="*/ 662921 h 986771"/>
                  <a:gd name="connsiteX6" fmla="*/ 198527 w 1179065"/>
                  <a:gd name="connsiteY6" fmla="*/ 535921 h 986771"/>
                  <a:gd name="connsiteX7" fmla="*/ 281077 w 1179065"/>
                  <a:gd name="connsiteY7" fmla="*/ 478771 h 986771"/>
                  <a:gd name="connsiteX8" fmla="*/ 408077 w 1179065"/>
                  <a:gd name="connsiteY8" fmla="*/ 472421 h 986771"/>
                  <a:gd name="connsiteX9" fmla="*/ 433477 w 1179065"/>
                  <a:gd name="connsiteY9" fmla="*/ 466071 h 986771"/>
                  <a:gd name="connsiteX10" fmla="*/ 471577 w 1179065"/>
                  <a:gd name="connsiteY10" fmla="*/ 434321 h 986771"/>
                  <a:gd name="connsiteX11" fmla="*/ 484277 w 1179065"/>
                  <a:gd name="connsiteY11" fmla="*/ 396221 h 986771"/>
                  <a:gd name="connsiteX12" fmla="*/ 490627 w 1179065"/>
                  <a:gd name="connsiteY12" fmla="*/ 377171 h 986771"/>
                  <a:gd name="connsiteX13" fmla="*/ 509677 w 1179065"/>
                  <a:gd name="connsiteY13" fmla="*/ 358121 h 986771"/>
                  <a:gd name="connsiteX14" fmla="*/ 541427 w 1179065"/>
                  <a:gd name="connsiteY14" fmla="*/ 332721 h 986771"/>
                  <a:gd name="connsiteX15" fmla="*/ 547777 w 1179065"/>
                  <a:gd name="connsiteY15" fmla="*/ 313671 h 986771"/>
                  <a:gd name="connsiteX16" fmla="*/ 611277 w 1179065"/>
                  <a:gd name="connsiteY16" fmla="*/ 294621 h 986771"/>
                  <a:gd name="connsiteX17" fmla="*/ 649377 w 1179065"/>
                  <a:gd name="connsiteY17" fmla="*/ 269221 h 986771"/>
                  <a:gd name="connsiteX18" fmla="*/ 668427 w 1179065"/>
                  <a:gd name="connsiteY18" fmla="*/ 256521 h 986771"/>
                  <a:gd name="connsiteX19" fmla="*/ 706527 w 1179065"/>
                  <a:gd name="connsiteY19" fmla="*/ 224771 h 986771"/>
                  <a:gd name="connsiteX20" fmla="*/ 712877 w 1179065"/>
                  <a:gd name="connsiteY20" fmla="*/ 205721 h 986771"/>
                  <a:gd name="connsiteX21" fmla="*/ 731927 w 1179065"/>
                  <a:gd name="connsiteY21" fmla="*/ 186671 h 986771"/>
                  <a:gd name="connsiteX22" fmla="*/ 744627 w 1179065"/>
                  <a:gd name="connsiteY22" fmla="*/ 167621 h 986771"/>
                  <a:gd name="connsiteX23" fmla="*/ 750977 w 1179065"/>
                  <a:gd name="connsiteY23" fmla="*/ 85071 h 986771"/>
                  <a:gd name="connsiteX24" fmla="*/ 770027 w 1179065"/>
                  <a:gd name="connsiteY24" fmla="*/ 78721 h 986771"/>
                  <a:gd name="connsiteX25" fmla="*/ 808127 w 1179065"/>
                  <a:gd name="connsiteY25" fmla="*/ 104121 h 986771"/>
                  <a:gd name="connsiteX26" fmla="*/ 846227 w 1179065"/>
                  <a:gd name="connsiteY26" fmla="*/ 116821 h 986771"/>
                  <a:gd name="connsiteX27" fmla="*/ 871627 w 1179065"/>
                  <a:gd name="connsiteY27" fmla="*/ 91421 h 986771"/>
                  <a:gd name="connsiteX28" fmla="*/ 884327 w 1179065"/>
                  <a:gd name="connsiteY28" fmla="*/ 72371 h 986771"/>
                  <a:gd name="connsiteX29" fmla="*/ 916077 w 1179065"/>
                  <a:gd name="connsiteY29" fmla="*/ 35858 h 986771"/>
                  <a:gd name="connsiteX30" fmla="*/ 931952 w 1179065"/>
                  <a:gd name="connsiteY30" fmla="*/ 37446 h 986771"/>
                  <a:gd name="connsiteX31" fmla="*/ 946239 w 1179065"/>
                  <a:gd name="connsiteY31" fmla="*/ 45384 h 986771"/>
                  <a:gd name="connsiteX32" fmla="*/ 974815 w 1179065"/>
                  <a:gd name="connsiteY32" fmla="*/ 19983 h 986771"/>
                  <a:gd name="connsiteX33" fmla="*/ 1071652 w 1179065"/>
                  <a:gd name="connsiteY33" fmla="*/ 2521 h 986771"/>
                  <a:gd name="connsiteX34" fmla="*/ 1098639 w 1179065"/>
                  <a:gd name="connsiteY34" fmla="*/ 88246 h 986771"/>
                  <a:gd name="connsiteX35" fmla="*/ 1125627 w 1179065"/>
                  <a:gd name="connsiteY35" fmla="*/ 124758 h 986771"/>
                  <a:gd name="connsiteX36" fmla="*/ 1136740 w 1179065"/>
                  <a:gd name="connsiteY36" fmla="*/ 161271 h 986771"/>
                  <a:gd name="connsiteX37" fmla="*/ 1178015 w 1179065"/>
                  <a:gd name="connsiteY37" fmla="*/ 170796 h 986771"/>
                  <a:gd name="connsiteX38" fmla="*/ 1165315 w 1179065"/>
                  <a:gd name="connsiteY38" fmla="*/ 186671 h 986771"/>
                  <a:gd name="connsiteX39" fmla="*/ 1149439 w 1179065"/>
                  <a:gd name="connsiteY39" fmla="*/ 193021 h 986771"/>
                  <a:gd name="connsiteX40" fmla="*/ 1130389 w 1179065"/>
                  <a:gd name="connsiteY40" fmla="*/ 216834 h 986771"/>
                  <a:gd name="connsiteX41" fmla="*/ 1106577 w 1179065"/>
                  <a:gd name="connsiteY41" fmla="*/ 218421 h 986771"/>
                  <a:gd name="connsiteX42" fmla="*/ 1046252 w 1179065"/>
                  <a:gd name="connsiteY42" fmla="*/ 251759 h 986771"/>
                  <a:gd name="connsiteX43" fmla="*/ 1054190 w 1179065"/>
                  <a:gd name="connsiteY43" fmla="*/ 351771 h 986771"/>
                  <a:gd name="connsiteX44" fmla="*/ 1014502 w 1179065"/>
                  <a:gd name="connsiteY44" fmla="*/ 372409 h 986771"/>
                  <a:gd name="connsiteX45" fmla="*/ 998627 w 1179065"/>
                  <a:gd name="connsiteY45" fmla="*/ 394633 h 986771"/>
                  <a:gd name="connsiteX46" fmla="*/ 998627 w 1179065"/>
                  <a:gd name="connsiteY46" fmla="*/ 447021 h 986771"/>
                  <a:gd name="connsiteX47" fmla="*/ 985927 w 1179065"/>
                  <a:gd name="connsiteY47" fmla="*/ 466071 h 986771"/>
                  <a:gd name="connsiteX48" fmla="*/ 966877 w 1179065"/>
                  <a:gd name="connsiteY48" fmla="*/ 504171 h 986771"/>
                  <a:gd name="connsiteX49" fmla="*/ 947827 w 1179065"/>
                  <a:gd name="connsiteY49" fmla="*/ 516871 h 986771"/>
                  <a:gd name="connsiteX50" fmla="*/ 903377 w 1179065"/>
                  <a:gd name="connsiteY50" fmla="*/ 593071 h 986771"/>
                  <a:gd name="connsiteX51" fmla="*/ 877977 w 1179065"/>
                  <a:gd name="connsiteY51" fmla="*/ 599421 h 986771"/>
                  <a:gd name="connsiteX52" fmla="*/ 865277 w 1179065"/>
                  <a:gd name="connsiteY52" fmla="*/ 637521 h 986771"/>
                  <a:gd name="connsiteX53" fmla="*/ 846227 w 1179065"/>
                  <a:gd name="connsiteY53" fmla="*/ 656571 h 986771"/>
                  <a:gd name="connsiteX54" fmla="*/ 801777 w 1179065"/>
                  <a:gd name="connsiteY54" fmla="*/ 681971 h 986771"/>
                  <a:gd name="connsiteX55" fmla="*/ 763677 w 1179065"/>
                  <a:gd name="connsiteY55" fmla="*/ 694671 h 986771"/>
                  <a:gd name="connsiteX56" fmla="*/ 706527 w 1179065"/>
                  <a:gd name="connsiteY56" fmla="*/ 713721 h 986771"/>
                  <a:gd name="connsiteX57" fmla="*/ 731927 w 1179065"/>
                  <a:gd name="connsiteY57" fmla="*/ 758171 h 986771"/>
                  <a:gd name="connsiteX58" fmla="*/ 750977 w 1179065"/>
                  <a:gd name="connsiteY58" fmla="*/ 770871 h 986771"/>
                  <a:gd name="connsiteX59" fmla="*/ 757327 w 1179065"/>
                  <a:gd name="connsiteY59" fmla="*/ 789921 h 986771"/>
                  <a:gd name="connsiteX60" fmla="*/ 738277 w 1179065"/>
                  <a:gd name="connsiteY60" fmla="*/ 821671 h 986771"/>
                  <a:gd name="connsiteX61" fmla="*/ 712877 w 1179065"/>
                  <a:gd name="connsiteY61" fmla="*/ 834371 h 986771"/>
                  <a:gd name="connsiteX62" fmla="*/ 662077 w 1179065"/>
                  <a:gd name="connsiteY62" fmla="*/ 847071 h 986771"/>
                  <a:gd name="connsiteX63" fmla="*/ 611277 w 1179065"/>
                  <a:gd name="connsiteY63" fmla="*/ 853421 h 986771"/>
                  <a:gd name="connsiteX64" fmla="*/ 522377 w 1179065"/>
                  <a:gd name="connsiteY64" fmla="*/ 859771 h 986771"/>
                  <a:gd name="connsiteX65" fmla="*/ 528727 w 1179065"/>
                  <a:gd name="connsiteY65" fmla="*/ 840721 h 986771"/>
                  <a:gd name="connsiteX66" fmla="*/ 516027 w 1179065"/>
                  <a:gd name="connsiteY66" fmla="*/ 802621 h 986771"/>
                  <a:gd name="connsiteX67" fmla="*/ 496977 w 1179065"/>
                  <a:gd name="connsiteY67" fmla="*/ 834371 h 986771"/>
                  <a:gd name="connsiteX68" fmla="*/ 465227 w 1179065"/>
                  <a:gd name="connsiteY68" fmla="*/ 872471 h 986771"/>
                  <a:gd name="connsiteX69" fmla="*/ 439827 w 1179065"/>
                  <a:gd name="connsiteY69" fmla="*/ 885171 h 986771"/>
                  <a:gd name="connsiteX70" fmla="*/ 389027 w 1179065"/>
                  <a:gd name="connsiteY70" fmla="*/ 904221 h 986771"/>
                  <a:gd name="connsiteX71" fmla="*/ 331877 w 1179065"/>
                  <a:gd name="connsiteY71" fmla="*/ 916921 h 986771"/>
                  <a:gd name="connsiteX72" fmla="*/ 312827 w 1179065"/>
                  <a:gd name="connsiteY72" fmla="*/ 923271 h 986771"/>
                  <a:gd name="connsiteX73" fmla="*/ 350927 w 1179065"/>
                  <a:gd name="connsiteY73" fmla="*/ 961371 h 986771"/>
                  <a:gd name="connsiteX74" fmla="*/ 369977 w 1179065"/>
                  <a:gd name="connsiteY74" fmla="*/ 986771 h 986771"/>
                  <a:gd name="connsiteX75" fmla="*/ 331877 w 1179065"/>
                  <a:gd name="connsiteY75" fmla="*/ 961371 h 986771"/>
                  <a:gd name="connsiteX76" fmla="*/ 312827 w 1179065"/>
                  <a:gd name="connsiteY76" fmla="*/ 948671 h 986771"/>
                  <a:gd name="connsiteX77" fmla="*/ 300127 w 1179065"/>
                  <a:gd name="connsiteY77" fmla="*/ 929621 h 986771"/>
                  <a:gd name="connsiteX78" fmla="*/ 287427 w 1179065"/>
                  <a:gd name="connsiteY78" fmla="*/ 891521 h 986771"/>
                  <a:gd name="connsiteX79" fmla="*/ 293777 w 1179065"/>
                  <a:gd name="connsiteY79" fmla="*/ 808971 h 986771"/>
                  <a:gd name="connsiteX80" fmla="*/ 300127 w 1179065"/>
                  <a:gd name="connsiteY80" fmla="*/ 770871 h 986771"/>
                  <a:gd name="connsiteX81" fmla="*/ 293777 w 1179065"/>
                  <a:gd name="connsiteY81" fmla="*/ 726421 h 986771"/>
                  <a:gd name="connsiteX82" fmla="*/ 274727 w 1179065"/>
                  <a:gd name="connsiteY82" fmla="*/ 758171 h 986771"/>
                  <a:gd name="connsiteX83" fmla="*/ 255677 w 1179065"/>
                  <a:gd name="connsiteY83" fmla="*/ 796271 h 986771"/>
                  <a:gd name="connsiteX84" fmla="*/ 217577 w 1179065"/>
                  <a:gd name="connsiteY84" fmla="*/ 808971 h 986771"/>
                  <a:gd name="connsiteX85" fmla="*/ 179477 w 1179065"/>
                  <a:gd name="connsiteY85" fmla="*/ 802621 h 986771"/>
                  <a:gd name="connsiteX86" fmla="*/ 166777 w 1179065"/>
                  <a:gd name="connsiteY86" fmla="*/ 783571 h 986771"/>
                  <a:gd name="connsiteX87" fmla="*/ 147727 w 1179065"/>
                  <a:gd name="connsiteY87" fmla="*/ 777221 h 986771"/>
                  <a:gd name="connsiteX88" fmla="*/ 109627 w 1179065"/>
                  <a:gd name="connsiteY88" fmla="*/ 789921 h 986771"/>
                  <a:gd name="connsiteX89" fmla="*/ 77877 w 1179065"/>
                  <a:gd name="connsiteY89" fmla="*/ 821671 h 986771"/>
                  <a:gd name="connsiteX90" fmla="*/ 39777 w 1179065"/>
                  <a:gd name="connsiteY90" fmla="*/ 815321 h 986771"/>
                  <a:gd name="connsiteX91" fmla="*/ 20727 w 1179065"/>
                  <a:gd name="connsiteY91" fmla="*/ 808971 h 986771"/>
                  <a:gd name="connsiteX92" fmla="*/ 14377 w 1179065"/>
                  <a:gd name="connsiteY92" fmla="*/ 789921 h 986771"/>
                  <a:gd name="connsiteX93" fmla="*/ 8027 w 1179065"/>
                  <a:gd name="connsiteY93" fmla="*/ 720071 h 986771"/>
                  <a:gd name="connsiteX94" fmla="*/ 14377 w 1179065"/>
                  <a:gd name="connsiteY94" fmla="*/ 681971 h 986771"/>
                  <a:gd name="connsiteX0" fmla="*/ 14377 w 1179065"/>
                  <a:gd name="connsiteY0" fmla="*/ 679022 h 983822"/>
                  <a:gd name="connsiteX1" fmla="*/ 14377 w 1179065"/>
                  <a:gd name="connsiteY1" fmla="*/ 679022 h 983822"/>
                  <a:gd name="connsiteX2" fmla="*/ 71527 w 1179065"/>
                  <a:gd name="connsiteY2" fmla="*/ 685372 h 983822"/>
                  <a:gd name="connsiteX3" fmla="*/ 128677 w 1179065"/>
                  <a:gd name="connsiteY3" fmla="*/ 710772 h 983822"/>
                  <a:gd name="connsiteX4" fmla="*/ 147727 w 1179065"/>
                  <a:gd name="connsiteY4" fmla="*/ 717122 h 983822"/>
                  <a:gd name="connsiteX5" fmla="*/ 192177 w 1179065"/>
                  <a:gd name="connsiteY5" fmla="*/ 659972 h 983822"/>
                  <a:gd name="connsiteX6" fmla="*/ 198527 w 1179065"/>
                  <a:gd name="connsiteY6" fmla="*/ 532972 h 983822"/>
                  <a:gd name="connsiteX7" fmla="*/ 281077 w 1179065"/>
                  <a:gd name="connsiteY7" fmla="*/ 475822 h 983822"/>
                  <a:gd name="connsiteX8" fmla="*/ 408077 w 1179065"/>
                  <a:gd name="connsiteY8" fmla="*/ 469472 h 983822"/>
                  <a:gd name="connsiteX9" fmla="*/ 433477 w 1179065"/>
                  <a:gd name="connsiteY9" fmla="*/ 463122 h 983822"/>
                  <a:gd name="connsiteX10" fmla="*/ 471577 w 1179065"/>
                  <a:gd name="connsiteY10" fmla="*/ 431372 h 983822"/>
                  <a:gd name="connsiteX11" fmla="*/ 484277 w 1179065"/>
                  <a:gd name="connsiteY11" fmla="*/ 393272 h 983822"/>
                  <a:gd name="connsiteX12" fmla="*/ 490627 w 1179065"/>
                  <a:gd name="connsiteY12" fmla="*/ 374222 h 983822"/>
                  <a:gd name="connsiteX13" fmla="*/ 509677 w 1179065"/>
                  <a:gd name="connsiteY13" fmla="*/ 355172 h 983822"/>
                  <a:gd name="connsiteX14" fmla="*/ 541427 w 1179065"/>
                  <a:gd name="connsiteY14" fmla="*/ 329772 h 983822"/>
                  <a:gd name="connsiteX15" fmla="*/ 547777 w 1179065"/>
                  <a:gd name="connsiteY15" fmla="*/ 310722 h 983822"/>
                  <a:gd name="connsiteX16" fmla="*/ 611277 w 1179065"/>
                  <a:gd name="connsiteY16" fmla="*/ 291672 h 983822"/>
                  <a:gd name="connsiteX17" fmla="*/ 649377 w 1179065"/>
                  <a:gd name="connsiteY17" fmla="*/ 266272 h 983822"/>
                  <a:gd name="connsiteX18" fmla="*/ 668427 w 1179065"/>
                  <a:gd name="connsiteY18" fmla="*/ 253572 h 983822"/>
                  <a:gd name="connsiteX19" fmla="*/ 706527 w 1179065"/>
                  <a:gd name="connsiteY19" fmla="*/ 221822 h 983822"/>
                  <a:gd name="connsiteX20" fmla="*/ 712877 w 1179065"/>
                  <a:gd name="connsiteY20" fmla="*/ 202772 h 983822"/>
                  <a:gd name="connsiteX21" fmla="*/ 731927 w 1179065"/>
                  <a:gd name="connsiteY21" fmla="*/ 183722 h 983822"/>
                  <a:gd name="connsiteX22" fmla="*/ 744627 w 1179065"/>
                  <a:gd name="connsiteY22" fmla="*/ 164672 h 983822"/>
                  <a:gd name="connsiteX23" fmla="*/ 750977 w 1179065"/>
                  <a:gd name="connsiteY23" fmla="*/ 82122 h 983822"/>
                  <a:gd name="connsiteX24" fmla="*/ 770027 w 1179065"/>
                  <a:gd name="connsiteY24" fmla="*/ 75772 h 983822"/>
                  <a:gd name="connsiteX25" fmla="*/ 808127 w 1179065"/>
                  <a:gd name="connsiteY25" fmla="*/ 101172 h 983822"/>
                  <a:gd name="connsiteX26" fmla="*/ 846227 w 1179065"/>
                  <a:gd name="connsiteY26" fmla="*/ 113872 h 983822"/>
                  <a:gd name="connsiteX27" fmla="*/ 871627 w 1179065"/>
                  <a:gd name="connsiteY27" fmla="*/ 88472 h 983822"/>
                  <a:gd name="connsiteX28" fmla="*/ 884327 w 1179065"/>
                  <a:gd name="connsiteY28" fmla="*/ 69422 h 983822"/>
                  <a:gd name="connsiteX29" fmla="*/ 916077 w 1179065"/>
                  <a:gd name="connsiteY29" fmla="*/ 32909 h 983822"/>
                  <a:gd name="connsiteX30" fmla="*/ 931952 w 1179065"/>
                  <a:gd name="connsiteY30" fmla="*/ 34497 h 983822"/>
                  <a:gd name="connsiteX31" fmla="*/ 946239 w 1179065"/>
                  <a:gd name="connsiteY31" fmla="*/ 42435 h 983822"/>
                  <a:gd name="connsiteX32" fmla="*/ 974815 w 1179065"/>
                  <a:gd name="connsiteY32" fmla="*/ 17034 h 983822"/>
                  <a:gd name="connsiteX33" fmla="*/ 1025614 w 1179065"/>
                  <a:gd name="connsiteY33" fmla="*/ 2747 h 983822"/>
                  <a:gd name="connsiteX34" fmla="*/ 1098639 w 1179065"/>
                  <a:gd name="connsiteY34" fmla="*/ 85297 h 983822"/>
                  <a:gd name="connsiteX35" fmla="*/ 1125627 w 1179065"/>
                  <a:gd name="connsiteY35" fmla="*/ 121809 h 983822"/>
                  <a:gd name="connsiteX36" fmla="*/ 1136740 w 1179065"/>
                  <a:gd name="connsiteY36" fmla="*/ 158322 h 983822"/>
                  <a:gd name="connsiteX37" fmla="*/ 1178015 w 1179065"/>
                  <a:gd name="connsiteY37" fmla="*/ 167847 h 983822"/>
                  <a:gd name="connsiteX38" fmla="*/ 1165315 w 1179065"/>
                  <a:gd name="connsiteY38" fmla="*/ 183722 h 983822"/>
                  <a:gd name="connsiteX39" fmla="*/ 1149439 w 1179065"/>
                  <a:gd name="connsiteY39" fmla="*/ 190072 h 983822"/>
                  <a:gd name="connsiteX40" fmla="*/ 1130389 w 1179065"/>
                  <a:gd name="connsiteY40" fmla="*/ 213885 h 983822"/>
                  <a:gd name="connsiteX41" fmla="*/ 1106577 w 1179065"/>
                  <a:gd name="connsiteY41" fmla="*/ 215472 h 983822"/>
                  <a:gd name="connsiteX42" fmla="*/ 1046252 w 1179065"/>
                  <a:gd name="connsiteY42" fmla="*/ 248810 h 983822"/>
                  <a:gd name="connsiteX43" fmla="*/ 1054190 w 1179065"/>
                  <a:gd name="connsiteY43" fmla="*/ 348822 h 983822"/>
                  <a:gd name="connsiteX44" fmla="*/ 1014502 w 1179065"/>
                  <a:gd name="connsiteY44" fmla="*/ 369460 h 983822"/>
                  <a:gd name="connsiteX45" fmla="*/ 998627 w 1179065"/>
                  <a:gd name="connsiteY45" fmla="*/ 391684 h 983822"/>
                  <a:gd name="connsiteX46" fmla="*/ 998627 w 1179065"/>
                  <a:gd name="connsiteY46" fmla="*/ 444072 h 983822"/>
                  <a:gd name="connsiteX47" fmla="*/ 985927 w 1179065"/>
                  <a:gd name="connsiteY47" fmla="*/ 463122 h 983822"/>
                  <a:gd name="connsiteX48" fmla="*/ 966877 w 1179065"/>
                  <a:gd name="connsiteY48" fmla="*/ 501222 h 983822"/>
                  <a:gd name="connsiteX49" fmla="*/ 947827 w 1179065"/>
                  <a:gd name="connsiteY49" fmla="*/ 513922 h 983822"/>
                  <a:gd name="connsiteX50" fmla="*/ 903377 w 1179065"/>
                  <a:gd name="connsiteY50" fmla="*/ 590122 h 983822"/>
                  <a:gd name="connsiteX51" fmla="*/ 877977 w 1179065"/>
                  <a:gd name="connsiteY51" fmla="*/ 596472 h 983822"/>
                  <a:gd name="connsiteX52" fmla="*/ 865277 w 1179065"/>
                  <a:gd name="connsiteY52" fmla="*/ 634572 h 983822"/>
                  <a:gd name="connsiteX53" fmla="*/ 846227 w 1179065"/>
                  <a:gd name="connsiteY53" fmla="*/ 653622 h 983822"/>
                  <a:gd name="connsiteX54" fmla="*/ 801777 w 1179065"/>
                  <a:gd name="connsiteY54" fmla="*/ 679022 h 983822"/>
                  <a:gd name="connsiteX55" fmla="*/ 763677 w 1179065"/>
                  <a:gd name="connsiteY55" fmla="*/ 691722 h 983822"/>
                  <a:gd name="connsiteX56" fmla="*/ 706527 w 1179065"/>
                  <a:gd name="connsiteY56" fmla="*/ 710772 h 983822"/>
                  <a:gd name="connsiteX57" fmla="*/ 731927 w 1179065"/>
                  <a:gd name="connsiteY57" fmla="*/ 755222 h 983822"/>
                  <a:gd name="connsiteX58" fmla="*/ 750977 w 1179065"/>
                  <a:gd name="connsiteY58" fmla="*/ 767922 h 983822"/>
                  <a:gd name="connsiteX59" fmla="*/ 757327 w 1179065"/>
                  <a:gd name="connsiteY59" fmla="*/ 786972 h 983822"/>
                  <a:gd name="connsiteX60" fmla="*/ 738277 w 1179065"/>
                  <a:gd name="connsiteY60" fmla="*/ 818722 h 983822"/>
                  <a:gd name="connsiteX61" fmla="*/ 712877 w 1179065"/>
                  <a:gd name="connsiteY61" fmla="*/ 831422 h 983822"/>
                  <a:gd name="connsiteX62" fmla="*/ 662077 w 1179065"/>
                  <a:gd name="connsiteY62" fmla="*/ 844122 h 983822"/>
                  <a:gd name="connsiteX63" fmla="*/ 611277 w 1179065"/>
                  <a:gd name="connsiteY63" fmla="*/ 850472 h 983822"/>
                  <a:gd name="connsiteX64" fmla="*/ 522377 w 1179065"/>
                  <a:gd name="connsiteY64" fmla="*/ 856822 h 983822"/>
                  <a:gd name="connsiteX65" fmla="*/ 528727 w 1179065"/>
                  <a:gd name="connsiteY65" fmla="*/ 837772 h 983822"/>
                  <a:gd name="connsiteX66" fmla="*/ 516027 w 1179065"/>
                  <a:gd name="connsiteY66" fmla="*/ 799672 h 983822"/>
                  <a:gd name="connsiteX67" fmla="*/ 496977 w 1179065"/>
                  <a:gd name="connsiteY67" fmla="*/ 831422 h 983822"/>
                  <a:gd name="connsiteX68" fmla="*/ 465227 w 1179065"/>
                  <a:gd name="connsiteY68" fmla="*/ 869522 h 983822"/>
                  <a:gd name="connsiteX69" fmla="*/ 439827 w 1179065"/>
                  <a:gd name="connsiteY69" fmla="*/ 882222 h 983822"/>
                  <a:gd name="connsiteX70" fmla="*/ 389027 w 1179065"/>
                  <a:gd name="connsiteY70" fmla="*/ 901272 h 983822"/>
                  <a:gd name="connsiteX71" fmla="*/ 331877 w 1179065"/>
                  <a:gd name="connsiteY71" fmla="*/ 913972 h 983822"/>
                  <a:gd name="connsiteX72" fmla="*/ 312827 w 1179065"/>
                  <a:gd name="connsiteY72" fmla="*/ 920322 h 983822"/>
                  <a:gd name="connsiteX73" fmla="*/ 350927 w 1179065"/>
                  <a:gd name="connsiteY73" fmla="*/ 958422 h 983822"/>
                  <a:gd name="connsiteX74" fmla="*/ 369977 w 1179065"/>
                  <a:gd name="connsiteY74" fmla="*/ 983822 h 983822"/>
                  <a:gd name="connsiteX75" fmla="*/ 331877 w 1179065"/>
                  <a:gd name="connsiteY75" fmla="*/ 958422 h 983822"/>
                  <a:gd name="connsiteX76" fmla="*/ 312827 w 1179065"/>
                  <a:gd name="connsiteY76" fmla="*/ 945722 h 983822"/>
                  <a:gd name="connsiteX77" fmla="*/ 300127 w 1179065"/>
                  <a:gd name="connsiteY77" fmla="*/ 926672 h 983822"/>
                  <a:gd name="connsiteX78" fmla="*/ 287427 w 1179065"/>
                  <a:gd name="connsiteY78" fmla="*/ 888572 h 983822"/>
                  <a:gd name="connsiteX79" fmla="*/ 293777 w 1179065"/>
                  <a:gd name="connsiteY79" fmla="*/ 806022 h 983822"/>
                  <a:gd name="connsiteX80" fmla="*/ 300127 w 1179065"/>
                  <a:gd name="connsiteY80" fmla="*/ 767922 h 983822"/>
                  <a:gd name="connsiteX81" fmla="*/ 293777 w 1179065"/>
                  <a:gd name="connsiteY81" fmla="*/ 723472 h 983822"/>
                  <a:gd name="connsiteX82" fmla="*/ 274727 w 1179065"/>
                  <a:gd name="connsiteY82" fmla="*/ 755222 h 983822"/>
                  <a:gd name="connsiteX83" fmla="*/ 255677 w 1179065"/>
                  <a:gd name="connsiteY83" fmla="*/ 793322 h 983822"/>
                  <a:gd name="connsiteX84" fmla="*/ 217577 w 1179065"/>
                  <a:gd name="connsiteY84" fmla="*/ 806022 h 983822"/>
                  <a:gd name="connsiteX85" fmla="*/ 179477 w 1179065"/>
                  <a:gd name="connsiteY85" fmla="*/ 799672 h 983822"/>
                  <a:gd name="connsiteX86" fmla="*/ 166777 w 1179065"/>
                  <a:gd name="connsiteY86" fmla="*/ 780622 h 983822"/>
                  <a:gd name="connsiteX87" fmla="*/ 147727 w 1179065"/>
                  <a:gd name="connsiteY87" fmla="*/ 774272 h 983822"/>
                  <a:gd name="connsiteX88" fmla="*/ 109627 w 1179065"/>
                  <a:gd name="connsiteY88" fmla="*/ 786972 h 983822"/>
                  <a:gd name="connsiteX89" fmla="*/ 77877 w 1179065"/>
                  <a:gd name="connsiteY89" fmla="*/ 818722 h 983822"/>
                  <a:gd name="connsiteX90" fmla="*/ 39777 w 1179065"/>
                  <a:gd name="connsiteY90" fmla="*/ 812372 h 983822"/>
                  <a:gd name="connsiteX91" fmla="*/ 20727 w 1179065"/>
                  <a:gd name="connsiteY91" fmla="*/ 806022 h 983822"/>
                  <a:gd name="connsiteX92" fmla="*/ 14377 w 1179065"/>
                  <a:gd name="connsiteY92" fmla="*/ 786972 h 983822"/>
                  <a:gd name="connsiteX93" fmla="*/ 8027 w 1179065"/>
                  <a:gd name="connsiteY93" fmla="*/ 717122 h 983822"/>
                  <a:gd name="connsiteX94" fmla="*/ 14377 w 1179065"/>
                  <a:gd name="connsiteY94" fmla="*/ 679022 h 983822"/>
                  <a:gd name="connsiteX0" fmla="*/ 14377 w 1179065"/>
                  <a:gd name="connsiteY0" fmla="*/ 688099 h 992899"/>
                  <a:gd name="connsiteX1" fmla="*/ 14377 w 1179065"/>
                  <a:gd name="connsiteY1" fmla="*/ 688099 h 992899"/>
                  <a:gd name="connsiteX2" fmla="*/ 71527 w 1179065"/>
                  <a:gd name="connsiteY2" fmla="*/ 694449 h 992899"/>
                  <a:gd name="connsiteX3" fmla="*/ 128677 w 1179065"/>
                  <a:gd name="connsiteY3" fmla="*/ 719849 h 992899"/>
                  <a:gd name="connsiteX4" fmla="*/ 147727 w 1179065"/>
                  <a:gd name="connsiteY4" fmla="*/ 726199 h 992899"/>
                  <a:gd name="connsiteX5" fmla="*/ 192177 w 1179065"/>
                  <a:gd name="connsiteY5" fmla="*/ 669049 h 992899"/>
                  <a:gd name="connsiteX6" fmla="*/ 198527 w 1179065"/>
                  <a:gd name="connsiteY6" fmla="*/ 542049 h 992899"/>
                  <a:gd name="connsiteX7" fmla="*/ 281077 w 1179065"/>
                  <a:gd name="connsiteY7" fmla="*/ 484899 h 992899"/>
                  <a:gd name="connsiteX8" fmla="*/ 408077 w 1179065"/>
                  <a:gd name="connsiteY8" fmla="*/ 478549 h 992899"/>
                  <a:gd name="connsiteX9" fmla="*/ 433477 w 1179065"/>
                  <a:gd name="connsiteY9" fmla="*/ 472199 h 992899"/>
                  <a:gd name="connsiteX10" fmla="*/ 471577 w 1179065"/>
                  <a:gd name="connsiteY10" fmla="*/ 440449 h 992899"/>
                  <a:gd name="connsiteX11" fmla="*/ 484277 w 1179065"/>
                  <a:gd name="connsiteY11" fmla="*/ 402349 h 992899"/>
                  <a:gd name="connsiteX12" fmla="*/ 490627 w 1179065"/>
                  <a:gd name="connsiteY12" fmla="*/ 383299 h 992899"/>
                  <a:gd name="connsiteX13" fmla="*/ 509677 w 1179065"/>
                  <a:gd name="connsiteY13" fmla="*/ 364249 h 992899"/>
                  <a:gd name="connsiteX14" fmla="*/ 541427 w 1179065"/>
                  <a:gd name="connsiteY14" fmla="*/ 338849 h 992899"/>
                  <a:gd name="connsiteX15" fmla="*/ 547777 w 1179065"/>
                  <a:gd name="connsiteY15" fmla="*/ 319799 h 992899"/>
                  <a:gd name="connsiteX16" fmla="*/ 611277 w 1179065"/>
                  <a:gd name="connsiteY16" fmla="*/ 300749 h 992899"/>
                  <a:gd name="connsiteX17" fmla="*/ 649377 w 1179065"/>
                  <a:gd name="connsiteY17" fmla="*/ 275349 h 992899"/>
                  <a:gd name="connsiteX18" fmla="*/ 668427 w 1179065"/>
                  <a:gd name="connsiteY18" fmla="*/ 262649 h 992899"/>
                  <a:gd name="connsiteX19" fmla="*/ 706527 w 1179065"/>
                  <a:gd name="connsiteY19" fmla="*/ 230899 h 992899"/>
                  <a:gd name="connsiteX20" fmla="*/ 712877 w 1179065"/>
                  <a:gd name="connsiteY20" fmla="*/ 211849 h 992899"/>
                  <a:gd name="connsiteX21" fmla="*/ 731927 w 1179065"/>
                  <a:gd name="connsiteY21" fmla="*/ 192799 h 992899"/>
                  <a:gd name="connsiteX22" fmla="*/ 744627 w 1179065"/>
                  <a:gd name="connsiteY22" fmla="*/ 173749 h 992899"/>
                  <a:gd name="connsiteX23" fmla="*/ 750977 w 1179065"/>
                  <a:gd name="connsiteY23" fmla="*/ 91199 h 992899"/>
                  <a:gd name="connsiteX24" fmla="*/ 770027 w 1179065"/>
                  <a:gd name="connsiteY24" fmla="*/ 84849 h 992899"/>
                  <a:gd name="connsiteX25" fmla="*/ 808127 w 1179065"/>
                  <a:gd name="connsiteY25" fmla="*/ 110249 h 992899"/>
                  <a:gd name="connsiteX26" fmla="*/ 846227 w 1179065"/>
                  <a:gd name="connsiteY26" fmla="*/ 122949 h 992899"/>
                  <a:gd name="connsiteX27" fmla="*/ 871627 w 1179065"/>
                  <a:gd name="connsiteY27" fmla="*/ 97549 h 992899"/>
                  <a:gd name="connsiteX28" fmla="*/ 884327 w 1179065"/>
                  <a:gd name="connsiteY28" fmla="*/ 78499 h 992899"/>
                  <a:gd name="connsiteX29" fmla="*/ 916077 w 1179065"/>
                  <a:gd name="connsiteY29" fmla="*/ 41986 h 992899"/>
                  <a:gd name="connsiteX30" fmla="*/ 931952 w 1179065"/>
                  <a:gd name="connsiteY30" fmla="*/ 43574 h 992899"/>
                  <a:gd name="connsiteX31" fmla="*/ 946239 w 1179065"/>
                  <a:gd name="connsiteY31" fmla="*/ 51512 h 992899"/>
                  <a:gd name="connsiteX32" fmla="*/ 974815 w 1179065"/>
                  <a:gd name="connsiteY32" fmla="*/ 26111 h 992899"/>
                  <a:gd name="connsiteX33" fmla="*/ 1025614 w 1179065"/>
                  <a:gd name="connsiteY33" fmla="*/ 11824 h 992899"/>
                  <a:gd name="connsiteX34" fmla="*/ 1074826 w 1179065"/>
                  <a:gd name="connsiteY34" fmla="*/ 8649 h 992899"/>
                  <a:gd name="connsiteX35" fmla="*/ 1125627 w 1179065"/>
                  <a:gd name="connsiteY35" fmla="*/ 130886 h 992899"/>
                  <a:gd name="connsiteX36" fmla="*/ 1136740 w 1179065"/>
                  <a:gd name="connsiteY36" fmla="*/ 167399 h 992899"/>
                  <a:gd name="connsiteX37" fmla="*/ 1178015 w 1179065"/>
                  <a:gd name="connsiteY37" fmla="*/ 176924 h 992899"/>
                  <a:gd name="connsiteX38" fmla="*/ 1165315 w 1179065"/>
                  <a:gd name="connsiteY38" fmla="*/ 192799 h 992899"/>
                  <a:gd name="connsiteX39" fmla="*/ 1149439 w 1179065"/>
                  <a:gd name="connsiteY39" fmla="*/ 199149 h 992899"/>
                  <a:gd name="connsiteX40" fmla="*/ 1130389 w 1179065"/>
                  <a:gd name="connsiteY40" fmla="*/ 222962 h 992899"/>
                  <a:gd name="connsiteX41" fmla="*/ 1106577 w 1179065"/>
                  <a:gd name="connsiteY41" fmla="*/ 224549 h 992899"/>
                  <a:gd name="connsiteX42" fmla="*/ 1046252 w 1179065"/>
                  <a:gd name="connsiteY42" fmla="*/ 257887 h 992899"/>
                  <a:gd name="connsiteX43" fmla="*/ 1054190 w 1179065"/>
                  <a:gd name="connsiteY43" fmla="*/ 357899 h 992899"/>
                  <a:gd name="connsiteX44" fmla="*/ 1014502 w 1179065"/>
                  <a:gd name="connsiteY44" fmla="*/ 378537 h 992899"/>
                  <a:gd name="connsiteX45" fmla="*/ 998627 w 1179065"/>
                  <a:gd name="connsiteY45" fmla="*/ 400761 h 992899"/>
                  <a:gd name="connsiteX46" fmla="*/ 998627 w 1179065"/>
                  <a:gd name="connsiteY46" fmla="*/ 453149 h 992899"/>
                  <a:gd name="connsiteX47" fmla="*/ 985927 w 1179065"/>
                  <a:gd name="connsiteY47" fmla="*/ 472199 h 992899"/>
                  <a:gd name="connsiteX48" fmla="*/ 966877 w 1179065"/>
                  <a:gd name="connsiteY48" fmla="*/ 510299 h 992899"/>
                  <a:gd name="connsiteX49" fmla="*/ 947827 w 1179065"/>
                  <a:gd name="connsiteY49" fmla="*/ 522999 h 992899"/>
                  <a:gd name="connsiteX50" fmla="*/ 903377 w 1179065"/>
                  <a:gd name="connsiteY50" fmla="*/ 599199 h 992899"/>
                  <a:gd name="connsiteX51" fmla="*/ 877977 w 1179065"/>
                  <a:gd name="connsiteY51" fmla="*/ 605549 h 992899"/>
                  <a:gd name="connsiteX52" fmla="*/ 865277 w 1179065"/>
                  <a:gd name="connsiteY52" fmla="*/ 643649 h 992899"/>
                  <a:gd name="connsiteX53" fmla="*/ 846227 w 1179065"/>
                  <a:gd name="connsiteY53" fmla="*/ 662699 h 992899"/>
                  <a:gd name="connsiteX54" fmla="*/ 801777 w 1179065"/>
                  <a:gd name="connsiteY54" fmla="*/ 688099 h 992899"/>
                  <a:gd name="connsiteX55" fmla="*/ 763677 w 1179065"/>
                  <a:gd name="connsiteY55" fmla="*/ 700799 h 992899"/>
                  <a:gd name="connsiteX56" fmla="*/ 706527 w 1179065"/>
                  <a:gd name="connsiteY56" fmla="*/ 719849 h 992899"/>
                  <a:gd name="connsiteX57" fmla="*/ 731927 w 1179065"/>
                  <a:gd name="connsiteY57" fmla="*/ 764299 h 992899"/>
                  <a:gd name="connsiteX58" fmla="*/ 750977 w 1179065"/>
                  <a:gd name="connsiteY58" fmla="*/ 776999 h 992899"/>
                  <a:gd name="connsiteX59" fmla="*/ 757327 w 1179065"/>
                  <a:gd name="connsiteY59" fmla="*/ 796049 h 992899"/>
                  <a:gd name="connsiteX60" fmla="*/ 738277 w 1179065"/>
                  <a:gd name="connsiteY60" fmla="*/ 827799 h 992899"/>
                  <a:gd name="connsiteX61" fmla="*/ 712877 w 1179065"/>
                  <a:gd name="connsiteY61" fmla="*/ 840499 h 992899"/>
                  <a:gd name="connsiteX62" fmla="*/ 662077 w 1179065"/>
                  <a:gd name="connsiteY62" fmla="*/ 853199 h 992899"/>
                  <a:gd name="connsiteX63" fmla="*/ 611277 w 1179065"/>
                  <a:gd name="connsiteY63" fmla="*/ 859549 h 992899"/>
                  <a:gd name="connsiteX64" fmla="*/ 522377 w 1179065"/>
                  <a:gd name="connsiteY64" fmla="*/ 865899 h 992899"/>
                  <a:gd name="connsiteX65" fmla="*/ 528727 w 1179065"/>
                  <a:gd name="connsiteY65" fmla="*/ 846849 h 992899"/>
                  <a:gd name="connsiteX66" fmla="*/ 516027 w 1179065"/>
                  <a:gd name="connsiteY66" fmla="*/ 808749 h 992899"/>
                  <a:gd name="connsiteX67" fmla="*/ 496977 w 1179065"/>
                  <a:gd name="connsiteY67" fmla="*/ 840499 h 992899"/>
                  <a:gd name="connsiteX68" fmla="*/ 465227 w 1179065"/>
                  <a:gd name="connsiteY68" fmla="*/ 878599 h 992899"/>
                  <a:gd name="connsiteX69" fmla="*/ 439827 w 1179065"/>
                  <a:gd name="connsiteY69" fmla="*/ 891299 h 992899"/>
                  <a:gd name="connsiteX70" fmla="*/ 389027 w 1179065"/>
                  <a:gd name="connsiteY70" fmla="*/ 910349 h 992899"/>
                  <a:gd name="connsiteX71" fmla="*/ 331877 w 1179065"/>
                  <a:gd name="connsiteY71" fmla="*/ 923049 h 992899"/>
                  <a:gd name="connsiteX72" fmla="*/ 312827 w 1179065"/>
                  <a:gd name="connsiteY72" fmla="*/ 929399 h 992899"/>
                  <a:gd name="connsiteX73" fmla="*/ 350927 w 1179065"/>
                  <a:gd name="connsiteY73" fmla="*/ 967499 h 992899"/>
                  <a:gd name="connsiteX74" fmla="*/ 369977 w 1179065"/>
                  <a:gd name="connsiteY74" fmla="*/ 992899 h 992899"/>
                  <a:gd name="connsiteX75" fmla="*/ 331877 w 1179065"/>
                  <a:gd name="connsiteY75" fmla="*/ 967499 h 992899"/>
                  <a:gd name="connsiteX76" fmla="*/ 312827 w 1179065"/>
                  <a:gd name="connsiteY76" fmla="*/ 954799 h 992899"/>
                  <a:gd name="connsiteX77" fmla="*/ 300127 w 1179065"/>
                  <a:gd name="connsiteY77" fmla="*/ 935749 h 992899"/>
                  <a:gd name="connsiteX78" fmla="*/ 287427 w 1179065"/>
                  <a:gd name="connsiteY78" fmla="*/ 897649 h 992899"/>
                  <a:gd name="connsiteX79" fmla="*/ 293777 w 1179065"/>
                  <a:gd name="connsiteY79" fmla="*/ 815099 h 992899"/>
                  <a:gd name="connsiteX80" fmla="*/ 300127 w 1179065"/>
                  <a:gd name="connsiteY80" fmla="*/ 776999 h 992899"/>
                  <a:gd name="connsiteX81" fmla="*/ 293777 w 1179065"/>
                  <a:gd name="connsiteY81" fmla="*/ 732549 h 992899"/>
                  <a:gd name="connsiteX82" fmla="*/ 274727 w 1179065"/>
                  <a:gd name="connsiteY82" fmla="*/ 764299 h 992899"/>
                  <a:gd name="connsiteX83" fmla="*/ 255677 w 1179065"/>
                  <a:gd name="connsiteY83" fmla="*/ 802399 h 992899"/>
                  <a:gd name="connsiteX84" fmla="*/ 217577 w 1179065"/>
                  <a:gd name="connsiteY84" fmla="*/ 815099 h 992899"/>
                  <a:gd name="connsiteX85" fmla="*/ 179477 w 1179065"/>
                  <a:gd name="connsiteY85" fmla="*/ 808749 h 992899"/>
                  <a:gd name="connsiteX86" fmla="*/ 166777 w 1179065"/>
                  <a:gd name="connsiteY86" fmla="*/ 789699 h 992899"/>
                  <a:gd name="connsiteX87" fmla="*/ 147727 w 1179065"/>
                  <a:gd name="connsiteY87" fmla="*/ 783349 h 992899"/>
                  <a:gd name="connsiteX88" fmla="*/ 109627 w 1179065"/>
                  <a:gd name="connsiteY88" fmla="*/ 796049 h 992899"/>
                  <a:gd name="connsiteX89" fmla="*/ 77877 w 1179065"/>
                  <a:gd name="connsiteY89" fmla="*/ 827799 h 992899"/>
                  <a:gd name="connsiteX90" fmla="*/ 39777 w 1179065"/>
                  <a:gd name="connsiteY90" fmla="*/ 821449 h 992899"/>
                  <a:gd name="connsiteX91" fmla="*/ 20727 w 1179065"/>
                  <a:gd name="connsiteY91" fmla="*/ 815099 h 992899"/>
                  <a:gd name="connsiteX92" fmla="*/ 14377 w 1179065"/>
                  <a:gd name="connsiteY92" fmla="*/ 796049 h 992899"/>
                  <a:gd name="connsiteX93" fmla="*/ 8027 w 1179065"/>
                  <a:gd name="connsiteY93" fmla="*/ 726199 h 992899"/>
                  <a:gd name="connsiteX94" fmla="*/ 14377 w 1179065"/>
                  <a:gd name="connsiteY94" fmla="*/ 688099 h 992899"/>
                  <a:gd name="connsiteX0" fmla="*/ 14377 w 1179065"/>
                  <a:gd name="connsiteY0" fmla="*/ 687278 h 992078"/>
                  <a:gd name="connsiteX1" fmla="*/ 14377 w 1179065"/>
                  <a:gd name="connsiteY1" fmla="*/ 687278 h 992078"/>
                  <a:gd name="connsiteX2" fmla="*/ 71527 w 1179065"/>
                  <a:gd name="connsiteY2" fmla="*/ 693628 h 992078"/>
                  <a:gd name="connsiteX3" fmla="*/ 128677 w 1179065"/>
                  <a:gd name="connsiteY3" fmla="*/ 719028 h 992078"/>
                  <a:gd name="connsiteX4" fmla="*/ 147727 w 1179065"/>
                  <a:gd name="connsiteY4" fmla="*/ 725378 h 992078"/>
                  <a:gd name="connsiteX5" fmla="*/ 192177 w 1179065"/>
                  <a:gd name="connsiteY5" fmla="*/ 668228 h 992078"/>
                  <a:gd name="connsiteX6" fmla="*/ 198527 w 1179065"/>
                  <a:gd name="connsiteY6" fmla="*/ 541228 h 992078"/>
                  <a:gd name="connsiteX7" fmla="*/ 281077 w 1179065"/>
                  <a:gd name="connsiteY7" fmla="*/ 484078 h 992078"/>
                  <a:gd name="connsiteX8" fmla="*/ 408077 w 1179065"/>
                  <a:gd name="connsiteY8" fmla="*/ 477728 h 992078"/>
                  <a:gd name="connsiteX9" fmla="*/ 433477 w 1179065"/>
                  <a:gd name="connsiteY9" fmla="*/ 471378 h 992078"/>
                  <a:gd name="connsiteX10" fmla="*/ 471577 w 1179065"/>
                  <a:gd name="connsiteY10" fmla="*/ 439628 h 992078"/>
                  <a:gd name="connsiteX11" fmla="*/ 484277 w 1179065"/>
                  <a:gd name="connsiteY11" fmla="*/ 401528 h 992078"/>
                  <a:gd name="connsiteX12" fmla="*/ 490627 w 1179065"/>
                  <a:gd name="connsiteY12" fmla="*/ 382478 h 992078"/>
                  <a:gd name="connsiteX13" fmla="*/ 509677 w 1179065"/>
                  <a:gd name="connsiteY13" fmla="*/ 363428 h 992078"/>
                  <a:gd name="connsiteX14" fmla="*/ 541427 w 1179065"/>
                  <a:gd name="connsiteY14" fmla="*/ 338028 h 992078"/>
                  <a:gd name="connsiteX15" fmla="*/ 547777 w 1179065"/>
                  <a:gd name="connsiteY15" fmla="*/ 318978 h 992078"/>
                  <a:gd name="connsiteX16" fmla="*/ 611277 w 1179065"/>
                  <a:gd name="connsiteY16" fmla="*/ 299928 h 992078"/>
                  <a:gd name="connsiteX17" fmla="*/ 649377 w 1179065"/>
                  <a:gd name="connsiteY17" fmla="*/ 274528 h 992078"/>
                  <a:gd name="connsiteX18" fmla="*/ 668427 w 1179065"/>
                  <a:gd name="connsiteY18" fmla="*/ 261828 h 992078"/>
                  <a:gd name="connsiteX19" fmla="*/ 706527 w 1179065"/>
                  <a:gd name="connsiteY19" fmla="*/ 230078 h 992078"/>
                  <a:gd name="connsiteX20" fmla="*/ 712877 w 1179065"/>
                  <a:gd name="connsiteY20" fmla="*/ 211028 h 992078"/>
                  <a:gd name="connsiteX21" fmla="*/ 731927 w 1179065"/>
                  <a:gd name="connsiteY21" fmla="*/ 191978 h 992078"/>
                  <a:gd name="connsiteX22" fmla="*/ 744627 w 1179065"/>
                  <a:gd name="connsiteY22" fmla="*/ 172928 h 992078"/>
                  <a:gd name="connsiteX23" fmla="*/ 750977 w 1179065"/>
                  <a:gd name="connsiteY23" fmla="*/ 90378 h 992078"/>
                  <a:gd name="connsiteX24" fmla="*/ 770027 w 1179065"/>
                  <a:gd name="connsiteY24" fmla="*/ 84028 h 992078"/>
                  <a:gd name="connsiteX25" fmla="*/ 808127 w 1179065"/>
                  <a:gd name="connsiteY25" fmla="*/ 109428 h 992078"/>
                  <a:gd name="connsiteX26" fmla="*/ 846227 w 1179065"/>
                  <a:gd name="connsiteY26" fmla="*/ 122128 h 992078"/>
                  <a:gd name="connsiteX27" fmla="*/ 871627 w 1179065"/>
                  <a:gd name="connsiteY27" fmla="*/ 96728 h 992078"/>
                  <a:gd name="connsiteX28" fmla="*/ 884327 w 1179065"/>
                  <a:gd name="connsiteY28" fmla="*/ 77678 h 992078"/>
                  <a:gd name="connsiteX29" fmla="*/ 916077 w 1179065"/>
                  <a:gd name="connsiteY29" fmla="*/ 41165 h 992078"/>
                  <a:gd name="connsiteX30" fmla="*/ 931952 w 1179065"/>
                  <a:gd name="connsiteY30" fmla="*/ 42753 h 992078"/>
                  <a:gd name="connsiteX31" fmla="*/ 946239 w 1179065"/>
                  <a:gd name="connsiteY31" fmla="*/ 50691 h 992078"/>
                  <a:gd name="connsiteX32" fmla="*/ 974815 w 1179065"/>
                  <a:gd name="connsiteY32" fmla="*/ 25290 h 992078"/>
                  <a:gd name="connsiteX33" fmla="*/ 1025614 w 1179065"/>
                  <a:gd name="connsiteY33" fmla="*/ 11003 h 992078"/>
                  <a:gd name="connsiteX34" fmla="*/ 1074826 w 1179065"/>
                  <a:gd name="connsiteY34" fmla="*/ 7828 h 992078"/>
                  <a:gd name="connsiteX35" fmla="*/ 1108164 w 1179065"/>
                  <a:gd name="connsiteY35" fmla="*/ 118952 h 992078"/>
                  <a:gd name="connsiteX36" fmla="*/ 1136740 w 1179065"/>
                  <a:gd name="connsiteY36" fmla="*/ 166578 h 992078"/>
                  <a:gd name="connsiteX37" fmla="*/ 1178015 w 1179065"/>
                  <a:gd name="connsiteY37" fmla="*/ 176103 h 992078"/>
                  <a:gd name="connsiteX38" fmla="*/ 1165315 w 1179065"/>
                  <a:gd name="connsiteY38" fmla="*/ 191978 h 992078"/>
                  <a:gd name="connsiteX39" fmla="*/ 1149439 w 1179065"/>
                  <a:gd name="connsiteY39" fmla="*/ 198328 h 992078"/>
                  <a:gd name="connsiteX40" fmla="*/ 1130389 w 1179065"/>
                  <a:gd name="connsiteY40" fmla="*/ 222141 h 992078"/>
                  <a:gd name="connsiteX41" fmla="*/ 1106577 w 1179065"/>
                  <a:gd name="connsiteY41" fmla="*/ 223728 h 992078"/>
                  <a:gd name="connsiteX42" fmla="*/ 1046252 w 1179065"/>
                  <a:gd name="connsiteY42" fmla="*/ 257066 h 992078"/>
                  <a:gd name="connsiteX43" fmla="*/ 1054190 w 1179065"/>
                  <a:gd name="connsiteY43" fmla="*/ 357078 h 992078"/>
                  <a:gd name="connsiteX44" fmla="*/ 1014502 w 1179065"/>
                  <a:gd name="connsiteY44" fmla="*/ 377716 h 992078"/>
                  <a:gd name="connsiteX45" fmla="*/ 998627 w 1179065"/>
                  <a:gd name="connsiteY45" fmla="*/ 399940 h 992078"/>
                  <a:gd name="connsiteX46" fmla="*/ 998627 w 1179065"/>
                  <a:gd name="connsiteY46" fmla="*/ 452328 h 992078"/>
                  <a:gd name="connsiteX47" fmla="*/ 985927 w 1179065"/>
                  <a:gd name="connsiteY47" fmla="*/ 471378 h 992078"/>
                  <a:gd name="connsiteX48" fmla="*/ 966877 w 1179065"/>
                  <a:gd name="connsiteY48" fmla="*/ 509478 h 992078"/>
                  <a:gd name="connsiteX49" fmla="*/ 947827 w 1179065"/>
                  <a:gd name="connsiteY49" fmla="*/ 522178 h 992078"/>
                  <a:gd name="connsiteX50" fmla="*/ 903377 w 1179065"/>
                  <a:gd name="connsiteY50" fmla="*/ 598378 h 992078"/>
                  <a:gd name="connsiteX51" fmla="*/ 877977 w 1179065"/>
                  <a:gd name="connsiteY51" fmla="*/ 604728 h 992078"/>
                  <a:gd name="connsiteX52" fmla="*/ 865277 w 1179065"/>
                  <a:gd name="connsiteY52" fmla="*/ 642828 h 992078"/>
                  <a:gd name="connsiteX53" fmla="*/ 846227 w 1179065"/>
                  <a:gd name="connsiteY53" fmla="*/ 661878 h 992078"/>
                  <a:gd name="connsiteX54" fmla="*/ 801777 w 1179065"/>
                  <a:gd name="connsiteY54" fmla="*/ 687278 h 992078"/>
                  <a:gd name="connsiteX55" fmla="*/ 763677 w 1179065"/>
                  <a:gd name="connsiteY55" fmla="*/ 699978 h 992078"/>
                  <a:gd name="connsiteX56" fmla="*/ 706527 w 1179065"/>
                  <a:gd name="connsiteY56" fmla="*/ 719028 h 992078"/>
                  <a:gd name="connsiteX57" fmla="*/ 731927 w 1179065"/>
                  <a:gd name="connsiteY57" fmla="*/ 763478 h 992078"/>
                  <a:gd name="connsiteX58" fmla="*/ 750977 w 1179065"/>
                  <a:gd name="connsiteY58" fmla="*/ 776178 h 992078"/>
                  <a:gd name="connsiteX59" fmla="*/ 757327 w 1179065"/>
                  <a:gd name="connsiteY59" fmla="*/ 795228 h 992078"/>
                  <a:gd name="connsiteX60" fmla="*/ 738277 w 1179065"/>
                  <a:gd name="connsiteY60" fmla="*/ 826978 h 992078"/>
                  <a:gd name="connsiteX61" fmla="*/ 712877 w 1179065"/>
                  <a:gd name="connsiteY61" fmla="*/ 839678 h 992078"/>
                  <a:gd name="connsiteX62" fmla="*/ 662077 w 1179065"/>
                  <a:gd name="connsiteY62" fmla="*/ 852378 h 992078"/>
                  <a:gd name="connsiteX63" fmla="*/ 611277 w 1179065"/>
                  <a:gd name="connsiteY63" fmla="*/ 858728 h 992078"/>
                  <a:gd name="connsiteX64" fmla="*/ 522377 w 1179065"/>
                  <a:gd name="connsiteY64" fmla="*/ 865078 h 992078"/>
                  <a:gd name="connsiteX65" fmla="*/ 528727 w 1179065"/>
                  <a:gd name="connsiteY65" fmla="*/ 846028 h 992078"/>
                  <a:gd name="connsiteX66" fmla="*/ 516027 w 1179065"/>
                  <a:gd name="connsiteY66" fmla="*/ 807928 h 992078"/>
                  <a:gd name="connsiteX67" fmla="*/ 496977 w 1179065"/>
                  <a:gd name="connsiteY67" fmla="*/ 839678 h 992078"/>
                  <a:gd name="connsiteX68" fmla="*/ 465227 w 1179065"/>
                  <a:gd name="connsiteY68" fmla="*/ 877778 h 992078"/>
                  <a:gd name="connsiteX69" fmla="*/ 439827 w 1179065"/>
                  <a:gd name="connsiteY69" fmla="*/ 890478 h 992078"/>
                  <a:gd name="connsiteX70" fmla="*/ 389027 w 1179065"/>
                  <a:gd name="connsiteY70" fmla="*/ 909528 h 992078"/>
                  <a:gd name="connsiteX71" fmla="*/ 331877 w 1179065"/>
                  <a:gd name="connsiteY71" fmla="*/ 922228 h 992078"/>
                  <a:gd name="connsiteX72" fmla="*/ 312827 w 1179065"/>
                  <a:gd name="connsiteY72" fmla="*/ 928578 h 992078"/>
                  <a:gd name="connsiteX73" fmla="*/ 350927 w 1179065"/>
                  <a:gd name="connsiteY73" fmla="*/ 966678 h 992078"/>
                  <a:gd name="connsiteX74" fmla="*/ 369977 w 1179065"/>
                  <a:gd name="connsiteY74" fmla="*/ 992078 h 992078"/>
                  <a:gd name="connsiteX75" fmla="*/ 331877 w 1179065"/>
                  <a:gd name="connsiteY75" fmla="*/ 966678 h 992078"/>
                  <a:gd name="connsiteX76" fmla="*/ 312827 w 1179065"/>
                  <a:gd name="connsiteY76" fmla="*/ 953978 h 992078"/>
                  <a:gd name="connsiteX77" fmla="*/ 300127 w 1179065"/>
                  <a:gd name="connsiteY77" fmla="*/ 934928 h 992078"/>
                  <a:gd name="connsiteX78" fmla="*/ 287427 w 1179065"/>
                  <a:gd name="connsiteY78" fmla="*/ 896828 h 992078"/>
                  <a:gd name="connsiteX79" fmla="*/ 293777 w 1179065"/>
                  <a:gd name="connsiteY79" fmla="*/ 814278 h 992078"/>
                  <a:gd name="connsiteX80" fmla="*/ 300127 w 1179065"/>
                  <a:gd name="connsiteY80" fmla="*/ 776178 h 992078"/>
                  <a:gd name="connsiteX81" fmla="*/ 293777 w 1179065"/>
                  <a:gd name="connsiteY81" fmla="*/ 731728 h 992078"/>
                  <a:gd name="connsiteX82" fmla="*/ 274727 w 1179065"/>
                  <a:gd name="connsiteY82" fmla="*/ 763478 h 992078"/>
                  <a:gd name="connsiteX83" fmla="*/ 255677 w 1179065"/>
                  <a:gd name="connsiteY83" fmla="*/ 801578 h 992078"/>
                  <a:gd name="connsiteX84" fmla="*/ 217577 w 1179065"/>
                  <a:gd name="connsiteY84" fmla="*/ 814278 h 992078"/>
                  <a:gd name="connsiteX85" fmla="*/ 179477 w 1179065"/>
                  <a:gd name="connsiteY85" fmla="*/ 807928 h 992078"/>
                  <a:gd name="connsiteX86" fmla="*/ 166777 w 1179065"/>
                  <a:gd name="connsiteY86" fmla="*/ 788878 h 992078"/>
                  <a:gd name="connsiteX87" fmla="*/ 147727 w 1179065"/>
                  <a:gd name="connsiteY87" fmla="*/ 782528 h 992078"/>
                  <a:gd name="connsiteX88" fmla="*/ 109627 w 1179065"/>
                  <a:gd name="connsiteY88" fmla="*/ 795228 h 992078"/>
                  <a:gd name="connsiteX89" fmla="*/ 77877 w 1179065"/>
                  <a:gd name="connsiteY89" fmla="*/ 826978 h 992078"/>
                  <a:gd name="connsiteX90" fmla="*/ 39777 w 1179065"/>
                  <a:gd name="connsiteY90" fmla="*/ 820628 h 992078"/>
                  <a:gd name="connsiteX91" fmla="*/ 20727 w 1179065"/>
                  <a:gd name="connsiteY91" fmla="*/ 814278 h 992078"/>
                  <a:gd name="connsiteX92" fmla="*/ 14377 w 1179065"/>
                  <a:gd name="connsiteY92" fmla="*/ 795228 h 992078"/>
                  <a:gd name="connsiteX93" fmla="*/ 8027 w 1179065"/>
                  <a:gd name="connsiteY93" fmla="*/ 725378 h 992078"/>
                  <a:gd name="connsiteX94" fmla="*/ 14377 w 1179065"/>
                  <a:gd name="connsiteY94" fmla="*/ 687278 h 992078"/>
                  <a:gd name="connsiteX0" fmla="*/ 14377 w 1179065"/>
                  <a:gd name="connsiteY0" fmla="*/ 683403 h 988203"/>
                  <a:gd name="connsiteX1" fmla="*/ 14377 w 1179065"/>
                  <a:gd name="connsiteY1" fmla="*/ 683403 h 988203"/>
                  <a:gd name="connsiteX2" fmla="*/ 71527 w 1179065"/>
                  <a:gd name="connsiteY2" fmla="*/ 689753 h 988203"/>
                  <a:gd name="connsiteX3" fmla="*/ 128677 w 1179065"/>
                  <a:gd name="connsiteY3" fmla="*/ 715153 h 988203"/>
                  <a:gd name="connsiteX4" fmla="*/ 147727 w 1179065"/>
                  <a:gd name="connsiteY4" fmla="*/ 721503 h 988203"/>
                  <a:gd name="connsiteX5" fmla="*/ 192177 w 1179065"/>
                  <a:gd name="connsiteY5" fmla="*/ 664353 h 988203"/>
                  <a:gd name="connsiteX6" fmla="*/ 198527 w 1179065"/>
                  <a:gd name="connsiteY6" fmla="*/ 537353 h 988203"/>
                  <a:gd name="connsiteX7" fmla="*/ 281077 w 1179065"/>
                  <a:gd name="connsiteY7" fmla="*/ 480203 h 988203"/>
                  <a:gd name="connsiteX8" fmla="*/ 408077 w 1179065"/>
                  <a:gd name="connsiteY8" fmla="*/ 473853 h 988203"/>
                  <a:gd name="connsiteX9" fmla="*/ 433477 w 1179065"/>
                  <a:gd name="connsiteY9" fmla="*/ 467503 h 988203"/>
                  <a:gd name="connsiteX10" fmla="*/ 471577 w 1179065"/>
                  <a:gd name="connsiteY10" fmla="*/ 435753 h 988203"/>
                  <a:gd name="connsiteX11" fmla="*/ 484277 w 1179065"/>
                  <a:gd name="connsiteY11" fmla="*/ 397653 h 988203"/>
                  <a:gd name="connsiteX12" fmla="*/ 490627 w 1179065"/>
                  <a:gd name="connsiteY12" fmla="*/ 378603 h 988203"/>
                  <a:gd name="connsiteX13" fmla="*/ 509677 w 1179065"/>
                  <a:gd name="connsiteY13" fmla="*/ 359553 h 988203"/>
                  <a:gd name="connsiteX14" fmla="*/ 541427 w 1179065"/>
                  <a:gd name="connsiteY14" fmla="*/ 334153 h 988203"/>
                  <a:gd name="connsiteX15" fmla="*/ 547777 w 1179065"/>
                  <a:gd name="connsiteY15" fmla="*/ 315103 h 988203"/>
                  <a:gd name="connsiteX16" fmla="*/ 611277 w 1179065"/>
                  <a:gd name="connsiteY16" fmla="*/ 296053 h 988203"/>
                  <a:gd name="connsiteX17" fmla="*/ 649377 w 1179065"/>
                  <a:gd name="connsiteY17" fmla="*/ 270653 h 988203"/>
                  <a:gd name="connsiteX18" fmla="*/ 668427 w 1179065"/>
                  <a:gd name="connsiteY18" fmla="*/ 257953 h 988203"/>
                  <a:gd name="connsiteX19" fmla="*/ 706527 w 1179065"/>
                  <a:gd name="connsiteY19" fmla="*/ 226203 h 988203"/>
                  <a:gd name="connsiteX20" fmla="*/ 712877 w 1179065"/>
                  <a:gd name="connsiteY20" fmla="*/ 207153 h 988203"/>
                  <a:gd name="connsiteX21" fmla="*/ 731927 w 1179065"/>
                  <a:gd name="connsiteY21" fmla="*/ 188103 h 988203"/>
                  <a:gd name="connsiteX22" fmla="*/ 744627 w 1179065"/>
                  <a:gd name="connsiteY22" fmla="*/ 169053 h 988203"/>
                  <a:gd name="connsiteX23" fmla="*/ 750977 w 1179065"/>
                  <a:gd name="connsiteY23" fmla="*/ 86503 h 988203"/>
                  <a:gd name="connsiteX24" fmla="*/ 770027 w 1179065"/>
                  <a:gd name="connsiteY24" fmla="*/ 80153 h 988203"/>
                  <a:gd name="connsiteX25" fmla="*/ 808127 w 1179065"/>
                  <a:gd name="connsiteY25" fmla="*/ 105553 h 988203"/>
                  <a:gd name="connsiteX26" fmla="*/ 846227 w 1179065"/>
                  <a:gd name="connsiteY26" fmla="*/ 118253 h 988203"/>
                  <a:gd name="connsiteX27" fmla="*/ 871627 w 1179065"/>
                  <a:gd name="connsiteY27" fmla="*/ 92853 h 988203"/>
                  <a:gd name="connsiteX28" fmla="*/ 884327 w 1179065"/>
                  <a:gd name="connsiteY28" fmla="*/ 73803 h 988203"/>
                  <a:gd name="connsiteX29" fmla="*/ 916077 w 1179065"/>
                  <a:gd name="connsiteY29" fmla="*/ 37290 h 988203"/>
                  <a:gd name="connsiteX30" fmla="*/ 931952 w 1179065"/>
                  <a:gd name="connsiteY30" fmla="*/ 38878 h 988203"/>
                  <a:gd name="connsiteX31" fmla="*/ 946239 w 1179065"/>
                  <a:gd name="connsiteY31" fmla="*/ 46816 h 988203"/>
                  <a:gd name="connsiteX32" fmla="*/ 974815 w 1179065"/>
                  <a:gd name="connsiteY32" fmla="*/ 21415 h 988203"/>
                  <a:gd name="connsiteX33" fmla="*/ 1025614 w 1179065"/>
                  <a:gd name="connsiteY33" fmla="*/ 7128 h 988203"/>
                  <a:gd name="connsiteX34" fmla="*/ 1074826 w 1179065"/>
                  <a:gd name="connsiteY34" fmla="*/ 3953 h 988203"/>
                  <a:gd name="connsiteX35" fmla="*/ 1085939 w 1179065"/>
                  <a:gd name="connsiteY35" fmla="*/ 62689 h 988203"/>
                  <a:gd name="connsiteX36" fmla="*/ 1136740 w 1179065"/>
                  <a:gd name="connsiteY36" fmla="*/ 162703 h 988203"/>
                  <a:gd name="connsiteX37" fmla="*/ 1178015 w 1179065"/>
                  <a:gd name="connsiteY37" fmla="*/ 172228 h 988203"/>
                  <a:gd name="connsiteX38" fmla="*/ 1165315 w 1179065"/>
                  <a:gd name="connsiteY38" fmla="*/ 188103 h 988203"/>
                  <a:gd name="connsiteX39" fmla="*/ 1149439 w 1179065"/>
                  <a:gd name="connsiteY39" fmla="*/ 194453 h 988203"/>
                  <a:gd name="connsiteX40" fmla="*/ 1130389 w 1179065"/>
                  <a:gd name="connsiteY40" fmla="*/ 218266 h 988203"/>
                  <a:gd name="connsiteX41" fmla="*/ 1106577 w 1179065"/>
                  <a:gd name="connsiteY41" fmla="*/ 219853 h 988203"/>
                  <a:gd name="connsiteX42" fmla="*/ 1046252 w 1179065"/>
                  <a:gd name="connsiteY42" fmla="*/ 253191 h 988203"/>
                  <a:gd name="connsiteX43" fmla="*/ 1054190 w 1179065"/>
                  <a:gd name="connsiteY43" fmla="*/ 353203 h 988203"/>
                  <a:gd name="connsiteX44" fmla="*/ 1014502 w 1179065"/>
                  <a:gd name="connsiteY44" fmla="*/ 373841 h 988203"/>
                  <a:gd name="connsiteX45" fmla="*/ 998627 w 1179065"/>
                  <a:gd name="connsiteY45" fmla="*/ 396065 h 988203"/>
                  <a:gd name="connsiteX46" fmla="*/ 998627 w 1179065"/>
                  <a:gd name="connsiteY46" fmla="*/ 448453 h 988203"/>
                  <a:gd name="connsiteX47" fmla="*/ 985927 w 1179065"/>
                  <a:gd name="connsiteY47" fmla="*/ 467503 h 988203"/>
                  <a:gd name="connsiteX48" fmla="*/ 966877 w 1179065"/>
                  <a:gd name="connsiteY48" fmla="*/ 505603 h 988203"/>
                  <a:gd name="connsiteX49" fmla="*/ 947827 w 1179065"/>
                  <a:gd name="connsiteY49" fmla="*/ 518303 h 988203"/>
                  <a:gd name="connsiteX50" fmla="*/ 903377 w 1179065"/>
                  <a:gd name="connsiteY50" fmla="*/ 594503 h 988203"/>
                  <a:gd name="connsiteX51" fmla="*/ 877977 w 1179065"/>
                  <a:gd name="connsiteY51" fmla="*/ 600853 h 988203"/>
                  <a:gd name="connsiteX52" fmla="*/ 865277 w 1179065"/>
                  <a:gd name="connsiteY52" fmla="*/ 638953 h 988203"/>
                  <a:gd name="connsiteX53" fmla="*/ 846227 w 1179065"/>
                  <a:gd name="connsiteY53" fmla="*/ 658003 h 988203"/>
                  <a:gd name="connsiteX54" fmla="*/ 801777 w 1179065"/>
                  <a:gd name="connsiteY54" fmla="*/ 683403 h 988203"/>
                  <a:gd name="connsiteX55" fmla="*/ 763677 w 1179065"/>
                  <a:gd name="connsiteY55" fmla="*/ 696103 h 988203"/>
                  <a:gd name="connsiteX56" fmla="*/ 706527 w 1179065"/>
                  <a:gd name="connsiteY56" fmla="*/ 715153 h 988203"/>
                  <a:gd name="connsiteX57" fmla="*/ 731927 w 1179065"/>
                  <a:gd name="connsiteY57" fmla="*/ 759603 h 988203"/>
                  <a:gd name="connsiteX58" fmla="*/ 750977 w 1179065"/>
                  <a:gd name="connsiteY58" fmla="*/ 772303 h 988203"/>
                  <a:gd name="connsiteX59" fmla="*/ 757327 w 1179065"/>
                  <a:gd name="connsiteY59" fmla="*/ 791353 h 988203"/>
                  <a:gd name="connsiteX60" fmla="*/ 738277 w 1179065"/>
                  <a:gd name="connsiteY60" fmla="*/ 823103 h 988203"/>
                  <a:gd name="connsiteX61" fmla="*/ 712877 w 1179065"/>
                  <a:gd name="connsiteY61" fmla="*/ 835803 h 988203"/>
                  <a:gd name="connsiteX62" fmla="*/ 662077 w 1179065"/>
                  <a:gd name="connsiteY62" fmla="*/ 848503 h 988203"/>
                  <a:gd name="connsiteX63" fmla="*/ 611277 w 1179065"/>
                  <a:gd name="connsiteY63" fmla="*/ 854853 h 988203"/>
                  <a:gd name="connsiteX64" fmla="*/ 522377 w 1179065"/>
                  <a:gd name="connsiteY64" fmla="*/ 861203 h 988203"/>
                  <a:gd name="connsiteX65" fmla="*/ 528727 w 1179065"/>
                  <a:gd name="connsiteY65" fmla="*/ 842153 h 988203"/>
                  <a:gd name="connsiteX66" fmla="*/ 516027 w 1179065"/>
                  <a:gd name="connsiteY66" fmla="*/ 804053 h 988203"/>
                  <a:gd name="connsiteX67" fmla="*/ 496977 w 1179065"/>
                  <a:gd name="connsiteY67" fmla="*/ 835803 h 988203"/>
                  <a:gd name="connsiteX68" fmla="*/ 465227 w 1179065"/>
                  <a:gd name="connsiteY68" fmla="*/ 873903 h 988203"/>
                  <a:gd name="connsiteX69" fmla="*/ 439827 w 1179065"/>
                  <a:gd name="connsiteY69" fmla="*/ 886603 h 988203"/>
                  <a:gd name="connsiteX70" fmla="*/ 389027 w 1179065"/>
                  <a:gd name="connsiteY70" fmla="*/ 905653 h 988203"/>
                  <a:gd name="connsiteX71" fmla="*/ 331877 w 1179065"/>
                  <a:gd name="connsiteY71" fmla="*/ 918353 h 988203"/>
                  <a:gd name="connsiteX72" fmla="*/ 312827 w 1179065"/>
                  <a:gd name="connsiteY72" fmla="*/ 924703 h 988203"/>
                  <a:gd name="connsiteX73" fmla="*/ 350927 w 1179065"/>
                  <a:gd name="connsiteY73" fmla="*/ 962803 h 988203"/>
                  <a:gd name="connsiteX74" fmla="*/ 369977 w 1179065"/>
                  <a:gd name="connsiteY74" fmla="*/ 988203 h 988203"/>
                  <a:gd name="connsiteX75" fmla="*/ 331877 w 1179065"/>
                  <a:gd name="connsiteY75" fmla="*/ 962803 h 988203"/>
                  <a:gd name="connsiteX76" fmla="*/ 312827 w 1179065"/>
                  <a:gd name="connsiteY76" fmla="*/ 950103 h 988203"/>
                  <a:gd name="connsiteX77" fmla="*/ 300127 w 1179065"/>
                  <a:gd name="connsiteY77" fmla="*/ 931053 h 988203"/>
                  <a:gd name="connsiteX78" fmla="*/ 287427 w 1179065"/>
                  <a:gd name="connsiteY78" fmla="*/ 892953 h 988203"/>
                  <a:gd name="connsiteX79" fmla="*/ 293777 w 1179065"/>
                  <a:gd name="connsiteY79" fmla="*/ 810403 h 988203"/>
                  <a:gd name="connsiteX80" fmla="*/ 300127 w 1179065"/>
                  <a:gd name="connsiteY80" fmla="*/ 772303 h 988203"/>
                  <a:gd name="connsiteX81" fmla="*/ 293777 w 1179065"/>
                  <a:gd name="connsiteY81" fmla="*/ 727853 h 988203"/>
                  <a:gd name="connsiteX82" fmla="*/ 274727 w 1179065"/>
                  <a:gd name="connsiteY82" fmla="*/ 759603 h 988203"/>
                  <a:gd name="connsiteX83" fmla="*/ 255677 w 1179065"/>
                  <a:gd name="connsiteY83" fmla="*/ 797703 h 988203"/>
                  <a:gd name="connsiteX84" fmla="*/ 217577 w 1179065"/>
                  <a:gd name="connsiteY84" fmla="*/ 810403 h 988203"/>
                  <a:gd name="connsiteX85" fmla="*/ 179477 w 1179065"/>
                  <a:gd name="connsiteY85" fmla="*/ 804053 h 988203"/>
                  <a:gd name="connsiteX86" fmla="*/ 166777 w 1179065"/>
                  <a:gd name="connsiteY86" fmla="*/ 785003 h 988203"/>
                  <a:gd name="connsiteX87" fmla="*/ 147727 w 1179065"/>
                  <a:gd name="connsiteY87" fmla="*/ 778653 h 988203"/>
                  <a:gd name="connsiteX88" fmla="*/ 109627 w 1179065"/>
                  <a:gd name="connsiteY88" fmla="*/ 791353 h 988203"/>
                  <a:gd name="connsiteX89" fmla="*/ 77877 w 1179065"/>
                  <a:gd name="connsiteY89" fmla="*/ 823103 h 988203"/>
                  <a:gd name="connsiteX90" fmla="*/ 39777 w 1179065"/>
                  <a:gd name="connsiteY90" fmla="*/ 816753 h 988203"/>
                  <a:gd name="connsiteX91" fmla="*/ 20727 w 1179065"/>
                  <a:gd name="connsiteY91" fmla="*/ 810403 h 988203"/>
                  <a:gd name="connsiteX92" fmla="*/ 14377 w 1179065"/>
                  <a:gd name="connsiteY92" fmla="*/ 791353 h 988203"/>
                  <a:gd name="connsiteX93" fmla="*/ 8027 w 1179065"/>
                  <a:gd name="connsiteY93" fmla="*/ 721503 h 988203"/>
                  <a:gd name="connsiteX94" fmla="*/ 14377 w 1179065"/>
                  <a:gd name="connsiteY94" fmla="*/ 683403 h 988203"/>
                  <a:gd name="connsiteX0" fmla="*/ 14377 w 1181126"/>
                  <a:gd name="connsiteY0" fmla="*/ 683403 h 988203"/>
                  <a:gd name="connsiteX1" fmla="*/ 14377 w 1181126"/>
                  <a:gd name="connsiteY1" fmla="*/ 683403 h 988203"/>
                  <a:gd name="connsiteX2" fmla="*/ 71527 w 1181126"/>
                  <a:gd name="connsiteY2" fmla="*/ 689753 h 988203"/>
                  <a:gd name="connsiteX3" fmla="*/ 128677 w 1181126"/>
                  <a:gd name="connsiteY3" fmla="*/ 715153 h 988203"/>
                  <a:gd name="connsiteX4" fmla="*/ 147727 w 1181126"/>
                  <a:gd name="connsiteY4" fmla="*/ 721503 h 988203"/>
                  <a:gd name="connsiteX5" fmla="*/ 192177 w 1181126"/>
                  <a:gd name="connsiteY5" fmla="*/ 664353 h 988203"/>
                  <a:gd name="connsiteX6" fmla="*/ 198527 w 1181126"/>
                  <a:gd name="connsiteY6" fmla="*/ 537353 h 988203"/>
                  <a:gd name="connsiteX7" fmla="*/ 281077 w 1181126"/>
                  <a:gd name="connsiteY7" fmla="*/ 480203 h 988203"/>
                  <a:gd name="connsiteX8" fmla="*/ 408077 w 1181126"/>
                  <a:gd name="connsiteY8" fmla="*/ 473853 h 988203"/>
                  <a:gd name="connsiteX9" fmla="*/ 433477 w 1181126"/>
                  <a:gd name="connsiteY9" fmla="*/ 467503 h 988203"/>
                  <a:gd name="connsiteX10" fmla="*/ 471577 w 1181126"/>
                  <a:gd name="connsiteY10" fmla="*/ 435753 h 988203"/>
                  <a:gd name="connsiteX11" fmla="*/ 484277 w 1181126"/>
                  <a:gd name="connsiteY11" fmla="*/ 397653 h 988203"/>
                  <a:gd name="connsiteX12" fmla="*/ 490627 w 1181126"/>
                  <a:gd name="connsiteY12" fmla="*/ 378603 h 988203"/>
                  <a:gd name="connsiteX13" fmla="*/ 509677 w 1181126"/>
                  <a:gd name="connsiteY13" fmla="*/ 359553 h 988203"/>
                  <a:gd name="connsiteX14" fmla="*/ 541427 w 1181126"/>
                  <a:gd name="connsiteY14" fmla="*/ 334153 h 988203"/>
                  <a:gd name="connsiteX15" fmla="*/ 547777 w 1181126"/>
                  <a:gd name="connsiteY15" fmla="*/ 315103 h 988203"/>
                  <a:gd name="connsiteX16" fmla="*/ 611277 w 1181126"/>
                  <a:gd name="connsiteY16" fmla="*/ 296053 h 988203"/>
                  <a:gd name="connsiteX17" fmla="*/ 649377 w 1181126"/>
                  <a:gd name="connsiteY17" fmla="*/ 270653 h 988203"/>
                  <a:gd name="connsiteX18" fmla="*/ 668427 w 1181126"/>
                  <a:gd name="connsiteY18" fmla="*/ 257953 h 988203"/>
                  <a:gd name="connsiteX19" fmla="*/ 706527 w 1181126"/>
                  <a:gd name="connsiteY19" fmla="*/ 226203 h 988203"/>
                  <a:gd name="connsiteX20" fmla="*/ 712877 w 1181126"/>
                  <a:gd name="connsiteY20" fmla="*/ 207153 h 988203"/>
                  <a:gd name="connsiteX21" fmla="*/ 731927 w 1181126"/>
                  <a:gd name="connsiteY21" fmla="*/ 188103 h 988203"/>
                  <a:gd name="connsiteX22" fmla="*/ 744627 w 1181126"/>
                  <a:gd name="connsiteY22" fmla="*/ 169053 h 988203"/>
                  <a:gd name="connsiteX23" fmla="*/ 750977 w 1181126"/>
                  <a:gd name="connsiteY23" fmla="*/ 86503 h 988203"/>
                  <a:gd name="connsiteX24" fmla="*/ 770027 w 1181126"/>
                  <a:gd name="connsiteY24" fmla="*/ 80153 h 988203"/>
                  <a:gd name="connsiteX25" fmla="*/ 808127 w 1181126"/>
                  <a:gd name="connsiteY25" fmla="*/ 105553 h 988203"/>
                  <a:gd name="connsiteX26" fmla="*/ 846227 w 1181126"/>
                  <a:gd name="connsiteY26" fmla="*/ 118253 h 988203"/>
                  <a:gd name="connsiteX27" fmla="*/ 871627 w 1181126"/>
                  <a:gd name="connsiteY27" fmla="*/ 92853 h 988203"/>
                  <a:gd name="connsiteX28" fmla="*/ 884327 w 1181126"/>
                  <a:gd name="connsiteY28" fmla="*/ 73803 h 988203"/>
                  <a:gd name="connsiteX29" fmla="*/ 916077 w 1181126"/>
                  <a:gd name="connsiteY29" fmla="*/ 37290 h 988203"/>
                  <a:gd name="connsiteX30" fmla="*/ 931952 w 1181126"/>
                  <a:gd name="connsiteY30" fmla="*/ 38878 h 988203"/>
                  <a:gd name="connsiteX31" fmla="*/ 946239 w 1181126"/>
                  <a:gd name="connsiteY31" fmla="*/ 46816 h 988203"/>
                  <a:gd name="connsiteX32" fmla="*/ 974815 w 1181126"/>
                  <a:gd name="connsiteY32" fmla="*/ 21415 h 988203"/>
                  <a:gd name="connsiteX33" fmla="*/ 1025614 w 1181126"/>
                  <a:gd name="connsiteY33" fmla="*/ 7128 h 988203"/>
                  <a:gd name="connsiteX34" fmla="*/ 1074826 w 1181126"/>
                  <a:gd name="connsiteY34" fmla="*/ 3953 h 988203"/>
                  <a:gd name="connsiteX35" fmla="*/ 1085939 w 1181126"/>
                  <a:gd name="connsiteY35" fmla="*/ 62689 h 988203"/>
                  <a:gd name="connsiteX36" fmla="*/ 1103403 w 1181126"/>
                  <a:gd name="connsiteY36" fmla="*/ 119840 h 988203"/>
                  <a:gd name="connsiteX37" fmla="*/ 1178015 w 1181126"/>
                  <a:gd name="connsiteY37" fmla="*/ 172228 h 988203"/>
                  <a:gd name="connsiteX38" fmla="*/ 1165315 w 1181126"/>
                  <a:gd name="connsiteY38" fmla="*/ 188103 h 988203"/>
                  <a:gd name="connsiteX39" fmla="*/ 1149439 w 1181126"/>
                  <a:gd name="connsiteY39" fmla="*/ 194453 h 988203"/>
                  <a:gd name="connsiteX40" fmla="*/ 1130389 w 1181126"/>
                  <a:gd name="connsiteY40" fmla="*/ 218266 h 988203"/>
                  <a:gd name="connsiteX41" fmla="*/ 1106577 w 1181126"/>
                  <a:gd name="connsiteY41" fmla="*/ 219853 h 988203"/>
                  <a:gd name="connsiteX42" fmla="*/ 1046252 w 1181126"/>
                  <a:gd name="connsiteY42" fmla="*/ 253191 h 988203"/>
                  <a:gd name="connsiteX43" fmla="*/ 1054190 w 1181126"/>
                  <a:gd name="connsiteY43" fmla="*/ 353203 h 988203"/>
                  <a:gd name="connsiteX44" fmla="*/ 1014502 w 1181126"/>
                  <a:gd name="connsiteY44" fmla="*/ 373841 h 988203"/>
                  <a:gd name="connsiteX45" fmla="*/ 998627 w 1181126"/>
                  <a:gd name="connsiteY45" fmla="*/ 396065 h 988203"/>
                  <a:gd name="connsiteX46" fmla="*/ 998627 w 1181126"/>
                  <a:gd name="connsiteY46" fmla="*/ 448453 h 988203"/>
                  <a:gd name="connsiteX47" fmla="*/ 985927 w 1181126"/>
                  <a:gd name="connsiteY47" fmla="*/ 467503 h 988203"/>
                  <a:gd name="connsiteX48" fmla="*/ 966877 w 1181126"/>
                  <a:gd name="connsiteY48" fmla="*/ 505603 h 988203"/>
                  <a:gd name="connsiteX49" fmla="*/ 947827 w 1181126"/>
                  <a:gd name="connsiteY49" fmla="*/ 518303 h 988203"/>
                  <a:gd name="connsiteX50" fmla="*/ 903377 w 1181126"/>
                  <a:gd name="connsiteY50" fmla="*/ 594503 h 988203"/>
                  <a:gd name="connsiteX51" fmla="*/ 877977 w 1181126"/>
                  <a:gd name="connsiteY51" fmla="*/ 600853 h 988203"/>
                  <a:gd name="connsiteX52" fmla="*/ 865277 w 1181126"/>
                  <a:gd name="connsiteY52" fmla="*/ 638953 h 988203"/>
                  <a:gd name="connsiteX53" fmla="*/ 846227 w 1181126"/>
                  <a:gd name="connsiteY53" fmla="*/ 658003 h 988203"/>
                  <a:gd name="connsiteX54" fmla="*/ 801777 w 1181126"/>
                  <a:gd name="connsiteY54" fmla="*/ 683403 h 988203"/>
                  <a:gd name="connsiteX55" fmla="*/ 763677 w 1181126"/>
                  <a:gd name="connsiteY55" fmla="*/ 696103 h 988203"/>
                  <a:gd name="connsiteX56" fmla="*/ 706527 w 1181126"/>
                  <a:gd name="connsiteY56" fmla="*/ 715153 h 988203"/>
                  <a:gd name="connsiteX57" fmla="*/ 731927 w 1181126"/>
                  <a:gd name="connsiteY57" fmla="*/ 759603 h 988203"/>
                  <a:gd name="connsiteX58" fmla="*/ 750977 w 1181126"/>
                  <a:gd name="connsiteY58" fmla="*/ 772303 h 988203"/>
                  <a:gd name="connsiteX59" fmla="*/ 757327 w 1181126"/>
                  <a:gd name="connsiteY59" fmla="*/ 791353 h 988203"/>
                  <a:gd name="connsiteX60" fmla="*/ 738277 w 1181126"/>
                  <a:gd name="connsiteY60" fmla="*/ 823103 h 988203"/>
                  <a:gd name="connsiteX61" fmla="*/ 712877 w 1181126"/>
                  <a:gd name="connsiteY61" fmla="*/ 835803 h 988203"/>
                  <a:gd name="connsiteX62" fmla="*/ 662077 w 1181126"/>
                  <a:gd name="connsiteY62" fmla="*/ 848503 h 988203"/>
                  <a:gd name="connsiteX63" fmla="*/ 611277 w 1181126"/>
                  <a:gd name="connsiteY63" fmla="*/ 854853 h 988203"/>
                  <a:gd name="connsiteX64" fmla="*/ 522377 w 1181126"/>
                  <a:gd name="connsiteY64" fmla="*/ 861203 h 988203"/>
                  <a:gd name="connsiteX65" fmla="*/ 528727 w 1181126"/>
                  <a:gd name="connsiteY65" fmla="*/ 842153 h 988203"/>
                  <a:gd name="connsiteX66" fmla="*/ 516027 w 1181126"/>
                  <a:gd name="connsiteY66" fmla="*/ 804053 h 988203"/>
                  <a:gd name="connsiteX67" fmla="*/ 496977 w 1181126"/>
                  <a:gd name="connsiteY67" fmla="*/ 835803 h 988203"/>
                  <a:gd name="connsiteX68" fmla="*/ 465227 w 1181126"/>
                  <a:gd name="connsiteY68" fmla="*/ 873903 h 988203"/>
                  <a:gd name="connsiteX69" fmla="*/ 439827 w 1181126"/>
                  <a:gd name="connsiteY69" fmla="*/ 886603 h 988203"/>
                  <a:gd name="connsiteX70" fmla="*/ 389027 w 1181126"/>
                  <a:gd name="connsiteY70" fmla="*/ 905653 h 988203"/>
                  <a:gd name="connsiteX71" fmla="*/ 331877 w 1181126"/>
                  <a:gd name="connsiteY71" fmla="*/ 918353 h 988203"/>
                  <a:gd name="connsiteX72" fmla="*/ 312827 w 1181126"/>
                  <a:gd name="connsiteY72" fmla="*/ 924703 h 988203"/>
                  <a:gd name="connsiteX73" fmla="*/ 350927 w 1181126"/>
                  <a:gd name="connsiteY73" fmla="*/ 962803 h 988203"/>
                  <a:gd name="connsiteX74" fmla="*/ 369977 w 1181126"/>
                  <a:gd name="connsiteY74" fmla="*/ 988203 h 988203"/>
                  <a:gd name="connsiteX75" fmla="*/ 331877 w 1181126"/>
                  <a:gd name="connsiteY75" fmla="*/ 962803 h 988203"/>
                  <a:gd name="connsiteX76" fmla="*/ 312827 w 1181126"/>
                  <a:gd name="connsiteY76" fmla="*/ 950103 h 988203"/>
                  <a:gd name="connsiteX77" fmla="*/ 300127 w 1181126"/>
                  <a:gd name="connsiteY77" fmla="*/ 931053 h 988203"/>
                  <a:gd name="connsiteX78" fmla="*/ 287427 w 1181126"/>
                  <a:gd name="connsiteY78" fmla="*/ 892953 h 988203"/>
                  <a:gd name="connsiteX79" fmla="*/ 293777 w 1181126"/>
                  <a:gd name="connsiteY79" fmla="*/ 810403 h 988203"/>
                  <a:gd name="connsiteX80" fmla="*/ 300127 w 1181126"/>
                  <a:gd name="connsiteY80" fmla="*/ 772303 h 988203"/>
                  <a:gd name="connsiteX81" fmla="*/ 293777 w 1181126"/>
                  <a:gd name="connsiteY81" fmla="*/ 727853 h 988203"/>
                  <a:gd name="connsiteX82" fmla="*/ 274727 w 1181126"/>
                  <a:gd name="connsiteY82" fmla="*/ 759603 h 988203"/>
                  <a:gd name="connsiteX83" fmla="*/ 255677 w 1181126"/>
                  <a:gd name="connsiteY83" fmla="*/ 797703 h 988203"/>
                  <a:gd name="connsiteX84" fmla="*/ 217577 w 1181126"/>
                  <a:gd name="connsiteY84" fmla="*/ 810403 h 988203"/>
                  <a:gd name="connsiteX85" fmla="*/ 179477 w 1181126"/>
                  <a:gd name="connsiteY85" fmla="*/ 804053 h 988203"/>
                  <a:gd name="connsiteX86" fmla="*/ 166777 w 1181126"/>
                  <a:gd name="connsiteY86" fmla="*/ 785003 h 988203"/>
                  <a:gd name="connsiteX87" fmla="*/ 147727 w 1181126"/>
                  <a:gd name="connsiteY87" fmla="*/ 778653 h 988203"/>
                  <a:gd name="connsiteX88" fmla="*/ 109627 w 1181126"/>
                  <a:gd name="connsiteY88" fmla="*/ 791353 h 988203"/>
                  <a:gd name="connsiteX89" fmla="*/ 77877 w 1181126"/>
                  <a:gd name="connsiteY89" fmla="*/ 823103 h 988203"/>
                  <a:gd name="connsiteX90" fmla="*/ 39777 w 1181126"/>
                  <a:gd name="connsiteY90" fmla="*/ 816753 h 988203"/>
                  <a:gd name="connsiteX91" fmla="*/ 20727 w 1181126"/>
                  <a:gd name="connsiteY91" fmla="*/ 810403 h 988203"/>
                  <a:gd name="connsiteX92" fmla="*/ 14377 w 1181126"/>
                  <a:gd name="connsiteY92" fmla="*/ 791353 h 988203"/>
                  <a:gd name="connsiteX93" fmla="*/ 8027 w 1181126"/>
                  <a:gd name="connsiteY93" fmla="*/ 721503 h 988203"/>
                  <a:gd name="connsiteX94" fmla="*/ 14377 w 1181126"/>
                  <a:gd name="connsiteY94" fmla="*/ 683403 h 988203"/>
                  <a:gd name="connsiteX0" fmla="*/ 14377 w 1166663"/>
                  <a:gd name="connsiteY0" fmla="*/ 683403 h 988203"/>
                  <a:gd name="connsiteX1" fmla="*/ 14377 w 1166663"/>
                  <a:gd name="connsiteY1" fmla="*/ 683403 h 988203"/>
                  <a:gd name="connsiteX2" fmla="*/ 71527 w 1166663"/>
                  <a:gd name="connsiteY2" fmla="*/ 689753 h 988203"/>
                  <a:gd name="connsiteX3" fmla="*/ 128677 w 1166663"/>
                  <a:gd name="connsiteY3" fmla="*/ 715153 h 988203"/>
                  <a:gd name="connsiteX4" fmla="*/ 147727 w 1166663"/>
                  <a:gd name="connsiteY4" fmla="*/ 721503 h 988203"/>
                  <a:gd name="connsiteX5" fmla="*/ 192177 w 1166663"/>
                  <a:gd name="connsiteY5" fmla="*/ 664353 h 988203"/>
                  <a:gd name="connsiteX6" fmla="*/ 198527 w 1166663"/>
                  <a:gd name="connsiteY6" fmla="*/ 537353 h 988203"/>
                  <a:gd name="connsiteX7" fmla="*/ 281077 w 1166663"/>
                  <a:gd name="connsiteY7" fmla="*/ 480203 h 988203"/>
                  <a:gd name="connsiteX8" fmla="*/ 408077 w 1166663"/>
                  <a:gd name="connsiteY8" fmla="*/ 473853 h 988203"/>
                  <a:gd name="connsiteX9" fmla="*/ 433477 w 1166663"/>
                  <a:gd name="connsiteY9" fmla="*/ 467503 h 988203"/>
                  <a:gd name="connsiteX10" fmla="*/ 471577 w 1166663"/>
                  <a:gd name="connsiteY10" fmla="*/ 435753 h 988203"/>
                  <a:gd name="connsiteX11" fmla="*/ 484277 w 1166663"/>
                  <a:gd name="connsiteY11" fmla="*/ 397653 h 988203"/>
                  <a:gd name="connsiteX12" fmla="*/ 490627 w 1166663"/>
                  <a:gd name="connsiteY12" fmla="*/ 378603 h 988203"/>
                  <a:gd name="connsiteX13" fmla="*/ 509677 w 1166663"/>
                  <a:gd name="connsiteY13" fmla="*/ 359553 h 988203"/>
                  <a:gd name="connsiteX14" fmla="*/ 541427 w 1166663"/>
                  <a:gd name="connsiteY14" fmla="*/ 334153 h 988203"/>
                  <a:gd name="connsiteX15" fmla="*/ 547777 w 1166663"/>
                  <a:gd name="connsiteY15" fmla="*/ 315103 h 988203"/>
                  <a:gd name="connsiteX16" fmla="*/ 611277 w 1166663"/>
                  <a:gd name="connsiteY16" fmla="*/ 296053 h 988203"/>
                  <a:gd name="connsiteX17" fmla="*/ 649377 w 1166663"/>
                  <a:gd name="connsiteY17" fmla="*/ 270653 h 988203"/>
                  <a:gd name="connsiteX18" fmla="*/ 668427 w 1166663"/>
                  <a:gd name="connsiteY18" fmla="*/ 257953 h 988203"/>
                  <a:gd name="connsiteX19" fmla="*/ 706527 w 1166663"/>
                  <a:gd name="connsiteY19" fmla="*/ 226203 h 988203"/>
                  <a:gd name="connsiteX20" fmla="*/ 712877 w 1166663"/>
                  <a:gd name="connsiteY20" fmla="*/ 207153 h 988203"/>
                  <a:gd name="connsiteX21" fmla="*/ 731927 w 1166663"/>
                  <a:gd name="connsiteY21" fmla="*/ 188103 h 988203"/>
                  <a:gd name="connsiteX22" fmla="*/ 744627 w 1166663"/>
                  <a:gd name="connsiteY22" fmla="*/ 169053 h 988203"/>
                  <a:gd name="connsiteX23" fmla="*/ 750977 w 1166663"/>
                  <a:gd name="connsiteY23" fmla="*/ 86503 h 988203"/>
                  <a:gd name="connsiteX24" fmla="*/ 770027 w 1166663"/>
                  <a:gd name="connsiteY24" fmla="*/ 80153 h 988203"/>
                  <a:gd name="connsiteX25" fmla="*/ 808127 w 1166663"/>
                  <a:gd name="connsiteY25" fmla="*/ 105553 h 988203"/>
                  <a:gd name="connsiteX26" fmla="*/ 846227 w 1166663"/>
                  <a:gd name="connsiteY26" fmla="*/ 118253 h 988203"/>
                  <a:gd name="connsiteX27" fmla="*/ 871627 w 1166663"/>
                  <a:gd name="connsiteY27" fmla="*/ 92853 h 988203"/>
                  <a:gd name="connsiteX28" fmla="*/ 884327 w 1166663"/>
                  <a:gd name="connsiteY28" fmla="*/ 73803 h 988203"/>
                  <a:gd name="connsiteX29" fmla="*/ 916077 w 1166663"/>
                  <a:gd name="connsiteY29" fmla="*/ 37290 h 988203"/>
                  <a:gd name="connsiteX30" fmla="*/ 931952 w 1166663"/>
                  <a:gd name="connsiteY30" fmla="*/ 38878 h 988203"/>
                  <a:gd name="connsiteX31" fmla="*/ 946239 w 1166663"/>
                  <a:gd name="connsiteY31" fmla="*/ 46816 h 988203"/>
                  <a:gd name="connsiteX32" fmla="*/ 974815 w 1166663"/>
                  <a:gd name="connsiteY32" fmla="*/ 21415 h 988203"/>
                  <a:gd name="connsiteX33" fmla="*/ 1025614 w 1166663"/>
                  <a:gd name="connsiteY33" fmla="*/ 7128 h 988203"/>
                  <a:gd name="connsiteX34" fmla="*/ 1074826 w 1166663"/>
                  <a:gd name="connsiteY34" fmla="*/ 3953 h 988203"/>
                  <a:gd name="connsiteX35" fmla="*/ 1085939 w 1166663"/>
                  <a:gd name="connsiteY35" fmla="*/ 62689 h 988203"/>
                  <a:gd name="connsiteX36" fmla="*/ 1103403 w 1166663"/>
                  <a:gd name="connsiteY36" fmla="*/ 119840 h 988203"/>
                  <a:gd name="connsiteX37" fmla="*/ 1112928 w 1166663"/>
                  <a:gd name="connsiteY37" fmla="*/ 161115 h 988203"/>
                  <a:gd name="connsiteX38" fmla="*/ 1165315 w 1166663"/>
                  <a:gd name="connsiteY38" fmla="*/ 188103 h 988203"/>
                  <a:gd name="connsiteX39" fmla="*/ 1149439 w 1166663"/>
                  <a:gd name="connsiteY39" fmla="*/ 194453 h 988203"/>
                  <a:gd name="connsiteX40" fmla="*/ 1130389 w 1166663"/>
                  <a:gd name="connsiteY40" fmla="*/ 218266 h 988203"/>
                  <a:gd name="connsiteX41" fmla="*/ 1106577 w 1166663"/>
                  <a:gd name="connsiteY41" fmla="*/ 219853 h 988203"/>
                  <a:gd name="connsiteX42" fmla="*/ 1046252 w 1166663"/>
                  <a:gd name="connsiteY42" fmla="*/ 253191 h 988203"/>
                  <a:gd name="connsiteX43" fmla="*/ 1054190 w 1166663"/>
                  <a:gd name="connsiteY43" fmla="*/ 353203 h 988203"/>
                  <a:gd name="connsiteX44" fmla="*/ 1014502 w 1166663"/>
                  <a:gd name="connsiteY44" fmla="*/ 373841 h 988203"/>
                  <a:gd name="connsiteX45" fmla="*/ 998627 w 1166663"/>
                  <a:gd name="connsiteY45" fmla="*/ 396065 h 988203"/>
                  <a:gd name="connsiteX46" fmla="*/ 998627 w 1166663"/>
                  <a:gd name="connsiteY46" fmla="*/ 448453 h 988203"/>
                  <a:gd name="connsiteX47" fmla="*/ 985927 w 1166663"/>
                  <a:gd name="connsiteY47" fmla="*/ 467503 h 988203"/>
                  <a:gd name="connsiteX48" fmla="*/ 966877 w 1166663"/>
                  <a:gd name="connsiteY48" fmla="*/ 505603 h 988203"/>
                  <a:gd name="connsiteX49" fmla="*/ 947827 w 1166663"/>
                  <a:gd name="connsiteY49" fmla="*/ 518303 h 988203"/>
                  <a:gd name="connsiteX50" fmla="*/ 903377 w 1166663"/>
                  <a:gd name="connsiteY50" fmla="*/ 594503 h 988203"/>
                  <a:gd name="connsiteX51" fmla="*/ 877977 w 1166663"/>
                  <a:gd name="connsiteY51" fmla="*/ 600853 h 988203"/>
                  <a:gd name="connsiteX52" fmla="*/ 865277 w 1166663"/>
                  <a:gd name="connsiteY52" fmla="*/ 638953 h 988203"/>
                  <a:gd name="connsiteX53" fmla="*/ 846227 w 1166663"/>
                  <a:gd name="connsiteY53" fmla="*/ 658003 h 988203"/>
                  <a:gd name="connsiteX54" fmla="*/ 801777 w 1166663"/>
                  <a:gd name="connsiteY54" fmla="*/ 683403 h 988203"/>
                  <a:gd name="connsiteX55" fmla="*/ 763677 w 1166663"/>
                  <a:gd name="connsiteY55" fmla="*/ 696103 h 988203"/>
                  <a:gd name="connsiteX56" fmla="*/ 706527 w 1166663"/>
                  <a:gd name="connsiteY56" fmla="*/ 715153 h 988203"/>
                  <a:gd name="connsiteX57" fmla="*/ 731927 w 1166663"/>
                  <a:gd name="connsiteY57" fmla="*/ 759603 h 988203"/>
                  <a:gd name="connsiteX58" fmla="*/ 750977 w 1166663"/>
                  <a:gd name="connsiteY58" fmla="*/ 772303 h 988203"/>
                  <a:gd name="connsiteX59" fmla="*/ 757327 w 1166663"/>
                  <a:gd name="connsiteY59" fmla="*/ 791353 h 988203"/>
                  <a:gd name="connsiteX60" fmla="*/ 738277 w 1166663"/>
                  <a:gd name="connsiteY60" fmla="*/ 823103 h 988203"/>
                  <a:gd name="connsiteX61" fmla="*/ 712877 w 1166663"/>
                  <a:gd name="connsiteY61" fmla="*/ 835803 h 988203"/>
                  <a:gd name="connsiteX62" fmla="*/ 662077 w 1166663"/>
                  <a:gd name="connsiteY62" fmla="*/ 848503 h 988203"/>
                  <a:gd name="connsiteX63" fmla="*/ 611277 w 1166663"/>
                  <a:gd name="connsiteY63" fmla="*/ 854853 h 988203"/>
                  <a:gd name="connsiteX64" fmla="*/ 522377 w 1166663"/>
                  <a:gd name="connsiteY64" fmla="*/ 861203 h 988203"/>
                  <a:gd name="connsiteX65" fmla="*/ 528727 w 1166663"/>
                  <a:gd name="connsiteY65" fmla="*/ 842153 h 988203"/>
                  <a:gd name="connsiteX66" fmla="*/ 516027 w 1166663"/>
                  <a:gd name="connsiteY66" fmla="*/ 804053 h 988203"/>
                  <a:gd name="connsiteX67" fmla="*/ 496977 w 1166663"/>
                  <a:gd name="connsiteY67" fmla="*/ 835803 h 988203"/>
                  <a:gd name="connsiteX68" fmla="*/ 465227 w 1166663"/>
                  <a:gd name="connsiteY68" fmla="*/ 873903 h 988203"/>
                  <a:gd name="connsiteX69" fmla="*/ 439827 w 1166663"/>
                  <a:gd name="connsiteY69" fmla="*/ 886603 h 988203"/>
                  <a:gd name="connsiteX70" fmla="*/ 389027 w 1166663"/>
                  <a:gd name="connsiteY70" fmla="*/ 905653 h 988203"/>
                  <a:gd name="connsiteX71" fmla="*/ 331877 w 1166663"/>
                  <a:gd name="connsiteY71" fmla="*/ 918353 h 988203"/>
                  <a:gd name="connsiteX72" fmla="*/ 312827 w 1166663"/>
                  <a:gd name="connsiteY72" fmla="*/ 924703 h 988203"/>
                  <a:gd name="connsiteX73" fmla="*/ 350927 w 1166663"/>
                  <a:gd name="connsiteY73" fmla="*/ 962803 h 988203"/>
                  <a:gd name="connsiteX74" fmla="*/ 369977 w 1166663"/>
                  <a:gd name="connsiteY74" fmla="*/ 988203 h 988203"/>
                  <a:gd name="connsiteX75" fmla="*/ 331877 w 1166663"/>
                  <a:gd name="connsiteY75" fmla="*/ 962803 h 988203"/>
                  <a:gd name="connsiteX76" fmla="*/ 312827 w 1166663"/>
                  <a:gd name="connsiteY76" fmla="*/ 950103 h 988203"/>
                  <a:gd name="connsiteX77" fmla="*/ 300127 w 1166663"/>
                  <a:gd name="connsiteY77" fmla="*/ 931053 h 988203"/>
                  <a:gd name="connsiteX78" fmla="*/ 287427 w 1166663"/>
                  <a:gd name="connsiteY78" fmla="*/ 892953 h 988203"/>
                  <a:gd name="connsiteX79" fmla="*/ 293777 w 1166663"/>
                  <a:gd name="connsiteY79" fmla="*/ 810403 h 988203"/>
                  <a:gd name="connsiteX80" fmla="*/ 300127 w 1166663"/>
                  <a:gd name="connsiteY80" fmla="*/ 772303 h 988203"/>
                  <a:gd name="connsiteX81" fmla="*/ 293777 w 1166663"/>
                  <a:gd name="connsiteY81" fmla="*/ 727853 h 988203"/>
                  <a:gd name="connsiteX82" fmla="*/ 274727 w 1166663"/>
                  <a:gd name="connsiteY82" fmla="*/ 759603 h 988203"/>
                  <a:gd name="connsiteX83" fmla="*/ 255677 w 1166663"/>
                  <a:gd name="connsiteY83" fmla="*/ 797703 h 988203"/>
                  <a:gd name="connsiteX84" fmla="*/ 217577 w 1166663"/>
                  <a:gd name="connsiteY84" fmla="*/ 810403 h 988203"/>
                  <a:gd name="connsiteX85" fmla="*/ 179477 w 1166663"/>
                  <a:gd name="connsiteY85" fmla="*/ 804053 h 988203"/>
                  <a:gd name="connsiteX86" fmla="*/ 166777 w 1166663"/>
                  <a:gd name="connsiteY86" fmla="*/ 785003 h 988203"/>
                  <a:gd name="connsiteX87" fmla="*/ 147727 w 1166663"/>
                  <a:gd name="connsiteY87" fmla="*/ 778653 h 988203"/>
                  <a:gd name="connsiteX88" fmla="*/ 109627 w 1166663"/>
                  <a:gd name="connsiteY88" fmla="*/ 791353 h 988203"/>
                  <a:gd name="connsiteX89" fmla="*/ 77877 w 1166663"/>
                  <a:gd name="connsiteY89" fmla="*/ 823103 h 988203"/>
                  <a:gd name="connsiteX90" fmla="*/ 39777 w 1166663"/>
                  <a:gd name="connsiteY90" fmla="*/ 816753 h 988203"/>
                  <a:gd name="connsiteX91" fmla="*/ 20727 w 1166663"/>
                  <a:gd name="connsiteY91" fmla="*/ 810403 h 988203"/>
                  <a:gd name="connsiteX92" fmla="*/ 14377 w 1166663"/>
                  <a:gd name="connsiteY92" fmla="*/ 791353 h 988203"/>
                  <a:gd name="connsiteX93" fmla="*/ 8027 w 1166663"/>
                  <a:gd name="connsiteY93" fmla="*/ 721503 h 988203"/>
                  <a:gd name="connsiteX94" fmla="*/ 14377 w 1166663"/>
                  <a:gd name="connsiteY94" fmla="*/ 683403 h 988203"/>
                  <a:gd name="connsiteX0" fmla="*/ 14377 w 1166663"/>
                  <a:gd name="connsiteY0" fmla="*/ 683403 h 988203"/>
                  <a:gd name="connsiteX1" fmla="*/ 14377 w 1166663"/>
                  <a:gd name="connsiteY1" fmla="*/ 683403 h 988203"/>
                  <a:gd name="connsiteX2" fmla="*/ 71527 w 1166663"/>
                  <a:gd name="connsiteY2" fmla="*/ 689753 h 988203"/>
                  <a:gd name="connsiteX3" fmla="*/ 128677 w 1166663"/>
                  <a:gd name="connsiteY3" fmla="*/ 715153 h 988203"/>
                  <a:gd name="connsiteX4" fmla="*/ 147727 w 1166663"/>
                  <a:gd name="connsiteY4" fmla="*/ 721503 h 988203"/>
                  <a:gd name="connsiteX5" fmla="*/ 192177 w 1166663"/>
                  <a:gd name="connsiteY5" fmla="*/ 664353 h 988203"/>
                  <a:gd name="connsiteX6" fmla="*/ 198527 w 1166663"/>
                  <a:gd name="connsiteY6" fmla="*/ 537353 h 988203"/>
                  <a:gd name="connsiteX7" fmla="*/ 281077 w 1166663"/>
                  <a:gd name="connsiteY7" fmla="*/ 480203 h 988203"/>
                  <a:gd name="connsiteX8" fmla="*/ 408077 w 1166663"/>
                  <a:gd name="connsiteY8" fmla="*/ 473853 h 988203"/>
                  <a:gd name="connsiteX9" fmla="*/ 433477 w 1166663"/>
                  <a:gd name="connsiteY9" fmla="*/ 467503 h 988203"/>
                  <a:gd name="connsiteX10" fmla="*/ 471577 w 1166663"/>
                  <a:gd name="connsiteY10" fmla="*/ 435753 h 988203"/>
                  <a:gd name="connsiteX11" fmla="*/ 484277 w 1166663"/>
                  <a:gd name="connsiteY11" fmla="*/ 397653 h 988203"/>
                  <a:gd name="connsiteX12" fmla="*/ 490627 w 1166663"/>
                  <a:gd name="connsiteY12" fmla="*/ 378603 h 988203"/>
                  <a:gd name="connsiteX13" fmla="*/ 509677 w 1166663"/>
                  <a:gd name="connsiteY13" fmla="*/ 359553 h 988203"/>
                  <a:gd name="connsiteX14" fmla="*/ 541427 w 1166663"/>
                  <a:gd name="connsiteY14" fmla="*/ 334153 h 988203"/>
                  <a:gd name="connsiteX15" fmla="*/ 547777 w 1166663"/>
                  <a:gd name="connsiteY15" fmla="*/ 315103 h 988203"/>
                  <a:gd name="connsiteX16" fmla="*/ 611277 w 1166663"/>
                  <a:gd name="connsiteY16" fmla="*/ 296053 h 988203"/>
                  <a:gd name="connsiteX17" fmla="*/ 649377 w 1166663"/>
                  <a:gd name="connsiteY17" fmla="*/ 270653 h 988203"/>
                  <a:gd name="connsiteX18" fmla="*/ 668427 w 1166663"/>
                  <a:gd name="connsiteY18" fmla="*/ 257953 h 988203"/>
                  <a:gd name="connsiteX19" fmla="*/ 706527 w 1166663"/>
                  <a:gd name="connsiteY19" fmla="*/ 226203 h 988203"/>
                  <a:gd name="connsiteX20" fmla="*/ 712877 w 1166663"/>
                  <a:gd name="connsiteY20" fmla="*/ 207153 h 988203"/>
                  <a:gd name="connsiteX21" fmla="*/ 731927 w 1166663"/>
                  <a:gd name="connsiteY21" fmla="*/ 188103 h 988203"/>
                  <a:gd name="connsiteX22" fmla="*/ 744627 w 1166663"/>
                  <a:gd name="connsiteY22" fmla="*/ 169053 h 988203"/>
                  <a:gd name="connsiteX23" fmla="*/ 750977 w 1166663"/>
                  <a:gd name="connsiteY23" fmla="*/ 86503 h 988203"/>
                  <a:gd name="connsiteX24" fmla="*/ 770027 w 1166663"/>
                  <a:gd name="connsiteY24" fmla="*/ 80153 h 988203"/>
                  <a:gd name="connsiteX25" fmla="*/ 808127 w 1166663"/>
                  <a:gd name="connsiteY25" fmla="*/ 105553 h 988203"/>
                  <a:gd name="connsiteX26" fmla="*/ 846227 w 1166663"/>
                  <a:gd name="connsiteY26" fmla="*/ 118253 h 988203"/>
                  <a:gd name="connsiteX27" fmla="*/ 871627 w 1166663"/>
                  <a:gd name="connsiteY27" fmla="*/ 92853 h 988203"/>
                  <a:gd name="connsiteX28" fmla="*/ 884327 w 1166663"/>
                  <a:gd name="connsiteY28" fmla="*/ 73803 h 988203"/>
                  <a:gd name="connsiteX29" fmla="*/ 916077 w 1166663"/>
                  <a:gd name="connsiteY29" fmla="*/ 37290 h 988203"/>
                  <a:gd name="connsiteX30" fmla="*/ 931952 w 1166663"/>
                  <a:gd name="connsiteY30" fmla="*/ 38878 h 988203"/>
                  <a:gd name="connsiteX31" fmla="*/ 946239 w 1166663"/>
                  <a:gd name="connsiteY31" fmla="*/ 46816 h 988203"/>
                  <a:gd name="connsiteX32" fmla="*/ 974815 w 1166663"/>
                  <a:gd name="connsiteY32" fmla="*/ 21415 h 988203"/>
                  <a:gd name="connsiteX33" fmla="*/ 1025614 w 1166663"/>
                  <a:gd name="connsiteY33" fmla="*/ 7128 h 988203"/>
                  <a:gd name="connsiteX34" fmla="*/ 1074826 w 1166663"/>
                  <a:gd name="connsiteY34" fmla="*/ 3953 h 988203"/>
                  <a:gd name="connsiteX35" fmla="*/ 1085939 w 1166663"/>
                  <a:gd name="connsiteY35" fmla="*/ 62689 h 988203"/>
                  <a:gd name="connsiteX36" fmla="*/ 1087528 w 1166663"/>
                  <a:gd name="connsiteY36" fmla="*/ 105553 h 988203"/>
                  <a:gd name="connsiteX37" fmla="*/ 1112928 w 1166663"/>
                  <a:gd name="connsiteY37" fmla="*/ 161115 h 988203"/>
                  <a:gd name="connsiteX38" fmla="*/ 1165315 w 1166663"/>
                  <a:gd name="connsiteY38" fmla="*/ 188103 h 988203"/>
                  <a:gd name="connsiteX39" fmla="*/ 1149439 w 1166663"/>
                  <a:gd name="connsiteY39" fmla="*/ 194453 h 988203"/>
                  <a:gd name="connsiteX40" fmla="*/ 1130389 w 1166663"/>
                  <a:gd name="connsiteY40" fmla="*/ 218266 h 988203"/>
                  <a:gd name="connsiteX41" fmla="*/ 1106577 w 1166663"/>
                  <a:gd name="connsiteY41" fmla="*/ 219853 h 988203"/>
                  <a:gd name="connsiteX42" fmla="*/ 1046252 w 1166663"/>
                  <a:gd name="connsiteY42" fmla="*/ 253191 h 988203"/>
                  <a:gd name="connsiteX43" fmla="*/ 1054190 w 1166663"/>
                  <a:gd name="connsiteY43" fmla="*/ 353203 h 988203"/>
                  <a:gd name="connsiteX44" fmla="*/ 1014502 w 1166663"/>
                  <a:gd name="connsiteY44" fmla="*/ 373841 h 988203"/>
                  <a:gd name="connsiteX45" fmla="*/ 998627 w 1166663"/>
                  <a:gd name="connsiteY45" fmla="*/ 396065 h 988203"/>
                  <a:gd name="connsiteX46" fmla="*/ 998627 w 1166663"/>
                  <a:gd name="connsiteY46" fmla="*/ 448453 h 988203"/>
                  <a:gd name="connsiteX47" fmla="*/ 985927 w 1166663"/>
                  <a:gd name="connsiteY47" fmla="*/ 467503 h 988203"/>
                  <a:gd name="connsiteX48" fmla="*/ 966877 w 1166663"/>
                  <a:gd name="connsiteY48" fmla="*/ 505603 h 988203"/>
                  <a:gd name="connsiteX49" fmla="*/ 947827 w 1166663"/>
                  <a:gd name="connsiteY49" fmla="*/ 518303 h 988203"/>
                  <a:gd name="connsiteX50" fmla="*/ 903377 w 1166663"/>
                  <a:gd name="connsiteY50" fmla="*/ 594503 h 988203"/>
                  <a:gd name="connsiteX51" fmla="*/ 877977 w 1166663"/>
                  <a:gd name="connsiteY51" fmla="*/ 600853 h 988203"/>
                  <a:gd name="connsiteX52" fmla="*/ 865277 w 1166663"/>
                  <a:gd name="connsiteY52" fmla="*/ 638953 h 988203"/>
                  <a:gd name="connsiteX53" fmla="*/ 846227 w 1166663"/>
                  <a:gd name="connsiteY53" fmla="*/ 658003 h 988203"/>
                  <a:gd name="connsiteX54" fmla="*/ 801777 w 1166663"/>
                  <a:gd name="connsiteY54" fmla="*/ 683403 h 988203"/>
                  <a:gd name="connsiteX55" fmla="*/ 763677 w 1166663"/>
                  <a:gd name="connsiteY55" fmla="*/ 696103 h 988203"/>
                  <a:gd name="connsiteX56" fmla="*/ 706527 w 1166663"/>
                  <a:gd name="connsiteY56" fmla="*/ 715153 h 988203"/>
                  <a:gd name="connsiteX57" fmla="*/ 731927 w 1166663"/>
                  <a:gd name="connsiteY57" fmla="*/ 759603 h 988203"/>
                  <a:gd name="connsiteX58" fmla="*/ 750977 w 1166663"/>
                  <a:gd name="connsiteY58" fmla="*/ 772303 h 988203"/>
                  <a:gd name="connsiteX59" fmla="*/ 757327 w 1166663"/>
                  <a:gd name="connsiteY59" fmla="*/ 791353 h 988203"/>
                  <a:gd name="connsiteX60" fmla="*/ 738277 w 1166663"/>
                  <a:gd name="connsiteY60" fmla="*/ 823103 h 988203"/>
                  <a:gd name="connsiteX61" fmla="*/ 712877 w 1166663"/>
                  <a:gd name="connsiteY61" fmla="*/ 835803 h 988203"/>
                  <a:gd name="connsiteX62" fmla="*/ 662077 w 1166663"/>
                  <a:gd name="connsiteY62" fmla="*/ 848503 h 988203"/>
                  <a:gd name="connsiteX63" fmla="*/ 611277 w 1166663"/>
                  <a:gd name="connsiteY63" fmla="*/ 854853 h 988203"/>
                  <a:gd name="connsiteX64" fmla="*/ 522377 w 1166663"/>
                  <a:gd name="connsiteY64" fmla="*/ 861203 h 988203"/>
                  <a:gd name="connsiteX65" fmla="*/ 528727 w 1166663"/>
                  <a:gd name="connsiteY65" fmla="*/ 842153 h 988203"/>
                  <a:gd name="connsiteX66" fmla="*/ 516027 w 1166663"/>
                  <a:gd name="connsiteY66" fmla="*/ 804053 h 988203"/>
                  <a:gd name="connsiteX67" fmla="*/ 496977 w 1166663"/>
                  <a:gd name="connsiteY67" fmla="*/ 835803 h 988203"/>
                  <a:gd name="connsiteX68" fmla="*/ 465227 w 1166663"/>
                  <a:gd name="connsiteY68" fmla="*/ 873903 h 988203"/>
                  <a:gd name="connsiteX69" fmla="*/ 439827 w 1166663"/>
                  <a:gd name="connsiteY69" fmla="*/ 886603 h 988203"/>
                  <a:gd name="connsiteX70" fmla="*/ 389027 w 1166663"/>
                  <a:gd name="connsiteY70" fmla="*/ 905653 h 988203"/>
                  <a:gd name="connsiteX71" fmla="*/ 331877 w 1166663"/>
                  <a:gd name="connsiteY71" fmla="*/ 918353 h 988203"/>
                  <a:gd name="connsiteX72" fmla="*/ 312827 w 1166663"/>
                  <a:gd name="connsiteY72" fmla="*/ 924703 h 988203"/>
                  <a:gd name="connsiteX73" fmla="*/ 350927 w 1166663"/>
                  <a:gd name="connsiteY73" fmla="*/ 962803 h 988203"/>
                  <a:gd name="connsiteX74" fmla="*/ 369977 w 1166663"/>
                  <a:gd name="connsiteY74" fmla="*/ 988203 h 988203"/>
                  <a:gd name="connsiteX75" fmla="*/ 331877 w 1166663"/>
                  <a:gd name="connsiteY75" fmla="*/ 962803 h 988203"/>
                  <a:gd name="connsiteX76" fmla="*/ 312827 w 1166663"/>
                  <a:gd name="connsiteY76" fmla="*/ 950103 h 988203"/>
                  <a:gd name="connsiteX77" fmla="*/ 300127 w 1166663"/>
                  <a:gd name="connsiteY77" fmla="*/ 931053 h 988203"/>
                  <a:gd name="connsiteX78" fmla="*/ 287427 w 1166663"/>
                  <a:gd name="connsiteY78" fmla="*/ 892953 h 988203"/>
                  <a:gd name="connsiteX79" fmla="*/ 293777 w 1166663"/>
                  <a:gd name="connsiteY79" fmla="*/ 810403 h 988203"/>
                  <a:gd name="connsiteX80" fmla="*/ 300127 w 1166663"/>
                  <a:gd name="connsiteY80" fmla="*/ 772303 h 988203"/>
                  <a:gd name="connsiteX81" fmla="*/ 293777 w 1166663"/>
                  <a:gd name="connsiteY81" fmla="*/ 727853 h 988203"/>
                  <a:gd name="connsiteX82" fmla="*/ 274727 w 1166663"/>
                  <a:gd name="connsiteY82" fmla="*/ 759603 h 988203"/>
                  <a:gd name="connsiteX83" fmla="*/ 255677 w 1166663"/>
                  <a:gd name="connsiteY83" fmla="*/ 797703 h 988203"/>
                  <a:gd name="connsiteX84" fmla="*/ 217577 w 1166663"/>
                  <a:gd name="connsiteY84" fmla="*/ 810403 h 988203"/>
                  <a:gd name="connsiteX85" fmla="*/ 179477 w 1166663"/>
                  <a:gd name="connsiteY85" fmla="*/ 804053 h 988203"/>
                  <a:gd name="connsiteX86" fmla="*/ 166777 w 1166663"/>
                  <a:gd name="connsiteY86" fmla="*/ 785003 h 988203"/>
                  <a:gd name="connsiteX87" fmla="*/ 147727 w 1166663"/>
                  <a:gd name="connsiteY87" fmla="*/ 778653 h 988203"/>
                  <a:gd name="connsiteX88" fmla="*/ 109627 w 1166663"/>
                  <a:gd name="connsiteY88" fmla="*/ 791353 h 988203"/>
                  <a:gd name="connsiteX89" fmla="*/ 77877 w 1166663"/>
                  <a:gd name="connsiteY89" fmla="*/ 823103 h 988203"/>
                  <a:gd name="connsiteX90" fmla="*/ 39777 w 1166663"/>
                  <a:gd name="connsiteY90" fmla="*/ 816753 h 988203"/>
                  <a:gd name="connsiteX91" fmla="*/ 20727 w 1166663"/>
                  <a:gd name="connsiteY91" fmla="*/ 810403 h 988203"/>
                  <a:gd name="connsiteX92" fmla="*/ 14377 w 1166663"/>
                  <a:gd name="connsiteY92" fmla="*/ 791353 h 988203"/>
                  <a:gd name="connsiteX93" fmla="*/ 8027 w 1166663"/>
                  <a:gd name="connsiteY93" fmla="*/ 721503 h 988203"/>
                  <a:gd name="connsiteX94" fmla="*/ 14377 w 1166663"/>
                  <a:gd name="connsiteY94" fmla="*/ 683403 h 988203"/>
                  <a:gd name="connsiteX0" fmla="*/ 14377 w 1166663"/>
                  <a:gd name="connsiteY0" fmla="*/ 683403 h 988203"/>
                  <a:gd name="connsiteX1" fmla="*/ 14377 w 1166663"/>
                  <a:gd name="connsiteY1" fmla="*/ 683403 h 988203"/>
                  <a:gd name="connsiteX2" fmla="*/ 71527 w 1166663"/>
                  <a:gd name="connsiteY2" fmla="*/ 689753 h 988203"/>
                  <a:gd name="connsiteX3" fmla="*/ 128677 w 1166663"/>
                  <a:gd name="connsiteY3" fmla="*/ 715153 h 988203"/>
                  <a:gd name="connsiteX4" fmla="*/ 147727 w 1166663"/>
                  <a:gd name="connsiteY4" fmla="*/ 721503 h 988203"/>
                  <a:gd name="connsiteX5" fmla="*/ 192177 w 1166663"/>
                  <a:gd name="connsiteY5" fmla="*/ 664353 h 988203"/>
                  <a:gd name="connsiteX6" fmla="*/ 198527 w 1166663"/>
                  <a:gd name="connsiteY6" fmla="*/ 537353 h 988203"/>
                  <a:gd name="connsiteX7" fmla="*/ 281077 w 1166663"/>
                  <a:gd name="connsiteY7" fmla="*/ 480203 h 988203"/>
                  <a:gd name="connsiteX8" fmla="*/ 408077 w 1166663"/>
                  <a:gd name="connsiteY8" fmla="*/ 473853 h 988203"/>
                  <a:gd name="connsiteX9" fmla="*/ 433477 w 1166663"/>
                  <a:gd name="connsiteY9" fmla="*/ 467503 h 988203"/>
                  <a:gd name="connsiteX10" fmla="*/ 471577 w 1166663"/>
                  <a:gd name="connsiteY10" fmla="*/ 435753 h 988203"/>
                  <a:gd name="connsiteX11" fmla="*/ 484277 w 1166663"/>
                  <a:gd name="connsiteY11" fmla="*/ 397653 h 988203"/>
                  <a:gd name="connsiteX12" fmla="*/ 490627 w 1166663"/>
                  <a:gd name="connsiteY12" fmla="*/ 378603 h 988203"/>
                  <a:gd name="connsiteX13" fmla="*/ 509677 w 1166663"/>
                  <a:gd name="connsiteY13" fmla="*/ 359553 h 988203"/>
                  <a:gd name="connsiteX14" fmla="*/ 541427 w 1166663"/>
                  <a:gd name="connsiteY14" fmla="*/ 334153 h 988203"/>
                  <a:gd name="connsiteX15" fmla="*/ 547777 w 1166663"/>
                  <a:gd name="connsiteY15" fmla="*/ 315103 h 988203"/>
                  <a:gd name="connsiteX16" fmla="*/ 611277 w 1166663"/>
                  <a:gd name="connsiteY16" fmla="*/ 296053 h 988203"/>
                  <a:gd name="connsiteX17" fmla="*/ 649377 w 1166663"/>
                  <a:gd name="connsiteY17" fmla="*/ 270653 h 988203"/>
                  <a:gd name="connsiteX18" fmla="*/ 668427 w 1166663"/>
                  <a:gd name="connsiteY18" fmla="*/ 257953 h 988203"/>
                  <a:gd name="connsiteX19" fmla="*/ 706527 w 1166663"/>
                  <a:gd name="connsiteY19" fmla="*/ 226203 h 988203"/>
                  <a:gd name="connsiteX20" fmla="*/ 712877 w 1166663"/>
                  <a:gd name="connsiteY20" fmla="*/ 207153 h 988203"/>
                  <a:gd name="connsiteX21" fmla="*/ 731927 w 1166663"/>
                  <a:gd name="connsiteY21" fmla="*/ 188103 h 988203"/>
                  <a:gd name="connsiteX22" fmla="*/ 744627 w 1166663"/>
                  <a:gd name="connsiteY22" fmla="*/ 169053 h 988203"/>
                  <a:gd name="connsiteX23" fmla="*/ 750977 w 1166663"/>
                  <a:gd name="connsiteY23" fmla="*/ 86503 h 988203"/>
                  <a:gd name="connsiteX24" fmla="*/ 770027 w 1166663"/>
                  <a:gd name="connsiteY24" fmla="*/ 80153 h 988203"/>
                  <a:gd name="connsiteX25" fmla="*/ 808127 w 1166663"/>
                  <a:gd name="connsiteY25" fmla="*/ 105553 h 988203"/>
                  <a:gd name="connsiteX26" fmla="*/ 846227 w 1166663"/>
                  <a:gd name="connsiteY26" fmla="*/ 118253 h 988203"/>
                  <a:gd name="connsiteX27" fmla="*/ 871627 w 1166663"/>
                  <a:gd name="connsiteY27" fmla="*/ 92853 h 988203"/>
                  <a:gd name="connsiteX28" fmla="*/ 884327 w 1166663"/>
                  <a:gd name="connsiteY28" fmla="*/ 73803 h 988203"/>
                  <a:gd name="connsiteX29" fmla="*/ 916077 w 1166663"/>
                  <a:gd name="connsiteY29" fmla="*/ 37290 h 988203"/>
                  <a:gd name="connsiteX30" fmla="*/ 931952 w 1166663"/>
                  <a:gd name="connsiteY30" fmla="*/ 38878 h 988203"/>
                  <a:gd name="connsiteX31" fmla="*/ 946239 w 1166663"/>
                  <a:gd name="connsiteY31" fmla="*/ 46816 h 988203"/>
                  <a:gd name="connsiteX32" fmla="*/ 974815 w 1166663"/>
                  <a:gd name="connsiteY32" fmla="*/ 21415 h 988203"/>
                  <a:gd name="connsiteX33" fmla="*/ 1025614 w 1166663"/>
                  <a:gd name="connsiteY33" fmla="*/ 7128 h 988203"/>
                  <a:gd name="connsiteX34" fmla="*/ 1074826 w 1166663"/>
                  <a:gd name="connsiteY34" fmla="*/ 3953 h 988203"/>
                  <a:gd name="connsiteX35" fmla="*/ 1085939 w 1166663"/>
                  <a:gd name="connsiteY35" fmla="*/ 62689 h 988203"/>
                  <a:gd name="connsiteX36" fmla="*/ 1109753 w 1166663"/>
                  <a:gd name="connsiteY36" fmla="*/ 99203 h 988203"/>
                  <a:gd name="connsiteX37" fmla="*/ 1112928 w 1166663"/>
                  <a:gd name="connsiteY37" fmla="*/ 161115 h 988203"/>
                  <a:gd name="connsiteX38" fmla="*/ 1165315 w 1166663"/>
                  <a:gd name="connsiteY38" fmla="*/ 188103 h 988203"/>
                  <a:gd name="connsiteX39" fmla="*/ 1149439 w 1166663"/>
                  <a:gd name="connsiteY39" fmla="*/ 194453 h 988203"/>
                  <a:gd name="connsiteX40" fmla="*/ 1130389 w 1166663"/>
                  <a:gd name="connsiteY40" fmla="*/ 218266 h 988203"/>
                  <a:gd name="connsiteX41" fmla="*/ 1106577 w 1166663"/>
                  <a:gd name="connsiteY41" fmla="*/ 219853 h 988203"/>
                  <a:gd name="connsiteX42" fmla="*/ 1046252 w 1166663"/>
                  <a:gd name="connsiteY42" fmla="*/ 253191 h 988203"/>
                  <a:gd name="connsiteX43" fmla="*/ 1054190 w 1166663"/>
                  <a:gd name="connsiteY43" fmla="*/ 353203 h 988203"/>
                  <a:gd name="connsiteX44" fmla="*/ 1014502 w 1166663"/>
                  <a:gd name="connsiteY44" fmla="*/ 373841 h 988203"/>
                  <a:gd name="connsiteX45" fmla="*/ 998627 w 1166663"/>
                  <a:gd name="connsiteY45" fmla="*/ 396065 h 988203"/>
                  <a:gd name="connsiteX46" fmla="*/ 998627 w 1166663"/>
                  <a:gd name="connsiteY46" fmla="*/ 448453 h 988203"/>
                  <a:gd name="connsiteX47" fmla="*/ 985927 w 1166663"/>
                  <a:gd name="connsiteY47" fmla="*/ 467503 h 988203"/>
                  <a:gd name="connsiteX48" fmla="*/ 966877 w 1166663"/>
                  <a:gd name="connsiteY48" fmla="*/ 505603 h 988203"/>
                  <a:gd name="connsiteX49" fmla="*/ 947827 w 1166663"/>
                  <a:gd name="connsiteY49" fmla="*/ 518303 h 988203"/>
                  <a:gd name="connsiteX50" fmla="*/ 903377 w 1166663"/>
                  <a:gd name="connsiteY50" fmla="*/ 594503 h 988203"/>
                  <a:gd name="connsiteX51" fmla="*/ 877977 w 1166663"/>
                  <a:gd name="connsiteY51" fmla="*/ 600853 h 988203"/>
                  <a:gd name="connsiteX52" fmla="*/ 865277 w 1166663"/>
                  <a:gd name="connsiteY52" fmla="*/ 638953 h 988203"/>
                  <a:gd name="connsiteX53" fmla="*/ 846227 w 1166663"/>
                  <a:gd name="connsiteY53" fmla="*/ 658003 h 988203"/>
                  <a:gd name="connsiteX54" fmla="*/ 801777 w 1166663"/>
                  <a:gd name="connsiteY54" fmla="*/ 683403 h 988203"/>
                  <a:gd name="connsiteX55" fmla="*/ 763677 w 1166663"/>
                  <a:gd name="connsiteY55" fmla="*/ 696103 h 988203"/>
                  <a:gd name="connsiteX56" fmla="*/ 706527 w 1166663"/>
                  <a:gd name="connsiteY56" fmla="*/ 715153 h 988203"/>
                  <a:gd name="connsiteX57" fmla="*/ 731927 w 1166663"/>
                  <a:gd name="connsiteY57" fmla="*/ 759603 h 988203"/>
                  <a:gd name="connsiteX58" fmla="*/ 750977 w 1166663"/>
                  <a:gd name="connsiteY58" fmla="*/ 772303 h 988203"/>
                  <a:gd name="connsiteX59" fmla="*/ 757327 w 1166663"/>
                  <a:gd name="connsiteY59" fmla="*/ 791353 h 988203"/>
                  <a:gd name="connsiteX60" fmla="*/ 738277 w 1166663"/>
                  <a:gd name="connsiteY60" fmla="*/ 823103 h 988203"/>
                  <a:gd name="connsiteX61" fmla="*/ 712877 w 1166663"/>
                  <a:gd name="connsiteY61" fmla="*/ 835803 h 988203"/>
                  <a:gd name="connsiteX62" fmla="*/ 662077 w 1166663"/>
                  <a:gd name="connsiteY62" fmla="*/ 848503 h 988203"/>
                  <a:gd name="connsiteX63" fmla="*/ 611277 w 1166663"/>
                  <a:gd name="connsiteY63" fmla="*/ 854853 h 988203"/>
                  <a:gd name="connsiteX64" fmla="*/ 522377 w 1166663"/>
                  <a:gd name="connsiteY64" fmla="*/ 861203 h 988203"/>
                  <a:gd name="connsiteX65" fmla="*/ 528727 w 1166663"/>
                  <a:gd name="connsiteY65" fmla="*/ 842153 h 988203"/>
                  <a:gd name="connsiteX66" fmla="*/ 516027 w 1166663"/>
                  <a:gd name="connsiteY66" fmla="*/ 804053 h 988203"/>
                  <a:gd name="connsiteX67" fmla="*/ 496977 w 1166663"/>
                  <a:gd name="connsiteY67" fmla="*/ 835803 h 988203"/>
                  <a:gd name="connsiteX68" fmla="*/ 465227 w 1166663"/>
                  <a:gd name="connsiteY68" fmla="*/ 873903 h 988203"/>
                  <a:gd name="connsiteX69" fmla="*/ 439827 w 1166663"/>
                  <a:gd name="connsiteY69" fmla="*/ 886603 h 988203"/>
                  <a:gd name="connsiteX70" fmla="*/ 389027 w 1166663"/>
                  <a:gd name="connsiteY70" fmla="*/ 905653 h 988203"/>
                  <a:gd name="connsiteX71" fmla="*/ 331877 w 1166663"/>
                  <a:gd name="connsiteY71" fmla="*/ 918353 h 988203"/>
                  <a:gd name="connsiteX72" fmla="*/ 312827 w 1166663"/>
                  <a:gd name="connsiteY72" fmla="*/ 924703 h 988203"/>
                  <a:gd name="connsiteX73" fmla="*/ 350927 w 1166663"/>
                  <a:gd name="connsiteY73" fmla="*/ 962803 h 988203"/>
                  <a:gd name="connsiteX74" fmla="*/ 369977 w 1166663"/>
                  <a:gd name="connsiteY74" fmla="*/ 988203 h 988203"/>
                  <a:gd name="connsiteX75" fmla="*/ 331877 w 1166663"/>
                  <a:gd name="connsiteY75" fmla="*/ 962803 h 988203"/>
                  <a:gd name="connsiteX76" fmla="*/ 312827 w 1166663"/>
                  <a:gd name="connsiteY76" fmla="*/ 950103 h 988203"/>
                  <a:gd name="connsiteX77" fmla="*/ 300127 w 1166663"/>
                  <a:gd name="connsiteY77" fmla="*/ 931053 h 988203"/>
                  <a:gd name="connsiteX78" fmla="*/ 287427 w 1166663"/>
                  <a:gd name="connsiteY78" fmla="*/ 892953 h 988203"/>
                  <a:gd name="connsiteX79" fmla="*/ 293777 w 1166663"/>
                  <a:gd name="connsiteY79" fmla="*/ 810403 h 988203"/>
                  <a:gd name="connsiteX80" fmla="*/ 300127 w 1166663"/>
                  <a:gd name="connsiteY80" fmla="*/ 772303 h 988203"/>
                  <a:gd name="connsiteX81" fmla="*/ 293777 w 1166663"/>
                  <a:gd name="connsiteY81" fmla="*/ 727853 h 988203"/>
                  <a:gd name="connsiteX82" fmla="*/ 274727 w 1166663"/>
                  <a:gd name="connsiteY82" fmla="*/ 759603 h 988203"/>
                  <a:gd name="connsiteX83" fmla="*/ 255677 w 1166663"/>
                  <a:gd name="connsiteY83" fmla="*/ 797703 h 988203"/>
                  <a:gd name="connsiteX84" fmla="*/ 217577 w 1166663"/>
                  <a:gd name="connsiteY84" fmla="*/ 810403 h 988203"/>
                  <a:gd name="connsiteX85" fmla="*/ 179477 w 1166663"/>
                  <a:gd name="connsiteY85" fmla="*/ 804053 h 988203"/>
                  <a:gd name="connsiteX86" fmla="*/ 166777 w 1166663"/>
                  <a:gd name="connsiteY86" fmla="*/ 785003 h 988203"/>
                  <a:gd name="connsiteX87" fmla="*/ 147727 w 1166663"/>
                  <a:gd name="connsiteY87" fmla="*/ 778653 h 988203"/>
                  <a:gd name="connsiteX88" fmla="*/ 109627 w 1166663"/>
                  <a:gd name="connsiteY88" fmla="*/ 791353 h 988203"/>
                  <a:gd name="connsiteX89" fmla="*/ 77877 w 1166663"/>
                  <a:gd name="connsiteY89" fmla="*/ 823103 h 988203"/>
                  <a:gd name="connsiteX90" fmla="*/ 39777 w 1166663"/>
                  <a:gd name="connsiteY90" fmla="*/ 816753 h 988203"/>
                  <a:gd name="connsiteX91" fmla="*/ 20727 w 1166663"/>
                  <a:gd name="connsiteY91" fmla="*/ 810403 h 988203"/>
                  <a:gd name="connsiteX92" fmla="*/ 14377 w 1166663"/>
                  <a:gd name="connsiteY92" fmla="*/ 791353 h 988203"/>
                  <a:gd name="connsiteX93" fmla="*/ 8027 w 1166663"/>
                  <a:gd name="connsiteY93" fmla="*/ 721503 h 988203"/>
                  <a:gd name="connsiteX94" fmla="*/ 14377 w 1166663"/>
                  <a:gd name="connsiteY94" fmla="*/ 683403 h 988203"/>
                  <a:gd name="connsiteX0" fmla="*/ 14377 w 1166407"/>
                  <a:gd name="connsiteY0" fmla="*/ 683403 h 988203"/>
                  <a:gd name="connsiteX1" fmla="*/ 14377 w 1166407"/>
                  <a:gd name="connsiteY1" fmla="*/ 683403 h 988203"/>
                  <a:gd name="connsiteX2" fmla="*/ 71527 w 1166407"/>
                  <a:gd name="connsiteY2" fmla="*/ 689753 h 988203"/>
                  <a:gd name="connsiteX3" fmla="*/ 128677 w 1166407"/>
                  <a:gd name="connsiteY3" fmla="*/ 715153 h 988203"/>
                  <a:gd name="connsiteX4" fmla="*/ 147727 w 1166407"/>
                  <a:gd name="connsiteY4" fmla="*/ 721503 h 988203"/>
                  <a:gd name="connsiteX5" fmla="*/ 192177 w 1166407"/>
                  <a:gd name="connsiteY5" fmla="*/ 664353 h 988203"/>
                  <a:gd name="connsiteX6" fmla="*/ 198527 w 1166407"/>
                  <a:gd name="connsiteY6" fmla="*/ 537353 h 988203"/>
                  <a:gd name="connsiteX7" fmla="*/ 281077 w 1166407"/>
                  <a:gd name="connsiteY7" fmla="*/ 480203 h 988203"/>
                  <a:gd name="connsiteX8" fmla="*/ 408077 w 1166407"/>
                  <a:gd name="connsiteY8" fmla="*/ 473853 h 988203"/>
                  <a:gd name="connsiteX9" fmla="*/ 433477 w 1166407"/>
                  <a:gd name="connsiteY9" fmla="*/ 467503 h 988203"/>
                  <a:gd name="connsiteX10" fmla="*/ 471577 w 1166407"/>
                  <a:gd name="connsiteY10" fmla="*/ 435753 h 988203"/>
                  <a:gd name="connsiteX11" fmla="*/ 484277 w 1166407"/>
                  <a:gd name="connsiteY11" fmla="*/ 397653 h 988203"/>
                  <a:gd name="connsiteX12" fmla="*/ 490627 w 1166407"/>
                  <a:gd name="connsiteY12" fmla="*/ 378603 h 988203"/>
                  <a:gd name="connsiteX13" fmla="*/ 509677 w 1166407"/>
                  <a:gd name="connsiteY13" fmla="*/ 359553 h 988203"/>
                  <a:gd name="connsiteX14" fmla="*/ 541427 w 1166407"/>
                  <a:gd name="connsiteY14" fmla="*/ 334153 h 988203"/>
                  <a:gd name="connsiteX15" fmla="*/ 547777 w 1166407"/>
                  <a:gd name="connsiteY15" fmla="*/ 315103 h 988203"/>
                  <a:gd name="connsiteX16" fmla="*/ 611277 w 1166407"/>
                  <a:gd name="connsiteY16" fmla="*/ 296053 h 988203"/>
                  <a:gd name="connsiteX17" fmla="*/ 649377 w 1166407"/>
                  <a:gd name="connsiteY17" fmla="*/ 270653 h 988203"/>
                  <a:gd name="connsiteX18" fmla="*/ 668427 w 1166407"/>
                  <a:gd name="connsiteY18" fmla="*/ 257953 h 988203"/>
                  <a:gd name="connsiteX19" fmla="*/ 706527 w 1166407"/>
                  <a:gd name="connsiteY19" fmla="*/ 226203 h 988203"/>
                  <a:gd name="connsiteX20" fmla="*/ 712877 w 1166407"/>
                  <a:gd name="connsiteY20" fmla="*/ 207153 h 988203"/>
                  <a:gd name="connsiteX21" fmla="*/ 731927 w 1166407"/>
                  <a:gd name="connsiteY21" fmla="*/ 188103 h 988203"/>
                  <a:gd name="connsiteX22" fmla="*/ 744627 w 1166407"/>
                  <a:gd name="connsiteY22" fmla="*/ 169053 h 988203"/>
                  <a:gd name="connsiteX23" fmla="*/ 750977 w 1166407"/>
                  <a:gd name="connsiteY23" fmla="*/ 86503 h 988203"/>
                  <a:gd name="connsiteX24" fmla="*/ 770027 w 1166407"/>
                  <a:gd name="connsiteY24" fmla="*/ 80153 h 988203"/>
                  <a:gd name="connsiteX25" fmla="*/ 808127 w 1166407"/>
                  <a:gd name="connsiteY25" fmla="*/ 105553 h 988203"/>
                  <a:gd name="connsiteX26" fmla="*/ 846227 w 1166407"/>
                  <a:gd name="connsiteY26" fmla="*/ 118253 h 988203"/>
                  <a:gd name="connsiteX27" fmla="*/ 871627 w 1166407"/>
                  <a:gd name="connsiteY27" fmla="*/ 92853 h 988203"/>
                  <a:gd name="connsiteX28" fmla="*/ 884327 w 1166407"/>
                  <a:gd name="connsiteY28" fmla="*/ 73803 h 988203"/>
                  <a:gd name="connsiteX29" fmla="*/ 916077 w 1166407"/>
                  <a:gd name="connsiteY29" fmla="*/ 37290 h 988203"/>
                  <a:gd name="connsiteX30" fmla="*/ 931952 w 1166407"/>
                  <a:gd name="connsiteY30" fmla="*/ 38878 h 988203"/>
                  <a:gd name="connsiteX31" fmla="*/ 946239 w 1166407"/>
                  <a:gd name="connsiteY31" fmla="*/ 46816 h 988203"/>
                  <a:gd name="connsiteX32" fmla="*/ 974815 w 1166407"/>
                  <a:gd name="connsiteY32" fmla="*/ 21415 h 988203"/>
                  <a:gd name="connsiteX33" fmla="*/ 1025614 w 1166407"/>
                  <a:gd name="connsiteY33" fmla="*/ 7128 h 988203"/>
                  <a:gd name="connsiteX34" fmla="*/ 1074826 w 1166407"/>
                  <a:gd name="connsiteY34" fmla="*/ 3953 h 988203"/>
                  <a:gd name="connsiteX35" fmla="*/ 1085939 w 1166407"/>
                  <a:gd name="connsiteY35" fmla="*/ 62689 h 988203"/>
                  <a:gd name="connsiteX36" fmla="*/ 1109753 w 1166407"/>
                  <a:gd name="connsiteY36" fmla="*/ 99203 h 988203"/>
                  <a:gd name="connsiteX37" fmla="*/ 1117691 w 1166407"/>
                  <a:gd name="connsiteY37" fmla="*/ 150002 h 988203"/>
                  <a:gd name="connsiteX38" fmla="*/ 1165315 w 1166407"/>
                  <a:gd name="connsiteY38" fmla="*/ 188103 h 988203"/>
                  <a:gd name="connsiteX39" fmla="*/ 1149439 w 1166407"/>
                  <a:gd name="connsiteY39" fmla="*/ 194453 h 988203"/>
                  <a:gd name="connsiteX40" fmla="*/ 1130389 w 1166407"/>
                  <a:gd name="connsiteY40" fmla="*/ 218266 h 988203"/>
                  <a:gd name="connsiteX41" fmla="*/ 1106577 w 1166407"/>
                  <a:gd name="connsiteY41" fmla="*/ 219853 h 988203"/>
                  <a:gd name="connsiteX42" fmla="*/ 1046252 w 1166407"/>
                  <a:gd name="connsiteY42" fmla="*/ 253191 h 988203"/>
                  <a:gd name="connsiteX43" fmla="*/ 1054190 w 1166407"/>
                  <a:gd name="connsiteY43" fmla="*/ 353203 h 988203"/>
                  <a:gd name="connsiteX44" fmla="*/ 1014502 w 1166407"/>
                  <a:gd name="connsiteY44" fmla="*/ 373841 h 988203"/>
                  <a:gd name="connsiteX45" fmla="*/ 998627 w 1166407"/>
                  <a:gd name="connsiteY45" fmla="*/ 396065 h 988203"/>
                  <a:gd name="connsiteX46" fmla="*/ 998627 w 1166407"/>
                  <a:gd name="connsiteY46" fmla="*/ 448453 h 988203"/>
                  <a:gd name="connsiteX47" fmla="*/ 985927 w 1166407"/>
                  <a:gd name="connsiteY47" fmla="*/ 467503 h 988203"/>
                  <a:gd name="connsiteX48" fmla="*/ 966877 w 1166407"/>
                  <a:gd name="connsiteY48" fmla="*/ 505603 h 988203"/>
                  <a:gd name="connsiteX49" fmla="*/ 947827 w 1166407"/>
                  <a:gd name="connsiteY49" fmla="*/ 518303 h 988203"/>
                  <a:gd name="connsiteX50" fmla="*/ 903377 w 1166407"/>
                  <a:gd name="connsiteY50" fmla="*/ 594503 h 988203"/>
                  <a:gd name="connsiteX51" fmla="*/ 877977 w 1166407"/>
                  <a:gd name="connsiteY51" fmla="*/ 600853 h 988203"/>
                  <a:gd name="connsiteX52" fmla="*/ 865277 w 1166407"/>
                  <a:gd name="connsiteY52" fmla="*/ 638953 h 988203"/>
                  <a:gd name="connsiteX53" fmla="*/ 846227 w 1166407"/>
                  <a:gd name="connsiteY53" fmla="*/ 658003 h 988203"/>
                  <a:gd name="connsiteX54" fmla="*/ 801777 w 1166407"/>
                  <a:gd name="connsiteY54" fmla="*/ 683403 h 988203"/>
                  <a:gd name="connsiteX55" fmla="*/ 763677 w 1166407"/>
                  <a:gd name="connsiteY55" fmla="*/ 696103 h 988203"/>
                  <a:gd name="connsiteX56" fmla="*/ 706527 w 1166407"/>
                  <a:gd name="connsiteY56" fmla="*/ 715153 h 988203"/>
                  <a:gd name="connsiteX57" fmla="*/ 731927 w 1166407"/>
                  <a:gd name="connsiteY57" fmla="*/ 759603 h 988203"/>
                  <a:gd name="connsiteX58" fmla="*/ 750977 w 1166407"/>
                  <a:gd name="connsiteY58" fmla="*/ 772303 h 988203"/>
                  <a:gd name="connsiteX59" fmla="*/ 757327 w 1166407"/>
                  <a:gd name="connsiteY59" fmla="*/ 791353 h 988203"/>
                  <a:gd name="connsiteX60" fmla="*/ 738277 w 1166407"/>
                  <a:gd name="connsiteY60" fmla="*/ 823103 h 988203"/>
                  <a:gd name="connsiteX61" fmla="*/ 712877 w 1166407"/>
                  <a:gd name="connsiteY61" fmla="*/ 835803 h 988203"/>
                  <a:gd name="connsiteX62" fmla="*/ 662077 w 1166407"/>
                  <a:gd name="connsiteY62" fmla="*/ 848503 h 988203"/>
                  <a:gd name="connsiteX63" fmla="*/ 611277 w 1166407"/>
                  <a:gd name="connsiteY63" fmla="*/ 854853 h 988203"/>
                  <a:gd name="connsiteX64" fmla="*/ 522377 w 1166407"/>
                  <a:gd name="connsiteY64" fmla="*/ 861203 h 988203"/>
                  <a:gd name="connsiteX65" fmla="*/ 528727 w 1166407"/>
                  <a:gd name="connsiteY65" fmla="*/ 842153 h 988203"/>
                  <a:gd name="connsiteX66" fmla="*/ 516027 w 1166407"/>
                  <a:gd name="connsiteY66" fmla="*/ 804053 h 988203"/>
                  <a:gd name="connsiteX67" fmla="*/ 496977 w 1166407"/>
                  <a:gd name="connsiteY67" fmla="*/ 835803 h 988203"/>
                  <a:gd name="connsiteX68" fmla="*/ 465227 w 1166407"/>
                  <a:gd name="connsiteY68" fmla="*/ 873903 h 988203"/>
                  <a:gd name="connsiteX69" fmla="*/ 439827 w 1166407"/>
                  <a:gd name="connsiteY69" fmla="*/ 886603 h 988203"/>
                  <a:gd name="connsiteX70" fmla="*/ 389027 w 1166407"/>
                  <a:gd name="connsiteY70" fmla="*/ 905653 h 988203"/>
                  <a:gd name="connsiteX71" fmla="*/ 331877 w 1166407"/>
                  <a:gd name="connsiteY71" fmla="*/ 918353 h 988203"/>
                  <a:gd name="connsiteX72" fmla="*/ 312827 w 1166407"/>
                  <a:gd name="connsiteY72" fmla="*/ 924703 h 988203"/>
                  <a:gd name="connsiteX73" fmla="*/ 350927 w 1166407"/>
                  <a:gd name="connsiteY73" fmla="*/ 962803 h 988203"/>
                  <a:gd name="connsiteX74" fmla="*/ 369977 w 1166407"/>
                  <a:gd name="connsiteY74" fmla="*/ 988203 h 988203"/>
                  <a:gd name="connsiteX75" fmla="*/ 331877 w 1166407"/>
                  <a:gd name="connsiteY75" fmla="*/ 962803 h 988203"/>
                  <a:gd name="connsiteX76" fmla="*/ 312827 w 1166407"/>
                  <a:gd name="connsiteY76" fmla="*/ 950103 h 988203"/>
                  <a:gd name="connsiteX77" fmla="*/ 300127 w 1166407"/>
                  <a:gd name="connsiteY77" fmla="*/ 931053 h 988203"/>
                  <a:gd name="connsiteX78" fmla="*/ 287427 w 1166407"/>
                  <a:gd name="connsiteY78" fmla="*/ 892953 h 988203"/>
                  <a:gd name="connsiteX79" fmla="*/ 293777 w 1166407"/>
                  <a:gd name="connsiteY79" fmla="*/ 810403 h 988203"/>
                  <a:gd name="connsiteX80" fmla="*/ 300127 w 1166407"/>
                  <a:gd name="connsiteY80" fmla="*/ 772303 h 988203"/>
                  <a:gd name="connsiteX81" fmla="*/ 293777 w 1166407"/>
                  <a:gd name="connsiteY81" fmla="*/ 727853 h 988203"/>
                  <a:gd name="connsiteX82" fmla="*/ 274727 w 1166407"/>
                  <a:gd name="connsiteY82" fmla="*/ 759603 h 988203"/>
                  <a:gd name="connsiteX83" fmla="*/ 255677 w 1166407"/>
                  <a:gd name="connsiteY83" fmla="*/ 797703 h 988203"/>
                  <a:gd name="connsiteX84" fmla="*/ 217577 w 1166407"/>
                  <a:gd name="connsiteY84" fmla="*/ 810403 h 988203"/>
                  <a:gd name="connsiteX85" fmla="*/ 179477 w 1166407"/>
                  <a:gd name="connsiteY85" fmla="*/ 804053 h 988203"/>
                  <a:gd name="connsiteX86" fmla="*/ 166777 w 1166407"/>
                  <a:gd name="connsiteY86" fmla="*/ 785003 h 988203"/>
                  <a:gd name="connsiteX87" fmla="*/ 147727 w 1166407"/>
                  <a:gd name="connsiteY87" fmla="*/ 778653 h 988203"/>
                  <a:gd name="connsiteX88" fmla="*/ 109627 w 1166407"/>
                  <a:gd name="connsiteY88" fmla="*/ 791353 h 988203"/>
                  <a:gd name="connsiteX89" fmla="*/ 77877 w 1166407"/>
                  <a:gd name="connsiteY89" fmla="*/ 823103 h 988203"/>
                  <a:gd name="connsiteX90" fmla="*/ 39777 w 1166407"/>
                  <a:gd name="connsiteY90" fmla="*/ 816753 h 988203"/>
                  <a:gd name="connsiteX91" fmla="*/ 20727 w 1166407"/>
                  <a:gd name="connsiteY91" fmla="*/ 810403 h 988203"/>
                  <a:gd name="connsiteX92" fmla="*/ 14377 w 1166407"/>
                  <a:gd name="connsiteY92" fmla="*/ 791353 h 988203"/>
                  <a:gd name="connsiteX93" fmla="*/ 8027 w 1166407"/>
                  <a:gd name="connsiteY93" fmla="*/ 721503 h 988203"/>
                  <a:gd name="connsiteX94" fmla="*/ 14377 w 1166407"/>
                  <a:gd name="connsiteY94" fmla="*/ 683403 h 988203"/>
                  <a:gd name="connsiteX0" fmla="*/ 14377 w 1166407"/>
                  <a:gd name="connsiteY0" fmla="*/ 683403 h 988203"/>
                  <a:gd name="connsiteX1" fmla="*/ 14377 w 1166407"/>
                  <a:gd name="connsiteY1" fmla="*/ 683403 h 988203"/>
                  <a:gd name="connsiteX2" fmla="*/ 71527 w 1166407"/>
                  <a:gd name="connsiteY2" fmla="*/ 689753 h 988203"/>
                  <a:gd name="connsiteX3" fmla="*/ 128677 w 1166407"/>
                  <a:gd name="connsiteY3" fmla="*/ 715153 h 988203"/>
                  <a:gd name="connsiteX4" fmla="*/ 147727 w 1166407"/>
                  <a:gd name="connsiteY4" fmla="*/ 721503 h 988203"/>
                  <a:gd name="connsiteX5" fmla="*/ 192177 w 1166407"/>
                  <a:gd name="connsiteY5" fmla="*/ 664353 h 988203"/>
                  <a:gd name="connsiteX6" fmla="*/ 198527 w 1166407"/>
                  <a:gd name="connsiteY6" fmla="*/ 537353 h 988203"/>
                  <a:gd name="connsiteX7" fmla="*/ 281077 w 1166407"/>
                  <a:gd name="connsiteY7" fmla="*/ 480203 h 988203"/>
                  <a:gd name="connsiteX8" fmla="*/ 408077 w 1166407"/>
                  <a:gd name="connsiteY8" fmla="*/ 473853 h 988203"/>
                  <a:gd name="connsiteX9" fmla="*/ 433477 w 1166407"/>
                  <a:gd name="connsiteY9" fmla="*/ 467503 h 988203"/>
                  <a:gd name="connsiteX10" fmla="*/ 471577 w 1166407"/>
                  <a:gd name="connsiteY10" fmla="*/ 435753 h 988203"/>
                  <a:gd name="connsiteX11" fmla="*/ 484277 w 1166407"/>
                  <a:gd name="connsiteY11" fmla="*/ 397653 h 988203"/>
                  <a:gd name="connsiteX12" fmla="*/ 490627 w 1166407"/>
                  <a:gd name="connsiteY12" fmla="*/ 378603 h 988203"/>
                  <a:gd name="connsiteX13" fmla="*/ 509677 w 1166407"/>
                  <a:gd name="connsiteY13" fmla="*/ 359553 h 988203"/>
                  <a:gd name="connsiteX14" fmla="*/ 541427 w 1166407"/>
                  <a:gd name="connsiteY14" fmla="*/ 334153 h 988203"/>
                  <a:gd name="connsiteX15" fmla="*/ 547777 w 1166407"/>
                  <a:gd name="connsiteY15" fmla="*/ 315103 h 988203"/>
                  <a:gd name="connsiteX16" fmla="*/ 611277 w 1166407"/>
                  <a:gd name="connsiteY16" fmla="*/ 296053 h 988203"/>
                  <a:gd name="connsiteX17" fmla="*/ 649377 w 1166407"/>
                  <a:gd name="connsiteY17" fmla="*/ 270653 h 988203"/>
                  <a:gd name="connsiteX18" fmla="*/ 668427 w 1166407"/>
                  <a:gd name="connsiteY18" fmla="*/ 257953 h 988203"/>
                  <a:gd name="connsiteX19" fmla="*/ 706527 w 1166407"/>
                  <a:gd name="connsiteY19" fmla="*/ 226203 h 988203"/>
                  <a:gd name="connsiteX20" fmla="*/ 712877 w 1166407"/>
                  <a:gd name="connsiteY20" fmla="*/ 207153 h 988203"/>
                  <a:gd name="connsiteX21" fmla="*/ 731927 w 1166407"/>
                  <a:gd name="connsiteY21" fmla="*/ 188103 h 988203"/>
                  <a:gd name="connsiteX22" fmla="*/ 744627 w 1166407"/>
                  <a:gd name="connsiteY22" fmla="*/ 169053 h 988203"/>
                  <a:gd name="connsiteX23" fmla="*/ 750977 w 1166407"/>
                  <a:gd name="connsiteY23" fmla="*/ 86503 h 988203"/>
                  <a:gd name="connsiteX24" fmla="*/ 770027 w 1166407"/>
                  <a:gd name="connsiteY24" fmla="*/ 80153 h 988203"/>
                  <a:gd name="connsiteX25" fmla="*/ 808127 w 1166407"/>
                  <a:gd name="connsiteY25" fmla="*/ 105553 h 988203"/>
                  <a:gd name="connsiteX26" fmla="*/ 846227 w 1166407"/>
                  <a:gd name="connsiteY26" fmla="*/ 118253 h 988203"/>
                  <a:gd name="connsiteX27" fmla="*/ 871627 w 1166407"/>
                  <a:gd name="connsiteY27" fmla="*/ 92853 h 988203"/>
                  <a:gd name="connsiteX28" fmla="*/ 884327 w 1166407"/>
                  <a:gd name="connsiteY28" fmla="*/ 73803 h 988203"/>
                  <a:gd name="connsiteX29" fmla="*/ 916077 w 1166407"/>
                  <a:gd name="connsiteY29" fmla="*/ 37290 h 988203"/>
                  <a:gd name="connsiteX30" fmla="*/ 931952 w 1166407"/>
                  <a:gd name="connsiteY30" fmla="*/ 38878 h 988203"/>
                  <a:gd name="connsiteX31" fmla="*/ 946239 w 1166407"/>
                  <a:gd name="connsiteY31" fmla="*/ 46816 h 988203"/>
                  <a:gd name="connsiteX32" fmla="*/ 974815 w 1166407"/>
                  <a:gd name="connsiteY32" fmla="*/ 21415 h 988203"/>
                  <a:gd name="connsiteX33" fmla="*/ 1025614 w 1166407"/>
                  <a:gd name="connsiteY33" fmla="*/ 7128 h 988203"/>
                  <a:gd name="connsiteX34" fmla="*/ 1074826 w 1166407"/>
                  <a:gd name="connsiteY34" fmla="*/ 3953 h 988203"/>
                  <a:gd name="connsiteX35" fmla="*/ 1085939 w 1166407"/>
                  <a:gd name="connsiteY35" fmla="*/ 62689 h 988203"/>
                  <a:gd name="connsiteX36" fmla="*/ 1109753 w 1166407"/>
                  <a:gd name="connsiteY36" fmla="*/ 99203 h 988203"/>
                  <a:gd name="connsiteX37" fmla="*/ 1117691 w 1166407"/>
                  <a:gd name="connsiteY37" fmla="*/ 150002 h 988203"/>
                  <a:gd name="connsiteX38" fmla="*/ 1165315 w 1166407"/>
                  <a:gd name="connsiteY38" fmla="*/ 188103 h 988203"/>
                  <a:gd name="connsiteX39" fmla="*/ 1149439 w 1166407"/>
                  <a:gd name="connsiteY39" fmla="*/ 194453 h 988203"/>
                  <a:gd name="connsiteX40" fmla="*/ 1130389 w 1166407"/>
                  <a:gd name="connsiteY40" fmla="*/ 218266 h 988203"/>
                  <a:gd name="connsiteX41" fmla="*/ 1106577 w 1166407"/>
                  <a:gd name="connsiteY41" fmla="*/ 219853 h 988203"/>
                  <a:gd name="connsiteX42" fmla="*/ 1038314 w 1166407"/>
                  <a:gd name="connsiteY42" fmla="*/ 294466 h 988203"/>
                  <a:gd name="connsiteX43" fmla="*/ 1054190 w 1166407"/>
                  <a:gd name="connsiteY43" fmla="*/ 353203 h 988203"/>
                  <a:gd name="connsiteX44" fmla="*/ 1014502 w 1166407"/>
                  <a:gd name="connsiteY44" fmla="*/ 373841 h 988203"/>
                  <a:gd name="connsiteX45" fmla="*/ 998627 w 1166407"/>
                  <a:gd name="connsiteY45" fmla="*/ 396065 h 988203"/>
                  <a:gd name="connsiteX46" fmla="*/ 998627 w 1166407"/>
                  <a:gd name="connsiteY46" fmla="*/ 448453 h 988203"/>
                  <a:gd name="connsiteX47" fmla="*/ 985927 w 1166407"/>
                  <a:gd name="connsiteY47" fmla="*/ 467503 h 988203"/>
                  <a:gd name="connsiteX48" fmla="*/ 966877 w 1166407"/>
                  <a:gd name="connsiteY48" fmla="*/ 505603 h 988203"/>
                  <a:gd name="connsiteX49" fmla="*/ 947827 w 1166407"/>
                  <a:gd name="connsiteY49" fmla="*/ 518303 h 988203"/>
                  <a:gd name="connsiteX50" fmla="*/ 903377 w 1166407"/>
                  <a:gd name="connsiteY50" fmla="*/ 594503 h 988203"/>
                  <a:gd name="connsiteX51" fmla="*/ 877977 w 1166407"/>
                  <a:gd name="connsiteY51" fmla="*/ 600853 h 988203"/>
                  <a:gd name="connsiteX52" fmla="*/ 865277 w 1166407"/>
                  <a:gd name="connsiteY52" fmla="*/ 638953 h 988203"/>
                  <a:gd name="connsiteX53" fmla="*/ 846227 w 1166407"/>
                  <a:gd name="connsiteY53" fmla="*/ 658003 h 988203"/>
                  <a:gd name="connsiteX54" fmla="*/ 801777 w 1166407"/>
                  <a:gd name="connsiteY54" fmla="*/ 683403 h 988203"/>
                  <a:gd name="connsiteX55" fmla="*/ 763677 w 1166407"/>
                  <a:gd name="connsiteY55" fmla="*/ 696103 h 988203"/>
                  <a:gd name="connsiteX56" fmla="*/ 706527 w 1166407"/>
                  <a:gd name="connsiteY56" fmla="*/ 715153 h 988203"/>
                  <a:gd name="connsiteX57" fmla="*/ 731927 w 1166407"/>
                  <a:gd name="connsiteY57" fmla="*/ 759603 h 988203"/>
                  <a:gd name="connsiteX58" fmla="*/ 750977 w 1166407"/>
                  <a:gd name="connsiteY58" fmla="*/ 772303 h 988203"/>
                  <a:gd name="connsiteX59" fmla="*/ 757327 w 1166407"/>
                  <a:gd name="connsiteY59" fmla="*/ 791353 h 988203"/>
                  <a:gd name="connsiteX60" fmla="*/ 738277 w 1166407"/>
                  <a:gd name="connsiteY60" fmla="*/ 823103 h 988203"/>
                  <a:gd name="connsiteX61" fmla="*/ 712877 w 1166407"/>
                  <a:gd name="connsiteY61" fmla="*/ 835803 h 988203"/>
                  <a:gd name="connsiteX62" fmla="*/ 662077 w 1166407"/>
                  <a:gd name="connsiteY62" fmla="*/ 848503 h 988203"/>
                  <a:gd name="connsiteX63" fmla="*/ 611277 w 1166407"/>
                  <a:gd name="connsiteY63" fmla="*/ 854853 h 988203"/>
                  <a:gd name="connsiteX64" fmla="*/ 522377 w 1166407"/>
                  <a:gd name="connsiteY64" fmla="*/ 861203 h 988203"/>
                  <a:gd name="connsiteX65" fmla="*/ 528727 w 1166407"/>
                  <a:gd name="connsiteY65" fmla="*/ 842153 h 988203"/>
                  <a:gd name="connsiteX66" fmla="*/ 516027 w 1166407"/>
                  <a:gd name="connsiteY66" fmla="*/ 804053 h 988203"/>
                  <a:gd name="connsiteX67" fmla="*/ 496977 w 1166407"/>
                  <a:gd name="connsiteY67" fmla="*/ 835803 h 988203"/>
                  <a:gd name="connsiteX68" fmla="*/ 465227 w 1166407"/>
                  <a:gd name="connsiteY68" fmla="*/ 873903 h 988203"/>
                  <a:gd name="connsiteX69" fmla="*/ 439827 w 1166407"/>
                  <a:gd name="connsiteY69" fmla="*/ 886603 h 988203"/>
                  <a:gd name="connsiteX70" fmla="*/ 389027 w 1166407"/>
                  <a:gd name="connsiteY70" fmla="*/ 905653 h 988203"/>
                  <a:gd name="connsiteX71" fmla="*/ 331877 w 1166407"/>
                  <a:gd name="connsiteY71" fmla="*/ 918353 h 988203"/>
                  <a:gd name="connsiteX72" fmla="*/ 312827 w 1166407"/>
                  <a:gd name="connsiteY72" fmla="*/ 924703 h 988203"/>
                  <a:gd name="connsiteX73" fmla="*/ 350927 w 1166407"/>
                  <a:gd name="connsiteY73" fmla="*/ 962803 h 988203"/>
                  <a:gd name="connsiteX74" fmla="*/ 369977 w 1166407"/>
                  <a:gd name="connsiteY74" fmla="*/ 988203 h 988203"/>
                  <a:gd name="connsiteX75" fmla="*/ 331877 w 1166407"/>
                  <a:gd name="connsiteY75" fmla="*/ 962803 h 988203"/>
                  <a:gd name="connsiteX76" fmla="*/ 312827 w 1166407"/>
                  <a:gd name="connsiteY76" fmla="*/ 950103 h 988203"/>
                  <a:gd name="connsiteX77" fmla="*/ 300127 w 1166407"/>
                  <a:gd name="connsiteY77" fmla="*/ 931053 h 988203"/>
                  <a:gd name="connsiteX78" fmla="*/ 287427 w 1166407"/>
                  <a:gd name="connsiteY78" fmla="*/ 892953 h 988203"/>
                  <a:gd name="connsiteX79" fmla="*/ 293777 w 1166407"/>
                  <a:gd name="connsiteY79" fmla="*/ 810403 h 988203"/>
                  <a:gd name="connsiteX80" fmla="*/ 300127 w 1166407"/>
                  <a:gd name="connsiteY80" fmla="*/ 772303 h 988203"/>
                  <a:gd name="connsiteX81" fmla="*/ 293777 w 1166407"/>
                  <a:gd name="connsiteY81" fmla="*/ 727853 h 988203"/>
                  <a:gd name="connsiteX82" fmla="*/ 274727 w 1166407"/>
                  <a:gd name="connsiteY82" fmla="*/ 759603 h 988203"/>
                  <a:gd name="connsiteX83" fmla="*/ 255677 w 1166407"/>
                  <a:gd name="connsiteY83" fmla="*/ 797703 h 988203"/>
                  <a:gd name="connsiteX84" fmla="*/ 217577 w 1166407"/>
                  <a:gd name="connsiteY84" fmla="*/ 810403 h 988203"/>
                  <a:gd name="connsiteX85" fmla="*/ 179477 w 1166407"/>
                  <a:gd name="connsiteY85" fmla="*/ 804053 h 988203"/>
                  <a:gd name="connsiteX86" fmla="*/ 166777 w 1166407"/>
                  <a:gd name="connsiteY86" fmla="*/ 785003 h 988203"/>
                  <a:gd name="connsiteX87" fmla="*/ 147727 w 1166407"/>
                  <a:gd name="connsiteY87" fmla="*/ 778653 h 988203"/>
                  <a:gd name="connsiteX88" fmla="*/ 109627 w 1166407"/>
                  <a:gd name="connsiteY88" fmla="*/ 791353 h 988203"/>
                  <a:gd name="connsiteX89" fmla="*/ 77877 w 1166407"/>
                  <a:gd name="connsiteY89" fmla="*/ 823103 h 988203"/>
                  <a:gd name="connsiteX90" fmla="*/ 39777 w 1166407"/>
                  <a:gd name="connsiteY90" fmla="*/ 816753 h 988203"/>
                  <a:gd name="connsiteX91" fmla="*/ 20727 w 1166407"/>
                  <a:gd name="connsiteY91" fmla="*/ 810403 h 988203"/>
                  <a:gd name="connsiteX92" fmla="*/ 14377 w 1166407"/>
                  <a:gd name="connsiteY92" fmla="*/ 791353 h 988203"/>
                  <a:gd name="connsiteX93" fmla="*/ 8027 w 1166407"/>
                  <a:gd name="connsiteY93" fmla="*/ 721503 h 988203"/>
                  <a:gd name="connsiteX94" fmla="*/ 14377 w 1166407"/>
                  <a:gd name="connsiteY94" fmla="*/ 683403 h 988203"/>
                  <a:gd name="connsiteX0" fmla="*/ 14377 w 1166407"/>
                  <a:gd name="connsiteY0" fmla="*/ 683403 h 988203"/>
                  <a:gd name="connsiteX1" fmla="*/ 14377 w 1166407"/>
                  <a:gd name="connsiteY1" fmla="*/ 683403 h 988203"/>
                  <a:gd name="connsiteX2" fmla="*/ 71527 w 1166407"/>
                  <a:gd name="connsiteY2" fmla="*/ 689753 h 988203"/>
                  <a:gd name="connsiteX3" fmla="*/ 128677 w 1166407"/>
                  <a:gd name="connsiteY3" fmla="*/ 715153 h 988203"/>
                  <a:gd name="connsiteX4" fmla="*/ 147727 w 1166407"/>
                  <a:gd name="connsiteY4" fmla="*/ 721503 h 988203"/>
                  <a:gd name="connsiteX5" fmla="*/ 192177 w 1166407"/>
                  <a:gd name="connsiteY5" fmla="*/ 664353 h 988203"/>
                  <a:gd name="connsiteX6" fmla="*/ 198527 w 1166407"/>
                  <a:gd name="connsiteY6" fmla="*/ 537353 h 988203"/>
                  <a:gd name="connsiteX7" fmla="*/ 281077 w 1166407"/>
                  <a:gd name="connsiteY7" fmla="*/ 480203 h 988203"/>
                  <a:gd name="connsiteX8" fmla="*/ 408077 w 1166407"/>
                  <a:gd name="connsiteY8" fmla="*/ 473853 h 988203"/>
                  <a:gd name="connsiteX9" fmla="*/ 433477 w 1166407"/>
                  <a:gd name="connsiteY9" fmla="*/ 467503 h 988203"/>
                  <a:gd name="connsiteX10" fmla="*/ 471577 w 1166407"/>
                  <a:gd name="connsiteY10" fmla="*/ 435753 h 988203"/>
                  <a:gd name="connsiteX11" fmla="*/ 484277 w 1166407"/>
                  <a:gd name="connsiteY11" fmla="*/ 397653 h 988203"/>
                  <a:gd name="connsiteX12" fmla="*/ 490627 w 1166407"/>
                  <a:gd name="connsiteY12" fmla="*/ 378603 h 988203"/>
                  <a:gd name="connsiteX13" fmla="*/ 509677 w 1166407"/>
                  <a:gd name="connsiteY13" fmla="*/ 359553 h 988203"/>
                  <a:gd name="connsiteX14" fmla="*/ 541427 w 1166407"/>
                  <a:gd name="connsiteY14" fmla="*/ 334153 h 988203"/>
                  <a:gd name="connsiteX15" fmla="*/ 547777 w 1166407"/>
                  <a:gd name="connsiteY15" fmla="*/ 315103 h 988203"/>
                  <a:gd name="connsiteX16" fmla="*/ 611277 w 1166407"/>
                  <a:gd name="connsiteY16" fmla="*/ 296053 h 988203"/>
                  <a:gd name="connsiteX17" fmla="*/ 649377 w 1166407"/>
                  <a:gd name="connsiteY17" fmla="*/ 270653 h 988203"/>
                  <a:gd name="connsiteX18" fmla="*/ 668427 w 1166407"/>
                  <a:gd name="connsiteY18" fmla="*/ 257953 h 988203"/>
                  <a:gd name="connsiteX19" fmla="*/ 706527 w 1166407"/>
                  <a:gd name="connsiteY19" fmla="*/ 226203 h 988203"/>
                  <a:gd name="connsiteX20" fmla="*/ 712877 w 1166407"/>
                  <a:gd name="connsiteY20" fmla="*/ 207153 h 988203"/>
                  <a:gd name="connsiteX21" fmla="*/ 731927 w 1166407"/>
                  <a:gd name="connsiteY21" fmla="*/ 188103 h 988203"/>
                  <a:gd name="connsiteX22" fmla="*/ 744627 w 1166407"/>
                  <a:gd name="connsiteY22" fmla="*/ 169053 h 988203"/>
                  <a:gd name="connsiteX23" fmla="*/ 750977 w 1166407"/>
                  <a:gd name="connsiteY23" fmla="*/ 86503 h 988203"/>
                  <a:gd name="connsiteX24" fmla="*/ 770027 w 1166407"/>
                  <a:gd name="connsiteY24" fmla="*/ 80153 h 988203"/>
                  <a:gd name="connsiteX25" fmla="*/ 808127 w 1166407"/>
                  <a:gd name="connsiteY25" fmla="*/ 105553 h 988203"/>
                  <a:gd name="connsiteX26" fmla="*/ 846227 w 1166407"/>
                  <a:gd name="connsiteY26" fmla="*/ 118253 h 988203"/>
                  <a:gd name="connsiteX27" fmla="*/ 871627 w 1166407"/>
                  <a:gd name="connsiteY27" fmla="*/ 92853 h 988203"/>
                  <a:gd name="connsiteX28" fmla="*/ 884327 w 1166407"/>
                  <a:gd name="connsiteY28" fmla="*/ 73803 h 988203"/>
                  <a:gd name="connsiteX29" fmla="*/ 916077 w 1166407"/>
                  <a:gd name="connsiteY29" fmla="*/ 37290 h 988203"/>
                  <a:gd name="connsiteX30" fmla="*/ 931952 w 1166407"/>
                  <a:gd name="connsiteY30" fmla="*/ 38878 h 988203"/>
                  <a:gd name="connsiteX31" fmla="*/ 946239 w 1166407"/>
                  <a:gd name="connsiteY31" fmla="*/ 46816 h 988203"/>
                  <a:gd name="connsiteX32" fmla="*/ 974815 w 1166407"/>
                  <a:gd name="connsiteY32" fmla="*/ 21415 h 988203"/>
                  <a:gd name="connsiteX33" fmla="*/ 1025614 w 1166407"/>
                  <a:gd name="connsiteY33" fmla="*/ 7128 h 988203"/>
                  <a:gd name="connsiteX34" fmla="*/ 1074826 w 1166407"/>
                  <a:gd name="connsiteY34" fmla="*/ 3953 h 988203"/>
                  <a:gd name="connsiteX35" fmla="*/ 1085939 w 1166407"/>
                  <a:gd name="connsiteY35" fmla="*/ 62689 h 988203"/>
                  <a:gd name="connsiteX36" fmla="*/ 1109753 w 1166407"/>
                  <a:gd name="connsiteY36" fmla="*/ 99203 h 988203"/>
                  <a:gd name="connsiteX37" fmla="*/ 1117691 w 1166407"/>
                  <a:gd name="connsiteY37" fmla="*/ 150002 h 988203"/>
                  <a:gd name="connsiteX38" fmla="*/ 1165315 w 1166407"/>
                  <a:gd name="connsiteY38" fmla="*/ 188103 h 988203"/>
                  <a:gd name="connsiteX39" fmla="*/ 1149439 w 1166407"/>
                  <a:gd name="connsiteY39" fmla="*/ 194453 h 988203"/>
                  <a:gd name="connsiteX40" fmla="*/ 1130389 w 1166407"/>
                  <a:gd name="connsiteY40" fmla="*/ 218266 h 988203"/>
                  <a:gd name="connsiteX41" fmla="*/ 1047839 w 1166407"/>
                  <a:gd name="connsiteY41" fmla="*/ 243665 h 988203"/>
                  <a:gd name="connsiteX42" fmla="*/ 1038314 w 1166407"/>
                  <a:gd name="connsiteY42" fmla="*/ 294466 h 988203"/>
                  <a:gd name="connsiteX43" fmla="*/ 1054190 w 1166407"/>
                  <a:gd name="connsiteY43" fmla="*/ 353203 h 988203"/>
                  <a:gd name="connsiteX44" fmla="*/ 1014502 w 1166407"/>
                  <a:gd name="connsiteY44" fmla="*/ 373841 h 988203"/>
                  <a:gd name="connsiteX45" fmla="*/ 998627 w 1166407"/>
                  <a:gd name="connsiteY45" fmla="*/ 396065 h 988203"/>
                  <a:gd name="connsiteX46" fmla="*/ 998627 w 1166407"/>
                  <a:gd name="connsiteY46" fmla="*/ 448453 h 988203"/>
                  <a:gd name="connsiteX47" fmla="*/ 985927 w 1166407"/>
                  <a:gd name="connsiteY47" fmla="*/ 467503 h 988203"/>
                  <a:gd name="connsiteX48" fmla="*/ 966877 w 1166407"/>
                  <a:gd name="connsiteY48" fmla="*/ 505603 h 988203"/>
                  <a:gd name="connsiteX49" fmla="*/ 947827 w 1166407"/>
                  <a:gd name="connsiteY49" fmla="*/ 518303 h 988203"/>
                  <a:gd name="connsiteX50" fmla="*/ 903377 w 1166407"/>
                  <a:gd name="connsiteY50" fmla="*/ 594503 h 988203"/>
                  <a:gd name="connsiteX51" fmla="*/ 877977 w 1166407"/>
                  <a:gd name="connsiteY51" fmla="*/ 600853 h 988203"/>
                  <a:gd name="connsiteX52" fmla="*/ 865277 w 1166407"/>
                  <a:gd name="connsiteY52" fmla="*/ 638953 h 988203"/>
                  <a:gd name="connsiteX53" fmla="*/ 846227 w 1166407"/>
                  <a:gd name="connsiteY53" fmla="*/ 658003 h 988203"/>
                  <a:gd name="connsiteX54" fmla="*/ 801777 w 1166407"/>
                  <a:gd name="connsiteY54" fmla="*/ 683403 h 988203"/>
                  <a:gd name="connsiteX55" fmla="*/ 763677 w 1166407"/>
                  <a:gd name="connsiteY55" fmla="*/ 696103 h 988203"/>
                  <a:gd name="connsiteX56" fmla="*/ 706527 w 1166407"/>
                  <a:gd name="connsiteY56" fmla="*/ 715153 h 988203"/>
                  <a:gd name="connsiteX57" fmla="*/ 731927 w 1166407"/>
                  <a:gd name="connsiteY57" fmla="*/ 759603 h 988203"/>
                  <a:gd name="connsiteX58" fmla="*/ 750977 w 1166407"/>
                  <a:gd name="connsiteY58" fmla="*/ 772303 h 988203"/>
                  <a:gd name="connsiteX59" fmla="*/ 757327 w 1166407"/>
                  <a:gd name="connsiteY59" fmla="*/ 791353 h 988203"/>
                  <a:gd name="connsiteX60" fmla="*/ 738277 w 1166407"/>
                  <a:gd name="connsiteY60" fmla="*/ 823103 h 988203"/>
                  <a:gd name="connsiteX61" fmla="*/ 712877 w 1166407"/>
                  <a:gd name="connsiteY61" fmla="*/ 835803 h 988203"/>
                  <a:gd name="connsiteX62" fmla="*/ 662077 w 1166407"/>
                  <a:gd name="connsiteY62" fmla="*/ 848503 h 988203"/>
                  <a:gd name="connsiteX63" fmla="*/ 611277 w 1166407"/>
                  <a:gd name="connsiteY63" fmla="*/ 854853 h 988203"/>
                  <a:gd name="connsiteX64" fmla="*/ 522377 w 1166407"/>
                  <a:gd name="connsiteY64" fmla="*/ 861203 h 988203"/>
                  <a:gd name="connsiteX65" fmla="*/ 528727 w 1166407"/>
                  <a:gd name="connsiteY65" fmla="*/ 842153 h 988203"/>
                  <a:gd name="connsiteX66" fmla="*/ 516027 w 1166407"/>
                  <a:gd name="connsiteY66" fmla="*/ 804053 h 988203"/>
                  <a:gd name="connsiteX67" fmla="*/ 496977 w 1166407"/>
                  <a:gd name="connsiteY67" fmla="*/ 835803 h 988203"/>
                  <a:gd name="connsiteX68" fmla="*/ 465227 w 1166407"/>
                  <a:gd name="connsiteY68" fmla="*/ 873903 h 988203"/>
                  <a:gd name="connsiteX69" fmla="*/ 439827 w 1166407"/>
                  <a:gd name="connsiteY69" fmla="*/ 886603 h 988203"/>
                  <a:gd name="connsiteX70" fmla="*/ 389027 w 1166407"/>
                  <a:gd name="connsiteY70" fmla="*/ 905653 h 988203"/>
                  <a:gd name="connsiteX71" fmla="*/ 331877 w 1166407"/>
                  <a:gd name="connsiteY71" fmla="*/ 918353 h 988203"/>
                  <a:gd name="connsiteX72" fmla="*/ 312827 w 1166407"/>
                  <a:gd name="connsiteY72" fmla="*/ 924703 h 988203"/>
                  <a:gd name="connsiteX73" fmla="*/ 350927 w 1166407"/>
                  <a:gd name="connsiteY73" fmla="*/ 962803 h 988203"/>
                  <a:gd name="connsiteX74" fmla="*/ 369977 w 1166407"/>
                  <a:gd name="connsiteY74" fmla="*/ 988203 h 988203"/>
                  <a:gd name="connsiteX75" fmla="*/ 331877 w 1166407"/>
                  <a:gd name="connsiteY75" fmla="*/ 962803 h 988203"/>
                  <a:gd name="connsiteX76" fmla="*/ 312827 w 1166407"/>
                  <a:gd name="connsiteY76" fmla="*/ 950103 h 988203"/>
                  <a:gd name="connsiteX77" fmla="*/ 300127 w 1166407"/>
                  <a:gd name="connsiteY77" fmla="*/ 931053 h 988203"/>
                  <a:gd name="connsiteX78" fmla="*/ 287427 w 1166407"/>
                  <a:gd name="connsiteY78" fmla="*/ 892953 h 988203"/>
                  <a:gd name="connsiteX79" fmla="*/ 293777 w 1166407"/>
                  <a:gd name="connsiteY79" fmla="*/ 810403 h 988203"/>
                  <a:gd name="connsiteX80" fmla="*/ 300127 w 1166407"/>
                  <a:gd name="connsiteY80" fmla="*/ 772303 h 988203"/>
                  <a:gd name="connsiteX81" fmla="*/ 293777 w 1166407"/>
                  <a:gd name="connsiteY81" fmla="*/ 727853 h 988203"/>
                  <a:gd name="connsiteX82" fmla="*/ 274727 w 1166407"/>
                  <a:gd name="connsiteY82" fmla="*/ 759603 h 988203"/>
                  <a:gd name="connsiteX83" fmla="*/ 255677 w 1166407"/>
                  <a:gd name="connsiteY83" fmla="*/ 797703 h 988203"/>
                  <a:gd name="connsiteX84" fmla="*/ 217577 w 1166407"/>
                  <a:gd name="connsiteY84" fmla="*/ 810403 h 988203"/>
                  <a:gd name="connsiteX85" fmla="*/ 179477 w 1166407"/>
                  <a:gd name="connsiteY85" fmla="*/ 804053 h 988203"/>
                  <a:gd name="connsiteX86" fmla="*/ 166777 w 1166407"/>
                  <a:gd name="connsiteY86" fmla="*/ 785003 h 988203"/>
                  <a:gd name="connsiteX87" fmla="*/ 147727 w 1166407"/>
                  <a:gd name="connsiteY87" fmla="*/ 778653 h 988203"/>
                  <a:gd name="connsiteX88" fmla="*/ 109627 w 1166407"/>
                  <a:gd name="connsiteY88" fmla="*/ 791353 h 988203"/>
                  <a:gd name="connsiteX89" fmla="*/ 77877 w 1166407"/>
                  <a:gd name="connsiteY89" fmla="*/ 823103 h 988203"/>
                  <a:gd name="connsiteX90" fmla="*/ 39777 w 1166407"/>
                  <a:gd name="connsiteY90" fmla="*/ 816753 h 988203"/>
                  <a:gd name="connsiteX91" fmla="*/ 20727 w 1166407"/>
                  <a:gd name="connsiteY91" fmla="*/ 810403 h 988203"/>
                  <a:gd name="connsiteX92" fmla="*/ 14377 w 1166407"/>
                  <a:gd name="connsiteY92" fmla="*/ 791353 h 988203"/>
                  <a:gd name="connsiteX93" fmla="*/ 8027 w 1166407"/>
                  <a:gd name="connsiteY93" fmla="*/ 721503 h 988203"/>
                  <a:gd name="connsiteX94" fmla="*/ 14377 w 1166407"/>
                  <a:gd name="connsiteY94" fmla="*/ 683403 h 988203"/>
                  <a:gd name="connsiteX0" fmla="*/ 14377 w 1167001"/>
                  <a:gd name="connsiteY0" fmla="*/ 683403 h 988203"/>
                  <a:gd name="connsiteX1" fmla="*/ 14377 w 1167001"/>
                  <a:gd name="connsiteY1" fmla="*/ 683403 h 988203"/>
                  <a:gd name="connsiteX2" fmla="*/ 71527 w 1167001"/>
                  <a:gd name="connsiteY2" fmla="*/ 689753 h 988203"/>
                  <a:gd name="connsiteX3" fmla="*/ 128677 w 1167001"/>
                  <a:gd name="connsiteY3" fmla="*/ 715153 h 988203"/>
                  <a:gd name="connsiteX4" fmla="*/ 147727 w 1167001"/>
                  <a:gd name="connsiteY4" fmla="*/ 721503 h 988203"/>
                  <a:gd name="connsiteX5" fmla="*/ 192177 w 1167001"/>
                  <a:gd name="connsiteY5" fmla="*/ 664353 h 988203"/>
                  <a:gd name="connsiteX6" fmla="*/ 198527 w 1167001"/>
                  <a:gd name="connsiteY6" fmla="*/ 537353 h 988203"/>
                  <a:gd name="connsiteX7" fmla="*/ 281077 w 1167001"/>
                  <a:gd name="connsiteY7" fmla="*/ 480203 h 988203"/>
                  <a:gd name="connsiteX8" fmla="*/ 408077 w 1167001"/>
                  <a:gd name="connsiteY8" fmla="*/ 473853 h 988203"/>
                  <a:gd name="connsiteX9" fmla="*/ 433477 w 1167001"/>
                  <a:gd name="connsiteY9" fmla="*/ 467503 h 988203"/>
                  <a:gd name="connsiteX10" fmla="*/ 471577 w 1167001"/>
                  <a:gd name="connsiteY10" fmla="*/ 435753 h 988203"/>
                  <a:gd name="connsiteX11" fmla="*/ 484277 w 1167001"/>
                  <a:gd name="connsiteY11" fmla="*/ 397653 h 988203"/>
                  <a:gd name="connsiteX12" fmla="*/ 490627 w 1167001"/>
                  <a:gd name="connsiteY12" fmla="*/ 378603 h 988203"/>
                  <a:gd name="connsiteX13" fmla="*/ 509677 w 1167001"/>
                  <a:gd name="connsiteY13" fmla="*/ 359553 h 988203"/>
                  <a:gd name="connsiteX14" fmla="*/ 541427 w 1167001"/>
                  <a:gd name="connsiteY14" fmla="*/ 334153 h 988203"/>
                  <a:gd name="connsiteX15" fmla="*/ 547777 w 1167001"/>
                  <a:gd name="connsiteY15" fmla="*/ 315103 h 988203"/>
                  <a:gd name="connsiteX16" fmla="*/ 611277 w 1167001"/>
                  <a:gd name="connsiteY16" fmla="*/ 296053 h 988203"/>
                  <a:gd name="connsiteX17" fmla="*/ 649377 w 1167001"/>
                  <a:gd name="connsiteY17" fmla="*/ 270653 h 988203"/>
                  <a:gd name="connsiteX18" fmla="*/ 668427 w 1167001"/>
                  <a:gd name="connsiteY18" fmla="*/ 257953 h 988203"/>
                  <a:gd name="connsiteX19" fmla="*/ 706527 w 1167001"/>
                  <a:gd name="connsiteY19" fmla="*/ 226203 h 988203"/>
                  <a:gd name="connsiteX20" fmla="*/ 712877 w 1167001"/>
                  <a:gd name="connsiteY20" fmla="*/ 207153 h 988203"/>
                  <a:gd name="connsiteX21" fmla="*/ 731927 w 1167001"/>
                  <a:gd name="connsiteY21" fmla="*/ 188103 h 988203"/>
                  <a:gd name="connsiteX22" fmla="*/ 744627 w 1167001"/>
                  <a:gd name="connsiteY22" fmla="*/ 169053 h 988203"/>
                  <a:gd name="connsiteX23" fmla="*/ 750977 w 1167001"/>
                  <a:gd name="connsiteY23" fmla="*/ 86503 h 988203"/>
                  <a:gd name="connsiteX24" fmla="*/ 770027 w 1167001"/>
                  <a:gd name="connsiteY24" fmla="*/ 80153 h 988203"/>
                  <a:gd name="connsiteX25" fmla="*/ 808127 w 1167001"/>
                  <a:gd name="connsiteY25" fmla="*/ 105553 h 988203"/>
                  <a:gd name="connsiteX26" fmla="*/ 846227 w 1167001"/>
                  <a:gd name="connsiteY26" fmla="*/ 118253 h 988203"/>
                  <a:gd name="connsiteX27" fmla="*/ 871627 w 1167001"/>
                  <a:gd name="connsiteY27" fmla="*/ 92853 h 988203"/>
                  <a:gd name="connsiteX28" fmla="*/ 884327 w 1167001"/>
                  <a:gd name="connsiteY28" fmla="*/ 73803 h 988203"/>
                  <a:gd name="connsiteX29" fmla="*/ 916077 w 1167001"/>
                  <a:gd name="connsiteY29" fmla="*/ 37290 h 988203"/>
                  <a:gd name="connsiteX30" fmla="*/ 931952 w 1167001"/>
                  <a:gd name="connsiteY30" fmla="*/ 38878 h 988203"/>
                  <a:gd name="connsiteX31" fmla="*/ 946239 w 1167001"/>
                  <a:gd name="connsiteY31" fmla="*/ 46816 h 988203"/>
                  <a:gd name="connsiteX32" fmla="*/ 974815 w 1167001"/>
                  <a:gd name="connsiteY32" fmla="*/ 21415 h 988203"/>
                  <a:gd name="connsiteX33" fmla="*/ 1025614 w 1167001"/>
                  <a:gd name="connsiteY33" fmla="*/ 7128 h 988203"/>
                  <a:gd name="connsiteX34" fmla="*/ 1074826 w 1167001"/>
                  <a:gd name="connsiteY34" fmla="*/ 3953 h 988203"/>
                  <a:gd name="connsiteX35" fmla="*/ 1085939 w 1167001"/>
                  <a:gd name="connsiteY35" fmla="*/ 62689 h 988203"/>
                  <a:gd name="connsiteX36" fmla="*/ 1109753 w 1167001"/>
                  <a:gd name="connsiteY36" fmla="*/ 99203 h 988203"/>
                  <a:gd name="connsiteX37" fmla="*/ 1117691 w 1167001"/>
                  <a:gd name="connsiteY37" fmla="*/ 150002 h 988203"/>
                  <a:gd name="connsiteX38" fmla="*/ 1165315 w 1167001"/>
                  <a:gd name="connsiteY38" fmla="*/ 188103 h 988203"/>
                  <a:gd name="connsiteX39" fmla="*/ 1149439 w 1167001"/>
                  <a:gd name="connsiteY39" fmla="*/ 194453 h 988203"/>
                  <a:gd name="connsiteX40" fmla="*/ 1084351 w 1167001"/>
                  <a:gd name="connsiteY40" fmla="*/ 216678 h 988203"/>
                  <a:gd name="connsiteX41" fmla="*/ 1047839 w 1167001"/>
                  <a:gd name="connsiteY41" fmla="*/ 243665 h 988203"/>
                  <a:gd name="connsiteX42" fmla="*/ 1038314 w 1167001"/>
                  <a:gd name="connsiteY42" fmla="*/ 294466 h 988203"/>
                  <a:gd name="connsiteX43" fmla="*/ 1054190 w 1167001"/>
                  <a:gd name="connsiteY43" fmla="*/ 353203 h 988203"/>
                  <a:gd name="connsiteX44" fmla="*/ 1014502 w 1167001"/>
                  <a:gd name="connsiteY44" fmla="*/ 373841 h 988203"/>
                  <a:gd name="connsiteX45" fmla="*/ 998627 w 1167001"/>
                  <a:gd name="connsiteY45" fmla="*/ 396065 h 988203"/>
                  <a:gd name="connsiteX46" fmla="*/ 998627 w 1167001"/>
                  <a:gd name="connsiteY46" fmla="*/ 448453 h 988203"/>
                  <a:gd name="connsiteX47" fmla="*/ 985927 w 1167001"/>
                  <a:gd name="connsiteY47" fmla="*/ 467503 h 988203"/>
                  <a:gd name="connsiteX48" fmla="*/ 966877 w 1167001"/>
                  <a:gd name="connsiteY48" fmla="*/ 505603 h 988203"/>
                  <a:gd name="connsiteX49" fmla="*/ 947827 w 1167001"/>
                  <a:gd name="connsiteY49" fmla="*/ 518303 h 988203"/>
                  <a:gd name="connsiteX50" fmla="*/ 903377 w 1167001"/>
                  <a:gd name="connsiteY50" fmla="*/ 594503 h 988203"/>
                  <a:gd name="connsiteX51" fmla="*/ 877977 w 1167001"/>
                  <a:gd name="connsiteY51" fmla="*/ 600853 h 988203"/>
                  <a:gd name="connsiteX52" fmla="*/ 865277 w 1167001"/>
                  <a:gd name="connsiteY52" fmla="*/ 638953 h 988203"/>
                  <a:gd name="connsiteX53" fmla="*/ 846227 w 1167001"/>
                  <a:gd name="connsiteY53" fmla="*/ 658003 h 988203"/>
                  <a:gd name="connsiteX54" fmla="*/ 801777 w 1167001"/>
                  <a:gd name="connsiteY54" fmla="*/ 683403 h 988203"/>
                  <a:gd name="connsiteX55" fmla="*/ 763677 w 1167001"/>
                  <a:gd name="connsiteY55" fmla="*/ 696103 h 988203"/>
                  <a:gd name="connsiteX56" fmla="*/ 706527 w 1167001"/>
                  <a:gd name="connsiteY56" fmla="*/ 715153 h 988203"/>
                  <a:gd name="connsiteX57" fmla="*/ 731927 w 1167001"/>
                  <a:gd name="connsiteY57" fmla="*/ 759603 h 988203"/>
                  <a:gd name="connsiteX58" fmla="*/ 750977 w 1167001"/>
                  <a:gd name="connsiteY58" fmla="*/ 772303 h 988203"/>
                  <a:gd name="connsiteX59" fmla="*/ 757327 w 1167001"/>
                  <a:gd name="connsiteY59" fmla="*/ 791353 h 988203"/>
                  <a:gd name="connsiteX60" fmla="*/ 738277 w 1167001"/>
                  <a:gd name="connsiteY60" fmla="*/ 823103 h 988203"/>
                  <a:gd name="connsiteX61" fmla="*/ 712877 w 1167001"/>
                  <a:gd name="connsiteY61" fmla="*/ 835803 h 988203"/>
                  <a:gd name="connsiteX62" fmla="*/ 662077 w 1167001"/>
                  <a:gd name="connsiteY62" fmla="*/ 848503 h 988203"/>
                  <a:gd name="connsiteX63" fmla="*/ 611277 w 1167001"/>
                  <a:gd name="connsiteY63" fmla="*/ 854853 h 988203"/>
                  <a:gd name="connsiteX64" fmla="*/ 522377 w 1167001"/>
                  <a:gd name="connsiteY64" fmla="*/ 861203 h 988203"/>
                  <a:gd name="connsiteX65" fmla="*/ 528727 w 1167001"/>
                  <a:gd name="connsiteY65" fmla="*/ 842153 h 988203"/>
                  <a:gd name="connsiteX66" fmla="*/ 516027 w 1167001"/>
                  <a:gd name="connsiteY66" fmla="*/ 804053 h 988203"/>
                  <a:gd name="connsiteX67" fmla="*/ 496977 w 1167001"/>
                  <a:gd name="connsiteY67" fmla="*/ 835803 h 988203"/>
                  <a:gd name="connsiteX68" fmla="*/ 465227 w 1167001"/>
                  <a:gd name="connsiteY68" fmla="*/ 873903 h 988203"/>
                  <a:gd name="connsiteX69" fmla="*/ 439827 w 1167001"/>
                  <a:gd name="connsiteY69" fmla="*/ 886603 h 988203"/>
                  <a:gd name="connsiteX70" fmla="*/ 389027 w 1167001"/>
                  <a:gd name="connsiteY70" fmla="*/ 905653 h 988203"/>
                  <a:gd name="connsiteX71" fmla="*/ 331877 w 1167001"/>
                  <a:gd name="connsiteY71" fmla="*/ 918353 h 988203"/>
                  <a:gd name="connsiteX72" fmla="*/ 312827 w 1167001"/>
                  <a:gd name="connsiteY72" fmla="*/ 924703 h 988203"/>
                  <a:gd name="connsiteX73" fmla="*/ 350927 w 1167001"/>
                  <a:gd name="connsiteY73" fmla="*/ 962803 h 988203"/>
                  <a:gd name="connsiteX74" fmla="*/ 369977 w 1167001"/>
                  <a:gd name="connsiteY74" fmla="*/ 988203 h 988203"/>
                  <a:gd name="connsiteX75" fmla="*/ 331877 w 1167001"/>
                  <a:gd name="connsiteY75" fmla="*/ 962803 h 988203"/>
                  <a:gd name="connsiteX76" fmla="*/ 312827 w 1167001"/>
                  <a:gd name="connsiteY76" fmla="*/ 950103 h 988203"/>
                  <a:gd name="connsiteX77" fmla="*/ 300127 w 1167001"/>
                  <a:gd name="connsiteY77" fmla="*/ 931053 h 988203"/>
                  <a:gd name="connsiteX78" fmla="*/ 287427 w 1167001"/>
                  <a:gd name="connsiteY78" fmla="*/ 892953 h 988203"/>
                  <a:gd name="connsiteX79" fmla="*/ 293777 w 1167001"/>
                  <a:gd name="connsiteY79" fmla="*/ 810403 h 988203"/>
                  <a:gd name="connsiteX80" fmla="*/ 300127 w 1167001"/>
                  <a:gd name="connsiteY80" fmla="*/ 772303 h 988203"/>
                  <a:gd name="connsiteX81" fmla="*/ 293777 w 1167001"/>
                  <a:gd name="connsiteY81" fmla="*/ 727853 h 988203"/>
                  <a:gd name="connsiteX82" fmla="*/ 274727 w 1167001"/>
                  <a:gd name="connsiteY82" fmla="*/ 759603 h 988203"/>
                  <a:gd name="connsiteX83" fmla="*/ 255677 w 1167001"/>
                  <a:gd name="connsiteY83" fmla="*/ 797703 h 988203"/>
                  <a:gd name="connsiteX84" fmla="*/ 217577 w 1167001"/>
                  <a:gd name="connsiteY84" fmla="*/ 810403 h 988203"/>
                  <a:gd name="connsiteX85" fmla="*/ 179477 w 1167001"/>
                  <a:gd name="connsiteY85" fmla="*/ 804053 h 988203"/>
                  <a:gd name="connsiteX86" fmla="*/ 166777 w 1167001"/>
                  <a:gd name="connsiteY86" fmla="*/ 785003 h 988203"/>
                  <a:gd name="connsiteX87" fmla="*/ 147727 w 1167001"/>
                  <a:gd name="connsiteY87" fmla="*/ 778653 h 988203"/>
                  <a:gd name="connsiteX88" fmla="*/ 109627 w 1167001"/>
                  <a:gd name="connsiteY88" fmla="*/ 791353 h 988203"/>
                  <a:gd name="connsiteX89" fmla="*/ 77877 w 1167001"/>
                  <a:gd name="connsiteY89" fmla="*/ 823103 h 988203"/>
                  <a:gd name="connsiteX90" fmla="*/ 39777 w 1167001"/>
                  <a:gd name="connsiteY90" fmla="*/ 816753 h 988203"/>
                  <a:gd name="connsiteX91" fmla="*/ 20727 w 1167001"/>
                  <a:gd name="connsiteY91" fmla="*/ 810403 h 988203"/>
                  <a:gd name="connsiteX92" fmla="*/ 14377 w 1167001"/>
                  <a:gd name="connsiteY92" fmla="*/ 791353 h 988203"/>
                  <a:gd name="connsiteX93" fmla="*/ 8027 w 1167001"/>
                  <a:gd name="connsiteY93" fmla="*/ 721503 h 988203"/>
                  <a:gd name="connsiteX94" fmla="*/ 14377 w 1167001"/>
                  <a:gd name="connsiteY94" fmla="*/ 683403 h 988203"/>
                  <a:gd name="connsiteX0" fmla="*/ 14377 w 1165360"/>
                  <a:gd name="connsiteY0" fmla="*/ 683403 h 988203"/>
                  <a:gd name="connsiteX1" fmla="*/ 14377 w 1165360"/>
                  <a:gd name="connsiteY1" fmla="*/ 683403 h 988203"/>
                  <a:gd name="connsiteX2" fmla="*/ 71527 w 1165360"/>
                  <a:gd name="connsiteY2" fmla="*/ 689753 h 988203"/>
                  <a:gd name="connsiteX3" fmla="*/ 128677 w 1165360"/>
                  <a:gd name="connsiteY3" fmla="*/ 715153 h 988203"/>
                  <a:gd name="connsiteX4" fmla="*/ 147727 w 1165360"/>
                  <a:gd name="connsiteY4" fmla="*/ 721503 h 988203"/>
                  <a:gd name="connsiteX5" fmla="*/ 192177 w 1165360"/>
                  <a:gd name="connsiteY5" fmla="*/ 664353 h 988203"/>
                  <a:gd name="connsiteX6" fmla="*/ 198527 w 1165360"/>
                  <a:gd name="connsiteY6" fmla="*/ 537353 h 988203"/>
                  <a:gd name="connsiteX7" fmla="*/ 281077 w 1165360"/>
                  <a:gd name="connsiteY7" fmla="*/ 480203 h 988203"/>
                  <a:gd name="connsiteX8" fmla="*/ 408077 w 1165360"/>
                  <a:gd name="connsiteY8" fmla="*/ 473853 h 988203"/>
                  <a:gd name="connsiteX9" fmla="*/ 433477 w 1165360"/>
                  <a:gd name="connsiteY9" fmla="*/ 467503 h 988203"/>
                  <a:gd name="connsiteX10" fmla="*/ 471577 w 1165360"/>
                  <a:gd name="connsiteY10" fmla="*/ 435753 h 988203"/>
                  <a:gd name="connsiteX11" fmla="*/ 484277 w 1165360"/>
                  <a:gd name="connsiteY11" fmla="*/ 397653 h 988203"/>
                  <a:gd name="connsiteX12" fmla="*/ 490627 w 1165360"/>
                  <a:gd name="connsiteY12" fmla="*/ 378603 h 988203"/>
                  <a:gd name="connsiteX13" fmla="*/ 509677 w 1165360"/>
                  <a:gd name="connsiteY13" fmla="*/ 359553 h 988203"/>
                  <a:gd name="connsiteX14" fmla="*/ 541427 w 1165360"/>
                  <a:gd name="connsiteY14" fmla="*/ 334153 h 988203"/>
                  <a:gd name="connsiteX15" fmla="*/ 547777 w 1165360"/>
                  <a:gd name="connsiteY15" fmla="*/ 315103 h 988203"/>
                  <a:gd name="connsiteX16" fmla="*/ 611277 w 1165360"/>
                  <a:gd name="connsiteY16" fmla="*/ 296053 h 988203"/>
                  <a:gd name="connsiteX17" fmla="*/ 649377 w 1165360"/>
                  <a:gd name="connsiteY17" fmla="*/ 270653 h 988203"/>
                  <a:gd name="connsiteX18" fmla="*/ 668427 w 1165360"/>
                  <a:gd name="connsiteY18" fmla="*/ 257953 h 988203"/>
                  <a:gd name="connsiteX19" fmla="*/ 706527 w 1165360"/>
                  <a:gd name="connsiteY19" fmla="*/ 226203 h 988203"/>
                  <a:gd name="connsiteX20" fmla="*/ 712877 w 1165360"/>
                  <a:gd name="connsiteY20" fmla="*/ 207153 h 988203"/>
                  <a:gd name="connsiteX21" fmla="*/ 731927 w 1165360"/>
                  <a:gd name="connsiteY21" fmla="*/ 188103 h 988203"/>
                  <a:gd name="connsiteX22" fmla="*/ 744627 w 1165360"/>
                  <a:gd name="connsiteY22" fmla="*/ 169053 h 988203"/>
                  <a:gd name="connsiteX23" fmla="*/ 750977 w 1165360"/>
                  <a:gd name="connsiteY23" fmla="*/ 86503 h 988203"/>
                  <a:gd name="connsiteX24" fmla="*/ 770027 w 1165360"/>
                  <a:gd name="connsiteY24" fmla="*/ 80153 h 988203"/>
                  <a:gd name="connsiteX25" fmla="*/ 808127 w 1165360"/>
                  <a:gd name="connsiteY25" fmla="*/ 105553 h 988203"/>
                  <a:gd name="connsiteX26" fmla="*/ 846227 w 1165360"/>
                  <a:gd name="connsiteY26" fmla="*/ 118253 h 988203"/>
                  <a:gd name="connsiteX27" fmla="*/ 871627 w 1165360"/>
                  <a:gd name="connsiteY27" fmla="*/ 92853 h 988203"/>
                  <a:gd name="connsiteX28" fmla="*/ 884327 w 1165360"/>
                  <a:gd name="connsiteY28" fmla="*/ 73803 h 988203"/>
                  <a:gd name="connsiteX29" fmla="*/ 916077 w 1165360"/>
                  <a:gd name="connsiteY29" fmla="*/ 37290 h 988203"/>
                  <a:gd name="connsiteX30" fmla="*/ 931952 w 1165360"/>
                  <a:gd name="connsiteY30" fmla="*/ 38878 h 988203"/>
                  <a:gd name="connsiteX31" fmla="*/ 946239 w 1165360"/>
                  <a:gd name="connsiteY31" fmla="*/ 46816 h 988203"/>
                  <a:gd name="connsiteX32" fmla="*/ 974815 w 1165360"/>
                  <a:gd name="connsiteY32" fmla="*/ 21415 h 988203"/>
                  <a:gd name="connsiteX33" fmla="*/ 1025614 w 1165360"/>
                  <a:gd name="connsiteY33" fmla="*/ 7128 h 988203"/>
                  <a:gd name="connsiteX34" fmla="*/ 1074826 w 1165360"/>
                  <a:gd name="connsiteY34" fmla="*/ 3953 h 988203"/>
                  <a:gd name="connsiteX35" fmla="*/ 1085939 w 1165360"/>
                  <a:gd name="connsiteY35" fmla="*/ 62689 h 988203"/>
                  <a:gd name="connsiteX36" fmla="*/ 1109753 w 1165360"/>
                  <a:gd name="connsiteY36" fmla="*/ 99203 h 988203"/>
                  <a:gd name="connsiteX37" fmla="*/ 1117691 w 1165360"/>
                  <a:gd name="connsiteY37" fmla="*/ 150002 h 988203"/>
                  <a:gd name="connsiteX38" fmla="*/ 1165315 w 1165360"/>
                  <a:gd name="connsiteY38" fmla="*/ 188103 h 988203"/>
                  <a:gd name="connsiteX39" fmla="*/ 1125626 w 1165360"/>
                  <a:gd name="connsiteY39" fmla="*/ 208741 h 988203"/>
                  <a:gd name="connsiteX40" fmla="*/ 1084351 w 1165360"/>
                  <a:gd name="connsiteY40" fmla="*/ 216678 h 988203"/>
                  <a:gd name="connsiteX41" fmla="*/ 1047839 w 1165360"/>
                  <a:gd name="connsiteY41" fmla="*/ 243665 h 988203"/>
                  <a:gd name="connsiteX42" fmla="*/ 1038314 w 1165360"/>
                  <a:gd name="connsiteY42" fmla="*/ 294466 h 988203"/>
                  <a:gd name="connsiteX43" fmla="*/ 1054190 w 1165360"/>
                  <a:gd name="connsiteY43" fmla="*/ 353203 h 988203"/>
                  <a:gd name="connsiteX44" fmla="*/ 1014502 w 1165360"/>
                  <a:gd name="connsiteY44" fmla="*/ 373841 h 988203"/>
                  <a:gd name="connsiteX45" fmla="*/ 998627 w 1165360"/>
                  <a:gd name="connsiteY45" fmla="*/ 396065 h 988203"/>
                  <a:gd name="connsiteX46" fmla="*/ 998627 w 1165360"/>
                  <a:gd name="connsiteY46" fmla="*/ 448453 h 988203"/>
                  <a:gd name="connsiteX47" fmla="*/ 985927 w 1165360"/>
                  <a:gd name="connsiteY47" fmla="*/ 467503 h 988203"/>
                  <a:gd name="connsiteX48" fmla="*/ 966877 w 1165360"/>
                  <a:gd name="connsiteY48" fmla="*/ 505603 h 988203"/>
                  <a:gd name="connsiteX49" fmla="*/ 947827 w 1165360"/>
                  <a:gd name="connsiteY49" fmla="*/ 518303 h 988203"/>
                  <a:gd name="connsiteX50" fmla="*/ 903377 w 1165360"/>
                  <a:gd name="connsiteY50" fmla="*/ 594503 h 988203"/>
                  <a:gd name="connsiteX51" fmla="*/ 877977 w 1165360"/>
                  <a:gd name="connsiteY51" fmla="*/ 600853 h 988203"/>
                  <a:gd name="connsiteX52" fmla="*/ 865277 w 1165360"/>
                  <a:gd name="connsiteY52" fmla="*/ 638953 h 988203"/>
                  <a:gd name="connsiteX53" fmla="*/ 846227 w 1165360"/>
                  <a:gd name="connsiteY53" fmla="*/ 658003 h 988203"/>
                  <a:gd name="connsiteX54" fmla="*/ 801777 w 1165360"/>
                  <a:gd name="connsiteY54" fmla="*/ 683403 h 988203"/>
                  <a:gd name="connsiteX55" fmla="*/ 763677 w 1165360"/>
                  <a:gd name="connsiteY55" fmla="*/ 696103 h 988203"/>
                  <a:gd name="connsiteX56" fmla="*/ 706527 w 1165360"/>
                  <a:gd name="connsiteY56" fmla="*/ 715153 h 988203"/>
                  <a:gd name="connsiteX57" fmla="*/ 731927 w 1165360"/>
                  <a:gd name="connsiteY57" fmla="*/ 759603 h 988203"/>
                  <a:gd name="connsiteX58" fmla="*/ 750977 w 1165360"/>
                  <a:gd name="connsiteY58" fmla="*/ 772303 h 988203"/>
                  <a:gd name="connsiteX59" fmla="*/ 757327 w 1165360"/>
                  <a:gd name="connsiteY59" fmla="*/ 791353 h 988203"/>
                  <a:gd name="connsiteX60" fmla="*/ 738277 w 1165360"/>
                  <a:gd name="connsiteY60" fmla="*/ 823103 h 988203"/>
                  <a:gd name="connsiteX61" fmla="*/ 712877 w 1165360"/>
                  <a:gd name="connsiteY61" fmla="*/ 835803 h 988203"/>
                  <a:gd name="connsiteX62" fmla="*/ 662077 w 1165360"/>
                  <a:gd name="connsiteY62" fmla="*/ 848503 h 988203"/>
                  <a:gd name="connsiteX63" fmla="*/ 611277 w 1165360"/>
                  <a:gd name="connsiteY63" fmla="*/ 854853 h 988203"/>
                  <a:gd name="connsiteX64" fmla="*/ 522377 w 1165360"/>
                  <a:gd name="connsiteY64" fmla="*/ 861203 h 988203"/>
                  <a:gd name="connsiteX65" fmla="*/ 528727 w 1165360"/>
                  <a:gd name="connsiteY65" fmla="*/ 842153 h 988203"/>
                  <a:gd name="connsiteX66" fmla="*/ 516027 w 1165360"/>
                  <a:gd name="connsiteY66" fmla="*/ 804053 h 988203"/>
                  <a:gd name="connsiteX67" fmla="*/ 496977 w 1165360"/>
                  <a:gd name="connsiteY67" fmla="*/ 835803 h 988203"/>
                  <a:gd name="connsiteX68" fmla="*/ 465227 w 1165360"/>
                  <a:gd name="connsiteY68" fmla="*/ 873903 h 988203"/>
                  <a:gd name="connsiteX69" fmla="*/ 439827 w 1165360"/>
                  <a:gd name="connsiteY69" fmla="*/ 886603 h 988203"/>
                  <a:gd name="connsiteX70" fmla="*/ 389027 w 1165360"/>
                  <a:gd name="connsiteY70" fmla="*/ 905653 h 988203"/>
                  <a:gd name="connsiteX71" fmla="*/ 331877 w 1165360"/>
                  <a:gd name="connsiteY71" fmla="*/ 918353 h 988203"/>
                  <a:gd name="connsiteX72" fmla="*/ 312827 w 1165360"/>
                  <a:gd name="connsiteY72" fmla="*/ 924703 h 988203"/>
                  <a:gd name="connsiteX73" fmla="*/ 350927 w 1165360"/>
                  <a:gd name="connsiteY73" fmla="*/ 962803 h 988203"/>
                  <a:gd name="connsiteX74" fmla="*/ 369977 w 1165360"/>
                  <a:gd name="connsiteY74" fmla="*/ 988203 h 988203"/>
                  <a:gd name="connsiteX75" fmla="*/ 331877 w 1165360"/>
                  <a:gd name="connsiteY75" fmla="*/ 962803 h 988203"/>
                  <a:gd name="connsiteX76" fmla="*/ 312827 w 1165360"/>
                  <a:gd name="connsiteY76" fmla="*/ 950103 h 988203"/>
                  <a:gd name="connsiteX77" fmla="*/ 300127 w 1165360"/>
                  <a:gd name="connsiteY77" fmla="*/ 931053 h 988203"/>
                  <a:gd name="connsiteX78" fmla="*/ 287427 w 1165360"/>
                  <a:gd name="connsiteY78" fmla="*/ 892953 h 988203"/>
                  <a:gd name="connsiteX79" fmla="*/ 293777 w 1165360"/>
                  <a:gd name="connsiteY79" fmla="*/ 810403 h 988203"/>
                  <a:gd name="connsiteX80" fmla="*/ 300127 w 1165360"/>
                  <a:gd name="connsiteY80" fmla="*/ 772303 h 988203"/>
                  <a:gd name="connsiteX81" fmla="*/ 293777 w 1165360"/>
                  <a:gd name="connsiteY81" fmla="*/ 727853 h 988203"/>
                  <a:gd name="connsiteX82" fmla="*/ 274727 w 1165360"/>
                  <a:gd name="connsiteY82" fmla="*/ 759603 h 988203"/>
                  <a:gd name="connsiteX83" fmla="*/ 255677 w 1165360"/>
                  <a:gd name="connsiteY83" fmla="*/ 797703 h 988203"/>
                  <a:gd name="connsiteX84" fmla="*/ 217577 w 1165360"/>
                  <a:gd name="connsiteY84" fmla="*/ 810403 h 988203"/>
                  <a:gd name="connsiteX85" fmla="*/ 179477 w 1165360"/>
                  <a:gd name="connsiteY85" fmla="*/ 804053 h 988203"/>
                  <a:gd name="connsiteX86" fmla="*/ 166777 w 1165360"/>
                  <a:gd name="connsiteY86" fmla="*/ 785003 h 988203"/>
                  <a:gd name="connsiteX87" fmla="*/ 147727 w 1165360"/>
                  <a:gd name="connsiteY87" fmla="*/ 778653 h 988203"/>
                  <a:gd name="connsiteX88" fmla="*/ 109627 w 1165360"/>
                  <a:gd name="connsiteY88" fmla="*/ 791353 h 988203"/>
                  <a:gd name="connsiteX89" fmla="*/ 77877 w 1165360"/>
                  <a:gd name="connsiteY89" fmla="*/ 823103 h 988203"/>
                  <a:gd name="connsiteX90" fmla="*/ 39777 w 1165360"/>
                  <a:gd name="connsiteY90" fmla="*/ 816753 h 988203"/>
                  <a:gd name="connsiteX91" fmla="*/ 20727 w 1165360"/>
                  <a:gd name="connsiteY91" fmla="*/ 810403 h 988203"/>
                  <a:gd name="connsiteX92" fmla="*/ 14377 w 1165360"/>
                  <a:gd name="connsiteY92" fmla="*/ 791353 h 988203"/>
                  <a:gd name="connsiteX93" fmla="*/ 8027 w 1165360"/>
                  <a:gd name="connsiteY93" fmla="*/ 721503 h 988203"/>
                  <a:gd name="connsiteX94" fmla="*/ 14377 w 1165360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738277 w 1127639"/>
                  <a:gd name="connsiteY60" fmla="*/ 823103 h 988203"/>
                  <a:gd name="connsiteX61" fmla="*/ 712877 w 1127639"/>
                  <a:gd name="connsiteY61" fmla="*/ 835803 h 988203"/>
                  <a:gd name="connsiteX62" fmla="*/ 662077 w 1127639"/>
                  <a:gd name="connsiteY62" fmla="*/ 8485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712877 w 1127639"/>
                  <a:gd name="connsiteY61" fmla="*/ 835803 h 988203"/>
                  <a:gd name="connsiteX62" fmla="*/ 662077 w 1127639"/>
                  <a:gd name="connsiteY62" fmla="*/ 8485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62077 w 1127639"/>
                  <a:gd name="connsiteY62" fmla="*/ 8485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11277 w 1127639"/>
                  <a:gd name="connsiteY63" fmla="*/ 854853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22377 w 1127639"/>
                  <a:gd name="connsiteY64" fmla="*/ 861203 h 988203"/>
                  <a:gd name="connsiteX65" fmla="*/ 528727 w 1127639"/>
                  <a:gd name="connsiteY65" fmla="*/ 842153 h 988203"/>
                  <a:gd name="connsiteX66" fmla="*/ 516027 w 1127639"/>
                  <a:gd name="connsiteY66" fmla="*/ 804053 h 988203"/>
                  <a:gd name="connsiteX67" fmla="*/ 496977 w 1127639"/>
                  <a:gd name="connsiteY67" fmla="*/ 835803 h 988203"/>
                  <a:gd name="connsiteX68" fmla="*/ 465227 w 1127639"/>
                  <a:gd name="connsiteY68" fmla="*/ 873903 h 988203"/>
                  <a:gd name="connsiteX69" fmla="*/ 439827 w 1127639"/>
                  <a:gd name="connsiteY69" fmla="*/ 886603 h 988203"/>
                  <a:gd name="connsiteX70" fmla="*/ 389027 w 1127639"/>
                  <a:gd name="connsiteY70" fmla="*/ 905653 h 988203"/>
                  <a:gd name="connsiteX71" fmla="*/ 331877 w 1127639"/>
                  <a:gd name="connsiteY71" fmla="*/ 918353 h 988203"/>
                  <a:gd name="connsiteX72" fmla="*/ 312827 w 1127639"/>
                  <a:gd name="connsiteY72" fmla="*/ 924703 h 988203"/>
                  <a:gd name="connsiteX73" fmla="*/ 350927 w 1127639"/>
                  <a:gd name="connsiteY73" fmla="*/ 962803 h 988203"/>
                  <a:gd name="connsiteX74" fmla="*/ 369977 w 1127639"/>
                  <a:gd name="connsiteY74" fmla="*/ 988203 h 988203"/>
                  <a:gd name="connsiteX75" fmla="*/ 331877 w 1127639"/>
                  <a:gd name="connsiteY75" fmla="*/ 962803 h 988203"/>
                  <a:gd name="connsiteX76" fmla="*/ 312827 w 1127639"/>
                  <a:gd name="connsiteY76" fmla="*/ 950103 h 988203"/>
                  <a:gd name="connsiteX77" fmla="*/ 300127 w 1127639"/>
                  <a:gd name="connsiteY77" fmla="*/ 931053 h 988203"/>
                  <a:gd name="connsiteX78" fmla="*/ 287427 w 1127639"/>
                  <a:gd name="connsiteY78" fmla="*/ 892953 h 988203"/>
                  <a:gd name="connsiteX79" fmla="*/ 293777 w 1127639"/>
                  <a:gd name="connsiteY79" fmla="*/ 810403 h 988203"/>
                  <a:gd name="connsiteX80" fmla="*/ 300127 w 1127639"/>
                  <a:gd name="connsiteY80" fmla="*/ 772303 h 988203"/>
                  <a:gd name="connsiteX81" fmla="*/ 293777 w 1127639"/>
                  <a:gd name="connsiteY81" fmla="*/ 727853 h 988203"/>
                  <a:gd name="connsiteX82" fmla="*/ 274727 w 1127639"/>
                  <a:gd name="connsiteY82" fmla="*/ 759603 h 988203"/>
                  <a:gd name="connsiteX83" fmla="*/ 255677 w 1127639"/>
                  <a:gd name="connsiteY83" fmla="*/ 797703 h 988203"/>
                  <a:gd name="connsiteX84" fmla="*/ 217577 w 1127639"/>
                  <a:gd name="connsiteY84" fmla="*/ 810403 h 988203"/>
                  <a:gd name="connsiteX85" fmla="*/ 179477 w 1127639"/>
                  <a:gd name="connsiteY85" fmla="*/ 804053 h 988203"/>
                  <a:gd name="connsiteX86" fmla="*/ 166777 w 1127639"/>
                  <a:gd name="connsiteY86" fmla="*/ 785003 h 988203"/>
                  <a:gd name="connsiteX87" fmla="*/ 147727 w 1127639"/>
                  <a:gd name="connsiteY87" fmla="*/ 778653 h 988203"/>
                  <a:gd name="connsiteX88" fmla="*/ 109627 w 1127639"/>
                  <a:gd name="connsiteY88" fmla="*/ 791353 h 988203"/>
                  <a:gd name="connsiteX89" fmla="*/ 77877 w 1127639"/>
                  <a:gd name="connsiteY89" fmla="*/ 823103 h 988203"/>
                  <a:gd name="connsiteX90" fmla="*/ 39777 w 1127639"/>
                  <a:gd name="connsiteY90" fmla="*/ 816753 h 988203"/>
                  <a:gd name="connsiteX91" fmla="*/ 20727 w 1127639"/>
                  <a:gd name="connsiteY91" fmla="*/ 810403 h 988203"/>
                  <a:gd name="connsiteX92" fmla="*/ 14377 w 1127639"/>
                  <a:gd name="connsiteY92" fmla="*/ 791353 h 988203"/>
                  <a:gd name="connsiteX93" fmla="*/ 8027 w 1127639"/>
                  <a:gd name="connsiteY93" fmla="*/ 721503 h 988203"/>
                  <a:gd name="connsiteX94" fmla="*/ 14377 w 1127639"/>
                  <a:gd name="connsiteY94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22377 w 1127639"/>
                  <a:gd name="connsiteY65" fmla="*/ 861203 h 988203"/>
                  <a:gd name="connsiteX66" fmla="*/ 528727 w 1127639"/>
                  <a:gd name="connsiteY66" fmla="*/ 842153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65227 w 1127639"/>
                  <a:gd name="connsiteY69" fmla="*/ 873903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22377 w 1127639"/>
                  <a:gd name="connsiteY65" fmla="*/ 861203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65227 w 1127639"/>
                  <a:gd name="connsiteY69" fmla="*/ 873903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65227 w 1127639"/>
                  <a:gd name="connsiteY69" fmla="*/ 873903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39827 w 1127639"/>
                  <a:gd name="connsiteY70" fmla="*/ 8866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389027 w 1127639"/>
                  <a:gd name="connsiteY71" fmla="*/ 905653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31877 w 1127639"/>
                  <a:gd name="connsiteY72" fmla="*/ 9183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723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293777 w 1127639"/>
                  <a:gd name="connsiteY80" fmla="*/ 810403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287427 w 1127639"/>
                  <a:gd name="connsiteY79" fmla="*/ 892953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00127 w 1127639"/>
                  <a:gd name="connsiteY78" fmla="*/ 931053 h 988203"/>
                  <a:gd name="connsiteX79" fmla="*/ 358865 w 1127639"/>
                  <a:gd name="connsiteY79" fmla="*/ 789766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12827 w 1127639"/>
                  <a:gd name="connsiteY73" fmla="*/ 924703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82677 w 1127639"/>
                  <a:gd name="connsiteY78" fmla="*/ 831041 h 988203"/>
                  <a:gd name="connsiteX79" fmla="*/ 358865 w 1127639"/>
                  <a:gd name="connsiteY79" fmla="*/ 789766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988203"/>
                  <a:gd name="connsiteX1" fmla="*/ 14377 w 1127639"/>
                  <a:gd name="connsiteY1" fmla="*/ 683403 h 988203"/>
                  <a:gd name="connsiteX2" fmla="*/ 71527 w 1127639"/>
                  <a:gd name="connsiteY2" fmla="*/ 689753 h 988203"/>
                  <a:gd name="connsiteX3" fmla="*/ 128677 w 1127639"/>
                  <a:gd name="connsiteY3" fmla="*/ 715153 h 988203"/>
                  <a:gd name="connsiteX4" fmla="*/ 147727 w 1127639"/>
                  <a:gd name="connsiteY4" fmla="*/ 721503 h 988203"/>
                  <a:gd name="connsiteX5" fmla="*/ 192177 w 1127639"/>
                  <a:gd name="connsiteY5" fmla="*/ 664353 h 988203"/>
                  <a:gd name="connsiteX6" fmla="*/ 198527 w 1127639"/>
                  <a:gd name="connsiteY6" fmla="*/ 537353 h 988203"/>
                  <a:gd name="connsiteX7" fmla="*/ 281077 w 1127639"/>
                  <a:gd name="connsiteY7" fmla="*/ 480203 h 988203"/>
                  <a:gd name="connsiteX8" fmla="*/ 408077 w 1127639"/>
                  <a:gd name="connsiteY8" fmla="*/ 473853 h 988203"/>
                  <a:gd name="connsiteX9" fmla="*/ 433477 w 1127639"/>
                  <a:gd name="connsiteY9" fmla="*/ 467503 h 988203"/>
                  <a:gd name="connsiteX10" fmla="*/ 471577 w 1127639"/>
                  <a:gd name="connsiteY10" fmla="*/ 435753 h 988203"/>
                  <a:gd name="connsiteX11" fmla="*/ 484277 w 1127639"/>
                  <a:gd name="connsiteY11" fmla="*/ 397653 h 988203"/>
                  <a:gd name="connsiteX12" fmla="*/ 490627 w 1127639"/>
                  <a:gd name="connsiteY12" fmla="*/ 378603 h 988203"/>
                  <a:gd name="connsiteX13" fmla="*/ 509677 w 1127639"/>
                  <a:gd name="connsiteY13" fmla="*/ 359553 h 988203"/>
                  <a:gd name="connsiteX14" fmla="*/ 541427 w 1127639"/>
                  <a:gd name="connsiteY14" fmla="*/ 334153 h 988203"/>
                  <a:gd name="connsiteX15" fmla="*/ 547777 w 1127639"/>
                  <a:gd name="connsiteY15" fmla="*/ 315103 h 988203"/>
                  <a:gd name="connsiteX16" fmla="*/ 611277 w 1127639"/>
                  <a:gd name="connsiteY16" fmla="*/ 296053 h 988203"/>
                  <a:gd name="connsiteX17" fmla="*/ 649377 w 1127639"/>
                  <a:gd name="connsiteY17" fmla="*/ 270653 h 988203"/>
                  <a:gd name="connsiteX18" fmla="*/ 668427 w 1127639"/>
                  <a:gd name="connsiteY18" fmla="*/ 257953 h 988203"/>
                  <a:gd name="connsiteX19" fmla="*/ 706527 w 1127639"/>
                  <a:gd name="connsiteY19" fmla="*/ 226203 h 988203"/>
                  <a:gd name="connsiteX20" fmla="*/ 712877 w 1127639"/>
                  <a:gd name="connsiteY20" fmla="*/ 207153 h 988203"/>
                  <a:gd name="connsiteX21" fmla="*/ 731927 w 1127639"/>
                  <a:gd name="connsiteY21" fmla="*/ 188103 h 988203"/>
                  <a:gd name="connsiteX22" fmla="*/ 744627 w 1127639"/>
                  <a:gd name="connsiteY22" fmla="*/ 169053 h 988203"/>
                  <a:gd name="connsiteX23" fmla="*/ 750977 w 1127639"/>
                  <a:gd name="connsiteY23" fmla="*/ 86503 h 988203"/>
                  <a:gd name="connsiteX24" fmla="*/ 770027 w 1127639"/>
                  <a:gd name="connsiteY24" fmla="*/ 80153 h 988203"/>
                  <a:gd name="connsiteX25" fmla="*/ 808127 w 1127639"/>
                  <a:gd name="connsiteY25" fmla="*/ 105553 h 988203"/>
                  <a:gd name="connsiteX26" fmla="*/ 846227 w 1127639"/>
                  <a:gd name="connsiteY26" fmla="*/ 118253 h 988203"/>
                  <a:gd name="connsiteX27" fmla="*/ 871627 w 1127639"/>
                  <a:gd name="connsiteY27" fmla="*/ 92853 h 988203"/>
                  <a:gd name="connsiteX28" fmla="*/ 884327 w 1127639"/>
                  <a:gd name="connsiteY28" fmla="*/ 73803 h 988203"/>
                  <a:gd name="connsiteX29" fmla="*/ 916077 w 1127639"/>
                  <a:gd name="connsiteY29" fmla="*/ 37290 h 988203"/>
                  <a:gd name="connsiteX30" fmla="*/ 931952 w 1127639"/>
                  <a:gd name="connsiteY30" fmla="*/ 38878 h 988203"/>
                  <a:gd name="connsiteX31" fmla="*/ 946239 w 1127639"/>
                  <a:gd name="connsiteY31" fmla="*/ 46816 h 988203"/>
                  <a:gd name="connsiteX32" fmla="*/ 974815 w 1127639"/>
                  <a:gd name="connsiteY32" fmla="*/ 21415 h 988203"/>
                  <a:gd name="connsiteX33" fmla="*/ 1025614 w 1127639"/>
                  <a:gd name="connsiteY33" fmla="*/ 7128 h 988203"/>
                  <a:gd name="connsiteX34" fmla="*/ 1074826 w 1127639"/>
                  <a:gd name="connsiteY34" fmla="*/ 3953 h 988203"/>
                  <a:gd name="connsiteX35" fmla="*/ 1085939 w 1127639"/>
                  <a:gd name="connsiteY35" fmla="*/ 62689 h 988203"/>
                  <a:gd name="connsiteX36" fmla="*/ 1109753 w 1127639"/>
                  <a:gd name="connsiteY36" fmla="*/ 99203 h 988203"/>
                  <a:gd name="connsiteX37" fmla="*/ 1117691 w 1127639"/>
                  <a:gd name="connsiteY37" fmla="*/ 150002 h 988203"/>
                  <a:gd name="connsiteX38" fmla="*/ 1120865 w 1127639"/>
                  <a:gd name="connsiteY38" fmla="*/ 188103 h 988203"/>
                  <a:gd name="connsiteX39" fmla="*/ 1125626 w 1127639"/>
                  <a:gd name="connsiteY39" fmla="*/ 208741 h 988203"/>
                  <a:gd name="connsiteX40" fmla="*/ 1084351 w 1127639"/>
                  <a:gd name="connsiteY40" fmla="*/ 216678 h 988203"/>
                  <a:gd name="connsiteX41" fmla="*/ 1047839 w 1127639"/>
                  <a:gd name="connsiteY41" fmla="*/ 243665 h 988203"/>
                  <a:gd name="connsiteX42" fmla="*/ 1038314 w 1127639"/>
                  <a:gd name="connsiteY42" fmla="*/ 294466 h 988203"/>
                  <a:gd name="connsiteX43" fmla="*/ 1054190 w 1127639"/>
                  <a:gd name="connsiteY43" fmla="*/ 353203 h 988203"/>
                  <a:gd name="connsiteX44" fmla="*/ 1014502 w 1127639"/>
                  <a:gd name="connsiteY44" fmla="*/ 373841 h 988203"/>
                  <a:gd name="connsiteX45" fmla="*/ 998627 w 1127639"/>
                  <a:gd name="connsiteY45" fmla="*/ 396065 h 988203"/>
                  <a:gd name="connsiteX46" fmla="*/ 998627 w 1127639"/>
                  <a:gd name="connsiteY46" fmla="*/ 448453 h 988203"/>
                  <a:gd name="connsiteX47" fmla="*/ 985927 w 1127639"/>
                  <a:gd name="connsiteY47" fmla="*/ 467503 h 988203"/>
                  <a:gd name="connsiteX48" fmla="*/ 966877 w 1127639"/>
                  <a:gd name="connsiteY48" fmla="*/ 505603 h 988203"/>
                  <a:gd name="connsiteX49" fmla="*/ 947827 w 1127639"/>
                  <a:gd name="connsiteY49" fmla="*/ 518303 h 988203"/>
                  <a:gd name="connsiteX50" fmla="*/ 903377 w 1127639"/>
                  <a:gd name="connsiteY50" fmla="*/ 594503 h 988203"/>
                  <a:gd name="connsiteX51" fmla="*/ 877977 w 1127639"/>
                  <a:gd name="connsiteY51" fmla="*/ 600853 h 988203"/>
                  <a:gd name="connsiteX52" fmla="*/ 865277 w 1127639"/>
                  <a:gd name="connsiteY52" fmla="*/ 638953 h 988203"/>
                  <a:gd name="connsiteX53" fmla="*/ 846227 w 1127639"/>
                  <a:gd name="connsiteY53" fmla="*/ 658003 h 988203"/>
                  <a:gd name="connsiteX54" fmla="*/ 801777 w 1127639"/>
                  <a:gd name="connsiteY54" fmla="*/ 683403 h 988203"/>
                  <a:gd name="connsiteX55" fmla="*/ 763677 w 1127639"/>
                  <a:gd name="connsiteY55" fmla="*/ 696103 h 988203"/>
                  <a:gd name="connsiteX56" fmla="*/ 706527 w 1127639"/>
                  <a:gd name="connsiteY56" fmla="*/ 715153 h 988203"/>
                  <a:gd name="connsiteX57" fmla="*/ 731927 w 1127639"/>
                  <a:gd name="connsiteY57" fmla="*/ 759603 h 988203"/>
                  <a:gd name="connsiteX58" fmla="*/ 750977 w 1127639"/>
                  <a:gd name="connsiteY58" fmla="*/ 772303 h 988203"/>
                  <a:gd name="connsiteX59" fmla="*/ 757327 w 1127639"/>
                  <a:gd name="connsiteY59" fmla="*/ 791353 h 988203"/>
                  <a:gd name="connsiteX60" fmla="*/ 684302 w 1127639"/>
                  <a:gd name="connsiteY60" fmla="*/ 773891 h 988203"/>
                  <a:gd name="connsiteX61" fmla="*/ 646202 w 1127639"/>
                  <a:gd name="connsiteY61" fmla="*/ 762778 h 988203"/>
                  <a:gd name="connsiteX62" fmla="*/ 620802 w 1127639"/>
                  <a:gd name="connsiteY62" fmla="*/ 810403 h 988203"/>
                  <a:gd name="connsiteX63" fmla="*/ 677952 w 1127639"/>
                  <a:gd name="connsiteY63" fmla="*/ 900890 h 988203"/>
                  <a:gd name="connsiteX64" fmla="*/ 594987 w 1127639"/>
                  <a:gd name="connsiteY64" fmla="*/ 881358 h 988203"/>
                  <a:gd name="connsiteX65" fmla="*/ 574765 w 1127639"/>
                  <a:gd name="connsiteY65" fmla="*/ 853265 h 988203"/>
                  <a:gd name="connsiteX66" fmla="*/ 543015 w 1127639"/>
                  <a:gd name="connsiteY66" fmla="*/ 818340 h 988203"/>
                  <a:gd name="connsiteX67" fmla="*/ 516027 w 1127639"/>
                  <a:gd name="connsiteY67" fmla="*/ 804053 h 988203"/>
                  <a:gd name="connsiteX68" fmla="*/ 496977 w 1127639"/>
                  <a:gd name="connsiteY68" fmla="*/ 835803 h 988203"/>
                  <a:gd name="connsiteX69" fmla="*/ 495390 w 1127639"/>
                  <a:gd name="connsiteY69" fmla="*/ 891365 h 988203"/>
                  <a:gd name="connsiteX70" fmla="*/ 449352 w 1127639"/>
                  <a:gd name="connsiteY70" fmla="*/ 861203 h 988203"/>
                  <a:gd name="connsiteX71" fmla="*/ 450940 w 1127639"/>
                  <a:gd name="connsiteY71" fmla="*/ 935816 h 988203"/>
                  <a:gd name="connsiteX72" fmla="*/ 398552 w 1127639"/>
                  <a:gd name="connsiteY72" fmla="*/ 956453 h 988203"/>
                  <a:gd name="connsiteX73" fmla="*/ 362040 w 1127639"/>
                  <a:gd name="connsiteY73" fmla="*/ 878666 h 988203"/>
                  <a:gd name="connsiteX74" fmla="*/ 350927 w 1127639"/>
                  <a:gd name="connsiteY74" fmla="*/ 962803 h 988203"/>
                  <a:gd name="connsiteX75" fmla="*/ 369977 w 1127639"/>
                  <a:gd name="connsiteY75" fmla="*/ 988203 h 988203"/>
                  <a:gd name="connsiteX76" fmla="*/ 331877 w 1127639"/>
                  <a:gd name="connsiteY76" fmla="*/ 962803 h 988203"/>
                  <a:gd name="connsiteX77" fmla="*/ 312827 w 1127639"/>
                  <a:gd name="connsiteY77" fmla="*/ 950103 h 988203"/>
                  <a:gd name="connsiteX78" fmla="*/ 382677 w 1127639"/>
                  <a:gd name="connsiteY78" fmla="*/ 831041 h 988203"/>
                  <a:gd name="connsiteX79" fmla="*/ 358865 w 1127639"/>
                  <a:gd name="connsiteY79" fmla="*/ 789766 h 988203"/>
                  <a:gd name="connsiteX80" fmla="*/ 373152 w 1127639"/>
                  <a:gd name="connsiteY80" fmla="*/ 729440 h 988203"/>
                  <a:gd name="connsiteX81" fmla="*/ 300127 w 1127639"/>
                  <a:gd name="connsiteY81" fmla="*/ 759603 h 988203"/>
                  <a:gd name="connsiteX82" fmla="*/ 293777 w 1127639"/>
                  <a:gd name="connsiteY82" fmla="*/ 727853 h 988203"/>
                  <a:gd name="connsiteX83" fmla="*/ 274727 w 1127639"/>
                  <a:gd name="connsiteY83" fmla="*/ 759603 h 988203"/>
                  <a:gd name="connsiteX84" fmla="*/ 255677 w 1127639"/>
                  <a:gd name="connsiteY84" fmla="*/ 797703 h 988203"/>
                  <a:gd name="connsiteX85" fmla="*/ 217577 w 1127639"/>
                  <a:gd name="connsiteY85" fmla="*/ 810403 h 988203"/>
                  <a:gd name="connsiteX86" fmla="*/ 179477 w 1127639"/>
                  <a:gd name="connsiteY86" fmla="*/ 804053 h 988203"/>
                  <a:gd name="connsiteX87" fmla="*/ 166777 w 1127639"/>
                  <a:gd name="connsiteY87" fmla="*/ 785003 h 988203"/>
                  <a:gd name="connsiteX88" fmla="*/ 147727 w 1127639"/>
                  <a:gd name="connsiteY88" fmla="*/ 778653 h 988203"/>
                  <a:gd name="connsiteX89" fmla="*/ 109627 w 1127639"/>
                  <a:gd name="connsiteY89" fmla="*/ 791353 h 988203"/>
                  <a:gd name="connsiteX90" fmla="*/ 77877 w 1127639"/>
                  <a:gd name="connsiteY90" fmla="*/ 823103 h 988203"/>
                  <a:gd name="connsiteX91" fmla="*/ 39777 w 1127639"/>
                  <a:gd name="connsiteY91" fmla="*/ 816753 h 988203"/>
                  <a:gd name="connsiteX92" fmla="*/ 20727 w 1127639"/>
                  <a:gd name="connsiteY92" fmla="*/ 810403 h 988203"/>
                  <a:gd name="connsiteX93" fmla="*/ 14377 w 1127639"/>
                  <a:gd name="connsiteY93" fmla="*/ 791353 h 988203"/>
                  <a:gd name="connsiteX94" fmla="*/ 8027 w 1127639"/>
                  <a:gd name="connsiteY94" fmla="*/ 721503 h 988203"/>
                  <a:gd name="connsiteX95" fmla="*/ 14377 w 1127639"/>
                  <a:gd name="connsiteY95" fmla="*/ 683403 h 988203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55677 w 1127639"/>
                  <a:gd name="connsiteY84" fmla="*/ 797703 h 1066820"/>
                  <a:gd name="connsiteX85" fmla="*/ 217577 w 1127639"/>
                  <a:gd name="connsiteY85" fmla="*/ 810403 h 1066820"/>
                  <a:gd name="connsiteX86" fmla="*/ 179477 w 1127639"/>
                  <a:gd name="connsiteY86" fmla="*/ 804053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55677 w 1127639"/>
                  <a:gd name="connsiteY84" fmla="*/ 797703 h 1066820"/>
                  <a:gd name="connsiteX85" fmla="*/ 217577 w 1127639"/>
                  <a:gd name="connsiteY85" fmla="*/ 810403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55677 w 1127639"/>
                  <a:gd name="connsiteY84" fmla="*/ 797703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4727 w 1127639"/>
                  <a:gd name="connsiteY83" fmla="*/ 759603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93777 w 1127639"/>
                  <a:gd name="connsiteY82" fmla="*/ 727853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0127 w 1127639"/>
                  <a:gd name="connsiteY81" fmla="*/ 759603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73152 w 1127639"/>
                  <a:gd name="connsiteY80" fmla="*/ 729440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58865 w 1127639"/>
                  <a:gd name="connsiteY79" fmla="*/ 789766 h 1066820"/>
                  <a:gd name="connsiteX80" fmla="*/ 349340 w 1127639"/>
                  <a:gd name="connsiteY80" fmla="*/ 70245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87440 w 1127639"/>
                  <a:gd name="connsiteY79" fmla="*/ 713566 h 1066820"/>
                  <a:gd name="connsiteX80" fmla="*/ 349340 w 1127639"/>
                  <a:gd name="connsiteY80" fmla="*/ 70245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87440 w 1127639"/>
                  <a:gd name="connsiteY79" fmla="*/ 713566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82677 w 1127639"/>
                  <a:gd name="connsiteY78" fmla="*/ 831041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12827 w 1127639"/>
                  <a:gd name="connsiteY77" fmla="*/ 950103 h 1066820"/>
                  <a:gd name="connsiteX78" fmla="*/ 371564 w 1127639"/>
                  <a:gd name="connsiteY78" fmla="*/ 764366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31877 w 1127639"/>
                  <a:gd name="connsiteY76" fmla="*/ 962803 h 1066820"/>
                  <a:gd name="connsiteX77" fmla="*/ 373152 w 1127639"/>
                  <a:gd name="connsiteY77" fmla="*/ 818340 h 1066820"/>
                  <a:gd name="connsiteX78" fmla="*/ 371564 w 1127639"/>
                  <a:gd name="connsiteY78" fmla="*/ 764366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6820"/>
                  <a:gd name="connsiteX1" fmla="*/ 14377 w 1127639"/>
                  <a:gd name="connsiteY1" fmla="*/ 683403 h 1066820"/>
                  <a:gd name="connsiteX2" fmla="*/ 71527 w 1127639"/>
                  <a:gd name="connsiteY2" fmla="*/ 689753 h 1066820"/>
                  <a:gd name="connsiteX3" fmla="*/ 128677 w 1127639"/>
                  <a:gd name="connsiteY3" fmla="*/ 715153 h 1066820"/>
                  <a:gd name="connsiteX4" fmla="*/ 147727 w 1127639"/>
                  <a:gd name="connsiteY4" fmla="*/ 721503 h 1066820"/>
                  <a:gd name="connsiteX5" fmla="*/ 192177 w 1127639"/>
                  <a:gd name="connsiteY5" fmla="*/ 664353 h 1066820"/>
                  <a:gd name="connsiteX6" fmla="*/ 198527 w 1127639"/>
                  <a:gd name="connsiteY6" fmla="*/ 537353 h 1066820"/>
                  <a:gd name="connsiteX7" fmla="*/ 281077 w 1127639"/>
                  <a:gd name="connsiteY7" fmla="*/ 480203 h 1066820"/>
                  <a:gd name="connsiteX8" fmla="*/ 408077 w 1127639"/>
                  <a:gd name="connsiteY8" fmla="*/ 473853 h 1066820"/>
                  <a:gd name="connsiteX9" fmla="*/ 433477 w 1127639"/>
                  <a:gd name="connsiteY9" fmla="*/ 467503 h 1066820"/>
                  <a:gd name="connsiteX10" fmla="*/ 471577 w 1127639"/>
                  <a:gd name="connsiteY10" fmla="*/ 435753 h 1066820"/>
                  <a:gd name="connsiteX11" fmla="*/ 484277 w 1127639"/>
                  <a:gd name="connsiteY11" fmla="*/ 397653 h 1066820"/>
                  <a:gd name="connsiteX12" fmla="*/ 490627 w 1127639"/>
                  <a:gd name="connsiteY12" fmla="*/ 378603 h 1066820"/>
                  <a:gd name="connsiteX13" fmla="*/ 509677 w 1127639"/>
                  <a:gd name="connsiteY13" fmla="*/ 359553 h 1066820"/>
                  <a:gd name="connsiteX14" fmla="*/ 541427 w 1127639"/>
                  <a:gd name="connsiteY14" fmla="*/ 334153 h 1066820"/>
                  <a:gd name="connsiteX15" fmla="*/ 547777 w 1127639"/>
                  <a:gd name="connsiteY15" fmla="*/ 315103 h 1066820"/>
                  <a:gd name="connsiteX16" fmla="*/ 611277 w 1127639"/>
                  <a:gd name="connsiteY16" fmla="*/ 296053 h 1066820"/>
                  <a:gd name="connsiteX17" fmla="*/ 649377 w 1127639"/>
                  <a:gd name="connsiteY17" fmla="*/ 270653 h 1066820"/>
                  <a:gd name="connsiteX18" fmla="*/ 668427 w 1127639"/>
                  <a:gd name="connsiteY18" fmla="*/ 257953 h 1066820"/>
                  <a:gd name="connsiteX19" fmla="*/ 706527 w 1127639"/>
                  <a:gd name="connsiteY19" fmla="*/ 226203 h 1066820"/>
                  <a:gd name="connsiteX20" fmla="*/ 712877 w 1127639"/>
                  <a:gd name="connsiteY20" fmla="*/ 207153 h 1066820"/>
                  <a:gd name="connsiteX21" fmla="*/ 731927 w 1127639"/>
                  <a:gd name="connsiteY21" fmla="*/ 188103 h 1066820"/>
                  <a:gd name="connsiteX22" fmla="*/ 744627 w 1127639"/>
                  <a:gd name="connsiteY22" fmla="*/ 169053 h 1066820"/>
                  <a:gd name="connsiteX23" fmla="*/ 750977 w 1127639"/>
                  <a:gd name="connsiteY23" fmla="*/ 86503 h 1066820"/>
                  <a:gd name="connsiteX24" fmla="*/ 770027 w 1127639"/>
                  <a:gd name="connsiteY24" fmla="*/ 80153 h 1066820"/>
                  <a:gd name="connsiteX25" fmla="*/ 808127 w 1127639"/>
                  <a:gd name="connsiteY25" fmla="*/ 105553 h 1066820"/>
                  <a:gd name="connsiteX26" fmla="*/ 846227 w 1127639"/>
                  <a:gd name="connsiteY26" fmla="*/ 118253 h 1066820"/>
                  <a:gd name="connsiteX27" fmla="*/ 871627 w 1127639"/>
                  <a:gd name="connsiteY27" fmla="*/ 92853 h 1066820"/>
                  <a:gd name="connsiteX28" fmla="*/ 884327 w 1127639"/>
                  <a:gd name="connsiteY28" fmla="*/ 73803 h 1066820"/>
                  <a:gd name="connsiteX29" fmla="*/ 916077 w 1127639"/>
                  <a:gd name="connsiteY29" fmla="*/ 37290 h 1066820"/>
                  <a:gd name="connsiteX30" fmla="*/ 931952 w 1127639"/>
                  <a:gd name="connsiteY30" fmla="*/ 38878 h 1066820"/>
                  <a:gd name="connsiteX31" fmla="*/ 946239 w 1127639"/>
                  <a:gd name="connsiteY31" fmla="*/ 46816 h 1066820"/>
                  <a:gd name="connsiteX32" fmla="*/ 974815 w 1127639"/>
                  <a:gd name="connsiteY32" fmla="*/ 21415 h 1066820"/>
                  <a:gd name="connsiteX33" fmla="*/ 1025614 w 1127639"/>
                  <a:gd name="connsiteY33" fmla="*/ 7128 h 1066820"/>
                  <a:gd name="connsiteX34" fmla="*/ 1074826 w 1127639"/>
                  <a:gd name="connsiteY34" fmla="*/ 3953 h 1066820"/>
                  <a:gd name="connsiteX35" fmla="*/ 1085939 w 1127639"/>
                  <a:gd name="connsiteY35" fmla="*/ 62689 h 1066820"/>
                  <a:gd name="connsiteX36" fmla="*/ 1109753 w 1127639"/>
                  <a:gd name="connsiteY36" fmla="*/ 99203 h 1066820"/>
                  <a:gd name="connsiteX37" fmla="*/ 1117691 w 1127639"/>
                  <a:gd name="connsiteY37" fmla="*/ 150002 h 1066820"/>
                  <a:gd name="connsiteX38" fmla="*/ 1120865 w 1127639"/>
                  <a:gd name="connsiteY38" fmla="*/ 188103 h 1066820"/>
                  <a:gd name="connsiteX39" fmla="*/ 1125626 w 1127639"/>
                  <a:gd name="connsiteY39" fmla="*/ 208741 h 1066820"/>
                  <a:gd name="connsiteX40" fmla="*/ 1084351 w 1127639"/>
                  <a:gd name="connsiteY40" fmla="*/ 216678 h 1066820"/>
                  <a:gd name="connsiteX41" fmla="*/ 1047839 w 1127639"/>
                  <a:gd name="connsiteY41" fmla="*/ 243665 h 1066820"/>
                  <a:gd name="connsiteX42" fmla="*/ 1038314 w 1127639"/>
                  <a:gd name="connsiteY42" fmla="*/ 294466 h 1066820"/>
                  <a:gd name="connsiteX43" fmla="*/ 1054190 w 1127639"/>
                  <a:gd name="connsiteY43" fmla="*/ 353203 h 1066820"/>
                  <a:gd name="connsiteX44" fmla="*/ 1014502 w 1127639"/>
                  <a:gd name="connsiteY44" fmla="*/ 373841 h 1066820"/>
                  <a:gd name="connsiteX45" fmla="*/ 998627 w 1127639"/>
                  <a:gd name="connsiteY45" fmla="*/ 396065 h 1066820"/>
                  <a:gd name="connsiteX46" fmla="*/ 998627 w 1127639"/>
                  <a:gd name="connsiteY46" fmla="*/ 448453 h 1066820"/>
                  <a:gd name="connsiteX47" fmla="*/ 985927 w 1127639"/>
                  <a:gd name="connsiteY47" fmla="*/ 467503 h 1066820"/>
                  <a:gd name="connsiteX48" fmla="*/ 966877 w 1127639"/>
                  <a:gd name="connsiteY48" fmla="*/ 505603 h 1066820"/>
                  <a:gd name="connsiteX49" fmla="*/ 947827 w 1127639"/>
                  <a:gd name="connsiteY49" fmla="*/ 518303 h 1066820"/>
                  <a:gd name="connsiteX50" fmla="*/ 903377 w 1127639"/>
                  <a:gd name="connsiteY50" fmla="*/ 594503 h 1066820"/>
                  <a:gd name="connsiteX51" fmla="*/ 877977 w 1127639"/>
                  <a:gd name="connsiteY51" fmla="*/ 600853 h 1066820"/>
                  <a:gd name="connsiteX52" fmla="*/ 865277 w 1127639"/>
                  <a:gd name="connsiteY52" fmla="*/ 638953 h 1066820"/>
                  <a:gd name="connsiteX53" fmla="*/ 846227 w 1127639"/>
                  <a:gd name="connsiteY53" fmla="*/ 658003 h 1066820"/>
                  <a:gd name="connsiteX54" fmla="*/ 801777 w 1127639"/>
                  <a:gd name="connsiteY54" fmla="*/ 683403 h 1066820"/>
                  <a:gd name="connsiteX55" fmla="*/ 763677 w 1127639"/>
                  <a:gd name="connsiteY55" fmla="*/ 696103 h 1066820"/>
                  <a:gd name="connsiteX56" fmla="*/ 706527 w 1127639"/>
                  <a:gd name="connsiteY56" fmla="*/ 715153 h 1066820"/>
                  <a:gd name="connsiteX57" fmla="*/ 731927 w 1127639"/>
                  <a:gd name="connsiteY57" fmla="*/ 759603 h 1066820"/>
                  <a:gd name="connsiteX58" fmla="*/ 750977 w 1127639"/>
                  <a:gd name="connsiteY58" fmla="*/ 772303 h 1066820"/>
                  <a:gd name="connsiteX59" fmla="*/ 757327 w 1127639"/>
                  <a:gd name="connsiteY59" fmla="*/ 791353 h 1066820"/>
                  <a:gd name="connsiteX60" fmla="*/ 684302 w 1127639"/>
                  <a:gd name="connsiteY60" fmla="*/ 773891 h 1066820"/>
                  <a:gd name="connsiteX61" fmla="*/ 646202 w 1127639"/>
                  <a:gd name="connsiteY61" fmla="*/ 762778 h 1066820"/>
                  <a:gd name="connsiteX62" fmla="*/ 620802 w 1127639"/>
                  <a:gd name="connsiteY62" fmla="*/ 810403 h 1066820"/>
                  <a:gd name="connsiteX63" fmla="*/ 677952 w 1127639"/>
                  <a:gd name="connsiteY63" fmla="*/ 900890 h 1066820"/>
                  <a:gd name="connsiteX64" fmla="*/ 594987 w 1127639"/>
                  <a:gd name="connsiteY64" fmla="*/ 881358 h 1066820"/>
                  <a:gd name="connsiteX65" fmla="*/ 574765 w 1127639"/>
                  <a:gd name="connsiteY65" fmla="*/ 853265 h 1066820"/>
                  <a:gd name="connsiteX66" fmla="*/ 543015 w 1127639"/>
                  <a:gd name="connsiteY66" fmla="*/ 818340 h 1066820"/>
                  <a:gd name="connsiteX67" fmla="*/ 516027 w 1127639"/>
                  <a:gd name="connsiteY67" fmla="*/ 804053 h 1066820"/>
                  <a:gd name="connsiteX68" fmla="*/ 496977 w 1127639"/>
                  <a:gd name="connsiteY68" fmla="*/ 835803 h 1066820"/>
                  <a:gd name="connsiteX69" fmla="*/ 495390 w 1127639"/>
                  <a:gd name="connsiteY69" fmla="*/ 891365 h 1066820"/>
                  <a:gd name="connsiteX70" fmla="*/ 449352 w 1127639"/>
                  <a:gd name="connsiteY70" fmla="*/ 861203 h 1066820"/>
                  <a:gd name="connsiteX71" fmla="*/ 450940 w 1127639"/>
                  <a:gd name="connsiteY71" fmla="*/ 935816 h 1066820"/>
                  <a:gd name="connsiteX72" fmla="*/ 398552 w 1127639"/>
                  <a:gd name="connsiteY72" fmla="*/ 956453 h 1066820"/>
                  <a:gd name="connsiteX73" fmla="*/ 423952 w 1127639"/>
                  <a:gd name="connsiteY73" fmla="*/ 1062816 h 1066820"/>
                  <a:gd name="connsiteX74" fmla="*/ 350927 w 1127639"/>
                  <a:gd name="connsiteY74" fmla="*/ 962803 h 1066820"/>
                  <a:gd name="connsiteX75" fmla="*/ 369977 w 1127639"/>
                  <a:gd name="connsiteY75" fmla="*/ 988203 h 1066820"/>
                  <a:gd name="connsiteX76" fmla="*/ 363627 w 1127639"/>
                  <a:gd name="connsiteY76" fmla="*/ 864378 h 1066820"/>
                  <a:gd name="connsiteX77" fmla="*/ 373152 w 1127639"/>
                  <a:gd name="connsiteY77" fmla="*/ 818340 h 1066820"/>
                  <a:gd name="connsiteX78" fmla="*/ 371564 w 1127639"/>
                  <a:gd name="connsiteY78" fmla="*/ 764366 h 1066820"/>
                  <a:gd name="connsiteX79" fmla="*/ 366802 w 1127639"/>
                  <a:gd name="connsiteY79" fmla="*/ 708803 h 1066820"/>
                  <a:gd name="connsiteX80" fmla="*/ 341403 w 1127639"/>
                  <a:gd name="connsiteY80" fmla="*/ 708803 h 1066820"/>
                  <a:gd name="connsiteX81" fmla="*/ 301715 w 1127639"/>
                  <a:gd name="connsiteY81" fmla="*/ 745316 h 1066820"/>
                  <a:gd name="connsiteX82" fmla="*/ 279489 w 1127639"/>
                  <a:gd name="connsiteY82" fmla="*/ 773890 h 1066820"/>
                  <a:gd name="connsiteX83" fmla="*/ 271552 w 1127639"/>
                  <a:gd name="connsiteY83" fmla="*/ 815166 h 1066820"/>
                  <a:gd name="connsiteX84" fmla="*/ 244565 w 1127639"/>
                  <a:gd name="connsiteY84" fmla="*/ 811991 h 1066820"/>
                  <a:gd name="connsiteX85" fmla="*/ 231864 w 1127639"/>
                  <a:gd name="connsiteY85" fmla="*/ 738965 h 1066820"/>
                  <a:gd name="connsiteX86" fmla="*/ 200114 w 1127639"/>
                  <a:gd name="connsiteY86" fmla="*/ 761191 h 1066820"/>
                  <a:gd name="connsiteX87" fmla="*/ 166777 w 1127639"/>
                  <a:gd name="connsiteY87" fmla="*/ 785003 h 1066820"/>
                  <a:gd name="connsiteX88" fmla="*/ 147727 w 1127639"/>
                  <a:gd name="connsiteY88" fmla="*/ 778653 h 1066820"/>
                  <a:gd name="connsiteX89" fmla="*/ 109627 w 1127639"/>
                  <a:gd name="connsiteY89" fmla="*/ 791353 h 1066820"/>
                  <a:gd name="connsiteX90" fmla="*/ 77877 w 1127639"/>
                  <a:gd name="connsiteY90" fmla="*/ 823103 h 1066820"/>
                  <a:gd name="connsiteX91" fmla="*/ 39777 w 1127639"/>
                  <a:gd name="connsiteY91" fmla="*/ 816753 h 1066820"/>
                  <a:gd name="connsiteX92" fmla="*/ 20727 w 1127639"/>
                  <a:gd name="connsiteY92" fmla="*/ 810403 h 1066820"/>
                  <a:gd name="connsiteX93" fmla="*/ 14377 w 1127639"/>
                  <a:gd name="connsiteY93" fmla="*/ 791353 h 1066820"/>
                  <a:gd name="connsiteX94" fmla="*/ 8027 w 1127639"/>
                  <a:gd name="connsiteY94" fmla="*/ 721503 h 1066820"/>
                  <a:gd name="connsiteX95" fmla="*/ 14377 w 1127639"/>
                  <a:gd name="connsiteY95" fmla="*/ 683403 h 1066820"/>
                  <a:gd name="connsiteX0" fmla="*/ 14377 w 1127639"/>
                  <a:gd name="connsiteY0" fmla="*/ 683403 h 1065872"/>
                  <a:gd name="connsiteX1" fmla="*/ 14377 w 1127639"/>
                  <a:gd name="connsiteY1" fmla="*/ 683403 h 1065872"/>
                  <a:gd name="connsiteX2" fmla="*/ 71527 w 1127639"/>
                  <a:gd name="connsiteY2" fmla="*/ 689753 h 1065872"/>
                  <a:gd name="connsiteX3" fmla="*/ 128677 w 1127639"/>
                  <a:gd name="connsiteY3" fmla="*/ 715153 h 1065872"/>
                  <a:gd name="connsiteX4" fmla="*/ 147727 w 1127639"/>
                  <a:gd name="connsiteY4" fmla="*/ 721503 h 1065872"/>
                  <a:gd name="connsiteX5" fmla="*/ 192177 w 1127639"/>
                  <a:gd name="connsiteY5" fmla="*/ 664353 h 1065872"/>
                  <a:gd name="connsiteX6" fmla="*/ 198527 w 1127639"/>
                  <a:gd name="connsiteY6" fmla="*/ 537353 h 1065872"/>
                  <a:gd name="connsiteX7" fmla="*/ 281077 w 1127639"/>
                  <a:gd name="connsiteY7" fmla="*/ 480203 h 1065872"/>
                  <a:gd name="connsiteX8" fmla="*/ 408077 w 1127639"/>
                  <a:gd name="connsiteY8" fmla="*/ 473853 h 1065872"/>
                  <a:gd name="connsiteX9" fmla="*/ 433477 w 1127639"/>
                  <a:gd name="connsiteY9" fmla="*/ 467503 h 1065872"/>
                  <a:gd name="connsiteX10" fmla="*/ 471577 w 1127639"/>
                  <a:gd name="connsiteY10" fmla="*/ 435753 h 1065872"/>
                  <a:gd name="connsiteX11" fmla="*/ 484277 w 1127639"/>
                  <a:gd name="connsiteY11" fmla="*/ 397653 h 1065872"/>
                  <a:gd name="connsiteX12" fmla="*/ 490627 w 1127639"/>
                  <a:gd name="connsiteY12" fmla="*/ 378603 h 1065872"/>
                  <a:gd name="connsiteX13" fmla="*/ 509677 w 1127639"/>
                  <a:gd name="connsiteY13" fmla="*/ 359553 h 1065872"/>
                  <a:gd name="connsiteX14" fmla="*/ 541427 w 1127639"/>
                  <a:gd name="connsiteY14" fmla="*/ 334153 h 1065872"/>
                  <a:gd name="connsiteX15" fmla="*/ 547777 w 1127639"/>
                  <a:gd name="connsiteY15" fmla="*/ 315103 h 1065872"/>
                  <a:gd name="connsiteX16" fmla="*/ 611277 w 1127639"/>
                  <a:gd name="connsiteY16" fmla="*/ 296053 h 1065872"/>
                  <a:gd name="connsiteX17" fmla="*/ 649377 w 1127639"/>
                  <a:gd name="connsiteY17" fmla="*/ 270653 h 1065872"/>
                  <a:gd name="connsiteX18" fmla="*/ 668427 w 1127639"/>
                  <a:gd name="connsiteY18" fmla="*/ 257953 h 1065872"/>
                  <a:gd name="connsiteX19" fmla="*/ 706527 w 1127639"/>
                  <a:gd name="connsiteY19" fmla="*/ 226203 h 1065872"/>
                  <a:gd name="connsiteX20" fmla="*/ 712877 w 1127639"/>
                  <a:gd name="connsiteY20" fmla="*/ 207153 h 1065872"/>
                  <a:gd name="connsiteX21" fmla="*/ 731927 w 1127639"/>
                  <a:gd name="connsiteY21" fmla="*/ 188103 h 1065872"/>
                  <a:gd name="connsiteX22" fmla="*/ 744627 w 1127639"/>
                  <a:gd name="connsiteY22" fmla="*/ 169053 h 1065872"/>
                  <a:gd name="connsiteX23" fmla="*/ 750977 w 1127639"/>
                  <a:gd name="connsiteY23" fmla="*/ 86503 h 1065872"/>
                  <a:gd name="connsiteX24" fmla="*/ 770027 w 1127639"/>
                  <a:gd name="connsiteY24" fmla="*/ 80153 h 1065872"/>
                  <a:gd name="connsiteX25" fmla="*/ 808127 w 1127639"/>
                  <a:gd name="connsiteY25" fmla="*/ 105553 h 1065872"/>
                  <a:gd name="connsiteX26" fmla="*/ 846227 w 1127639"/>
                  <a:gd name="connsiteY26" fmla="*/ 118253 h 1065872"/>
                  <a:gd name="connsiteX27" fmla="*/ 871627 w 1127639"/>
                  <a:gd name="connsiteY27" fmla="*/ 92853 h 1065872"/>
                  <a:gd name="connsiteX28" fmla="*/ 884327 w 1127639"/>
                  <a:gd name="connsiteY28" fmla="*/ 73803 h 1065872"/>
                  <a:gd name="connsiteX29" fmla="*/ 916077 w 1127639"/>
                  <a:gd name="connsiteY29" fmla="*/ 37290 h 1065872"/>
                  <a:gd name="connsiteX30" fmla="*/ 931952 w 1127639"/>
                  <a:gd name="connsiteY30" fmla="*/ 38878 h 1065872"/>
                  <a:gd name="connsiteX31" fmla="*/ 946239 w 1127639"/>
                  <a:gd name="connsiteY31" fmla="*/ 46816 h 1065872"/>
                  <a:gd name="connsiteX32" fmla="*/ 974815 w 1127639"/>
                  <a:gd name="connsiteY32" fmla="*/ 21415 h 1065872"/>
                  <a:gd name="connsiteX33" fmla="*/ 1025614 w 1127639"/>
                  <a:gd name="connsiteY33" fmla="*/ 7128 h 1065872"/>
                  <a:gd name="connsiteX34" fmla="*/ 1074826 w 1127639"/>
                  <a:gd name="connsiteY34" fmla="*/ 3953 h 1065872"/>
                  <a:gd name="connsiteX35" fmla="*/ 1085939 w 1127639"/>
                  <a:gd name="connsiteY35" fmla="*/ 62689 h 1065872"/>
                  <a:gd name="connsiteX36" fmla="*/ 1109753 w 1127639"/>
                  <a:gd name="connsiteY36" fmla="*/ 99203 h 1065872"/>
                  <a:gd name="connsiteX37" fmla="*/ 1117691 w 1127639"/>
                  <a:gd name="connsiteY37" fmla="*/ 150002 h 1065872"/>
                  <a:gd name="connsiteX38" fmla="*/ 1120865 w 1127639"/>
                  <a:gd name="connsiteY38" fmla="*/ 188103 h 1065872"/>
                  <a:gd name="connsiteX39" fmla="*/ 1125626 w 1127639"/>
                  <a:gd name="connsiteY39" fmla="*/ 208741 h 1065872"/>
                  <a:gd name="connsiteX40" fmla="*/ 1084351 w 1127639"/>
                  <a:gd name="connsiteY40" fmla="*/ 216678 h 1065872"/>
                  <a:gd name="connsiteX41" fmla="*/ 1047839 w 1127639"/>
                  <a:gd name="connsiteY41" fmla="*/ 243665 h 1065872"/>
                  <a:gd name="connsiteX42" fmla="*/ 1038314 w 1127639"/>
                  <a:gd name="connsiteY42" fmla="*/ 294466 h 1065872"/>
                  <a:gd name="connsiteX43" fmla="*/ 1054190 w 1127639"/>
                  <a:gd name="connsiteY43" fmla="*/ 353203 h 1065872"/>
                  <a:gd name="connsiteX44" fmla="*/ 1014502 w 1127639"/>
                  <a:gd name="connsiteY44" fmla="*/ 373841 h 1065872"/>
                  <a:gd name="connsiteX45" fmla="*/ 998627 w 1127639"/>
                  <a:gd name="connsiteY45" fmla="*/ 396065 h 1065872"/>
                  <a:gd name="connsiteX46" fmla="*/ 998627 w 1127639"/>
                  <a:gd name="connsiteY46" fmla="*/ 448453 h 1065872"/>
                  <a:gd name="connsiteX47" fmla="*/ 985927 w 1127639"/>
                  <a:gd name="connsiteY47" fmla="*/ 467503 h 1065872"/>
                  <a:gd name="connsiteX48" fmla="*/ 966877 w 1127639"/>
                  <a:gd name="connsiteY48" fmla="*/ 505603 h 1065872"/>
                  <a:gd name="connsiteX49" fmla="*/ 947827 w 1127639"/>
                  <a:gd name="connsiteY49" fmla="*/ 518303 h 1065872"/>
                  <a:gd name="connsiteX50" fmla="*/ 903377 w 1127639"/>
                  <a:gd name="connsiteY50" fmla="*/ 594503 h 1065872"/>
                  <a:gd name="connsiteX51" fmla="*/ 877977 w 1127639"/>
                  <a:gd name="connsiteY51" fmla="*/ 600853 h 1065872"/>
                  <a:gd name="connsiteX52" fmla="*/ 865277 w 1127639"/>
                  <a:gd name="connsiteY52" fmla="*/ 638953 h 1065872"/>
                  <a:gd name="connsiteX53" fmla="*/ 846227 w 1127639"/>
                  <a:gd name="connsiteY53" fmla="*/ 658003 h 1065872"/>
                  <a:gd name="connsiteX54" fmla="*/ 801777 w 1127639"/>
                  <a:gd name="connsiteY54" fmla="*/ 683403 h 1065872"/>
                  <a:gd name="connsiteX55" fmla="*/ 763677 w 1127639"/>
                  <a:gd name="connsiteY55" fmla="*/ 696103 h 1065872"/>
                  <a:gd name="connsiteX56" fmla="*/ 706527 w 1127639"/>
                  <a:gd name="connsiteY56" fmla="*/ 715153 h 1065872"/>
                  <a:gd name="connsiteX57" fmla="*/ 731927 w 1127639"/>
                  <a:gd name="connsiteY57" fmla="*/ 759603 h 1065872"/>
                  <a:gd name="connsiteX58" fmla="*/ 750977 w 1127639"/>
                  <a:gd name="connsiteY58" fmla="*/ 772303 h 1065872"/>
                  <a:gd name="connsiteX59" fmla="*/ 757327 w 1127639"/>
                  <a:gd name="connsiteY59" fmla="*/ 791353 h 1065872"/>
                  <a:gd name="connsiteX60" fmla="*/ 684302 w 1127639"/>
                  <a:gd name="connsiteY60" fmla="*/ 773891 h 1065872"/>
                  <a:gd name="connsiteX61" fmla="*/ 646202 w 1127639"/>
                  <a:gd name="connsiteY61" fmla="*/ 762778 h 1065872"/>
                  <a:gd name="connsiteX62" fmla="*/ 620802 w 1127639"/>
                  <a:gd name="connsiteY62" fmla="*/ 810403 h 1065872"/>
                  <a:gd name="connsiteX63" fmla="*/ 677952 w 1127639"/>
                  <a:gd name="connsiteY63" fmla="*/ 900890 h 1065872"/>
                  <a:gd name="connsiteX64" fmla="*/ 594987 w 1127639"/>
                  <a:gd name="connsiteY64" fmla="*/ 881358 h 1065872"/>
                  <a:gd name="connsiteX65" fmla="*/ 574765 w 1127639"/>
                  <a:gd name="connsiteY65" fmla="*/ 853265 h 1065872"/>
                  <a:gd name="connsiteX66" fmla="*/ 543015 w 1127639"/>
                  <a:gd name="connsiteY66" fmla="*/ 818340 h 1065872"/>
                  <a:gd name="connsiteX67" fmla="*/ 516027 w 1127639"/>
                  <a:gd name="connsiteY67" fmla="*/ 804053 h 1065872"/>
                  <a:gd name="connsiteX68" fmla="*/ 496977 w 1127639"/>
                  <a:gd name="connsiteY68" fmla="*/ 835803 h 1065872"/>
                  <a:gd name="connsiteX69" fmla="*/ 495390 w 1127639"/>
                  <a:gd name="connsiteY69" fmla="*/ 891365 h 1065872"/>
                  <a:gd name="connsiteX70" fmla="*/ 449352 w 1127639"/>
                  <a:gd name="connsiteY70" fmla="*/ 861203 h 1065872"/>
                  <a:gd name="connsiteX71" fmla="*/ 450940 w 1127639"/>
                  <a:gd name="connsiteY71" fmla="*/ 935816 h 1065872"/>
                  <a:gd name="connsiteX72" fmla="*/ 398552 w 1127639"/>
                  <a:gd name="connsiteY72" fmla="*/ 956453 h 1065872"/>
                  <a:gd name="connsiteX73" fmla="*/ 423952 w 1127639"/>
                  <a:gd name="connsiteY73" fmla="*/ 1062816 h 1065872"/>
                  <a:gd name="connsiteX74" fmla="*/ 354102 w 1127639"/>
                  <a:gd name="connsiteY74" fmla="*/ 921528 h 1065872"/>
                  <a:gd name="connsiteX75" fmla="*/ 369977 w 1127639"/>
                  <a:gd name="connsiteY75" fmla="*/ 988203 h 1065872"/>
                  <a:gd name="connsiteX76" fmla="*/ 363627 w 1127639"/>
                  <a:gd name="connsiteY76" fmla="*/ 864378 h 1065872"/>
                  <a:gd name="connsiteX77" fmla="*/ 373152 w 1127639"/>
                  <a:gd name="connsiteY77" fmla="*/ 818340 h 1065872"/>
                  <a:gd name="connsiteX78" fmla="*/ 371564 w 1127639"/>
                  <a:gd name="connsiteY78" fmla="*/ 764366 h 1065872"/>
                  <a:gd name="connsiteX79" fmla="*/ 366802 w 1127639"/>
                  <a:gd name="connsiteY79" fmla="*/ 708803 h 1065872"/>
                  <a:gd name="connsiteX80" fmla="*/ 341403 w 1127639"/>
                  <a:gd name="connsiteY80" fmla="*/ 708803 h 1065872"/>
                  <a:gd name="connsiteX81" fmla="*/ 301715 w 1127639"/>
                  <a:gd name="connsiteY81" fmla="*/ 745316 h 1065872"/>
                  <a:gd name="connsiteX82" fmla="*/ 279489 w 1127639"/>
                  <a:gd name="connsiteY82" fmla="*/ 773890 h 1065872"/>
                  <a:gd name="connsiteX83" fmla="*/ 271552 w 1127639"/>
                  <a:gd name="connsiteY83" fmla="*/ 815166 h 1065872"/>
                  <a:gd name="connsiteX84" fmla="*/ 244565 w 1127639"/>
                  <a:gd name="connsiteY84" fmla="*/ 811991 h 1065872"/>
                  <a:gd name="connsiteX85" fmla="*/ 231864 w 1127639"/>
                  <a:gd name="connsiteY85" fmla="*/ 738965 h 1065872"/>
                  <a:gd name="connsiteX86" fmla="*/ 200114 w 1127639"/>
                  <a:gd name="connsiteY86" fmla="*/ 761191 h 1065872"/>
                  <a:gd name="connsiteX87" fmla="*/ 166777 w 1127639"/>
                  <a:gd name="connsiteY87" fmla="*/ 785003 h 1065872"/>
                  <a:gd name="connsiteX88" fmla="*/ 147727 w 1127639"/>
                  <a:gd name="connsiteY88" fmla="*/ 778653 h 1065872"/>
                  <a:gd name="connsiteX89" fmla="*/ 109627 w 1127639"/>
                  <a:gd name="connsiteY89" fmla="*/ 791353 h 1065872"/>
                  <a:gd name="connsiteX90" fmla="*/ 77877 w 1127639"/>
                  <a:gd name="connsiteY90" fmla="*/ 823103 h 1065872"/>
                  <a:gd name="connsiteX91" fmla="*/ 39777 w 1127639"/>
                  <a:gd name="connsiteY91" fmla="*/ 816753 h 1065872"/>
                  <a:gd name="connsiteX92" fmla="*/ 20727 w 1127639"/>
                  <a:gd name="connsiteY92" fmla="*/ 810403 h 1065872"/>
                  <a:gd name="connsiteX93" fmla="*/ 14377 w 1127639"/>
                  <a:gd name="connsiteY93" fmla="*/ 791353 h 1065872"/>
                  <a:gd name="connsiteX94" fmla="*/ 8027 w 1127639"/>
                  <a:gd name="connsiteY94" fmla="*/ 721503 h 1065872"/>
                  <a:gd name="connsiteX95" fmla="*/ 14377 w 1127639"/>
                  <a:gd name="connsiteY95" fmla="*/ 683403 h 1065872"/>
                  <a:gd name="connsiteX0" fmla="*/ 14377 w 1127639"/>
                  <a:gd name="connsiteY0" fmla="*/ 683403 h 1079886"/>
                  <a:gd name="connsiteX1" fmla="*/ 14377 w 1127639"/>
                  <a:gd name="connsiteY1" fmla="*/ 683403 h 1079886"/>
                  <a:gd name="connsiteX2" fmla="*/ 71527 w 1127639"/>
                  <a:gd name="connsiteY2" fmla="*/ 689753 h 1079886"/>
                  <a:gd name="connsiteX3" fmla="*/ 128677 w 1127639"/>
                  <a:gd name="connsiteY3" fmla="*/ 715153 h 1079886"/>
                  <a:gd name="connsiteX4" fmla="*/ 147727 w 1127639"/>
                  <a:gd name="connsiteY4" fmla="*/ 721503 h 1079886"/>
                  <a:gd name="connsiteX5" fmla="*/ 192177 w 1127639"/>
                  <a:gd name="connsiteY5" fmla="*/ 664353 h 1079886"/>
                  <a:gd name="connsiteX6" fmla="*/ 198527 w 1127639"/>
                  <a:gd name="connsiteY6" fmla="*/ 537353 h 1079886"/>
                  <a:gd name="connsiteX7" fmla="*/ 281077 w 1127639"/>
                  <a:gd name="connsiteY7" fmla="*/ 480203 h 1079886"/>
                  <a:gd name="connsiteX8" fmla="*/ 408077 w 1127639"/>
                  <a:gd name="connsiteY8" fmla="*/ 473853 h 1079886"/>
                  <a:gd name="connsiteX9" fmla="*/ 433477 w 1127639"/>
                  <a:gd name="connsiteY9" fmla="*/ 467503 h 1079886"/>
                  <a:gd name="connsiteX10" fmla="*/ 471577 w 1127639"/>
                  <a:gd name="connsiteY10" fmla="*/ 435753 h 1079886"/>
                  <a:gd name="connsiteX11" fmla="*/ 484277 w 1127639"/>
                  <a:gd name="connsiteY11" fmla="*/ 397653 h 1079886"/>
                  <a:gd name="connsiteX12" fmla="*/ 490627 w 1127639"/>
                  <a:gd name="connsiteY12" fmla="*/ 378603 h 1079886"/>
                  <a:gd name="connsiteX13" fmla="*/ 509677 w 1127639"/>
                  <a:gd name="connsiteY13" fmla="*/ 359553 h 1079886"/>
                  <a:gd name="connsiteX14" fmla="*/ 541427 w 1127639"/>
                  <a:gd name="connsiteY14" fmla="*/ 334153 h 1079886"/>
                  <a:gd name="connsiteX15" fmla="*/ 547777 w 1127639"/>
                  <a:gd name="connsiteY15" fmla="*/ 315103 h 1079886"/>
                  <a:gd name="connsiteX16" fmla="*/ 611277 w 1127639"/>
                  <a:gd name="connsiteY16" fmla="*/ 296053 h 1079886"/>
                  <a:gd name="connsiteX17" fmla="*/ 649377 w 1127639"/>
                  <a:gd name="connsiteY17" fmla="*/ 270653 h 1079886"/>
                  <a:gd name="connsiteX18" fmla="*/ 668427 w 1127639"/>
                  <a:gd name="connsiteY18" fmla="*/ 257953 h 1079886"/>
                  <a:gd name="connsiteX19" fmla="*/ 706527 w 1127639"/>
                  <a:gd name="connsiteY19" fmla="*/ 226203 h 1079886"/>
                  <a:gd name="connsiteX20" fmla="*/ 712877 w 1127639"/>
                  <a:gd name="connsiteY20" fmla="*/ 207153 h 1079886"/>
                  <a:gd name="connsiteX21" fmla="*/ 731927 w 1127639"/>
                  <a:gd name="connsiteY21" fmla="*/ 188103 h 1079886"/>
                  <a:gd name="connsiteX22" fmla="*/ 744627 w 1127639"/>
                  <a:gd name="connsiteY22" fmla="*/ 169053 h 1079886"/>
                  <a:gd name="connsiteX23" fmla="*/ 750977 w 1127639"/>
                  <a:gd name="connsiteY23" fmla="*/ 86503 h 1079886"/>
                  <a:gd name="connsiteX24" fmla="*/ 770027 w 1127639"/>
                  <a:gd name="connsiteY24" fmla="*/ 80153 h 1079886"/>
                  <a:gd name="connsiteX25" fmla="*/ 808127 w 1127639"/>
                  <a:gd name="connsiteY25" fmla="*/ 105553 h 1079886"/>
                  <a:gd name="connsiteX26" fmla="*/ 846227 w 1127639"/>
                  <a:gd name="connsiteY26" fmla="*/ 118253 h 1079886"/>
                  <a:gd name="connsiteX27" fmla="*/ 871627 w 1127639"/>
                  <a:gd name="connsiteY27" fmla="*/ 92853 h 1079886"/>
                  <a:gd name="connsiteX28" fmla="*/ 884327 w 1127639"/>
                  <a:gd name="connsiteY28" fmla="*/ 73803 h 1079886"/>
                  <a:gd name="connsiteX29" fmla="*/ 916077 w 1127639"/>
                  <a:gd name="connsiteY29" fmla="*/ 37290 h 1079886"/>
                  <a:gd name="connsiteX30" fmla="*/ 931952 w 1127639"/>
                  <a:gd name="connsiteY30" fmla="*/ 38878 h 1079886"/>
                  <a:gd name="connsiteX31" fmla="*/ 946239 w 1127639"/>
                  <a:gd name="connsiteY31" fmla="*/ 46816 h 1079886"/>
                  <a:gd name="connsiteX32" fmla="*/ 974815 w 1127639"/>
                  <a:gd name="connsiteY32" fmla="*/ 21415 h 1079886"/>
                  <a:gd name="connsiteX33" fmla="*/ 1025614 w 1127639"/>
                  <a:gd name="connsiteY33" fmla="*/ 7128 h 1079886"/>
                  <a:gd name="connsiteX34" fmla="*/ 1074826 w 1127639"/>
                  <a:gd name="connsiteY34" fmla="*/ 3953 h 1079886"/>
                  <a:gd name="connsiteX35" fmla="*/ 1085939 w 1127639"/>
                  <a:gd name="connsiteY35" fmla="*/ 62689 h 1079886"/>
                  <a:gd name="connsiteX36" fmla="*/ 1109753 w 1127639"/>
                  <a:gd name="connsiteY36" fmla="*/ 99203 h 1079886"/>
                  <a:gd name="connsiteX37" fmla="*/ 1117691 w 1127639"/>
                  <a:gd name="connsiteY37" fmla="*/ 150002 h 1079886"/>
                  <a:gd name="connsiteX38" fmla="*/ 1120865 w 1127639"/>
                  <a:gd name="connsiteY38" fmla="*/ 188103 h 1079886"/>
                  <a:gd name="connsiteX39" fmla="*/ 1125626 w 1127639"/>
                  <a:gd name="connsiteY39" fmla="*/ 208741 h 1079886"/>
                  <a:gd name="connsiteX40" fmla="*/ 1084351 w 1127639"/>
                  <a:gd name="connsiteY40" fmla="*/ 216678 h 1079886"/>
                  <a:gd name="connsiteX41" fmla="*/ 1047839 w 1127639"/>
                  <a:gd name="connsiteY41" fmla="*/ 243665 h 1079886"/>
                  <a:gd name="connsiteX42" fmla="*/ 1038314 w 1127639"/>
                  <a:gd name="connsiteY42" fmla="*/ 294466 h 1079886"/>
                  <a:gd name="connsiteX43" fmla="*/ 1054190 w 1127639"/>
                  <a:gd name="connsiteY43" fmla="*/ 353203 h 1079886"/>
                  <a:gd name="connsiteX44" fmla="*/ 1014502 w 1127639"/>
                  <a:gd name="connsiteY44" fmla="*/ 373841 h 1079886"/>
                  <a:gd name="connsiteX45" fmla="*/ 998627 w 1127639"/>
                  <a:gd name="connsiteY45" fmla="*/ 396065 h 1079886"/>
                  <a:gd name="connsiteX46" fmla="*/ 998627 w 1127639"/>
                  <a:gd name="connsiteY46" fmla="*/ 448453 h 1079886"/>
                  <a:gd name="connsiteX47" fmla="*/ 985927 w 1127639"/>
                  <a:gd name="connsiteY47" fmla="*/ 467503 h 1079886"/>
                  <a:gd name="connsiteX48" fmla="*/ 966877 w 1127639"/>
                  <a:gd name="connsiteY48" fmla="*/ 505603 h 1079886"/>
                  <a:gd name="connsiteX49" fmla="*/ 947827 w 1127639"/>
                  <a:gd name="connsiteY49" fmla="*/ 518303 h 1079886"/>
                  <a:gd name="connsiteX50" fmla="*/ 903377 w 1127639"/>
                  <a:gd name="connsiteY50" fmla="*/ 594503 h 1079886"/>
                  <a:gd name="connsiteX51" fmla="*/ 877977 w 1127639"/>
                  <a:gd name="connsiteY51" fmla="*/ 600853 h 1079886"/>
                  <a:gd name="connsiteX52" fmla="*/ 865277 w 1127639"/>
                  <a:gd name="connsiteY52" fmla="*/ 638953 h 1079886"/>
                  <a:gd name="connsiteX53" fmla="*/ 846227 w 1127639"/>
                  <a:gd name="connsiteY53" fmla="*/ 658003 h 1079886"/>
                  <a:gd name="connsiteX54" fmla="*/ 801777 w 1127639"/>
                  <a:gd name="connsiteY54" fmla="*/ 683403 h 1079886"/>
                  <a:gd name="connsiteX55" fmla="*/ 763677 w 1127639"/>
                  <a:gd name="connsiteY55" fmla="*/ 696103 h 1079886"/>
                  <a:gd name="connsiteX56" fmla="*/ 706527 w 1127639"/>
                  <a:gd name="connsiteY56" fmla="*/ 715153 h 1079886"/>
                  <a:gd name="connsiteX57" fmla="*/ 731927 w 1127639"/>
                  <a:gd name="connsiteY57" fmla="*/ 759603 h 1079886"/>
                  <a:gd name="connsiteX58" fmla="*/ 750977 w 1127639"/>
                  <a:gd name="connsiteY58" fmla="*/ 772303 h 1079886"/>
                  <a:gd name="connsiteX59" fmla="*/ 757327 w 1127639"/>
                  <a:gd name="connsiteY59" fmla="*/ 791353 h 1079886"/>
                  <a:gd name="connsiteX60" fmla="*/ 684302 w 1127639"/>
                  <a:gd name="connsiteY60" fmla="*/ 773891 h 1079886"/>
                  <a:gd name="connsiteX61" fmla="*/ 646202 w 1127639"/>
                  <a:gd name="connsiteY61" fmla="*/ 762778 h 1079886"/>
                  <a:gd name="connsiteX62" fmla="*/ 620802 w 1127639"/>
                  <a:gd name="connsiteY62" fmla="*/ 810403 h 1079886"/>
                  <a:gd name="connsiteX63" fmla="*/ 677952 w 1127639"/>
                  <a:gd name="connsiteY63" fmla="*/ 900890 h 1079886"/>
                  <a:gd name="connsiteX64" fmla="*/ 594987 w 1127639"/>
                  <a:gd name="connsiteY64" fmla="*/ 881358 h 1079886"/>
                  <a:gd name="connsiteX65" fmla="*/ 574765 w 1127639"/>
                  <a:gd name="connsiteY65" fmla="*/ 853265 h 1079886"/>
                  <a:gd name="connsiteX66" fmla="*/ 543015 w 1127639"/>
                  <a:gd name="connsiteY66" fmla="*/ 818340 h 1079886"/>
                  <a:gd name="connsiteX67" fmla="*/ 516027 w 1127639"/>
                  <a:gd name="connsiteY67" fmla="*/ 804053 h 1079886"/>
                  <a:gd name="connsiteX68" fmla="*/ 496977 w 1127639"/>
                  <a:gd name="connsiteY68" fmla="*/ 835803 h 1079886"/>
                  <a:gd name="connsiteX69" fmla="*/ 495390 w 1127639"/>
                  <a:gd name="connsiteY69" fmla="*/ 891365 h 1079886"/>
                  <a:gd name="connsiteX70" fmla="*/ 449352 w 1127639"/>
                  <a:gd name="connsiteY70" fmla="*/ 861203 h 1079886"/>
                  <a:gd name="connsiteX71" fmla="*/ 450940 w 1127639"/>
                  <a:gd name="connsiteY71" fmla="*/ 935816 h 1079886"/>
                  <a:gd name="connsiteX72" fmla="*/ 398552 w 1127639"/>
                  <a:gd name="connsiteY72" fmla="*/ 956453 h 1079886"/>
                  <a:gd name="connsiteX73" fmla="*/ 423952 w 1127639"/>
                  <a:gd name="connsiteY73" fmla="*/ 1062816 h 1079886"/>
                  <a:gd name="connsiteX74" fmla="*/ 273139 w 1127639"/>
                  <a:gd name="connsiteY74" fmla="*/ 1067578 h 1079886"/>
                  <a:gd name="connsiteX75" fmla="*/ 369977 w 1127639"/>
                  <a:gd name="connsiteY75" fmla="*/ 988203 h 1079886"/>
                  <a:gd name="connsiteX76" fmla="*/ 363627 w 1127639"/>
                  <a:gd name="connsiteY76" fmla="*/ 864378 h 1079886"/>
                  <a:gd name="connsiteX77" fmla="*/ 373152 w 1127639"/>
                  <a:gd name="connsiteY77" fmla="*/ 818340 h 1079886"/>
                  <a:gd name="connsiteX78" fmla="*/ 371564 w 1127639"/>
                  <a:gd name="connsiteY78" fmla="*/ 764366 h 1079886"/>
                  <a:gd name="connsiteX79" fmla="*/ 366802 w 1127639"/>
                  <a:gd name="connsiteY79" fmla="*/ 708803 h 1079886"/>
                  <a:gd name="connsiteX80" fmla="*/ 341403 w 1127639"/>
                  <a:gd name="connsiteY80" fmla="*/ 708803 h 1079886"/>
                  <a:gd name="connsiteX81" fmla="*/ 301715 w 1127639"/>
                  <a:gd name="connsiteY81" fmla="*/ 745316 h 1079886"/>
                  <a:gd name="connsiteX82" fmla="*/ 279489 w 1127639"/>
                  <a:gd name="connsiteY82" fmla="*/ 773890 h 1079886"/>
                  <a:gd name="connsiteX83" fmla="*/ 271552 w 1127639"/>
                  <a:gd name="connsiteY83" fmla="*/ 815166 h 1079886"/>
                  <a:gd name="connsiteX84" fmla="*/ 244565 w 1127639"/>
                  <a:gd name="connsiteY84" fmla="*/ 811991 h 1079886"/>
                  <a:gd name="connsiteX85" fmla="*/ 231864 w 1127639"/>
                  <a:gd name="connsiteY85" fmla="*/ 738965 h 1079886"/>
                  <a:gd name="connsiteX86" fmla="*/ 200114 w 1127639"/>
                  <a:gd name="connsiteY86" fmla="*/ 761191 h 1079886"/>
                  <a:gd name="connsiteX87" fmla="*/ 166777 w 1127639"/>
                  <a:gd name="connsiteY87" fmla="*/ 785003 h 1079886"/>
                  <a:gd name="connsiteX88" fmla="*/ 147727 w 1127639"/>
                  <a:gd name="connsiteY88" fmla="*/ 778653 h 1079886"/>
                  <a:gd name="connsiteX89" fmla="*/ 109627 w 1127639"/>
                  <a:gd name="connsiteY89" fmla="*/ 791353 h 1079886"/>
                  <a:gd name="connsiteX90" fmla="*/ 77877 w 1127639"/>
                  <a:gd name="connsiteY90" fmla="*/ 823103 h 1079886"/>
                  <a:gd name="connsiteX91" fmla="*/ 39777 w 1127639"/>
                  <a:gd name="connsiteY91" fmla="*/ 816753 h 1079886"/>
                  <a:gd name="connsiteX92" fmla="*/ 20727 w 1127639"/>
                  <a:gd name="connsiteY92" fmla="*/ 810403 h 1079886"/>
                  <a:gd name="connsiteX93" fmla="*/ 14377 w 1127639"/>
                  <a:gd name="connsiteY93" fmla="*/ 791353 h 1079886"/>
                  <a:gd name="connsiteX94" fmla="*/ 8027 w 1127639"/>
                  <a:gd name="connsiteY94" fmla="*/ 721503 h 1079886"/>
                  <a:gd name="connsiteX95" fmla="*/ 14377 w 1127639"/>
                  <a:gd name="connsiteY95" fmla="*/ 683403 h 1079886"/>
                  <a:gd name="connsiteX0" fmla="*/ 14377 w 1127639"/>
                  <a:gd name="connsiteY0" fmla="*/ 683403 h 1084715"/>
                  <a:gd name="connsiteX1" fmla="*/ 14377 w 1127639"/>
                  <a:gd name="connsiteY1" fmla="*/ 683403 h 1084715"/>
                  <a:gd name="connsiteX2" fmla="*/ 71527 w 1127639"/>
                  <a:gd name="connsiteY2" fmla="*/ 689753 h 1084715"/>
                  <a:gd name="connsiteX3" fmla="*/ 128677 w 1127639"/>
                  <a:gd name="connsiteY3" fmla="*/ 715153 h 1084715"/>
                  <a:gd name="connsiteX4" fmla="*/ 147727 w 1127639"/>
                  <a:gd name="connsiteY4" fmla="*/ 721503 h 1084715"/>
                  <a:gd name="connsiteX5" fmla="*/ 192177 w 1127639"/>
                  <a:gd name="connsiteY5" fmla="*/ 664353 h 1084715"/>
                  <a:gd name="connsiteX6" fmla="*/ 198527 w 1127639"/>
                  <a:gd name="connsiteY6" fmla="*/ 537353 h 1084715"/>
                  <a:gd name="connsiteX7" fmla="*/ 281077 w 1127639"/>
                  <a:gd name="connsiteY7" fmla="*/ 480203 h 1084715"/>
                  <a:gd name="connsiteX8" fmla="*/ 408077 w 1127639"/>
                  <a:gd name="connsiteY8" fmla="*/ 473853 h 1084715"/>
                  <a:gd name="connsiteX9" fmla="*/ 433477 w 1127639"/>
                  <a:gd name="connsiteY9" fmla="*/ 467503 h 1084715"/>
                  <a:gd name="connsiteX10" fmla="*/ 471577 w 1127639"/>
                  <a:gd name="connsiteY10" fmla="*/ 435753 h 1084715"/>
                  <a:gd name="connsiteX11" fmla="*/ 484277 w 1127639"/>
                  <a:gd name="connsiteY11" fmla="*/ 397653 h 1084715"/>
                  <a:gd name="connsiteX12" fmla="*/ 490627 w 1127639"/>
                  <a:gd name="connsiteY12" fmla="*/ 378603 h 1084715"/>
                  <a:gd name="connsiteX13" fmla="*/ 509677 w 1127639"/>
                  <a:gd name="connsiteY13" fmla="*/ 359553 h 1084715"/>
                  <a:gd name="connsiteX14" fmla="*/ 541427 w 1127639"/>
                  <a:gd name="connsiteY14" fmla="*/ 334153 h 1084715"/>
                  <a:gd name="connsiteX15" fmla="*/ 547777 w 1127639"/>
                  <a:gd name="connsiteY15" fmla="*/ 315103 h 1084715"/>
                  <a:gd name="connsiteX16" fmla="*/ 611277 w 1127639"/>
                  <a:gd name="connsiteY16" fmla="*/ 296053 h 1084715"/>
                  <a:gd name="connsiteX17" fmla="*/ 649377 w 1127639"/>
                  <a:gd name="connsiteY17" fmla="*/ 270653 h 1084715"/>
                  <a:gd name="connsiteX18" fmla="*/ 668427 w 1127639"/>
                  <a:gd name="connsiteY18" fmla="*/ 257953 h 1084715"/>
                  <a:gd name="connsiteX19" fmla="*/ 706527 w 1127639"/>
                  <a:gd name="connsiteY19" fmla="*/ 226203 h 1084715"/>
                  <a:gd name="connsiteX20" fmla="*/ 712877 w 1127639"/>
                  <a:gd name="connsiteY20" fmla="*/ 207153 h 1084715"/>
                  <a:gd name="connsiteX21" fmla="*/ 731927 w 1127639"/>
                  <a:gd name="connsiteY21" fmla="*/ 188103 h 1084715"/>
                  <a:gd name="connsiteX22" fmla="*/ 744627 w 1127639"/>
                  <a:gd name="connsiteY22" fmla="*/ 169053 h 1084715"/>
                  <a:gd name="connsiteX23" fmla="*/ 750977 w 1127639"/>
                  <a:gd name="connsiteY23" fmla="*/ 86503 h 1084715"/>
                  <a:gd name="connsiteX24" fmla="*/ 770027 w 1127639"/>
                  <a:gd name="connsiteY24" fmla="*/ 80153 h 1084715"/>
                  <a:gd name="connsiteX25" fmla="*/ 808127 w 1127639"/>
                  <a:gd name="connsiteY25" fmla="*/ 105553 h 1084715"/>
                  <a:gd name="connsiteX26" fmla="*/ 846227 w 1127639"/>
                  <a:gd name="connsiteY26" fmla="*/ 118253 h 1084715"/>
                  <a:gd name="connsiteX27" fmla="*/ 871627 w 1127639"/>
                  <a:gd name="connsiteY27" fmla="*/ 92853 h 1084715"/>
                  <a:gd name="connsiteX28" fmla="*/ 884327 w 1127639"/>
                  <a:gd name="connsiteY28" fmla="*/ 73803 h 1084715"/>
                  <a:gd name="connsiteX29" fmla="*/ 916077 w 1127639"/>
                  <a:gd name="connsiteY29" fmla="*/ 37290 h 1084715"/>
                  <a:gd name="connsiteX30" fmla="*/ 931952 w 1127639"/>
                  <a:gd name="connsiteY30" fmla="*/ 38878 h 1084715"/>
                  <a:gd name="connsiteX31" fmla="*/ 946239 w 1127639"/>
                  <a:gd name="connsiteY31" fmla="*/ 46816 h 1084715"/>
                  <a:gd name="connsiteX32" fmla="*/ 974815 w 1127639"/>
                  <a:gd name="connsiteY32" fmla="*/ 21415 h 1084715"/>
                  <a:gd name="connsiteX33" fmla="*/ 1025614 w 1127639"/>
                  <a:gd name="connsiteY33" fmla="*/ 7128 h 1084715"/>
                  <a:gd name="connsiteX34" fmla="*/ 1074826 w 1127639"/>
                  <a:gd name="connsiteY34" fmla="*/ 3953 h 1084715"/>
                  <a:gd name="connsiteX35" fmla="*/ 1085939 w 1127639"/>
                  <a:gd name="connsiteY35" fmla="*/ 62689 h 1084715"/>
                  <a:gd name="connsiteX36" fmla="*/ 1109753 w 1127639"/>
                  <a:gd name="connsiteY36" fmla="*/ 99203 h 1084715"/>
                  <a:gd name="connsiteX37" fmla="*/ 1117691 w 1127639"/>
                  <a:gd name="connsiteY37" fmla="*/ 150002 h 1084715"/>
                  <a:gd name="connsiteX38" fmla="*/ 1120865 w 1127639"/>
                  <a:gd name="connsiteY38" fmla="*/ 188103 h 1084715"/>
                  <a:gd name="connsiteX39" fmla="*/ 1125626 w 1127639"/>
                  <a:gd name="connsiteY39" fmla="*/ 208741 h 1084715"/>
                  <a:gd name="connsiteX40" fmla="*/ 1084351 w 1127639"/>
                  <a:gd name="connsiteY40" fmla="*/ 216678 h 1084715"/>
                  <a:gd name="connsiteX41" fmla="*/ 1047839 w 1127639"/>
                  <a:gd name="connsiteY41" fmla="*/ 243665 h 1084715"/>
                  <a:gd name="connsiteX42" fmla="*/ 1038314 w 1127639"/>
                  <a:gd name="connsiteY42" fmla="*/ 294466 h 1084715"/>
                  <a:gd name="connsiteX43" fmla="*/ 1054190 w 1127639"/>
                  <a:gd name="connsiteY43" fmla="*/ 353203 h 1084715"/>
                  <a:gd name="connsiteX44" fmla="*/ 1014502 w 1127639"/>
                  <a:gd name="connsiteY44" fmla="*/ 373841 h 1084715"/>
                  <a:gd name="connsiteX45" fmla="*/ 998627 w 1127639"/>
                  <a:gd name="connsiteY45" fmla="*/ 396065 h 1084715"/>
                  <a:gd name="connsiteX46" fmla="*/ 998627 w 1127639"/>
                  <a:gd name="connsiteY46" fmla="*/ 448453 h 1084715"/>
                  <a:gd name="connsiteX47" fmla="*/ 985927 w 1127639"/>
                  <a:gd name="connsiteY47" fmla="*/ 467503 h 1084715"/>
                  <a:gd name="connsiteX48" fmla="*/ 966877 w 1127639"/>
                  <a:gd name="connsiteY48" fmla="*/ 505603 h 1084715"/>
                  <a:gd name="connsiteX49" fmla="*/ 947827 w 1127639"/>
                  <a:gd name="connsiteY49" fmla="*/ 518303 h 1084715"/>
                  <a:gd name="connsiteX50" fmla="*/ 903377 w 1127639"/>
                  <a:gd name="connsiteY50" fmla="*/ 594503 h 1084715"/>
                  <a:gd name="connsiteX51" fmla="*/ 877977 w 1127639"/>
                  <a:gd name="connsiteY51" fmla="*/ 600853 h 1084715"/>
                  <a:gd name="connsiteX52" fmla="*/ 865277 w 1127639"/>
                  <a:gd name="connsiteY52" fmla="*/ 638953 h 1084715"/>
                  <a:gd name="connsiteX53" fmla="*/ 846227 w 1127639"/>
                  <a:gd name="connsiteY53" fmla="*/ 658003 h 1084715"/>
                  <a:gd name="connsiteX54" fmla="*/ 801777 w 1127639"/>
                  <a:gd name="connsiteY54" fmla="*/ 683403 h 1084715"/>
                  <a:gd name="connsiteX55" fmla="*/ 763677 w 1127639"/>
                  <a:gd name="connsiteY55" fmla="*/ 696103 h 1084715"/>
                  <a:gd name="connsiteX56" fmla="*/ 706527 w 1127639"/>
                  <a:gd name="connsiteY56" fmla="*/ 715153 h 1084715"/>
                  <a:gd name="connsiteX57" fmla="*/ 731927 w 1127639"/>
                  <a:gd name="connsiteY57" fmla="*/ 759603 h 1084715"/>
                  <a:gd name="connsiteX58" fmla="*/ 750977 w 1127639"/>
                  <a:gd name="connsiteY58" fmla="*/ 772303 h 1084715"/>
                  <a:gd name="connsiteX59" fmla="*/ 757327 w 1127639"/>
                  <a:gd name="connsiteY59" fmla="*/ 791353 h 1084715"/>
                  <a:gd name="connsiteX60" fmla="*/ 684302 w 1127639"/>
                  <a:gd name="connsiteY60" fmla="*/ 773891 h 1084715"/>
                  <a:gd name="connsiteX61" fmla="*/ 646202 w 1127639"/>
                  <a:gd name="connsiteY61" fmla="*/ 762778 h 1084715"/>
                  <a:gd name="connsiteX62" fmla="*/ 620802 w 1127639"/>
                  <a:gd name="connsiteY62" fmla="*/ 810403 h 1084715"/>
                  <a:gd name="connsiteX63" fmla="*/ 677952 w 1127639"/>
                  <a:gd name="connsiteY63" fmla="*/ 900890 h 1084715"/>
                  <a:gd name="connsiteX64" fmla="*/ 594987 w 1127639"/>
                  <a:gd name="connsiteY64" fmla="*/ 881358 h 1084715"/>
                  <a:gd name="connsiteX65" fmla="*/ 574765 w 1127639"/>
                  <a:gd name="connsiteY65" fmla="*/ 853265 h 1084715"/>
                  <a:gd name="connsiteX66" fmla="*/ 543015 w 1127639"/>
                  <a:gd name="connsiteY66" fmla="*/ 818340 h 1084715"/>
                  <a:gd name="connsiteX67" fmla="*/ 516027 w 1127639"/>
                  <a:gd name="connsiteY67" fmla="*/ 804053 h 1084715"/>
                  <a:gd name="connsiteX68" fmla="*/ 496977 w 1127639"/>
                  <a:gd name="connsiteY68" fmla="*/ 835803 h 1084715"/>
                  <a:gd name="connsiteX69" fmla="*/ 495390 w 1127639"/>
                  <a:gd name="connsiteY69" fmla="*/ 891365 h 1084715"/>
                  <a:gd name="connsiteX70" fmla="*/ 449352 w 1127639"/>
                  <a:gd name="connsiteY70" fmla="*/ 861203 h 1084715"/>
                  <a:gd name="connsiteX71" fmla="*/ 450940 w 1127639"/>
                  <a:gd name="connsiteY71" fmla="*/ 935816 h 1084715"/>
                  <a:gd name="connsiteX72" fmla="*/ 398552 w 1127639"/>
                  <a:gd name="connsiteY72" fmla="*/ 956453 h 1084715"/>
                  <a:gd name="connsiteX73" fmla="*/ 423952 w 1127639"/>
                  <a:gd name="connsiteY73" fmla="*/ 1062816 h 1084715"/>
                  <a:gd name="connsiteX74" fmla="*/ 273139 w 1127639"/>
                  <a:gd name="connsiteY74" fmla="*/ 1067578 h 1084715"/>
                  <a:gd name="connsiteX75" fmla="*/ 352514 w 1127639"/>
                  <a:gd name="connsiteY75" fmla="*/ 912003 h 1084715"/>
                  <a:gd name="connsiteX76" fmla="*/ 363627 w 1127639"/>
                  <a:gd name="connsiteY76" fmla="*/ 864378 h 1084715"/>
                  <a:gd name="connsiteX77" fmla="*/ 373152 w 1127639"/>
                  <a:gd name="connsiteY77" fmla="*/ 818340 h 1084715"/>
                  <a:gd name="connsiteX78" fmla="*/ 371564 w 1127639"/>
                  <a:gd name="connsiteY78" fmla="*/ 764366 h 1084715"/>
                  <a:gd name="connsiteX79" fmla="*/ 366802 w 1127639"/>
                  <a:gd name="connsiteY79" fmla="*/ 708803 h 1084715"/>
                  <a:gd name="connsiteX80" fmla="*/ 341403 w 1127639"/>
                  <a:gd name="connsiteY80" fmla="*/ 708803 h 1084715"/>
                  <a:gd name="connsiteX81" fmla="*/ 301715 w 1127639"/>
                  <a:gd name="connsiteY81" fmla="*/ 745316 h 1084715"/>
                  <a:gd name="connsiteX82" fmla="*/ 279489 w 1127639"/>
                  <a:gd name="connsiteY82" fmla="*/ 773890 h 1084715"/>
                  <a:gd name="connsiteX83" fmla="*/ 271552 w 1127639"/>
                  <a:gd name="connsiteY83" fmla="*/ 815166 h 1084715"/>
                  <a:gd name="connsiteX84" fmla="*/ 244565 w 1127639"/>
                  <a:gd name="connsiteY84" fmla="*/ 811991 h 1084715"/>
                  <a:gd name="connsiteX85" fmla="*/ 231864 w 1127639"/>
                  <a:gd name="connsiteY85" fmla="*/ 738965 h 1084715"/>
                  <a:gd name="connsiteX86" fmla="*/ 200114 w 1127639"/>
                  <a:gd name="connsiteY86" fmla="*/ 761191 h 1084715"/>
                  <a:gd name="connsiteX87" fmla="*/ 166777 w 1127639"/>
                  <a:gd name="connsiteY87" fmla="*/ 785003 h 1084715"/>
                  <a:gd name="connsiteX88" fmla="*/ 147727 w 1127639"/>
                  <a:gd name="connsiteY88" fmla="*/ 778653 h 1084715"/>
                  <a:gd name="connsiteX89" fmla="*/ 109627 w 1127639"/>
                  <a:gd name="connsiteY89" fmla="*/ 791353 h 1084715"/>
                  <a:gd name="connsiteX90" fmla="*/ 77877 w 1127639"/>
                  <a:gd name="connsiteY90" fmla="*/ 823103 h 1084715"/>
                  <a:gd name="connsiteX91" fmla="*/ 39777 w 1127639"/>
                  <a:gd name="connsiteY91" fmla="*/ 816753 h 1084715"/>
                  <a:gd name="connsiteX92" fmla="*/ 20727 w 1127639"/>
                  <a:gd name="connsiteY92" fmla="*/ 810403 h 1084715"/>
                  <a:gd name="connsiteX93" fmla="*/ 14377 w 1127639"/>
                  <a:gd name="connsiteY93" fmla="*/ 791353 h 1084715"/>
                  <a:gd name="connsiteX94" fmla="*/ 8027 w 1127639"/>
                  <a:gd name="connsiteY94" fmla="*/ 721503 h 1084715"/>
                  <a:gd name="connsiteX95" fmla="*/ 14377 w 1127639"/>
                  <a:gd name="connsiteY95" fmla="*/ 683403 h 1084715"/>
                  <a:gd name="connsiteX0" fmla="*/ 14377 w 1127639"/>
                  <a:gd name="connsiteY0" fmla="*/ 683403 h 1066952"/>
                  <a:gd name="connsiteX1" fmla="*/ 14377 w 1127639"/>
                  <a:gd name="connsiteY1" fmla="*/ 683403 h 1066952"/>
                  <a:gd name="connsiteX2" fmla="*/ 71527 w 1127639"/>
                  <a:gd name="connsiteY2" fmla="*/ 689753 h 1066952"/>
                  <a:gd name="connsiteX3" fmla="*/ 128677 w 1127639"/>
                  <a:gd name="connsiteY3" fmla="*/ 715153 h 1066952"/>
                  <a:gd name="connsiteX4" fmla="*/ 147727 w 1127639"/>
                  <a:gd name="connsiteY4" fmla="*/ 721503 h 1066952"/>
                  <a:gd name="connsiteX5" fmla="*/ 192177 w 1127639"/>
                  <a:gd name="connsiteY5" fmla="*/ 664353 h 1066952"/>
                  <a:gd name="connsiteX6" fmla="*/ 198527 w 1127639"/>
                  <a:gd name="connsiteY6" fmla="*/ 537353 h 1066952"/>
                  <a:gd name="connsiteX7" fmla="*/ 281077 w 1127639"/>
                  <a:gd name="connsiteY7" fmla="*/ 480203 h 1066952"/>
                  <a:gd name="connsiteX8" fmla="*/ 408077 w 1127639"/>
                  <a:gd name="connsiteY8" fmla="*/ 473853 h 1066952"/>
                  <a:gd name="connsiteX9" fmla="*/ 433477 w 1127639"/>
                  <a:gd name="connsiteY9" fmla="*/ 467503 h 1066952"/>
                  <a:gd name="connsiteX10" fmla="*/ 471577 w 1127639"/>
                  <a:gd name="connsiteY10" fmla="*/ 435753 h 1066952"/>
                  <a:gd name="connsiteX11" fmla="*/ 484277 w 1127639"/>
                  <a:gd name="connsiteY11" fmla="*/ 397653 h 1066952"/>
                  <a:gd name="connsiteX12" fmla="*/ 490627 w 1127639"/>
                  <a:gd name="connsiteY12" fmla="*/ 378603 h 1066952"/>
                  <a:gd name="connsiteX13" fmla="*/ 509677 w 1127639"/>
                  <a:gd name="connsiteY13" fmla="*/ 359553 h 1066952"/>
                  <a:gd name="connsiteX14" fmla="*/ 541427 w 1127639"/>
                  <a:gd name="connsiteY14" fmla="*/ 334153 h 1066952"/>
                  <a:gd name="connsiteX15" fmla="*/ 547777 w 1127639"/>
                  <a:gd name="connsiteY15" fmla="*/ 315103 h 1066952"/>
                  <a:gd name="connsiteX16" fmla="*/ 611277 w 1127639"/>
                  <a:gd name="connsiteY16" fmla="*/ 296053 h 1066952"/>
                  <a:gd name="connsiteX17" fmla="*/ 649377 w 1127639"/>
                  <a:gd name="connsiteY17" fmla="*/ 270653 h 1066952"/>
                  <a:gd name="connsiteX18" fmla="*/ 668427 w 1127639"/>
                  <a:gd name="connsiteY18" fmla="*/ 257953 h 1066952"/>
                  <a:gd name="connsiteX19" fmla="*/ 706527 w 1127639"/>
                  <a:gd name="connsiteY19" fmla="*/ 226203 h 1066952"/>
                  <a:gd name="connsiteX20" fmla="*/ 712877 w 1127639"/>
                  <a:gd name="connsiteY20" fmla="*/ 207153 h 1066952"/>
                  <a:gd name="connsiteX21" fmla="*/ 731927 w 1127639"/>
                  <a:gd name="connsiteY21" fmla="*/ 188103 h 1066952"/>
                  <a:gd name="connsiteX22" fmla="*/ 744627 w 1127639"/>
                  <a:gd name="connsiteY22" fmla="*/ 169053 h 1066952"/>
                  <a:gd name="connsiteX23" fmla="*/ 750977 w 1127639"/>
                  <a:gd name="connsiteY23" fmla="*/ 86503 h 1066952"/>
                  <a:gd name="connsiteX24" fmla="*/ 770027 w 1127639"/>
                  <a:gd name="connsiteY24" fmla="*/ 80153 h 1066952"/>
                  <a:gd name="connsiteX25" fmla="*/ 808127 w 1127639"/>
                  <a:gd name="connsiteY25" fmla="*/ 105553 h 1066952"/>
                  <a:gd name="connsiteX26" fmla="*/ 846227 w 1127639"/>
                  <a:gd name="connsiteY26" fmla="*/ 118253 h 1066952"/>
                  <a:gd name="connsiteX27" fmla="*/ 871627 w 1127639"/>
                  <a:gd name="connsiteY27" fmla="*/ 92853 h 1066952"/>
                  <a:gd name="connsiteX28" fmla="*/ 884327 w 1127639"/>
                  <a:gd name="connsiteY28" fmla="*/ 73803 h 1066952"/>
                  <a:gd name="connsiteX29" fmla="*/ 916077 w 1127639"/>
                  <a:gd name="connsiteY29" fmla="*/ 37290 h 1066952"/>
                  <a:gd name="connsiteX30" fmla="*/ 931952 w 1127639"/>
                  <a:gd name="connsiteY30" fmla="*/ 38878 h 1066952"/>
                  <a:gd name="connsiteX31" fmla="*/ 946239 w 1127639"/>
                  <a:gd name="connsiteY31" fmla="*/ 46816 h 1066952"/>
                  <a:gd name="connsiteX32" fmla="*/ 974815 w 1127639"/>
                  <a:gd name="connsiteY32" fmla="*/ 21415 h 1066952"/>
                  <a:gd name="connsiteX33" fmla="*/ 1025614 w 1127639"/>
                  <a:gd name="connsiteY33" fmla="*/ 7128 h 1066952"/>
                  <a:gd name="connsiteX34" fmla="*/ 1074826 w 1127639"/>
                  <a:gd name="connsiteY34" fmla="*/ 3953 h 1066952"/>
                  <a:gd name="connsiteX35" fmla="*/ 1085939 w 1127639"/>
                  <a:gd name="connsiteY35" fmla="*/ 62689 h 1066952"/>
                  <a:gd name="connsiteX36" fmla="*/ 1109753 w 1127639"/>
                  <a:gd name="connsiteY36" fmla="*/ 99203 h 1066952"/>
                  <a:gd name="connsiteX37" fmla="*/ 1117691 w 1127639"/>
                  <a:gd name="connsiteY37" fmla="*/ 150002 h 1066952"/>
                  <a:gd name="connsiteX38" fmla="*/ 1120865 w 1127639"/>
                  <a:gd name="connsiteY38" fmla="*/ 188103 h 1066952"/>
                  <a:gd name="connsiteX39" fmla="*/ 1125626 w 1127639"/>
                  <a:gd name="connsiteY39" fmla="*/ 208741 h 1066952"/>
                  <a:gd name="connsiteX40" fmla="*/ 1084351 w 1127639"/>
                  <a:gd name="connsiteY40" fmla="*/ 216678 h 1066952"/>
                  <a:gd name="connsiteX41" fmla="*/ 1047839 w 1127639"/>
                  <a:gd name="connsiteY41" fmla="*/ 243665 h 1066952"/>
                  <a:gd name="connsiteX42" fmla="*/ 1038314 w 1127639"/>
                  <a:gd name="connsiteY42" fmla="*/ 294466 h 1066952"/>
                  <a:gd name="connsiteX43" fmla="*/ 1054190 w 1127639"/>
                  <a:gd name="connsiteY43" fmla="*/ 353203 h 1066952"/>
                  <a:gd name="connsiteX44" fmla="*/ 1014502 w 1127639"/>
                  <a:gd name="connsiteY44" fmla="*/ 373841 h 1066952"/>
                  <a:gd name="connsiteX45" fmla="*/ 998627 w 1127639"/>
                  <a:gd name="connsiteY45" fmla="*/ 396065 h 1066952"/>
                  <a:gd name="connsiteX46" fmla="*/ 998627 w 1127639"/>
                  <a:gd name="connsiteY46" fmla="*/ 448453 h 1066952"/>
                  <a:gd name="connsiteX47" fmla="*/ 985927 w 1127639"/>
                  <a:gd name="connsiteY47" fmla="*/ 467503 h 1066952"/>
                  <a:gd name="connsiteX48" fmla="*/ 966877 w 1127639"/>
                  <a:gd name="connsiteY48" fmla="*/ 505603 h 1066952"/>
                  <a:gd name="connsiteX49" fmla="*/ 947827 w 1127639"/>
                  <a:gd name="connsiteY49" fmla="*/ 518303 h 1066952"/>
                  <a:gd name="connsiteX50" fmla="*/ 903377 w 1127639"/>
                  <a:gd name="connsiteY50" fmla="*/ 594503 h 1066952"/>
                  <a:gd name="connsiteX51" fmla="*/ 877977 w 1127639"/>
                  <a:gd name="connsiteY51" fmla="*/ 600853 h 1066952"/>
                  <a:gd name="connsiteX52" fmla="*/ 865277 w 1127639"/>
                  <a:gd name="connsiteY52" fmla="*/ 638953 h 1066952"/>
                  <a:gd name="connsiteX53" fmla="*/ 846227 w 1127639"/>
                  <a:gd name="connsiteY53" fmla="*/ 658003 h 1066952"/>
                  <a:gd name="connsiteX54" fmla="*/ 801777 w 1127639"/>
                  <a:gd name="connsiteY54" fmla="*/ 683403 h 1066952"/>
                  <a:gd name="connsiteX55" fmla="*/ 763677 w 1127639"/>
                  <a:gd name="connsiteY55" fmla="*/ 696103 h 1066952"/>
                  <a:gd name="connsiteX56" fmla="*/ 706527 w 1127639"/>
                  <a:gd name="connsiteY56" fmla="*/ 715153 h 1066952"/>
                  <a:gd name="connsiteX57" fmla="*/ 731927 w 1127639"/>
                  <a:gd name="connsiteY57" fmla="*/ 759603 h 1066952"/>
                  <a:gd name="connsiteX58" fmla="*/ 750977 w 1127639"/>
                  <a:gd name="connsiteY58" fmla="*/ 772303 h 1066952"/>
                  <a:gd name="connsiteX59" fmla="*/ 757327 w 1127639"/>
                  <a:gd name="connsiteY59" fmla="*/ 791353 h 1066952"/>
                  <a:gd name="connsiteX60" fmla="*/ 684302 w 1127639"/>
                  <a:gd name="connsiteY60" fmla="*/ 773891 h 1066952"/>
                  <a:gd name="connsiteX61" fmla="*/ 646202 w 1127639"/>
                  <a:gd name="connsiteY61" fmla="*/ 762778 h 1066952"/>
                  <a:gd name="connsiteX62" fmla="*/ 620802 w 1127639"/>
                  <a:gd name="connsiteY62" fmla="*/ 810403 h 1066952"/>
                  <a:gd name="connsiteX63" fmla="*/ 677952 w 1127639"/>
                  <a:gd name="connsiteY63" fmla="*/ 900890 h 1066952"/>
                  <a:gd name="connsiteX64" fmla="*/ 594987 w 1127639"/>
                  <a:gd name="connsiteY64" fmla="*/ 881358 h 1066952"/>
                  <a:gd name="connsiteX65" fmla="*/ 574765 w 1127639"/>
                  <a:gd name="connsiteY65" fmla="*/ 853265 h 1066952"/>
                  <a:gd name="connsiteX66" fmla="*/ 543015 w 1127639"/>
                  <a:gd name="connsiteY66" fmla="*/ 818340 h 1066952"/>
                  <a:gd name="connsiteX67" fmla="*/ 516027 w 1127639"/>
                  <a:gd name="connsiteY67" fmla="*/ 804053 h 1066952"/>
                  <a:gd name="connsiteX68" fmla="*/ 496977 w 1127639"/>
                  <a:gd name="connsiteY68" fmla="*/ 835803 h 1066952"/>
                  <a:gd name="connsiteX69" fmla="*/ 495390 w 1127639"/>
                  <a:gd name="connsiteY69" fmla="*/ 891365 h 1066952"/>
                  <a:gd name="connsiteX70" fmla="*/ 449352 w 1127639"/>
                  <a:gd name="connsiteY70" fmla="*/ 861203 h 1066952"/>
                  <a:gd name="connsiteX71" fmla="*/ 450940 w 1127639"/>
                  <a:gd name="connsiteY71" fmla="*/ 935816 h 1066952"/>
                  <a:gd name="connsiteX72" fmla="*/ 398552 w 1127639"/>
                  <a:gd name="connsiteY72" fmla="*/ 956453 h 1066952"/>
                  <a:gd name="connsiteX73" fmla="*/ 423952 w 1127639"/>
                  <a:gd name="connsiteY73" fmla="*/ 1062816 h 1066952"/>
                  <a:gd name="connsiteX74" fmla="*/ 357277 w 1127639"/>
                  <a:gd name="connsiteY74" fmla="*/ 954865 h 1066952"/>
                  <a:gd name="connsiteX75" fmla="*/ 352514 w 1127639"/>
                  <a:gd name="connsiteY75" fmla="*/ 912003 h 1066952"/>
                  <a:gd name="connsiteX76" fmla="*/ 363627 w 1127639"/>
                  <a:gd name="connsiteY76" fmla="*/ 864378 h 1066952"/>
                  <a:gd name="connsiteX77" fmla="*/ 373152 w 1127639"/>
                  <a:gd name="connsiteY77" fmla="*/ 818340 h 1066952"/>
                  <a:gd name="connsiteX78" fmla="*/ 371564 w 1127639"/>
                  <a:gd name="connsiteY78" fmla="*/ 764366 h 1066952"/>
                  <a:gd name="connsiteX79" fmla="*/ 366802 w 1127639"/>
                  <a:gd name="connsiteY79" fmla="*/ 708803 h 1066952"/>
                  <a:gd name="connsiteX80" fmla="*/ 341403 w 1127639"/>
                  <a:gd name="connsiteY80" fmla="*/ 708803 h 1066952"/>
                  <a:gd name="connsiteX81" fmla="*/ 301715 w 1127639"/>
                  <a:gd name="connsiteY81" fmla="*/ 745316 h 1066952"/>
                  <a:gd name="connsiteX82" fmla="*/ 279489 w 1127639"/>
                  <a:gd name="connsiteY82" fmla="*/ 773890 h 1066952"/>
                  <a:gd name="connsiteX83" fmla="*/ 271552 w 1127639"/>
                  <a:gd name="connsiteY83" fmla="*/ 815166 h 1066952"/>
                  <a:gd name="connsiteX84" fmla="*/ 244565 w 1127639"/>
                  <a:gd name="connsiteY84" fmla="*/ 811991 h 1066952"/>
                  <a:gd name="connsiteX85" fmla="*/ 231864 w 1127639"/>
                  <a:gd name="connsiteY85" fmla="*/ 738965 h 1066952"/>
                  <a:gd name="connsiteX86" fmla="*/ 200114 w 1127639"/>
                  <a:gd name="connsiteY86" fmla="*/ 761191 h 1066952"/>
                  <a:gd name="connsiteX87" fmla="*/ 166777 w 1127639"/>
                  <a:gd name="connsiteY87" fmla="*/ 785003 h 1066952"/>
                  <a:gd name="connsiteX88" fmla="*/ 147727 w 1127639"/>
                  <a:gd name="connsiteY88" fmla="*/ 778653 h 1066952"/>
                  <a:gd name="connsiteX89" fmla="*/ 109627 w 1127639"/>
                  <a:gd name="connsiteY89" fmla="*/ 791353 h 1066952"/>
                  <a:gd name="connsiteX90" fmla="*/ 77877 w 1127639"/>
                  <a:gd name="connsiteY90" fmla="*/ 823103 h 1066952"/>
                  <a:gd name="connsiteX91" fmla="*/ 39777 w 1127639"/>
                  <a:gd name="connsiteY91" fmla="*/ 816753 h 1066952"/>
                  <a:gd name="connsiteX92" fmla="*/ 20727 w 1127639"/>
                  <a:gd name="connsiteY92" fmla="*/ 810403 h 1066952"/>
                  <a:gd name="connsiteX93" fmla="*/ 14377 w 1127639"/>
                  <a:gd name="connsiteY93" fmla="*/ 791353 h 1066952"/>
                  <a:gd name="connsiteX94" fmla="*/ 8027 w 1127639"/>
                  <a:gd name="connsiteY94" fmla="*/ 721503 h 1066952"/>
                  <a:gd name="connsiteX95" fmla="*/ 14377 w 1127639"/>
                  <a:gd name="connsiteY95" fmla="*/ 683403 h 1066952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721503 h 979620"/>
                  <a:gd name="connsiteX5" fmla="*/ 192177 w 1127639"/>
                  <a:gd name="connsiteY5" fmla="*/ 664353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398552 w 1127639"/>
                  <a:gd name="connsiteY72" fmla="*/ 956453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721503 h 979620"/>
                  <a:gd name="connsiteX5" fmla="*/ 192177 w 1127639"/>
                  <a:gd name="connsiteY5" fmla="*/ 664353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721503 h 979620"/>
                  <a:gd name="connsiteX5" fmla="*/ 192177 w 1127639"/>
                  <a:gd name="connsiteY5" fmla="*/ 611965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715153 h 979620"/>
                  <a:gd name="connsiteX4" fmla="*/ 147727 w 1127639"/>
                  <a:gd name="connsiteY4" fmla="*/ 661178 h 979620"/>
                  <a:gd name="connsiteX5" fmla="*/ 192177 w 1127639"/>
                  <a:gd name="connsiteY5" fmla="*/ 611965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14377 w 1127639"/>
                  <a:gd name="connsiteY0" fmla="*/ 683403 h 979620"/>
                  <a:gd name="connsiteX1" fmla="*/ 14377 w 1127639"/>
                  <a:gd name="connsiteY1" fmla="*/ 683403 h 979620"/>
                  <a:gd name="connsiteX2" fmla="*/ 71527 w 1127639"/>
                  <a:gd name="connsiteY2" fmla="*/ 689753 h 979620"/>
                  <a:gd name="connsiteX3" fmla="*/ 128677 w 1127639"/>
                  <a:gd name="connsiteY3" fmla="*/ 683403 h 979620"/>
                  <a:gd name="connsiteX4" fmla="*/ 147727 w 1127639"/>
                  <a:gd name="connsiteY4" fmla="*/ 661178 h 979620"/>
                  <a:gd name="connsiteX5" fmla="*/ 192177 w 1127639"/>
                  <a:gd name="connsiteY5" fmla="*/ 611965 h 979620"/>
                  <a:gd name="connsiteX6" fmla="*/ 198527 w 1127639"/>
                  <a:gd name="connsiteY6" fmla="*/ 537353 h 979620"/>
                  <a:gd name="connsiteX7" fmla="*/ 281077 w 1127639"/>
                  <a:gd name="connsiteY7" fmla="*/ 480203 h 979620"/>
                  <a:gd name="connsiteX8" fmla="*/ 408077 w 1127639"/>
                  <a:gd name="connsiteY8" fmla="*/ 473853 h 979620"/>
                  <a:gd name="connsiteX9" fmla="*/ 433477 w 1127639"/>
                  <a:gd name="connsiteY9" fmla="*/ 467503 h 979620"/>
                  <a:gd name="connsiteX10" fmla="*/ 471577 w 1127639"/>
                  <a:gd name="connsiteY10" fmla="*/ 435753 h 979620"/>
                  <a:gd name="connsiteX11" fmla="*/ 484277 w 1127639"/>
                  <a:gd name="connsiteY11" fmla="*/ 397653 h 979620"/>
                  <a:gd name="connsiteX12" fmla="*/ 490627 w 1127639"/>
                  <a:gd name="connsiteY12" fmla="*/ 378603 h 979620"/>
                  <a:gd name="connsiteX13" fmla="*/ 509677 w 1127639"/>
                  <a:gd name="connsiteY13" fmla="*/ 359553 h 979620"/>
                  <a:gd name="connsiteX14" fmla="*/ 541427 w 1127639"/>
                  <a:gd name="connsiteY14" fmla="*/ 334153 h 979620"/>
                  <a:gd name="connsiteX15" fmla="*/ 547777 w 1127639"/>
                  <a:gd name="connsiteY15" fmla="*/ 315103 h 979620"/>
                  <a:gd name="connsiteX16" fmla="*/ 611277 w 1127639"/>
                  <a:gd name="connsiteY16" fmla="*/ 296053 h 979620"/>
                  <a:gd name="connsiteX17" fmla="*/ 649377 w 1127639"/>
                  <a:gd name="connsiteY17" fmla="*/ 270653 h 979620"/>
                  <a:gd name="connsiteX18" fmla="*/ 668427 w 1127639"/>
                  <a:gd name="connsiteY18" fmla="*/ 257953 h 979620"/>
                  <a:gd name="connsiteX19" fmla="*/ 706527 w 1127639"/>
                  <a:gd name="connsiteY19" fmla="*/ 226203 h 979620"/>
                  <a:gd name="connsiteX20" fmla="*/ 712877 w 1127639"/>
                  <a:gd name="connsiteY20" fmla="*/ 207153 h 979620"/>
                  <a:gd name="connsiteX21" fmla="*/ 731927 w 1127639"/>
                  <a:gd name="connsiteY21" fmla="*/ 188103 h 979620"/>
                  <a:gd name="connsiteX22" fmla="*/ 744627 w 1127639"/>
                  <a:gd name="connsiteY22" fmla="*/ 169053 h 979620"/>
                  <a:gd name="connsiteX23" fmla="*/ 750977 w 1127639"/>
                  <a:gd name="connsiteY23" fmla="*/ 86503 h 979620"/>
                  <a:gd name="connsiteX24" fmla="*/ 770027 w 1127639"/>
                  <a:gd name="connsiteY24" fmla="*/ 80153 h 979620"/>
                  <a:gd name="connsiteX25" fmla="*/ 808127 w 1127639"/>
                  <a:gd name="connsiteY25" fmla="*/ 105553 h 979620"/>
                  <a:gd name="connsiteX26" fmla="*/ 846227 w 1127639"/>
                  <a:gd name="connsiteY26" fmla="*/ 118253 h 979620"/>
                  <a:gd name="connsiteX27" fmla="*/ 871627 w 1127639"/>
                  <a:gd name="connsiteY27" fmla="*/ 92853 h 979620"/>
                  <a:gd name="connsiteX28" fmla="*/ 884327 w 1127639"/>
                  <a:gd name="connsiteY28" fmla="*/ 73803 h 979620"/>
                  <a:gd name="connsiteX29" fmla="*/ 916077 w 1127639"/>
                  <a:gd name="connsiteY29" fmla="*/ 37290 h 979620"/>
                  <a:gd name="connsiteX30" fmla="*/ 931952 w 1127639"/>
                  <a:gd name="connsiteY30" fmla="*/ 38878 h 979620"/>
                  <a:gd name="connsiteX31" fmla="*/ 946239 w 1127639"/>
                  <a:gd name="connsiteY31" fmla="*/ 46816 h 979620"/>
                  <a:gd name="connsiteX32" fmla="*/ 974815 w 1127639"/>
                  <a:gd name="connsiteY32" fmla="*/ 21415 h 979620"/>
                  <a:gd name="connsiteX33" fmla="*/ 1025614 w 1127639"/>
                  <a:gd name="connsiteY33" fmla="*/ 7128 h 979620"/>
                  <a:gd name="connsiteX34" fmla="*/ 1074826 w 1127639"/>
                  <a:gd name="connsiteY34" fmla="*/ 3953 h 979620"/>
                  <a:gd name="connsiteX35" fmla="*/ 1085939 w 1127639"/>
                  <a:gd name="connsiteY35" fmla="*/ 62689 h 979620"/>
                  <a:gd name="connsiteX36" fmla="*/ 1109753 w 1127639"/>
                  <a:gd name="connsiteY36" fmla="*/ 99203 h 979620"/>
                  <a:gd name="connsiteX37" fmla="*/ 1117691 w 1127639"/>
                  <a:gd name="connsiteY37" fmla="*/ 150002 h 979620"/>
                  <a:gd name="connsiteX38" fmla="*/ 1120865 w 1127639"/>
                  <a:gd name="connsiteY38" fmla="*/ 188103 h 979620"/>
                  <a:gd name="connsiteX39" fmla="*/ 1125626 w 1127639"/>
                  <a:gd name="connsiteY39" fmla="*/ 208741 h 979620"/>
                  <a:gd name="connsiteX40" fmla="*/ 1084351 w 1127639"/>
                  <a:gd name="connsiteY40" fmla="*/ 216678 h 979620"/>
                  <a:gd name="connsiteX41" fmla="*/ 1047839 w 1127639"/>
                  <a:gd name="connsiteY41" fmla="*/ 243665 h 979620"/>
                  <a:gd name="connsiteX42" fmla="*/ 1038314 w 1127639"/>
                  <a:gd name="connsiteY42" fmla="*/ 294466 h 979620"/>
                  <a:gd name="connsiteX43" fmla="*/ 1054190 w 1127639"/>
                  <a:gd name="connsiteY43" fmla="*/ 353203 h 979620"/>
                  <a:gd name="connsiteX44" fmla="*/ 1014502 w 1127639"/>
                  <a:gd name="connsiteY44" fmla="*/ 373841 h 979620"/>
                  <a:gd name="connsiteX45" fmla="*/ 998627 w 1127639"/>
                  <a:gd name="connsiteY45" fmla="*/ 396065 h 979620"/>
                  <a:gd name="connsiteX46" fmla="*/ 998627 w 1127639"/>
                  <a:gd name="connsiteY46" fmla="*/ 448453 h 979620"/>
                  <a:gd name="connsiteX47" fmla="*/ 985927 w 1127639"/>
                  <a:gd name="connsiteY47" fmla="*/ 467503 h 979620"/>
                  <a:gd name="connsiteX48" fmla="*/ 966877 w 1127639"/>
                  <a:gd name="connsiteY48" fmla="*/ 505603 h 979620"/>
                  <a:gd name="connsiteX49" fmla="*/ 947827 w 1127639"/>
                  <a:gd name="connsiteY49" fmla="*/ 518303 h 979620"/>
                  <a:gd name="connsiteX50" fmla="*/ 903377 w 1127639"/>
                  <a:gd name="connsiteY50" fmla="*/ 594503 h 979620"/>
                  <a:gd name="connsiteX51" fmla="*/ 877977 w 1127639"/>
                  <a:gd name="connsiteY51" fmla="*/ 600853 h 979620"/>
                  <a:gd name="connsiteX52" fmla="*/ 865277 w 1127639"/>
                  <a:gd name="connsiteY52" fmla="*/ 638953 h 979620"/>
                  <a:gd name="connsiteX53" fmla="*/ 846227 w 1127639"/>
                  <a:gd name="connsiteY53" fmla="*/ 658003 h 979620"/>
                  <a:gd name="connsiteX54" fmla="*/ 801777 w 1127639"/>
                  <a:gd name="connsiteY54" fmla="*/ 683403 h 979620"/>
                  <a:gd name="connsiteX55" fmla="*/ 763677 w 1127639"/>
                  <a:gd name="connsiteY55" fmla="*/ 696103 h 979620"/>
                  <a:gd name="connsiteX56" fmla="*/ 706527 w 1127639"/>
                  <a:gd name="connsiteY56" fmla="*/ 715153 h 979620"/>
                  <a:gd name="connsiteX57" fmla="*/ 731927 w 1127639"/>
                  <a:gd name="connsiteY57" fmla="*/ 759603 h 979620"/>
                  <a:gd name="connsiteX58" fmla="*/ 750977 w 1127639"/>
                  <a:gd name="connsiteY58" fmla="*/ 772303 h 979620"/>
                  <a:gd name="connsiteX59" fmla="*/ 757327 w 1127639"/>
                  <a:gd name="connsiteY59" fmla="*/ 791353 h 979620"/>
                  <a:gd name="connsiteX60" fmla="*/ 684302 w 1127639"/>
                  <a:gd name="connsiteY60" fmla="*/ 773891 h 979620"/>
                  <a:gd name="connsiteX61" fmla="*/ 646202 w 1127639"/>
                  <a:gd name="connsiteY61" fmla="*/ 762778 h 979620"/>
                  <a:gd name="connsiteX62" fmla="*/ 620802 w 1127639"/>
                  <a:gd name="connsiteY62" fmla="*/ 810403 h 979620"/>
                  <a:gd name="connsiteX63" fmla="*/ 677952 w 1127639"/>
                  <a:gd name="connsiteY63" fmla="*/ 900890 h 979620"/>
                  <a:gd name="connsiteX64" fmla="*/ 594987 w 1127639"/>
                  <a:gd name="connsiteY64" fmla="*/ 881358 h 979620"/>
                  <a:gd name="connsiteX65" fmla="*/ 574765 w 1127639"/>
                  <a:gd name="connsiteY65" fmla="*/ 853265 h 979620"/>
                  <a:gd name="connsiteX66" fmla="*/ 543015 w 1127639"/>
                  <a:gd name="connsiteY66" fmla="*/ 818340 h 979620"/>
                  <a:gd name="connsiteX67" fmla="*/ 516027 w 1127639"/>
                  <a:gd name="connsiteY67" fmla="*/ 804053 h 979620"/>
                  <a:gd name="connsiteX68" fmla="*/ 496977 w 1127639"/>
                  <a:gd name="connsiteY68" fmla="*/ 835803 h 979620"/>
                  <a:gd name="connsiteX69" fmla="*/ 495390 w 1127639"/>
                  <a:gd name="connsiteY69" fmla="*/ 891365 h 979620"/>
                  <a:gd name="connsiteX70" fmla="*/ 449352 w 1127639"/>
                  <a:gd name="connsiteY70" fmla="*/ 861203 h 979620"/>
                  <a:gd name="connsiteX71" fmla="*/ 450940 w 1127639"/>
                  <a:gd name="connsiteY71" fmla="*/ 935816 h 979620"/>
                  <a:gd name="connsiteX72" fmla="*/ 417602 w 1127639"/>
                  <a:gd name="connsiteY72" fmla="*/ 953278 h 979620"/>
                  <a:gd name="connsiteX73" fmla="*/ 368389 w 1127639"/>
                  <a:gd name="connsiteY73" fmla="*/ 969154 h 979620"/>
                  <a:gd name="connsiteX74" fmla="*/ 357277 w 1127639"/>
                  <a:gd name="connsiteY74" fmla="*/ 954865 h 979620"/>
                  <a:gd name="connsiteX75" fmla="*/ 352514 w 1127639"/>
                  <a:gd name="connsiteY75" fmla="*/ 912003 h 979620"/>
                  <a:gd name="connsiteX76" fmla="*/ 363627 w 1127639"/>
                  <a:gd name="connsiteY76" fmla="*/ 864378 h 979620"/>
                  <a:gd name="connsiteX77" fmla="*/ 373152 w 1127639"/>
                  <a:gd name="connsiteY77" fmla="*/ 818340 h 979620"/>
                  <a:gd name="connsiteX78" fmla="*/ 371564 w 1127639"/>
                  <a:gd name="connsiteY78" fmla="*/ 764366 h 979620"/>
                  <a:gd name="connsiteX79" fmla="*/ 366802 w 1127639"/>
                  <a:gd name="connsiteY79" fmla="*/ 708803 h 979620"/>
                  <a:gd name="connsiteX80" fmla="*/ 341403 w 1127639"/>
                  <a:gd name="connsiteY80" fmla="*/ 708803 h 979620"/>
                  <a:gd name="connsiteX81" fmla="*/ 301715 w 1127639"/>
                  <a:gd name="connsiteY81" fmla="*/ 745316 h 979620"/>
                  <a:gd name="connsiteX82" fmla="*/ 279489 w 1127639"/>
                  <a:gd name="connsiteY82" fmla="*/ 773890 h 979620"/>
                  <a:gd name="connsiteX83" fmla="*/ 271552 w 1127639"/>
                  <a:gd name="connsiteY83" fmla="*/ 815166 h 979620"/>
                  <a:gd name="connsiteX84" fmla="*/ 244565 w 1127639"/>
                  <a:gd name="connsiteY84" fmla="*/ 811991 h 979620"/>
                  <a:gd name="connsiteX85" fmla="*/ 231864 w 1127639"/>
                  <a:gd name="connsiteY85" fmla="*/ 738965 h 979620"/>
                  <a:gd name="connsiteX86" fmla="*/ 200114 w 1127639"/>
                  <a:gd name="connsiteY86" fmla="*/ 761191 h 979620"/>
                  <a:gd name="connsiteX87" fmla="*/ 166777 w 1127639"/>
                  <a:gd name="connsiteY87" fmla="*/ 785003 h 979620"/>
                  <a:gd name="connsiteX88" fmla="*/ 147727 w 1127639"/>
                  <a:gd name="connsiteY88" fmla="*/ 778653 h 979620"/>
                  <a:gd name="connsiteX89" fmla="*/ 109627 w 1127639"/>
                  <a:gd name="connsiteY89" fmla="*/ 791353 h 979620"/>
                  <a:gd name="connsiteX90" fmla="*/ 77877 w 1127639"/>
                  <a:gd name="connsiteY90" fmla="*/ 823103 h 979620"/>
                  <a:gd name="connsiteX91" fmla="*/ 39777 w 1127639"/>
                  <a:gd name="connsiteY91" fmla="*/ 816753 h 979620"/>
                  <a:gd name="connsiteX92" fmla="*/ 20727 w 1127639"/>
                  <a:gd name="connsiteY92" fmla="*/ 810403 h 979620"/>
                  <a:gd name="connsiteX93" fmla="*/ 14377 w 1127639"/>
                  <a:gd name="connsiteY93" fmla="*/ 791353 h 979620"/>
                  <a:gd name="connsiteX94" fmla="*/ 8027 w 1127639"/>
                  <a:gd name="connsiteY94" fmla="*/ 721503 h 979620"/>
                  <a:gd name="connsiteX95" fmla="*/ 14377 w 1127639"/>
                  <a:gd name="connsiteY95" fmla="*/ 683403 h 979620"/>
                  <a:gd name="connsiteX0" fmla="*/ 32 w 1113294"/>
                  <a:gd name="connsiteY0" fmla="*/ 683403 h 979620"/>
                  <a:gd name="connsiteX1" fmla="*/ 32 w 1113294"/>
                  <a:gd name="connsiteY1" fmla="*/ 683403 h 979620"/>
                  <a:gd name="connsiteX2" fmla="*/ 57182 w 1113294"/>
                  <a:gd name="connsiteY2" fmla="*/ 689753 h 979620"/>
                  <a:gd name="connsiteX3" fmla="*/ 114332 w 1113294"/>
                  <a:gd name="connsiteY3" fmla="*/ 683403 h 979620"/>
                  <a:gd name="connsiteX4" fmla="*/ 133382 w 1113294"/>
                  <a:gd name="connsiteY4" fmla="*/ 661178 h 979620"/>
                  <a:gd name="connsiteX5" fmla="*/ 177832 w 1113294"/>
                  <a:gd name="connsiteY5" fmla="*/ 611965 h 979620"/>
                  <a:gd name="connsiteX6" fmla="*/ 184182 w 1113294"/>
                  <a:gd name="connsiteY6" fmla="*/ 537353 h 979620"/>
                  <a:gd name="connsiteX7" fmla="*/ 266732 w 1113294"/>
                  <a:gd name="connsiteY7" fmla="*/ 480203 h 979620"/>
                  <a:gd name="connsiteX8" fmla="*/ 393732 w 1113294"/>
                  <a:gd name="connsiteY8" fmla="*/ 473853 h 979620"/>
                  <a:gd name="connsiteX9" fmla="*/ 419132 w 1113294"/>
                  <a:gd name="connsiteY9" fmla="*/ 467503 h 979620"/>
                  <a:gd name="connsiteX10" fmla="*/ 457232 w 1113294"/>
                  <a:gd name="connsiteY10" fmla="*/ 435753 h 979620"/>
                  <a:gd name="connsiteX11" fmla="*/ 469932 w 1113294"/>
                  <a:gd name="connsiteY11" fmla="*/ 397653 h 979620"/>
                  <a:gd name="connsiteX12" fmla="*/ 476282 w 1113294"/>
                  <a:gd name="connsiteY12" fmla="*/ 378603 h 979620"/>
                  <a:gd name="connsiteX13" fmla="*/ 495332 w 1113294"/>
                  <a:gd name="connsiteY13" fmla="*/ 359553 h 979620"/>
                  <a:gd name="connsiteX14" fmla="*/ 527082 w 1113294"/>
                  <a:gd name="connsiteY14" fmla="*/ 334153 h 979620"/>
                  <a:gd name="connsiteX15" fmla="*/ 533432 w 1113294"/>
                  <a:gd name="connsiteY15" fmla="*/ 315103 h 979620"/>
                  <a:gd name="connsiteX16" fmla="*/ 596932 w 1113294"/>
                  <a:gd name="connsiteY16" fmla="*/ 296053 h 979620"/>
                  <a:gd name="connsiteX17" fmla="*/ 635032 w 1113294"/>
                  <a:gd name="connsiteY17" fmla="*/ 270653 h 979620"/>
                  <a:gd name="connsiteX18" fmla="*/ 654082 w 1113294"/>
                  <a:gd name="connsiteY18" fmla="*/ 257953 h 979620"/>
                  <a:gd name="connsiteX19" fmla="*/ 692182 w 1113294"/>
                  <a:gd name="connsiteY19" fmla="*/ 226203 h 979620"/>
                  <a:gd name="connsiteX20" fmla="*/ 698532 w 1113294"/>
                  <a:gd name="connsiteY20" fmla="*/ 207153 h 979620"/>
                  <a:gd name="connsiteX21" fmla="*/ 717582 w 1113294"/>
                  <a:gd name="connsiteY21" fmla="*/ 188103 h 979620"/>
                  <a:gd name="connsiteX22" fmla="*/ 730282 w 1113294"/>
                  <a:gd name="connsiteY22" fmla="*/ 169053 h 979620"/>
                  <a:gd name="connsiteX23" fmla="*/ 736632 w 1113294"/>
                  <a:gd name="connsiteY23" fmla="*/ 86503 h 979620"/>
                  <a:gd name="connsiteX24" fmla="*/ 755682 w 1113294"/>
                  <a:gd name="connsiteY24" fmla="*/ 80153 h 979620"/>
                  <a:gd name="connsiteX25" fmla="*/ 793782 w 1113294"/>
                  <a:gd name="connsiteY25" fmla="*/ 105553 h 979620"/>
                  <a:gd name="connsiteX26" fmla="*/ 831882 w 1113294"/>
                  <a:gd name="connsiteY26" fmla="*/ 118253 h 979620"/>
                  <a:gd name="connsiteX27" fmla="*/ 857282 w 1113294"/>
                  <a:gd name="connsiteY27" fmla="*/ 92853 h 979620"/>
                  <a:gd name="connsiteX28" fmla="*/ 869982 w 1113294"/>
                  <a:gd name="connsiteY28" fmla="*/ 73803 h 979620"/>
                  <a:gd name="connsiteX29" fmla="*/ 901732 w 1113294"/>
                  <a:gd name="connsiteY29" fmla="*/ 37290 h 979620"/>
                  <a:gd name="connsiteX30" fmla="*/ 917607 w 1113294"/>
                  <a:gd name="connsiteY30" fmla="*/ 38878 h 979620"/>
                  <a:gd name="connsiteX31" fmla="*/ 931894 w 1113294"/>
                  <a:gd name="connsiteY31" fmla="*/ 46816 h 979620"/>
                  <a:gd name="connsiteX32" fmla="*/ 960470 w 1113294"/>
                  <a:gd name="connsiteY32" fmla="*/ 21415 h 979620"/>
                  <a:gd name="connsiteX33" fmla="*/ 1011269 w 1113294"/>
                  <a:gd name="connsiteY33" fmla="*/ 7128 h 979620"/>
                  <a:gd name="connsiteX34" fmla="*/ 1060481 w 1113294"/>
                  <a:gd name="connsiteY34" fmla="*/ 3953 h 979620"/>
                  <a:gd name="connsiteX35" fmla="*/ 1071594 w 1113294"/>
                  <a:gd name="connsiteY35" fmla="*/ 62689 h 979620"/>
                  <a:gd name="connsiteX36" fmla="*/ 1095408 w 1113294"/>
                  <a:gd name="connsiteY36" fmla="*/ 99203 h 979620"/>
                  <a:gd name="connsiteX37" fmla="*/ 1103346 w 1113294"/>
                  <a:gd name="connsiteY37" fmla="*/ 150002 h 979620"/>
                  <a:gd name="connsiteX38" fmla="*/ 1106520 w 1113294"/>
                  <a:gd name="connsiteY38" fmla="*/ 188103 h 979620"/>
                  <a:gd name="connsiteX39" fmla="*/ 1111281 w 1113294"/>
                  <a:gd name="connsiteY39" fmla="*/ 208741 h 979620"/>
                  <a:gd name="connsiteX40" fmla="*/ 1070006 w 1113294"/>
                  <a:gd name="connsiteY40" fmla="*/ 216678 h 979620"/>
                  <a:gd name="connsiteX41" fmla="*/ 1033494 w 1113294"/>
                  <a:gd name="connsiteY41" fmla="*/ 243665 h 979620"/>
                  <a:gd name="connsiteX42" fmla="*/ 1023969 w 1113294"/>
                  <a:gd name="connsiteY42" fmla="*/ 294466 h 979620"/>
                  <a:gd name="connsiteX43" fmla="*/ 1039845 w 1113294"/>
                  <a:gd name="connsiteY43" fmla="*/ 353203 h 979620"/>
                  <a:gd name="connsiteX44" fmla="*/ 1000157 w 1113294"/>
                  <a:gd name="connsiteY44" fmla="*/ 373841 h 979620"/>
                  <a:gd name="connsiteX45" fmla="*/ 984282 w 1113294"/>
                  <a:gd name="connsiteY45" fmla="*/ 396065 h 979620"/>
                  <a:gd name="connsiteX46" fmla="*/ 984282 w 1113294"/>
                  <a:gd name="connsiteY46" fmla="*/ 448453 h 979620"/>
                  <a:gd name="connsiteX47" fmla="*/ 971582 w 1113294"/>
                  <a:gd name="connsiteY47" fmla="*/ 467503 h 979620"/>
                  <a:gd name="connsiteX48" fmla="*/ 952532 w 1113294"/>
                  <a:gd name="connsiteY48" fmla="*/ 505603 h 979620"/>
                  <a:gd name="connsiteX49" fmla="*/ 933482 w 1113294"/>
                  <a:gd name="connsiteY49" fmla="*/ 518303 h 979620"/>
                  <a:gd name="connsiteX50" fmla="*/ 889032 w 1113294"/>
                  <a:gd name="connsiteY50" fmla="*/ 594503 h 979620"/>
                  <a:gd name="connsiteX51" fmla="*/ 863632 w 1113294"/>
                  <a:gd name="connsiteY51" fmla="*/ 600853 h 979620"/>
                  <a:gd name="connsiteX52" fmla="*/ 850932 w 1113294"/>
                  <a:gd name="connsiteY52" fmla="*/ 638953 h 979620"/>
                  <a:gd name="connsiteX53" fmla="*/ 831882 w 1113294"/>
                  <a:gd name="connsiteY53" fmla="*/ 658003 h 979620"/>
                  <a:gd name="connsiteX54" fmla="*/ 787432 w 1113294"/>
                  <a:gd name="connsiteY54" fmla="*/ 683403 h 979620"/>
                  <a:gd name="connsiteX55" fmla="*/ 749332 w 1113294"/>
                  <a:gd name="connsiteY55" fmla="*/ 696103 h 979620"/>
                  <a:gd name="connsiteX56" fmla="*/ 692182 w 1113294"/>
                  <a:gd name="connsiteY56" fmla="*/ 715153 h 979620"/>
                  <a:gd name="connsiteX57" fmla="*/ 717582 w 1113294"/>
                  <a:gd name="connsiteY57" fmla="*/ 759603 h 979620"/>
                  <a:gd name="connsiteX58" fmla="*/ 736632 w 1113294"/>
                  <a:gd name="connsiteY58" fmla="*/ 772303 h 979620"/>
                  <a:gd name="connsiteX59" fmla="*/ 742982 w 1113294"/>
                  <a:gd name="connsiteY59" fmla="*/ 791353 h 979620"/>
                  <a:gd name="connsiteX60" fmla="*/ 669957 w 1113294"/>
                  <a:gd name="connsiteY60" fmla="*/ 773891 h 979620"/>
                  <a:gd name="connsiteX61" fmla="*/ 631857 w 1113294"/>
                  <a:gd name="connsiteY61" fmla="*/ 762778 h 979620"/>
                  <a:gd name="connsiteX62" fmla="*/ 606457 w 1113294"/>
                  <a:gd name="connsiteY62" fmla="*/ 810403 h 979620"/>
                  <a:gd name="connsiteX63" fmla="*/ 663607 w 1113294"/>
                  <a:gd name="connsiteY63" fmla="*/ 900890 h 979620"/>
                  <a:gd name="connsiteX64" fmla="*/ 580642 w 1113294"/>
                  <a:gd name="connsiteY64" fmla="*/ 881358 h 979620"/>
                  <a:gd name="connsiteX65" fmla="*/ 560420 w 1113294"/>
                  <a:gd name="connsiteY65" fmla="*/ 853265 h 979620"/>
                  <a:gd name="connsiteX66" fmla="*/ 528670 w 1113294"/>
                  <a:gd name="connsiteY66" fmla="*/ 818340 h 979620"/>
                  <a:gd name="connsiteX67" fmla="*/ 501682 w 1113294"/>
                  <a:gd name="connsiteY67" fmla="*/ 804053 h 979620"/>
                  <a:gd name="connsiteX68" fmla="*/ 482632 w 1113294"/>
                  <a:gd name="connsiteY68" fmla="*/ 835803 h 979620"/>
                  <a:gd name="connsiteX69" fmla="*/ 481045 w 1113294"/>
                  <a:gd name="connsiteY69" fmla="*/ 891365 h 979620"/>
                  <a:gd name="connsiteX70" fmla="*/ 435007 w 1113294"/>
                  <a:gd name="connsiteY70" fmla="*/ 861203 h 979620"/>
                  <a:gd name="connsiteX71" fmla="*/ 436595 w 1113294"/>
                  <a:gd name="connsiteY71" fmla="*/ 935816 h 979620"/>
                  <a:gd name="connsiteX72" fmla="*/ 403257 w 1113294"/>
                  <a:gd name="connsiteY72" fmla="*/ 953278 h 979620"/>
                  <a:gd name="connsiteX73" fmla="*/ 354044 w 1113294"/>
                  <a:gd name="connsiteY73" fmla="*/ 969154 h 979620"/>
                  <a:gd name="connsiteX74" fmla="*/ 342932 w 1113294"/>
                  <a:gd name="connsiteY74" fmla="*/ 954865 h 979620"/>
                  <a:gd name="connsiteX75" fmla="*/ 338169 w 1113294"/>
                  <a:gd name="connsiteY75" fmla="*/ 912003 h 979620"/>
                  <a:gd name="connsiteX76" fmla="*/ 349282 w 1113294"/>
                  <a:gd name="connsiteY76" fmla="*/ 864378 h 979620"/>
                  <a:gd name="connsiteX77" fmla="*/ 358807 w 1113294"/>
                  <a:gd name="connsiteY77" fmla="*/ 818340 h 979620"/>
                  <a:gd name="connsiteX78" fmla="*/ 357219 w 1113294"/>
                  <a:gd name="connsiteY78" fmla="*/ 764366 h 979620"/>
                  <a:gd name="connsiteX79" fmla="*/ 352457 w 1113294"/>
                  <a:gd name="connsiteY79" fmla="*/ 708803 h 979620"/>
                  <a:gd name="connsiteX80" fmla="*/ 327058 w 1113294"/>
                  <a:gd name="connsiteY80" fmla="*/ 708803 h 979620"/>
                  <a:gd name="connsiteX81" fmla="*/ 287370 w 1113294"/>
                  <a:gd name="connsiteY81" fmla="*/ 745316 h 979620"/>
                  <a:gd name="connsiteX82" fmla="*/ 265144 w 1113294"/>
                  <a:gd name="connsiteY82" fmla="*/ 773890 h 979620"/>
                  <a:gd name="connsiteX83" fmla="*/ 257207 w 1113294"/>
                  <a:gd name="connsiteY83" fmla="*/ 815166 h 979620"/>
                  <a:gd name="connsiteX84" fmla="*/ 230220 w 1113294"/>
                  <a:gd name="connsiteY84" fmla="*/ 811991 h 979620"/>
                  <a:gd name="connsiteX85" fmla="*/ 217519 w 1113294"/>
                  <a:gd name="connsiteY85" fmla="*/ 738965 h 979620"/>
                  <a:gd name="connsiteX86" fmla="*/ 185769 w 1113294"/>
                  <a:gd name="connsiteY86" fmla="*/ 761191 h 979620"/>
                  <a:gd name="connsiteX87" fmla="*/ 152432 w 1113294"/>
                  <a:gd name="connsiteY87" fmla="*/ 785003 h 979620"/>
                  <a:gd name="connsiteX88" fmla="*/ 133382 w 1113294"/>
                  <a:gd name="connsiteY88" fmla="*/ 778653 h 979620"/>
                  <a:gd name="connsiteX89" fmla="*/ 95282 w 1113294"/>
                  <a:gd name="connsiteY89" fmla="*/ 791353 h 979620"/>
                  <a:gd name="connsiteX90" fmla="*/ 63532 w 1113294"/>
                  <a:gd name="connsiteY90" fmla="*/ 823103 h 979620"/>
                  <a:gd name="connsiteX91" fmla="*/ 25432 w 1113294"/>
                  <a:gd name="connsiteY91" fmla="*/ 816753 h 979620"/>
                  <a:gd name="connsiteX92" fmla="*/ 6382 w 1113294"/>
                  <a:gd name="connsiteY92" fmla="*/ 810403 h 979620"/>
                  <a:gd name="connsiteX93" fmla="*/ 32 w 1113294"/>
                  <a:gd name="connsiteY93" fmla="*/ 791353 h 979620"/>
                  <a:gd name="connsiteX94" fmla="*/ 95282 w 1113294"/>
                  <a:gd name="connsiteY94" fmla="*/ 738966 h 979620"/>
                  <a:gd name="connsiteX95" fmla="*/ 32 w 1113294"/>
                  <a:gd name="connsiteY95" fmla="*/ 683403 h 979620"/>
                  <a:gd name="connsiteX0" fmla="*/ 32 w 1113294"/>
                  <a:gd name="connsiteY0" fmla="*/ 683403 h 979620"/>
                  <a:gd name="connsiteX1" fmla="*/ 32 w 1113294"/>
                  <a:gd name="connsiteY1" fmla="*/ 683403 h 979620"/>
                  <a:gd name="connsiteX2" fmla="*/ 79407 w 1113294"/>
                  <a:gd name="connsiteY2" fmla="*/ 669115 h 979620"/>
                  <a:gd name="connsiteX3" fmla="*/ 114332 w 1113294"/>
                  <a:gd name="connsiteY3" fmla="*/ 683403 h 979620"/>
                  <a:gd name="connsiteX4" fmla="*/ 133382 w 1113294"/>
                  <a:gd name="connsiteY4" fmla="*/ 661178 h 979620"/>
                  <a:gd name="connsiteX5" fmla="*/ 177832 w 1113294"/>
                  <a:gd name="connsiteY5" fmla="*/ 611965 h 979620"/>
                  <a:gd name="connsiteX6" fmla="*/ 184182 w 1113294"/>
                  <a:gd name="connsiteY6" fmla="*/ 537353 h 979620"/>
                  <a:gd name="connsiteX7" fmla="*/ 266732 w 1113294"/>
                  <a:gd name="connsiteY7" fmla="*/ 480203 h 979620"/>
                  <a:gd name="connsiteX8" fmla="*/ 393732 w 1113294"/>
                  <a:gd name="connsiteY8" fmla="*/ 473853 h 979620"/>
                  <a:gd name="connsiteX9" fmla="*/ 419132 w 1113294"/>
                  <a:gd name="connsiteY9" fmla="*/ 467503 h 979620"/>
                  <a:gd name="connsiteX10" fmla="*/ 457232 w 1113294"/>
                  <a:gd name="connsiteY10" fmla="*/ 435753 h 979620"/>
                  <a:gd name="connsiteX11" fmla="*/ 469932 w 1113294"/>
                  <a:gd name="connsiteY11" fmla="*/ 397653 h 979620"/>
                  <a:gd name="connsiteX12" fmla="*/ 476282 w 1113294"/>
                  <a:gd name="connsiteY12" fmla="*/ 378603 h 979620"/>
                  <a:gd name="connsiteX13" fmla="*/ 495332 w 1113294"/>
                  <a:gd name="connsiteY13" fmla="*/ 359553 h 979620"/>
                  <a:gd name="connsiteX14" fmla="*/ 527082 w 1113294"/>
                  <a:gd name="connsiteY14" fmla="*/ 334153 h 979620"/>
                  <a:gd name="connsiteX15" fmla="*/ 533432 w 1113294"/>
                  <a:gd name="connsiteY15" fmla="*/ 315103 h 979620"/>
                  <a:gd name="connsiteX16" fmla="*/ 596932 w 1113294"/>
                  <a:gd name="connsiteY16" fmla="*/ 296053 h 979620"/>
                  <a:gd name="connsiteX17" fmla="*/ 635032 w 1113294"/>
                  <a:gd name="connsiteY17" fmla="*/ 270653 h 979620"/>
                  <a:gd name="connsiteX18" fmla="*/ 654082 w 1113294"/>
                  <a:gd name="connsiteY18" fmla="*/ 257953 h 979620"/>
                  <a:gd name="connsiteX19" fmla="*/ 692182 w 1113294"/>
                  <a:gd name="connsiteY19" fmla="*/ 226203 h 979620"/>
                  <a:gd name="connsiteX20" fmla="*/ 698532 w 1113294"/>
                  <a:gd name="connsiteY20" fmla="*/ 207153 h 979620"/>
                  <a:gd name="connsiteX21" fmla="*/ 717582 w 1113294"/>
                  <a:gd name="connsiteY21" fmla="*/ 188103 h 979620"/>
                  <a:gd name="connsiteX22" fmla="*/ 730282 w 1113294"/>
                  <a:gd name="connsiteY22" fmla="*/ 169053 h 979620"/>
                  <a:gd name="connsiteX23" fmla="*/ 736632 w 1113294"/>
                  <a:gd name="connsiteY23" fmla="*/ 86503 h 979620"/>
                  <a:gd name="connsiteX24" fmla="*/ 755682 w 1113294"/>
                  <a:gd name="connsiteY24" fmla="*/ 80153 h 979620"/>
                  <a:gd name="connsiteX25" fmla="*/ 793782 w 1113294"/>
                  <a:gd name="connsiteY25" fmla="*/ 105553 h 979620"/>
                  <a:gd name="connsiteX26" fmla="*/ 831882 w 1113294"/>
                  <a:gd name="connsiteY26" fmla="*/ 118253 h 979620"/>
                  <a:gd name="connsiteX27" fmla="*/ 857282 w 1113294"/>
                  <a:gd name="connsiteY27" fmla="*/ 92853 h 979620"/>
                  <a:gd name="connsiteX28" fmla="*/ 869982 w 1113294"/>
                  <a:gd name="connsiteY28" fmla="*/ 73803 h 979620"/>
                  <a:gd name="connsiteX29" fmla="*/ 901732 w 1113294"/>
                  <a:gd name="connsiteY29" fmla="*/ 37290 h 979620"/>
                  <a:gd name="connsiteX30" fmla="*/ 917607 w 1113294"/>
                  <a:gd name="connsiteY30" fmla="*/ 38878 h 979620"/>
                  <a:gd name="connsiteX31" fmla="*/ 931894 w 1113294"/>
                  <a:gd name="connsiteY31" fmla="*/ 46816 h 979620"/>
                  <a:gd name="connsiteX32" fmla="*/ 960470 w 1113294"/>
                  <a:gd name="connsiteY32" fmla="*/ 21415 h 979620"/>
                  <a:gd name="connsiteX33" fmla="*/ 1011269 w 1113294"/>
                  <a:gd name="connsiteY33" fmla="*/ 7128 h 979620"/>
                  <a:gd name="connsiteX34" fmla="*/ 1060481 w 1113294"/>
                  <a:gd name="connsiteY34" fmla="*/ 3953 h 979620"/>
                  <a:gd name="connsiteX35" fmla="*/ 1071594 w 1113294"/>
                  <a:gd name="connsiteY35" fmla="*/ 62689 h 979620"/>
                  <a:gd name="connsiteX36" fmla="*/ 1095408 w 1113294"/>
                  <a:gd name="connsiteY36" fmla="*/ 99203 h 979620"/>
                  <a:gd name="connsiteX37" fmla="*/ 1103346 w 1113294"/>
                  <a:gd name="connsiteY37" fmla="*/ 150002 h 979620"/>
                  <a:gd name="connsiteX38" fmla="*/ 1106520 w 1113294"/>
                  <a:gd name="connsiteY38" fmla="*/ 188103 h 979620"/>
                  <a:gd name="connsiteX39" fmla="*/ 1111281 w 1113294"/>
                  <a:gd name="connsiteY39" fmla="*/ 208741 h 979620"/>
                  <a:gd name="connsiteX40" fmla="*/ 1070006 w 1113294"/>
                  <a:gd name="connsiteY40" fmla="*/ 216678 h 979620"/>
                  <a:gd name="connsiteX41" fmla="*/ 1033494 w 1113294"/>
                  <a:gd name="connsiteY41" fmla="*/ 243665 h 979620"/>
                  <a:gd name="connsiteX42" fmla="*/ 1023969 w 1113294"/>
                  <a:gd name="connsiteY42" fmla="*/ 294466 h 979620"/>
                  <a:gd name="connsiteX43" fmla="*/ 1039845 w 1113294"/>
                  <a:gd name="connsiteY43" fmla="*/ 353203 h 979620"/>
                  <a:gd name="connsiteX44" fmla="*/ 1000157 w 1113294"/>
                  <a:gd name="connsiteY44" fmla="*/ 373841 h 979620"/>
                  <a:gd name="connsiteX45" fmla="*/ 984282 w 1113294"/>
                  <a:gd name="connsiteY45" fmla="*/ 396065 h 979620"/>
                  <a:gd name="connsiteX46" fmla="*/ 984282 w 1113294"/>
                  <a:gd name="connsiteY46" fmla="*/ 448453 h 979620"/>
                  <a:gd name="connsiteX47" fmla="*/ 971582 w 1113294"/>
                  <a:gd name="connsiteY47" fmla="*/ 467503 h 979620"/>
                  <a:gd name="connsiteX48" fmla="*/ 952532 w 1113294"/>
                  <a:gd name="connsiteY48" fmla="*/ 505603 h 979620"/>
                  <a:gd name="connsiteX49" fmla="*/ 933482 w 1113294"/>
                  <a:gd name="connsiteY49" fmla="*/ 518303 h 979620"/>
                  <a:gd name="connsiteX50" fmla="*/ 889032 w 1113294"/>
                  <a:gd name="connsiteY50" fmla="*/ 594503 h 979620"/>
                  <a:gd name="connsiteX51" fmla="*/ 863632 w 1113294"/>
                  <a:gd name="connsiteY51" fmla="*/ 600853 h 979620"/>
                  <a:gd name="connsiteX52" fmla="*/ 850932 w 1113294"/>
                  <a:gd name="connsiteY52" fmla="*/ 638953 h 979620"/>
                  <a:gd name="connsiteX53" fmla="*/ 831882 w 1113294"/>
                  <a:gd name="connsiteY53" fmla="*/ 658003 h 979620"/>
                  <a:gd name="connsiteX54" fmla="*/ 787432 w 1113294"/>
                  <a:gd name="connsiteY54" fmla="*/ 683403 h 979620"/>
                  <a:gd name="connsiteX55" fmla="*/ 749332 w 1113294"/>
                  <a:gd name="connsiteY55" fmla="*/ 696103 h 979620"/>
                  <a:gd name="connsiteX56" fmla="*/ 692182 w 1113294"/>
                  <a:gd name="connsiteY56" fmla="*/ 715153 h 979620"/>
                  <a:gd name="connsiteX57" fmla="*/ 717582 w 1113294"/>
                  <a:gd name="connsiteY57" fmla="*/ 759603 h 979620"/>
                  <a:gd name="connsiteX58" fmla="*/ 736632 w 1113294"/>
                  <a:gd name="connsiteY58" fmla="*/ 772303 h 979620"/>
                  <a:gd name="connsiteX59" fmla="*/ 742982 w 1113294"/>
                  <a:gd name="connsiteY59" fmla="*/ 791353 h 979620"/>
                  <a:gd name="connsiteX60" fmla="*/ 669957 w 1113294"/>
                  <a:gd name="connsiteY60" fmla="*/ 773891 h 979620"/>
                  <a:gd name="connsiteX61" fmla="*/ 631857 w 1113294"/>
                  <a:gd name="connsiteY61" fmla="*/ 762778 h 979620"/>
                  <a:gd name="connsiteX62" fmla="*/ 606457 w 1113294"/>
                  <a:gd name="connsiteY62" fmla="*/ 810403 h 979620"/>
                  <a:gd name="connsiteX63" fmla="*/ 663607 w 1113294"/>
                  <a:gd name="connsiteY63" fmla="*/ 900890 h 979620"/>
                  <a:gd name="connsiteX64" fmla="*/ 580642 w 1113294"/>
                  <a:gd name="connsiteY64" fmla="*/ 881358 h 979620"/>
                  <a:gd name="connsiteX65" fmla="*/ 560420 w 1113294"/>
                  <a:gd name="connsiteY65" fmla="*/ 853265 h 979620"/>
                  <a:gd name="connsiteX66" fmla="*/ 528670 w 1113294"/>
                  <a:gd name="connsiteY66" fmla="*/ 818340 h 979620"/>
                  <a:gd name="connsiteX67" fmla="*/ 501682 w 1113294"/>
                  <a:gd name="connsiteY67" fmla="*/ 804053 h 979620"/>
                  <a:gd name="connsiteX68" fmla="*/ 482632 w 1113294"/>
                  <a:gd name="connsiteY68" fmla="*/ 835803 h 979620"/>
                  <a:gd name="connsiteX69" fmla="*/ 481045 w 1113294"/>
                  <a:gd name="connsiteY69" fmla="*/ 891365 h 979620"/>
                  <a:gd name="connsiteX70" fmla="*/ 435007 w 1113294"/>
                  <a:gd name="connsiteY70" fmla="*/ 861203 h 979620"/>
                  <a:gd name="connsiteX71" fmla="*/ 436595 w 1113294"/>
                  <a:gd name="connsiteY71" fmla="*/ 935816 h 979620"/>
                  <a:gd name="connsiteX72" fmla="*/ 403257 w 1113294"/>
                  <a:gd name="connsiteY72" fmla="*/ 953278 h 979620"/>
                  <a:gd name="connsiteX73" fmla="*/ 354044 w 1113294"/>
                  <a:gd name="connsiteY73" fmla="*/ 969154 h 979620"/>
                  <a:gd name="connsiteX74" fmla="*/ 342932 w 1113294"/>
                  <a:gd name="connsiteY74" fmla="*/ 954865 h 979620"/>
                  <a:gd name="connsiteX75" fmla="*/ 338169 w 1113294"/>
                  <a:gd name="connsiteY75" fmla="*/ 912003 h 979620"/>
                  <a:gd name="connsiteX76" fmla="*/ 349282 w 1113294"/>
                  <a:gd name="connsiteY76" fmla="*/ 864378 h 979620"/>
                  <a:gd name="connsiteX77" fmla="*/ 358807 w 1113294"/>
                  <a:gd name="connsiteY77" fmla="*/ 818340 h 979620"/>
                  <a:gd name="connsiteX78" fmla="*/ 357219 w 1113294"/>
                  <a:gd name="connsiteY78" fmla="*/ 764366 h 979620"/>
                  <a:gd name="connsiteX79" fmla="*/ 352457 w 1113294"/>
                  <a:gd name="connsiteY79" fmla="*/ 708803 h 979620"/>
                  <a:gd name="connsiteX80" fmla="*/ 327058 w 1113294"/>
                  <a:gd name="connsiteY80" fmla="*/ 708803 h 979620"/>
                  <a:gd name="connsiteX81" fmla="*/ 287370 w 1113294"/>
                  <a:gd name="connsiteY81" fmla="*/ 745316 h 979620"/>
                  <a:gd name="connsiteX82" fmla="*/ 265144 w 1113294"/>
                  <a:gd name="connsiteY82" fmla="*/ 773890 h 979620"/>
                  <a:gd name="connsiteX83" fmla="*/ 257207 w 1113294"/>
                  <a:gd name="connsiteY83" fmla="*/ 815166 h 979620"/>
                  <a:gd name="connsiteX84" fmla="*/ 230220 w 1113294"/>
                  <a:gd name="connsiteY84" fmla="*/ 811991 h 979620"/>
                  <a:gd name="connsiteX85" fmla="*/ 217519 w 1113294"/>
                  <a:gd name="connsiteY85" fmla="*/ 738965 h 979620"/>
                  <a:gd name="connsiteX86" fmla="*/ 185769 w 1113294"/>
                  <a:gd name="connsiteY86" fmla="*/ 761191 h 979620"/>
                  <a:gd name="connsiteX87" fmla="*/ 152432 w 1113294"/>
                  <a:gd name="connsiteY87" fmla="*/ 785003 h 979620"/>
                  <a:gd name="connsiteX88" fmla="*/ 133382 w 1113294"/>
                  <a:gd name="connsiteY88" fmla="*/ 778653 h 979620"/>
                  <a:gd name="connsiteX89" fmla="*/ 95282 w 1113294"/>
                  <a:gd name="connsiteY89" fmla="*/ 791353 h 979620"/>
                  <a:gd name="connsiteX90" fmla="*/ 63532 w 1113294"/>
                  <a:gd name="connsiteY90" fmla="*/ 823103 h 979620"/>
                  <a:gd name="connsiteX91" fmla="*/ 25432 w 1113294"/>
                  <a:gd name="connsiteY91" fmla="*/ 816753 h 979620"/>
                  <a:gd name="connsiteX92" fmla="*/ 6382 w 1113294"/>
                  <a:gd name="connsiteY92" fmla="*/ 810403 h 979620"/>
                  <a:gd name="connsiteX93" fmla="*/ 32 w 1113294"/>
                  <a:gd name="connsiteY93" fmla="*/ 791353 h 979620"/>
                  <a:gd name="connsiteX94" fmla="*/ 95282 w 1113294"/>
                  <a:gd name="connsiteY94" fmla="*/ 738966 h 979620"/>
                  <a:gd name="connsiteX95" fmla="*/ 32 w 1113294"/>
                  <a:gd name="connsiteY95" fmla="*/ 683403 h 979620"/>
                  <a:gd name="connsiteX0" fmla="*/ 25832 w 1115282"/>
                  <a:gd name="connsiteY0" fmla="*/ 653240 h 979620"/>
                  <a:gd name="connsiteX1" fmla="*/ 2020 w 1115282"/>
                  <a:gd name="connsiteY1" fmla="*/ 683403 h 979620"/>
                  <a:gd name="connsiteX2" fmla="*/ 81395 w 1115282"/>
                  <a:gd name="connsiteY2" fmla="*/ 669115 h 979620"/>
                  <a:gd name="connsiteX3" fmla="*/ 116320 w 1115282"/>
                  <a:gd name="connsiteY3" fmla="*/ 683403 h 979620"/>
                  <a:gd name="connsiteX4" fmla="*/ 135370 w 1115282"/>
                  <a:gd name="connsiteY4" fmla="*/ 661178 h 979620"/>
                  <a:gd name="connsiteX5" fmla="*/ 179820 w 1115282"/>
                  <a:gd name="connsiteY5" fmla="*/ 611965 h 979620"/>
                  <a:gd name="connsiteX6" fmla="*/ 186170 w 1115282"/>
                  <a:gd name="connsiteY6" fmla="*/ 537353 h 979620"/>
                  <a:gd name="connsiteX7" fmla="*/ 268720 w 1115282"/>
                  <a:gd name="connsiteY7" fmla="*/ 480203 h 979620"/>
                  <a:gd name="connsiteX8" fmla="*/ 395720 w 1115282"/>
                  <a:gd name="connsiteY8" fmla="*/ 473853 h 979620"/>
                  <a:gd name="connsiteX9" fmla="*/ 421120 w 1115282"/>
                  <a:gd name="connsiteY9" fmla="*/ 467503 h 979620"/>
                  <a:gd name="connsiteX10" fmla="*/ 459220 w 1115282"/>
                  <a:gd name="connsiteY10" fmla="*/ 435753 h 979620"/>
                  <a:gd name="connsiteX11" fmla="*/ 471920 w 1115282"/>
                  <a:gd name="connsiteY11" fmla="*/ 397653 h 979620"/>
                  <a:gd name="connsiteX12" fmla="*/ 478270 w 1115282"/>
                  <a:gd name="connsiteY12" fmla="*/ 378603 h 979620"/>
                  <a:gd name="connsiteX13" fmla="*/ 497320 w 1115282"/>
                  <a:gd name="connsiteY13" fmla="*/ 359553 h 979620"/>
                  <a:gd name="connsiteX14" fmla="*/ 529070 w 1115282"/>
                  <a:gd name="connsiteY14" fmla="*/ 334153 h 979620"/>
                  <a:gd name="connsiteX15" fmla="*/ 535420 w 1115282"/>
                  <a:gd name="connsiteY15" fmla="*/ 315103 h 979620"/>
                  <a:gd name="connsiteX16" fmla="*/ 598920 w 1115282"/>
                  <a:gd name="connsiteY16" fmla="*/ 296053 h 979620"/>
                  <a:gd name="connsiteX17" fmla="*/ 637020 w 1115282"/>
                  <a:gd name="connsiteY17" fmla="*/ 270653 h 979620"/>
                  <a:gd name="connsiteX18" fmla="*/ 656070 w 1115282"/>
                  <a:gd name="connsiteY18" fmla="*/ 257953 h 979620"/>
                  <a:gd name="connsiteX19" fmla="*/ 694170 w 1115282"/>
                  <a:gd name="connsiteY19" fmla="*/ 226203 h 979620"/>
                  <a:gd name="connsiteX20" fmla="*/ 700520 w 1115282"/>
                  <a:gd name="connsiteY20" fmla="*/ 207153 h 979620"/>
                  <a:gd name="connsiteX21" fmla="*/ 719570 w 1115282"/>
                  <a:gd name="connsiteY21" fmla="*/ 188103 h 979620"/>
                  <a:gd name="connsiteX22" fmla="*/ 732270 w 1115282"/>
                  <a:gd name="connsiteY22" fmla="*/ 169053 h 979620"/>
                  <a:gd name="connsiteX23" fmla="*/ 738620 w 1115282"/>
                  <a:gd name="connsiteY23" fmla="*/ 86503 h 979620"/>
                  <a:gd name="connsiteX24" fmla="*/ 757670 w 1115282"/>
                  <a:gd name="connsiteY24" fmla="*/ 80153 h 979620"/>
                  <a:gd name="connsiteX25" fmla="*/ 795770 w 1115282"/>
                  <a:gd name="connsiteY25" fmla="*/ 105553 h 979620"/>
                  <a:gd name="connsiteX26" fmla="*/ 833870 w 1115282"/>
                  <a:gd name="connsiteY26" fmla="*/ 118253 h 979620"/>
                  <a:gd name="connsiteX27" fmla="*/ 859270 w 1115282"/>
                  <a:gd name="connsiteY27" fmla="*/ 92853 h 979620"/>
                  <a:gd name="connsiteX28" fmla="*/ 871970 w 1115282"/>
                  <a:gd name="connsiteY28" fmla="*/ 73803 h 979620"/>
                  <a:gd name="connsiteX29" fmla="*/ 903720 w 1115282"/>
                  <a:gd name="connsiteY29" fmla="*/ 37290 h 979620"/>
                  <a:gd name="connsiteX30" fmla="*/ 919595 w 1115282"/>
                  <a:gd name="connsiteY30" fmla="*/ 38878 h 979620"/>
                  <a:gd name="connsiteX31" fmla="*/ 933882 w 1115282"/>
                  <a:gd name="connsiteY31" fmla="*/ 46816 h 979620"/>
                  <a:gd name="connsiteX32" fmla="*/ 962458 w 1115282"/>
                  <a:gd name="connsiteY32" fmla="*/ 21415 h 979620"/>
                  <a:gd name="connsiteX33" fmla="*/ 1013257 w 1115282"/>
                  <a:gd name="connsiteY33" fmla="*/ 7128 h 979620"/>
                  <a:gd name="connsiteX34" fmla="*/ 1062469 w 1115282"/>
                  <a:gd name="connsiteY34" fmla="*/ 3953 h 979620"/>
                  <a:gd name="connsiteX35" fmla="*/ 1073582 w 1115282"/>
                  <a:gd name="connsiteY35" fmla="*/ 62689 h 979620"/>
                  <a:gd name="connsiteX36" fmla="*/ 1097396 w 1115282"/>
                  <a:gd name="connsiteY36" fmla="*/ 99203 h 979620"/>
                  <a:gd name="connsiteX37" fmla="*/ 1105334 w 1115282"/>
                  <a:gd name="connsiteY37" fmla="*/ 150002 h 979620"/>
                  <a:gd name="connsiteX38" fmla="*/ 1108508 w 1115282"/>
                  <a:gd name="connsiteY38" fmla="*/ 188103 h 979620"/>
                  <a:gd name="connsiteX39" fmla="*/ 1113269 w 1115282"/>
                  <a:gd name="connsiteY39" fmla="*/ 208741 h 979620"/>
                  <a:gd name="connsiteX40" fmla="*/ 1071994 w 1115282"/>
                  <a:gd name="connsiteY40" fmla="*/ 216678 h 979620"/>
                  <a:gd name="connsiteX41" fmla="*/ 1035482 w 1115282"/>
                  <a:gd name="connsiteY41" fmla="*/ 243665 h 979620"/>
                  <a:gd name="connsiteX42" fmla="*/ 1025957 w 1115282"/>
                  <a:gd name="connsiteY42" fmla="*/ 294466 h 979620"/>
                  <a:gd name="connsiteX43" fmla="*/ 1041833 w 1115282"/>
                  <a:gd name="connsiteY43" fmla="*/ 353203 h 979620"/>
                  <a:gd name="connsiteX44" fmla="*/ 1002145 w 1115282"/>
                  <a:gd name="connsiteY44" fmla="*/ 373841 h 979620"/>
                  <a:gd name="connsiteX45" fmla="*/ 986270 w 1115282"/>
                  <a:gd name="connsiteY45" fmla="*/ 396065 h 979620"/>
                  <a:gd name="connsiteX46" fmla="*/ 986270 w 1115282"/>
                  <a:gd name="connsiteY46" fmla="*/ 448453 h 979620"/>
                  <a:gd name="connsiteX47" fmla="*/ 973570 w 1115282"/>
                  <a:gd name="connsiteY47" fmla="*/ 467503 h 979620"/>
                  <a:gd name="connsiteX48" fmla="*/ 954520 w 1115282"/>
                  <a:gd name="connsiteY48" fmla="*/ 505603 h 979620"/>
                  <a:gd name="connsiteX49" fmla="*/ 935470 w 1115282"/>
                  <a:gd name="connsiteY49" fmla="*/ 518303 h 979620"/>
                  <a:gd name="connsiteX50" fmla="*/ 891020 w 1115282"/>
                  <a:gd name="connsiteY50" fmla="*/ 594503 h 979620"/>
                  <a:gd name="connsiteX51" fmla="*/ 865620 w 1115282"/>
                  <a:gd name="connsiteY51" fmla="*/ 600853 h 979620"/>
                  <a:gd name="connsiteX52" fmla="*/ 852920 w 1115282"/>
                  <a:gd name="connsiteY52" fmla="*/ 638953 h 979620"/>
                  <a:gd name="connsiteX53" fmla="*/ 833870 w 1115282"/>
                  <a:gd name="connsiteY53" fmla="*/ 658003 h 979620"/>
                  <a:gd name="connsiteX54" fmla="*/ 789420 w 1115282"/>
                  <a:gd name="connsiteY54" fmla="*/ 683403 h 979620"/>
                  <a:gd name="connsiteX55" fmla="*/ 751320 w 1115282"/>
                  <a:gd name="connsiteY55" fmla="*/ 696103 h 979620"/>
                  <a:gd name="connsiteX56" fmla="*/ 694170 w 1115282"/>
                  <a:gd name="connsiteY56" fmla="*/ 715153 h 979620"/>
                  <a:gd name="connsiteX57" fmla="*/ 719570 w 1115282"/>
                  <a:gd name="connsiteY57" fmla="*/ 759603 h 979620"/>
                  <a:gd name="connsiteX58" fmla="*/ 738620 w 1115282"/>
                  <a:gd name="connsiteY58" fmla="*/ 772303 h 979620"/>
                  <a:gd name="connsiteX59" fmla="*/ 744970 w 1115282"/>
                  <a:gd name="connsiteY59" fmla="*/ 791353 h 979620"/>
                  <a:gd name="connsiteX60" fmla="*/ 671945 w 1115282"/>
                  <a:gd name="connsiteY60" fmla="*/ 773891 h 979620"/>
                  <a:gd name="connsiteX61" fmla="*/ 633845 w 1115282"/>
                  <a:gd name="connsiteY61" fmla="*/ 762778 h 979620"/>
                  <a:gd name="connsiteX62" fmla="*/ 608445 w 1115282"/>
                  <a:gd name="connsiteY62" fmla="*/ 810403 h 979620"/>
                  <a:gd name="connsiteX63" fmla="*/ 665595 w 1115282"/>
                  <a:gd name="connsiteY63" fmla="*/ 900890 h 979620"/>
                  <a:gd name="connsiteX64" fmla="*/ 582630 w 1115282"/>
                  <a:gd name="connsiteY64" fmla="*/ 881358 h 979620"/>
                  <a:gd name="connsiteX65" fmla="*/ 562408 w 1115282"/>
                  <a:gd name="connsiteY65" fmla="*/ 853265 h 979620"/>
                  <a:gd name="connsiteX66" fmla="*/ 530658 w 1115282"/>
                  <a:gd name="connsiteY66" fmla="*/ 818340 h 979620"/>
                  <a:gd name="connsiteX67" fmla="*/ 503670 w 1115282"/>
                  <a:gd name="connsiteY67" fmla="*/ 804053 h 979620"/>
                  <a:gd name="connsiteX68" fmla="*/ 484620 w 1115282"/>
                  <a:gd name="connsiteY68" fmla="*/ 835803 h 979620"/>
                  <a:gd name="connsiteX69" fmla="*/ 483033 w 1115282"/>
                  <a:gd name="connsiteY69" fmla="*/ 891365 h 979620"/>
                  <a:gd name="connsiteX70" fmla="*/ 436995 w 1115282"/>
                  <a:gd name="connsiteY70" fmla="*/ 861203 h 979620"/>
                  <a:gd name="connsiteX71" fmla="*/ 438583 w 1115282"/>
                  <a:gd name="connsiteY71" fmla="*/ 935816 h 979620"/>
                  <a:gd name="connsiteX72" fmla="*/ 405245 w 1115282"/>
                  <a:gd name="connsiteY72" fmla="*/ 953278 h 979620"/>
                  <a:gd name="connsiteX73" fmla="*/ 356032 w 1115282"/>
                  <a:gd name="connsiteY73" fmla="*/ 969154 h 979620"/>
                  <a:gd name="connsiteX74" fmla="*/ 344920 w 1115282"/>
                  <a:gd name="connsiteY74" fmla="*/ 954865 h 979620"/>
                  <a:gd name="connsiteX75" fmla="*/ 340157 w 1115282"/>
                  <a:gd name="connsiteY75" fmla="*/ 912003 h 979620"/>
                  <a:gd name="connsiteX76" fmla="*/ 351270 w 1115282"/>
                  <a:gd name="connsiteY76" fmla="*/ 864378 h 979620"/>
                  <a:gd name="connsiteX77" fmla="*/ 360795 w 1115282"/>
                  <a:gd name="connsiteY77" fmla="*/ 818340 h 979620"/>
                  <a:gd name="connsiteX78" fmla="*/ 359207 w 1115282"/>
                  <a:gd name="connsiteY78" fmla="*/ 764366 h 979620"/>
                  <a:gd name="connsiteX79" fmla="*/ 354445 w 1115282"/>
                  <a:gd name="connsiteY79" fmla="*/ 708803 h 979620"/>
                  <a:gd name="connsiteX80" fmla="*/ 329046 w 1115282"/>
                  <a:gd name="connsiteY80" fmla="*/ 708803 h 979620"/>
                  <a:gd name="connsiteX81" fmla="*/ 289358 w 1115282"/>
                  <a:gd name="connsiteY81" fmla="*/ 745316 h 979620"/>
                  <a:gd name="connsiteX82" fmla="*/ 267132 w 1115282"/>
                  <a:gd name="connsiteY82" fmla="*/ 773890 h 979620"/>
                  <a:gd name="connsiteX83" fmla="*/ 259195 w 1115282"/>
                  <a:gd name="connsiteY83" fmla="*/ 815166 h 979620"/>
                  <a:gd name="connsiteX84" fmla="*/ 232208 w 1115282"/>
                  <a:gd name="connsiteY84" fmla="*/ 811991 h 979620"/>
                  <a:gd name="connsiteX85" fmla="*/ 219507 w 1115282"/>
                  <a:gd name="connsiteY85" fmla="*/ 738965 h 979620"/>
                  <a:gd name="connsiteX86" fmla="*/ 187757 w 1115282"/>
                  <a:gd name="connsiteY86" fmla="*/ 761191 h 979620"/>
                  <a:gd name="connsiteX87" fmla="*/ 154420 w 1115282"/>
                  <a:gd name="connsiteY87" fmla="*/ 785003 h 979620"/>
                  <a:gd name="connsiteX88" fmla="*/ 135370 w 1115282"/>
                  <a:gd name="connsiteY88" fmla="*/ 778653 h 979620"/>
                  <a:gd name="connsiteX89" fmla="*/ 97270 w 1115282"/>
                  <a:gd name="connsiteY89" fmla="*/ 791353 h 979620"/>
                  <a:gd name="connsiteX90" fmla="*/ 65520 w 1115282"/>
                  <a:gd name="connsiteY90" fmla="*/ 823103 h 979620"/>
                  <a:gd name="connsiteX91" fmla="*/ 27420 w 1115282"/>
                  <a:gd name="connsiteY91" fmla="*/ 816753 h 979620"/>
                  <a:gd name="connsiteX92" fmla="*/ 8370 w 1115282"/>
                  <a:gd name="connsiteY92" fmla="*/ 810403 h 979620"/>
                  <a:gd name="connsiteX93" fmla="*/ 2020 w 1115282"/>
                  <a:gd name="connsiteY93" fmla="*/ 791353 h 979620"/>
                  <a:gd name="connsiteX94" fmla="*/ 97270 w 1115282"/>
                  <a:gd name="connsiteY94" fmla="*/ 738966 h 979620"/>
                  <a:gd name="connsiteX95" fmla="*/ 25832 w 1115282"/>
                  <a:gd name="connsiteY95" fmla="*/ 653240 h 979620"/>
                  <a:gd name="connsiteX0" fmla="*/ 1714 w 1146726"/>
                  <a:gd name="connsiteY0" fmla="*/ 759602 h 979620"/>
                  <a:gd name="connsiteX1" fmla="*/ 33464 w 1146726"/>
                  <a:gd name="connsiteY1" fmla="*/ 683403 h 979620"/>
                  <a:gd name="connsiteX2" fmla="*/ 112839 w 1146726"/>
                  <a:gd name="connsiteY2" fmla="*/ 669115 h 979620"/>
                  <a:gd name="connsiteX3" fmla="*/ 147764 w 1146726"/>
                  <a:gd name="connsiteY3" fmla="*/ 683403 h 979620"/>
                  <a:gd name="connsiteX4" fmla="*/ 166814 w 1146726"/>
                  <a:gd name="connsiteY4" fmla="*/ 661178 h 979620"/>
                  <a:gd name="connsiteX5" fmla="*/ 211264 w 1146726"/>
                  <a:gd name="connsiteY5" fmla="*/ 611965 h 979620"/>
                  <a:gd name="connsiteX6" fmla="*/ 217614 w 1146726"/>
                  <a:gd name="connsiteY6" fmla="*/ 537353 h 979620"/>
                  <a:gd name="connsiteX7" fmla="*/ 300164 w 1146726"/>
                  <a:gd name="connsiteY7" fmla="*/ 480203 h 979620"/>
                  <a:gd name="connsiteX8" fmla="*/ 427164 w 1146726"/>
                  <a:gd name="connsiteY8" fmla="*/ 473853 h 979620"/>
                  <a:gd name="connsiteX9" fmla="*/ 452564 w 1146726"/>
                  <a:gd name="connsiteY9" fmla="*/ 467503 h 979620"/>
                  <a:gd name="connsiteX10" fmla="*/ 490664 w 1146726"/>
                  <a:gd name="connsiteY10" fmla="*/ 435753 h 979620"/>
                  <a:gd name="connsiteX11" fmla="*/ 503364 w 1146726"/>
                  <a:gd name="connsiteY11" fmla="*/ 397653 h 979620"/>
                  <a:gd name="connsiteX12" fmla="*/ 509714 w 1146726"/>
                  <a:gd name="connsiteY12" fmla="*/ 378603 h 979620"/>
                  <a:gd name="connsiteX13" fmla="*/ 528764 w 1146726"/>
                  <a:gd name="connsiteY13" fmla="*/ 359553 h 979620"/>
                  <a:gd name="connsiteX14" fmla="*/ 560514 w 1146726"/>
                  <a:gd name="connsiteY14" fmla="*/ 334153 h 979620"/>
                  <a:gd name="connsiteX15" fmla="*/ 566864 w 1146726"/>
                  <a:gd name="connsiteY15" fmla="*/ 315103 h 979620"/>
                  <a:gd name="connsiteX16" fmla="*/ 630364 w 1146726"/>
                  <a:gd name="connsiteY16" fmla="*/ 296053 h 979620"/>
                  <a:gd name="connsiteX17" fmla="*/ 668464 w 1146726"/>
                  <a:gd name="connsiteY17" fmla="*/ 270653 h 979620"/>
                  <a:gd name="connsiteX18" fmla="*/ 687514 w 1146726"/>
                  <a:gd name="connsiteY18" fmla="*/ 257953 h 979620"/>
                  <a:gd name="connsiteX19" fmla="*/ 725614 w 1146726"/>
                  <a:gd name="connsiteY19" fmla="*/ 226203 h 979620"/>
                  <a:gd name="connsiteX20" fmla="*/ 731964 w 1146726"/>
                  <a:gd name="connsiteY20" fmla="*/ 207153 h 979620"/>
                  <a:gd name="connsiteX21" fmla="*/ 751014 w 1146726"/>
                  <a:gd name="connsiteY21" fmla="*/ 188103 h 979620"/>
                  <a:gd name="connsiteX22" fmla="*/ 763714 w 1146726"/>
                  <a:gd name="connsiteY22" fmla="*/ 169053 h 979620"/>
                  <a:gd name="connsiteX23" fmla="*/ 770064 w 1146726"/>
                  <a:gd name="connsiteY23" fmla="*/ 86503 h 979620"/>
                  <a:gd name="connsiteX24" fmla="*/ 789114 w 1146726"/>
                  <a:gd name="connsiteY24" fmla="*/ 80153 h 979620"/>
                  <a:gd name="connsiteX25" fmla="*/ 827214 w 1146726"/>
                  <a:gd name="connsiteY25" fmla="*/ 105553 h 979620"/>
                  <a:gd name="connsiteX26" fmla="*/ 865314 w 1146726"/>
                  <a:gd name="connsiteY26" fmla="*/ 118253 h 979620"/>
                  <a:gd name="connsiteX27" fmla="*/ 890714 w 1146726"/>
                  <a:gd name="connsiteY27" fmla="*/ 92853 h 979620"/>
                  <a:gd name="connsiteX28" fmla="*/ 903414 w 1146726"/>
                  <a:gd name="connsiteY28" fmla="*/ 73803 h 979620"/>
                  <a:gd name="connsiteX29" fmla="*/ 935164 w 1146726"/>
                  <a:gd name="connsiteY29" fmla="*/ 37290 h 979620"/>
                  <a:gd name="connsiteX30" fmla="*/ 951039 w 1146726"/>
                  <a:gd name="connsiteY30" fmla="*/ 38878 h 979620"/>
                  <a:gd name="connsiteX31" fmla="*/ 965326 w 1146726"/>
                  <a:gd name="connsiteY31" fmla="*/ 46816 h 979620"/>
                  <a:gd name="connsiteX32" fmla="*/ 993902 w 1146726"/>
                  <a:gd name="connsiteY32" fmla="*/ 21415 h 979620"/>
                  <a:gd name="connsiteX33" fmla="*/ 1044701 w 1146726"/>
                  <a:gd name="connsiteY33" fmla="*/ 7128 h 979620"/>
                  <a:gd name="connsiteX34" fmla="*/ 1093913 w 1146726"/>
                  <a:gd name="connsiteY34" fmla="*/ 3953 h 979620"/>
                  <a:gd name="connsiteX35" fmla="*/ 1105026 w 1146726"/>
                  <a:gd name="connsiteY35" fmla="*/ 62689 h 979620"/>
                  <a:gd name="connsiteX36" fmla="*/ 1128840 w 1146726"/>
                  <a:gd name="connsiteY36" fmla="*/ 99203 h 979620"/>
                  <a:gd name="connsiteX37" fmla="*/ 1136778 w 1146726"/>
                  <a:gd name="connsiteY37" fmla="*/ 150002 h 979620"/>
                  <a:gd name="connsiteX38" fmla="*/ 1139952 w 1146726"/>
                  <a:gd name="connsiteY38" fmla="*/ 188103 h 979620"/>
                  <a:gd name="connsiteX39" fmla="*/ 1144713 w 1146726"/>
                  <a:gd name="connsiteY39" fmla="*/ 208741 h 979620"/>
                  <a:gd name="connsiteX40" fmla="*/ 1103438 w 1146726"/>
                  <a:gd name="connsiteY40" fmla="*/ 216678 h 979620"/>
                  <a:gd name="connsiteX41" fmla="*/ 1066926 w 1146726"/>
                  <a:gd name="connsiteY41" fmla="*/ 243665 h 979620"/>
                  <a:gd name="connsiteX42" fmla="*/ 1057401 w 1146726"/>
                  <a:gd name="connsiteY42" fmla="*/ 294466 h 979620"/>
                  <a:gd name="connsiteX43" fmla="*/ 1073277 w 1146726"/>
                  <a:gd name="connsiteY43" fmla="*/ 353203 h 979620"/>
                  <a:gd name="connsiteX44" fmla="*/ 1033589 w 1146726"/>
                  <a:gd name="connsiteY44" fmla="*/ 373841 h 979620"/>
                  <a:gd name="connsiteX45" fmla="*/ 1017714 w 1146726"/>
                  <a:gd name="connsiteY45" fmla="*/ 396065 h 979620"/>
                  <a:gd name="connsiteX46" fmla="*/ 1017714 w 1146726"/>
                  <a:gd name="connsiteY46" fmla="*/ 448453 h 979620"/>
                  <a:gd name="connsiteX47" fmla="*/ 1005014 w 1146726"/>
                  <a:gd name="connsiteY47" fmla="*/ 467503 h 979620"/>
                  <a:gd name="connsiteX48" fmla="*/ 985964 w 1146726"/>
                  <a:gd name="connsiteY48" fmla="*/ 505603 h 979620"/>
                  <a:gd name="connsiteX49" fmla="*/ 966914 w 1146726"/>
                  <a:gd name="connsiteY49" fmla="*/ 518303 h 979620"/>
                  <a:gd name="connsiteX50" fmla="*/ 922464 w 1146726"/>
                  <a:gd name="connsiteY50" fmla="*/ 594503 h 979620"/>
                  <a:gd name="connsiteX51" fmla="*/ 897064 w 1146726"/>
                  <a:gd name="connsiteY51" fmla="*/ 600853 h 979620"/>
                  <a:gd name="connsiteX52" fmla="*/ 884364 w 1146726"/>
                  <a:gd name="connsiteY52" fmla="*/ 638953 h 979620"/>
                  <a:gd name="connsiteX53" fmla="*/ 865314 w 1146726"/>
                  <a:gd name="connsiteY53" fmla="*/ 658003 h 979620"/>
                  <a:gd name="connsiteX54" fmla="*/ 820864 w 1146726"/>
                  <a:gd name="connsiteY54" fmla="*/ 683403 h 979620"/>
                  <a:gd name="connsiteX55" fmla="*/ 782764 w 1146726"/>
                  <a:gd name="connsiteY55" fmla="*/ 696103 h 979620"/>
                  <a:gd name="connsiteX56" fmla="*/ 725614 w 1146726"/>
                  <a:gd name="connsiteY56" fmla="*/ 715153 h 979620"/>
                  <a:gd name="connsiteX57" fmla="*/ 751014 w 1146726"/>
                  <a:gd name="connsiteY57" fmla="*/ 759603 h 979620"/>
                  <a:gd name="connsiteX58" fmla="*/ 770064 w 1146726"/>
                  <a:gd name="connsiteY58" fmla="*/ 772303 h 979620"/>
                  <a:gd name="connsiteX59" fmla="*/ 776414 w 1146726"/>
                  <a:gd name="connsiteY59" fmla="*/ 791353 h 979620"/>
                  <a:gd name="connsiteX60" fmla="*/ 703389 w 1146726"/>
                  <a:gd name="connsiteY60" fmla="*/ 773891 h 979620"/>
                  <a:gd name="connsiteX61" fmla="*/ 665289 w 1146726"/>
                  <a:gd name="connsiteY61" fmla="*/ 762778 h 979620"/>
                  <a:gd name="connsiteX62" fmla="*/ 639889 w 1146726"/>
                  <a:gd name="connsiteY62" fmla="*/ 810403 h 979620"/>
                  <a:gd name="connsiteX63" fmla="*/ 697039 w 1146726"/>
                  <a:gd name="connsiteY63" fmla="*/ 900890 h 979620"/>
                  <a:gd name="connsiteX64" fmla="*/ 614074 w 1146726"/>
                  <a:gd name="connsiteY64" fmla="*/ 881358 h 979620"/>
                  <a:gd name="connsiteX65" fmla="*/ 593852 w 1146726"/>
                  <a:gd name="connsiteY65" fmla="*/ 853265 h 979620"/>
                  <a:gd name="connsiteX66" fmla="*/ 562102 w 1146726"/>
                  <a:gd name="connsiteY66" fmla="*/ 818340 h 979620"/>
                  <a:gd name="connsiteX67" fmla="*/ 535114 w 1146726"/>
                  <a:gd name="connsiteY67" fmla="*/ 804053 h 979620"/>
                  <a:gd name="connsiteX68" fmla="*/ 516064 w 1146726"/>
                  <a:gd name="connsiteY68" fmla="*/ 835803 h 979620"/>
                  <a:gd name="connsiteX69" fmla="*/ 514477 w 1146726"/>
                  <a:gd name="connsiteY69" fmla="*/ 891365 h 979620"/>
                  <a:gd name="connsiteX70" fmla="*/ 468439 w 1146726"/>
                  <a:gd name="connsiteY70" fmla="*/ 861203 h 979620"/>
                  <a:gd name="connsiteX71" fmla="*/ 470027 w 1146726"/>
                  <a:gd name="connsiteY71" fmla="*/ 935816 h 979620"/>
                  <a:gd name="connsiteX72" fmla="*/ 436689 w 1146726"/>
                  <a:gd name="connsiteY72" fmla="*/ 953278 h 979620"/>
                  <a:gd name="connsiteX73" fmla="*/ 387476 w 1146726"/>
                  <a:gd name="connsiteY73" fmla="*/ 969154 h 979620"/>
                  <a:gd name="connsiteX74" fmla="*/ 376364 w 1146726"/>
                  <a:gd name="connsiteY74" fmla="*/ 954865 h 979620"/>
                  <a:gd name="connsiteX75" fmla="*/ 371601 w 1146726"/>
                  <a:gd name="connsiteY75" fmla="*/ 912003 h 979620"/>
                  <a:gd name="connsiteX76" fmla="*/ 382714 w 1146726"/>
                  <a:gd name="connsiteY76" fmla="*/ 864378 h 979620"/>
                  <a:gd name="connsiteX77" fmla="*/ 392239 w 1146726"/>
                  <a:gd name="connsiteY77" fmla="*/ 818340 h 979620"/>
                  <a:gd name="connsiteX78" fmla="*/ 390651 w 1146726"/>
                  <a:gd name="connsiteY78" fmla="*/ 764366 h 979620"/>
                  <a:gd name="connsiteX79" fmla="*/ 385889 w 1146726"/>
                  <a:gd name="connsiteY79" fmla="*/ 708803 h 979620"/>
                  <a:gd name="connsiteX80" fmla="*/ 360490 w 1146726"/>
                  <a:gd name="connsiteY80" fmla="*/ 708803 h 979620"/>
                  <a:gd name="connsiteX81" fmla="*/ 320802 w 1146726"/>
                  <a:gd name="connsiteY81" fmla="*/ 745316 h 979620"/>
                  <a:gd name="connsiteX82" fmla="*/ 298576 w 1146726"/>
                  <a:gd name="connsiteY82" fmla="*/ 773890 h 979620"/>
                  <a:gd name="connsiteX83" fmla="*/ 290639 w 1146726"/>
                  <a:gd name="connsiteY83" fmla="*/ 815166 h 979620"/>
                  <a:gd name="connsiteX84" fmla="*/ 263652 w 1146726"/>
                  <a:gd name="connsiteY84" fmla="*/ 811991 h 979620"/>
                  <a:gd name="connsiteX85" fmla="*/ 250951 w 1146726"/>
                  <a:gd name="connsiteY85" fmla="*/ 738965 h 979620"/>
                  <a:gd name="connsiteX86" fmla="*/ 219201 w 1146726"/>
                  <a:gd name="connsiteY86" fmla="*/ 761191 h 979620"/>
                  <a:gd name="connsiteX87" fmla="*/ 185864 w 1146726"/>
                  <a:gd name="connsiteY87" fmla="*/ 785003 h 979620"/>
                  <a:gd name="connsiteX88" fmla="*/ 166814 w 1146726"/>
                  <a:gd name="connsiteY88" fmla="*/ 778653 h 979620"/>
                  <a:gd name="connsiteX89" fmla="*/ 128714 w 1146726"/>
                  <a:gd name="connsiteY89" fmla="*/ 791353 h 979620"/>
                  <a:gd name="connsiteX90" fmla="*/ 96964 w 1146726"/>
                  <a:gd name="connsiteY90" fmla="*/ 823103 h 979620"/>
                  <a:gd name="connsiteX91" fmla="*/ 58864 w 1146726"/>
                  <a:gd name="connsiteY91" fmla="*/ 816753 h 979620"/>
                  <a:gd name="connsiteX92" fmla="*/ 39814 w 1146726"/>
                  <a:gd name="connsiteY92" fmla="*/ 810403 h 979620"/>
                  <a:gd name="connsiteX93" fmla="*/ 33464 w 1146726"/>
                  <a:gd name="connsiteY93" fmla="*/ 791353 h 979620"/>
                  <a:gd name="connsiteX94" fmla="*/ 128714 w 1146726"/>
                  <a:gd name="connsiteY94" fmla="*/ 738966 h 979620"/>
                  <a:gd name="connsiteX95" fmla="*/ 1714 w 1146726"/>
                  <a:gd name="connsiteY95" fmla="*/ 759602 h 979620"/>
                  <a:gd name="connsiteX0" fmla="*/ 2367 w 1147379"/>
                  <a:gd name="connsiteY0" fmla="*/ 759602 h 979620"/>
                  <a:gd name="connsiteX1" fmla="*/ 51580 w 1147379"/>
                  <a:gd name="connsiteY1" fmla="*/ 651653 h 979620"/>
                  <a:gd name="connsiteX2" fmla="*/ 113492 w 1147379"/>
                  <a:gd name="connsiteY2" fmla="*/ 669115 h 979620"/>
                  <a:gd name="connsiteX3" fmla="*/ 148417 w 1147379"/>
                  <a:gd name="connsiteY3" fmla="*/ 683403 h 979620"/>
                  <a:gd name="connsiteX4" fmla="*/ 167467 w 1147379"/>
                  <a:gd name="connsiteY4" fmla="*/ 661178 h 979620"/>
                  <a:gd name="connsiteX5" fmla="*/ 211917 w 1147379"/>
                  <a:gd name="connsiteY5" fmla="*/ 611965 h 979620"/>
                  <a:gd name="connsiteX6" fmla="*/ 218267 w 1147379"/>
                  <a:gd name="connsiteY6" fmla="*/ 537353 h 979620"/>
                  <a:gd name="connsiteX7" fmla="*/ 300817 w 1147379"/>
                  <a:gd name="connsiteY7" fmla="*/ 480203 h 979620"/>
                  <a:gd name="connsiteX8" fmla="*/ 427817 w 1147379"/>
                  <a:gd name="connsiteY8" fmla="*/ 473853 h 979620"/>
                  <a:gd name="connsiteX9" fmla="*/ 453217 w 1147379"/>
                  <a:gd name="connsiteY9" fmla="*/ 467503 h 979620"/>
                  <a:gd name="connsiteX10" fmla="*/ 491317 w 1147379"/>
                  <a:gd name="connsiteY10" fmla="*/ 435753 h 979620"/>
                  <a:gd name="connsiteX11" fmla="*/ 504017 w 1147379"/>
                  <a:gd name="connsiteY11" fmla="*/ 397653 h 979620"/>
                  <a:gd name="connsiteX12" fmla="*/ 510367 w 1147379"/>
                  <a:gd name="connsiteY12" fmla="*/ 378603 h 979620"/>
                  <a:gd name="connsiteX13" fmla="*/ 529417 w 1147379"/>
                  <a:gd name="connsiteY13" fmla="*/ 359553 h 979620"/>
                  <a:gd name="connsiteX14" fmla="*/ 561167 w 1147379"/>
                  <a:gd name="connsiteY14" fmla="*/ 334153 h 979620"/>
                  <a:gd name="connsiteX15" fmla="*/ 567517 w 1147379"/>
                  <a:gd name="connsiteY15" fmla="*/ 315103 h 979620"/>
                  <a:gd name="connsiteX16" fmla="*/ 631017 w 1147379"/>
                  <a:gd name="connsiteY16" fmla="*/ 296053 h 979620"/>
                  <a:gd name="connsiteX17" fmla="*/ 669117 w 1147379"/>
                  <a:gd name="connsiteY17" fmla="*/ 270653 h 979620"/>
                  <a:gd name="connsiteX18" fmla="*/ 688167 w 1147379"/>
                  <a:gd name="connsiteY18" fmla="*/ 257953 h 979620"/>
                  <a:gd name="connsiteX19" fmla="*/ 726267 w 1147379"/>
                  <a:gd name="connsiteY19" fmla="*/ 226203 h 979620"/>
                  <a:gd name="connsiteX20" fmla="*/ 732617 w 1147379"/>
                  <a:gd name="connsiteY20" fmla="*/ 207153 h 979620"/>
                  <a:gd name="connsiteX21" fmla="*/ 751667 w 1147379"/>
                  <a:gd name="connsiteY21" fmla="*/ 188103 h 979620"/>
                  <a:gd name="connsiteX22" fmla="*/ 764367 w 1147379"/>
                  <a:gd name="connsiteY22" fmla="*/ 169053 h 979620"/>
                  <a:gd name="connsiteX23" fmla="*/ 770717 w 1147379"/>
                  <a:gd name="connsiteY23" fmla="*/ 86503 h 979620"/>
                  <a:gd name="connsiteX24" fmla="*/ 789767 w 1147379"/>
                  <a:gd name="connsiteY24" fmla="*/ 80153 h 979620"/>
                  <a:gd name="connsiteX25" fmla="*/ 827867 w 1147379"/>
                  <a:gd name="connsiteY25" fmla="*/ 105553 h 979620"/>
                  <a:gd name="connsiteX26" fmla="*/ 865967 w 1147379"/>
                  <a:gd name="connsiteY26" fmla="*/ 118253 h 979620"/>
                  <a:gd name="connsiteX27" fmla="*/ 891367 w 1147379"/>
                  <a:gd name="connsiteY27" fmla="*/ 92853 h 979620"/>
                  <a:gd name="connsiteX28" fmla="*/ 904067 w 1147379"/>
                  <a:gd name="connsiteY28" fmla="*/ 73803 h 979620"/>
                  <a:gd name="connsiteX29" fmla="*/ 935817 w 1147379"/>
                  <a:gd name="connsiteY29" fmla="*/ 37290 h 979620"/>
                  <a:gd name="connsiteX30" fmla="*/ 951692 w 1147379"/>
                  <a:gd name="connsiteY30" fmla="*/ 38878 h 979620"/>
                  <a:gd name="connsiteX31" fmla="*/ 965979 w 1147379"/>
                  <a:gd name="connsiteY31" fmla="*/ 46816 h 979620"/>
                  <a:gd name="connsiteX32" fmla="*/ 994555 w 1147379"/>
                  <a:gd name="connsiteY32" fmla="*/ 21415 h 979620"/>
                  <a:gd name="connsiteX33" fmla="*/ 1045354 w 1147379"/>
                  <a:gd name="connsiteY33" fmla="*/ 7128 h 979620"/>
                  <a:gd name="connsiteX34" fmla="*/ 1094566 w 1147379"/>
                  <a:gd name="connsiteY34" fmla="*/ 3953 h 979620"/>
                  <a:gd name="connsiteX35" fmla="*/ 1105679 w 1147379"/>
                  <a:gd name="connsiteY35" fmla="*/ 62689 h 979620"/>
                  <a:gd name="connsiteX36" fmla="*/ 1129493 w 1147379"/>
                  <a:gd name="connsiteY36" fmla="*/ 99203 h 979620"/>
                  <a:gd name="connsiteX37" fmla="*/ 1137431 w 1147379"/>
                  <a:gd name="connsiteY37" fmla="*/ 150002 h 979620"/>
                  <a:gd name="connsiteX38" fmla="*/ 1140605 w 1147379"/>
                  <a:gd name="connsiteY38" fmla="*/ 188103 h 979620"/>
                  <a:gd name="connsiteX39" fmla="*/ 1145366 w 1147379"/>
                  <a:gd name="connsiteY39" fmla="*/ 208741 h 979620"/>
                  <a:gd name="connsiteX40" fmla="*/ 1104091 w 1147379"/>
                  <a:gd name="connsiteY40" fmla="*/ 216678 h 979620"/>
                  <a:gd name="connsiteX41" fmla="*/ 1067579 w 1147379"/>
                  <a:gd name="connsiteY41" fmla="*/ 243665 h 979620"/>
                  <a:gd name="connsiteX42" fmla="*/ 1058054 w 1147379"/>
                  <a:gd name="connsiteY42" fmla="*/ 294466 h 979620"/>
                  <a:gd name="connsiteX43" fmla="*/ 1073930 w 1147379"/>
                  <a:gd name="connsiteY43" fmla="*/ 353203 h 979620"/>
                  <a:gd name="connsiteX44" fmla="*/ 1034242 w 1147379"/>
                  <a:gd name="connsiteY44" fmla="*/ 373841 h 979620"/>
                  <a:gd name="connsiteX45" fmla="*/ 1018367 w 1147379"/>
                  <a:gd name="connsiteY45" fmla="*/ 396065 h 979620"/>
                  <a:gd name="connsiteX46" fmla="*/ 1018367 w 1147379"/>
                  <a:gd name="connsiteY46" fmla="*/ 448453 h 979620"/>
                  <a:gd name="connsiteX47" fmla="*/ 1005667 w 1147379"/>
                  <a:gd name="connsiteY47" fmla="*/ 467503 h 979620"/>
                  <a:gd name="connsiteX48" fmla="*/ 986617 w 1147379"/>
                  <a:gd name="connsiteY48" fmla="*/ 505603 h 979620"/>
                  <a:gd name="connsiteX49" fmla="*/ 967567 w 1147379"/>
                  <a:gd name="connsiteY49" fmla="*/ 518303 h 979620"/>
                  <a:gd name="connsiteX50" fmla="*/ 923117 w 1147379"/>
                  <a:gd name="connsiteY50" fmla="*/ 594503 h 979620"/>
                  <a:gd name="connsiteX51" fmla="*/ 897717 w 1147379"/>
                  <a:gd name="connsiteY51" fmla="*/ 600853 h 979620"/>
                  <a:gd name="connsiteX52" fmla="*/ 885017 w 1147379"/>
                  <a:gd name="connsiteY52" fmla="*/ 638953 h 979620"/>
                  <a:gd name="connsiteX53" fmla="*/ 865967 w 1147379"/>
                  <a:gd name="connsiteY53" fmla="*/ 658003 h 979620"/>
                  <a:gd name="connsiteX54" fmla="*/ 821517 w 1147379"/>
                  <a:gd name="connsiteY54" fmla="*/ 683403 h 979620"/>
                  <a:gd name="connsiteX55" fmla="*/ 783417 w 1147379"/>
                  <a:gd name="connsiteY55" fmla="*/ 696103 h 979620"/>
                  <a:gd name="connsiteX56" fmla="*/ 726267 w 1147379"/>
                  <a:gd name="connsiteY56" fmla="*/ 715153 h 979620"/>
                  <a:gd name="connsiteX57" fmla="*/ 751667 w 1147379"/>
                  <a:gd name="connsiteY57" fmla="*/ 759603 h 979620"/>
                  <a:gd name="connsiteX58" fmla="*/ 770717 w 1147379"/>
                  <a:gd name="connsiteY58" fmla="*/ 772303 h 979620"/>
                  <a:gd name="connsiteX59" fmla="*/ 777067 w 1147379"/>
                  <a:gd name="connsiteY59" fmla="*/ 791353 h 979620"/>
                  <a:gd name="connsiteX60" fmla="*/ 704042 w 1147379"/>
                  <a:gd name="connsiteY60" fmla="*/ 773891 h 979620"/>
                  <a:gd name="connsiteX61" fmla="*/ 665942 w 1147379"/>
                  <a:gd name="connsiteY61" fmla="*/ 762778 h 979620"/>
                  <a:gd name="connsiteX62" fmla="*/ 640542 w 1147379"/>
                  <a:gd name="connsiteY62" fmla="*/ 810403 h 979620"/>
                  <a:gd name="connsiteX63" fmla="*/ 697692 w 1147379"/>
                  <a:gd name="connsiteY63" fmla="*/ 900890 h 979620"/>
                  <a:gd name="connsiteX64" fmla="*/ 614727 w 1147379"/>
                  <a:gd name="connsiteY64" fmla="*/ 881358 h 979620"/>
                  <a:gd name="connsiteX65" fmla="*/ 594505 w 1147379"/>
                  <a:gd name="connsiteY65" fmla="*/ 853265 h 979620"/>
                  <a:gd name="connsiteX66" fmla="*/ 562755 w 1147379"/>
                  <a:gd name="connsiteY66" fmla="*/ 818340 h 979620"/>
                  <a:gd name="connsiteX67" fmla="*/ 535767 w 1147379"/>
                  <a:gd name="connsiteY67" fmla="*/ 804053 h 979620"/>
                  <a:gd name="connsiteX68" fmla="*/ 516717 w 1147379"/>
                  <a:gd name="connsiteY68" fmla="*/ 835803 h 979620"/>
                  <a:gd name="connsiteX69" fmla="*/ 515130 w 1147379"/>
                  <a:gd name="connsiteY69" fmla="*/ 891365 h 979620"/>
                  <a:gd name="connsiteX70" fmla="*/ 469092 w 1147379"/>
                  <a:gd name="connsiteY70" fmla="*/ 861203 h 979620"/>
                  <a:gd name="connsiteX71" fmla="*/ 470680 w 1147379"/>
                  <a:gd name="connsiteY71" fmla="*/ 935816 h 979620"/>
                  <a:gd name="connsiteX72" fmla="*/ 437342 w 1147379"/>
                  <a:gd name="connsiteY72" fmla="*/ 953278 h 979620"/>
                  <a:gd name="connsiteX73" fmla="*/ 388129 w 1147379"/>
                  <a:gd name="connsiteY73" fmla="*/ 969154 h 979620"/>
                  <a:gd name="connsiteX74" fmla="*/ 377017 w 1147379"/>
                  <a:gd name="connsiteY74" fmla="*/ 954865 h 979620"/>
                  <a:gd name="connsiteX75" fmla="*/ 372254 w 1147379"/>
                  <a:gd name="connsiteY75" fmla="*/ 912003 h 979620"/>
                  <a:gd name="connsiteX76" fmla="*/ 383367 w 1147379"/>
                  <a:gd name="connsiteY76" fmla="*/ 864378 h 979620"/>
                  <a:gd name="connsiteX77" fmla="*/ 392892 w 1147379"/>
                  <a:gd name="connsiteY77" fmla="*/ 818340 h 979620"/>
                  <a:gd name="connsiteX78" fmla="*/ 391304 w 1147379"/>
                  <a:gd name="connsiteY78" fmla="*/ 764366 h 979620"/>
                  <a:gd name="connsiteX79" fmla="*/ 386542 w 1147379"/>
                  <a:gd name="connsiteY79" fmla="*/ 708803 h 979620"/>
                  <a:gd name="connsiteX80" fmla="*/ 361143 w 1147379"/>
                  <a:gd name="connsiteY80" fmla="*/ 708803 h 979620"/>
                  <a:gd name="connsiteX81" fmla="*/ 321455 w 1147379"/>
                  <a:gd name="connsiteY81" fmla="*/ 745316 h 979620"/>
                  <a:gd name="connsiteX82" fmla="*/ 299229 w 1147379"/>
                  <a:gd name="connsiteY82" fmla="*/ 773890 h 979620"/>
                  <a:gd name="connsiteX83" fmla="*/ 291292 w 1147379"/>
                  <a:gd name="connsiteY83" fmla="*/ 815166 h 979620"/>
                  <a:gd name="connsiteX84" fmla="*/ 264305 w 1147379"/>
                  <a:gd name="connsiteY84" fmla="*/ 811991 h 979620"/>
                  <a:gd name="connsiteX85" fmla="*/ 251604 w 1147379"/>
                  <a:gd name="connsiteY85" fmla="*/ 738965 h 979620"/>
                  <a:gd name="connsiteX86" fmla="*/ 219854 w 1147379"/>
                  <a:gd name="connsiteY86" fmla="*/ 761191 h 979620"/>
                  <a:gd name="connsiteX87" fmla="*/ 186517 w 1147379"/>
                  <a:gd name="connsiteY87" fmla="*/ 785003 h 979620"/>
                  <a:gd name="connsiteX88" fmla="*/ 167467 w 1147379"/>
                  <a:gd name="connsiteY88" fmla="*/ 778653 h 979620"/>
                  <a:gd name="connsiteX89" fmla="*/ 129367 w 1147379"/>
                  <a:gd name="connsiteY89" fmla="*/ 791353 h 979620"/>
                  <a:gd name="connsiteX90" fmla="*/ 97617 w 1147379"/>
                  <a:gd name="connsiteY90" fmla="*/ 823103 h 979620"/>
                  <a:gd name="connsiteX91" fmla="*/ 59517 w 1147379"/>
                  <a:gd name="connsiteY91" fmla="*/ 816753 h 979620"/>
                  <a:gd name="connsiteX92" fmla="*/ 40467 w 1147379"/>
                  <a:gd name="connsiteY92" fmla="*/ 810403 h 979620"/>
                  <a:gd name="connsiteX93" fmla="*/ 34117 w 1147379"/>
                  <a:gd name="connsiteY93" fmla="*/ 791353 h 979620"/>
                  <a:gd name="connsiteX94" fmla="*/ 129367 w 1147379"/>
                  <a:gd name="connsiteY94" fmla="*/ 738966 h 979620"/>
                  <a:gd name="connsiteX95" fmla="*/ 2367 w 1147379"/>
                  <a:gd name="connsiteY95" fmla="*/ 759602 h 979620"/>
                  <a:gd name="connsiteX0" fmla="*/ 33370 w 1113294"/>
                  <a:gd name="connsiteY0" fmla="*/ 707214 h 979620"/>
                  <a:gd name="connsiteX1" fmla="*/ 17495 w 1113294"/>
                  <a:gd name="connsiteY1" fmla="*/ 651653 h 979620"/>
                  <a:gd name="connsiteX2" fmla="*/ 79407 w 1113294"/>
                  <a:gd name="connsiteY2" fmla="*/ 669115 h 979620"/>
                  <a:gd name="connsiteX3" fmla="*/ 114332 w 1113294"/>
                  <a:gd name="connsiteY3" fmla="*/ 683403 h 979620"/>
                  <a:gd name="connsiteX4" fmla="*/ 133382 w 1113294"/>
                  <a:gd name="connsiteY4" fmla="*/ 661178 h 979620"/>
                  <a:gd name="connsiteX5" fmla="*/ 177832 w 1113294"/>
                  <a:gd name="connsiteY5" fmla="*/ 611965 h 979620"/>
                  <a:gd name="connsiteX6" fmla="*/ 184182 w 1113294"/>
                  <a:gd name="connsiteY6" fmla="*/ 537353 h 979620"/>
                  <a:gd name="connsiteX7" fmla="*/ 266732 w 1113294"/>
                  <a:gd name="connsiteY7" fmla="*/ 480203 h 979620"/>
                  <a:gd name="connsiteX8" fmla="*/ 393732 w 1113294"/>
                  <a:gd name="connsiteY8" fmla="*/ 473853 h 979620"/>
                  <a:gd name="connsiteX9" fmla="*/ 419132 w 1113294"/>
                  <a:gd name="connsiteY9" fmla="*/ 467503 h 979620"/>
                  <a:gd name="connsiteX10" fmla="*/ 457232 w 1113294"/>
                  <a:gd name="connsiteY10" fmla="*/ 435753 h 979620"/>
                  <a:gd name="connsiteX11" fmla="*/ 469932 w 1113294"/>
                  <a:gd name="connsiteY11" fmla="*/ 397653 h 979620"/>
                  <a:gd name="connsiteX12" fmla="*/ 476282 w 1113294"/>
                  <a:gd name="connsiteY12" fmla="*/ 378603 h 979620"/>
                  <a:gd name="connsiteX13" fmla="*/ 495332 w 1113294"/>
                  <a:gd name="connsiteY13" fmla="*/ 359553 h 979620"/>
                  <a:gd name="connsiteX14" fmla="*/ 527082 w 1113294"/>
                  <a:gd name="connsiteY14" fmla="*/ 334153 h 979620"/>
                  <a:gd name="connsiteX15" fmla="*/ 533432 w 1113294"/>
                  <a:gd name="connsiteY15" fmla="*/ 315103 h 979620"/>
                  <a:gd name="connsiteX16" fmla="*/ 596932 w 1113294"/>
                  <a:gd name="connsiteY16" fmla="*/ 296053 h 979620"/>
                  <a:gd name="connsiteX17" fmla="*/ 635032 w 1113294"/>
                  <a:gd name="connsiteY17" fmla="*/ 270653 h 979620"/>
                  <a:gd name="connsiteX18" fmla="*/ 654082 w 1113294"/>
                  <a:gd name="connsiteY18" fmla="*/ 257953 h 979620"/>
                  <a:gd name="connsiteX19" fmla="*/ 692182 w 1113294"/>
                  <a:gd name="connsiteY19" fmla="*/ 226203 h 979620"/>
                  <a:gd name="connsiteX20" fmla="*/ 698532 w 1113294"/>
                  <a:gd name="connsiteY20" fmla="*/ 207153 h 979620"/>
                  <a:gd name="connsiteX21" fmla="*/ 717582 w 1113294"/>
                  <a:gd name="connsiteY21" fmla="*/ 188103 h 979620"/>
                  <a:gd name="connsiteX22" fmla="*/ 730282 w 1113294"/>
                  <a:gd name="connsiteY22" fmla="*/ 169053 h 979620"/>
                  <a:gd name="connsiteX23" fmla="*/ 736632 w 1113294"/>
                  <a:gd name="connsiteY23" fmla="*/ 86503 h 979620"/>
                  <a:gd name="connsiteX24" fmla="*/ 755682 w 1113294"/>
                  <a:gd name="connsiteY24" fmla="*/ 80153 h 979620"/>
                  <a:gd name="connsiteX25" fmla="*/ 793782 w 1113294"/>
                  <a:gd name="connsiteY25" fmla="*/ 105553 h 979620"/>
                  <a:gd name="connsiteX26" fmla="*/ 831882 w 1113294"/>
                  <a:gd name="connsiteY26" fmla="*/ 118253 h 979620"/>
                  <a:gd name="connsiteX27" fmla="*/ 857282 w 1113294"/>
                  <a:gd name="connsiteY27" fmla="*/ 92853 h 979620"/>
                  <a:gd name="connsiteX28" fmla="*/ 869982 w 1113294"/>
                  <a:gd name="connsiteY28" fmla="*/ 73803 h 979620"/>
                  <a:gd name="connsiteX29" fmla="*/ 901732 w 1113294"/>
                  <a:gd name="connsiteY29" fmla="*/ 37290 h 979620"/>
                  <a:gd name="connsiteX30" fmla="*/ 917607 w 1113294"/>
                  <a:gd name="connsiteY30" fmla="*/ 38878 h 979620"/>
                  <a:gd name="connsiteX31" fmla="*/ 931894 w 1113294"/>
                  <a:gd name="connsiteY31" fmla="*/ 46816 h 979620"/>
                  <a:gd name="connsiteX32" fmla="*/ 960470 w 1113294"/>
                  <a:gd name="connsiteY32" fmla="*/ 21415 h 979620"/>
                  <a:gd name="connsiteX33" fmla="*/ 1011269 w 1113294"/>
                  <a:gd name="connsiteY33" fmla="*/ 7128 h 979620"/>
                  <a:gd name="connsiteX34" fmla="*/ 1060481 w 1113294"/>
                  <a:gd name="connsiteY34" fmla="*/ 3953 h 979620"/>
                  <a:gd name="connsiteX35" fmla="*/ 1071594 w 1113294"/>
                  <a:gd name="connsiteY35" fmla="*/ 62689 h 979620"/>
                  <a:gd name="connsiteX36" fmla="*/ 1095408 w 1113294"/>
                  <a:gd name="connsiteY36" fmla="*/ 99203 h 979620"/>
                  <a:gd name="connsiteX37" fmla="*/ 1103346 w 1113294"/>
                  <a:gd name="connsiteY37" fmla="*/ 150002 h 979620"/>
                  <a:gd name="connsiteX38" fmla="*/ 1106520 w 1113294"/>
                  <a:gd name="connsiteY38" fmla="*/ 188103 h 979620"/>
                  <a:gd name="connsiteX39" fmla="*/ 1111281 w 1113294"/>
                  <a:gd name="connsiteY39" fmla="*/ 208741 h 979620"/>
                  <a:gd name="connsiteX40" fmla="*/ 1070006 w 1113294"/>
                  <a:gd name="connsiteY40" fmla="*/ 216678 h 979620"/>
                  <a:gd name="connsiteX41" fmla="*/ 1033494 w 1113294"/>
                  <a:gd name="connsiteY41" fmla="*/ 243665 h 979620"/>
                  <a:gd name="connsiteX42" fmla="*/ 1023969 w 1113294"/>
                  <a:gd name="connsiteY42" fmla="*/ 294466 h 979620"/>
                  <a:gd name="connsiteX43" fmla="*/ 1039845 w 1113294"/>
                  <a:gd name="connsiteY43" fmla="*/ 353203 h 979620"/>
                  <a:gd name="connsiteX44" fmla="*/ 1000157 w 1113294"/>
                  <a:gd name="connsiteY44" fmla="*/ 373841 h 979620"/>
                  <a:gd name="connsiteX45" fmla="*/ 984282 w 1113294"/>
                  <a:gd name="connsiteY45" fmla="*/ 396065 h 979620"/>
                  <a:gd name="connsiteX46" fmla="*/ 984282 w 1113294"/>
                  <a:gd name="connsiteY46" fmla="*/ 448453 h 979620"/>
                  <a:gd name="connsiteX47" fmla="*/ 971582 w 1113294"/>
                  <a:gd name="connsiteY47" fmla="*/ 467503 h 979620"/>
                  <a:gd name="connsiteX48" fmla="*/ 952532 w 1113294"/>
                  <a:gd name="connsiteY48" fmla="*/ 505603 h 979620"/>
                  <a:gd name="connsiteX49" fmla="*/ 933482 w 1113294"/>
                  <a:gd name="connsiteY49" fmla="*/ 518303 h 979620"/>
                  <a:gd name="connsiteX50" fmla="*/ 889032 w 1113294"/>
                  <a:gd name="connsiteY50" fmla="*/ 594503 h 979620"/>
                  <a:gd name="connsiteX51" fmla="*/ 863632 w 1113294"/>
                  <a:gd name="connsiteY51" fmla="*/ 600853 h 979620"/>
                  <a:gd name="connsiteX52" fmla="*/ 850932 w 1113294"/>
                  <a:gd name="connsiteY52" fmla="*/ 638953 h 979620"/>
                  <a:gd name="connsiteX53" fmla="*/ 831882 w 1113294"/>
                  <a:gd name="connsiteY53" fmla="*/ 658003 h 979620"/>
                  <a:gd name="connsiteX54" fmla="*/ 787432 w 1113294"/>
                  <a:gd name="connsiteY54" fmla="*/ 683403 h 979620"/>
                  <a:gd name="connsiteX55" fmla="*/ 749332 w 1113294"/>
                  <a:gd name="connsiteY55" fmla="*/ 696103 h 979620"/>
                  <a:gd name="connsiteX56" fmla="*/ 692182 w 1113294"/>
                  <a:gd name="connsiteY56" fmla="*/ 715153 h 979620"/>
                  <a:gd name="connsiteX57" fmla="*/ 717582 w 1113294"/>
                  <a:gd name="connsiteY57" fmla="*/ 759603 h 979620"/>
                  <a:gd name="connsiteX58" fmla="*/ 736632 w 1113294"/>
                  <a:gd name="connsiteY58" fmla="*/ 772303 h 979620"/>
                  <a:gd name="connsiteX59" fmla="*/ 742982 w 1113294"/>
                  <a:gd name="connsiteY59" fmla="*/ 791353 h 979620"/>
                  <a:gd name="connsiteX60" fmla="*/ 669957 w 1113294"/>
                  <a:gd name="connsiteY60" fmla="*/ 773891 h 979620"/>
                  <a:gd name="connsiteX61" fmla="*/ 631857 w 1113294"/>
                  <a:gd name="connsiteY61" fmla="*/ 762778 h 979620"/>
                  <a:gd name="connsiteX62" fmla="*/ 606457 w 1113294"/>
                  <a:gd name="connsiteY62" fmla="*/ 810403 h 979620"/>
                  <a:gd name="connsiteX63" fmla="*/ 663607 w 1113294"/>
                  <a:gd name="connsiteY63" fmla="*/ 900890 h 979620"/>
                  <a:gd name="connsiteX64" fmla="*/ 580642 w 1113294"/>
                  <a:gd name="connsiteY64" fmla="*/ 881358 h 979620"/>
                  <a:gd name="connsiteX65" fmla="*/ 560420 w 1113294"/>
                  <a:gd name="connsiteY65" fmla="*/ 853265 h 979620"/>
                  <a:gd name="connsiteX66" fmla="*/ 528670 w 1113294"/>
                  <a:gd name="connsiteY66" fmla="*/ 818340 h 979620"/>
                  <a:gd name="connsiteX67" fmla="*/ 501682 w 1113294"/>
                  <a:gd name="connsiteY67" fmla="*/ 804053 h 979620"/>
                  <a:gd name="connsiteX68" fmla="*/ 482632 w 1113294"/>
                  <a:gd name="connsiteY68" fmla="*/ 835803 h 979620"/>
                  <a:gd name="connsiteX69" fmla="*/ 481045 w 1113294"/>
                  <a:gd name="connsiteY69" fmla="*/ 891365 h 979620"/>
                  <a:gd name="connsiteX70" fmla="*/ 435007 w 1113294"/>
                  <a:gd name="connsiteY70" fmla="*/ 861203 h 979620"/>
                  <a:gd name="connsiteX71" fmla="*/ 436595 w 1113294"/>
                  <a:gd name="connsiteY71" fmla="*/ 935816 h 979620"/>
                  <a:gd name="connsiteX72" fmla="*/ 403257 w 1113294"/>
                  <a:gd name="connsiteY72" fmla="*/ 953278 h 979620"/>
                  <a:gd name="connsiteX73" fmla="*/ 354044 w 1113294"/>
                  <a:gd name="connsiteY73" fmla="*/ 969154 h 979620"/>
                  <a:gd name="connsiteX74" fmla="*/ 342932 w 1113294"/>
                  <a:gd name="connsiteY74" fmla="*/ 954865 h 979620"/>
                  <a:gd name="connsiteX75" fmla="*/ 338169 w 1113294"/>
                  <a:gd name="connsiteY75" fmla="*/ 912003 h 979620"/>
                  <a:gd name="connsiteX76" fmla="*/ 349282 w 1113294"/>
                  <a:gd name="connsiteY76" fmla="*/ 864378 h 979620"/>
                  <a:gd name="connsiteX77" fmla="*/ 358807 w 1113294"/>
                  <a:gd name="connsiteY77" fmla="*/ 818340 h 979620"/>
                  <a:gd name="connsiteX78" fmla="*/ 357219 w 1113294"/>
                  <a:gd name="connsiteY78" fmla="*/ 764366 h 979620"/>
                  <a:gd name="connsiteX79" fmla="*/ 352457 w 1113294"/>
                  <a:gd name="connsiteY79" fmla="*/ 708803 h 979620"/>
                  <a:gd name="connsiteX80" fmla="*/ 327058 w 1113294"/>
                  <a:gd name="connsiteY80" fmla="*/ 708803 h 979620"/>
                  <a:gd name="connsiteX81" fmla="*/ 287370 w 1113294"/>
                  <a:gd name="connsiteY81" fmla="*/ 745316 h 979620"/>
                  <a:gd name="connsiteX82" fmla="*/ 265144 w 1113294"/>
                  <a:gd name="connsiteY82" fmla="*/ 773890 h 979620"/>
                  <a:gd name="connsiteX83" fmla="*/ 257207 w 1113294"/>
                  <a:gd name="connsiteY83" fmla="*/ 815166 h 979620"/>
                  <a:gd name="connsiteX84" fmla="*/ 230220 w 1113294"/>
                  <a:gd name="connsiteY84" fmla="*/ 811991 h 979620"/>
                  <a:gd name="connsiteX85" fmla="*/ 217519 w 1113294"/>
                  <a:gd name="connsiteY85" fmla="*/ 738965 h 979620"/>
                  <a:gd name="connsiteX86" fmla="*/ 185769 w 1113294"/>
                  <a:gd name="connsiteY86" fmla="*/ 761191 h 979620"/>
                  <a:gd name="connsiteX87" fmla="*/ 152432 w 1113294"/>
                  <a:gd name="connsiteY87" fmla="*/ 785003 h 979620"/>
                  <a:gd name="connsiteX88" fmla="*/ 133382 w 1113294"/>
                  <a:gd name="connsiteY88" fmla="*/ 778653 h 979620"/>
                  <a:gd name="connsiteX89" fmla="*/ 95282 w 1113294"/>
                  <a:gd name="connsiteY89" fmla="*/ 791353 h 979620"/>
                  <a:gd name="connsiteX90" fmla="*/ 63532 w 1113294"/>
                  <a:gd name="connsiteY90" fmla="*/ 823103 h 979620"/>
                  <a:gd name="connsiteX91" fmla="*/ 25432 w 1113294"/>
                  <a:gd name="connsiteY91" fmla="*/ 816753 h 979620"/>
                  <a:gd name="connsiteX92" fmla="*/ 6382 w 1113294"/>
                  <a:gd name="connsiteY92" fmla="*/ 810403 h 979620"/>
                  <a:gd name="connsiteX93" fmla="*/ 32 w 1113294"/>
                  <a:gd name="connsiteY93" fmla="*/ 791353 h 979620"/>
                  <a:gd name="connsiteX94" fmla="*/ 95282 w 1113294"/>
                  <a:gd name="connsiteY94" fmla="*/ 738966 h 979620"/>
                  <a:gd name="connsiteX95" fmla="*/ 33370 w 1113294"/>
                  <a:gd name="connsiteY95" fmla="*/ 707214 h 979620"/>
                  <a:gd name="connsiteX0" fmla="*/ 27665 w 1107589"/>
                  <a:gd name="connsiteY0" fmla="*/ 707214 h 979620"/>
                  <a:gd name="connsiteX1" fmla="*/ 11790 w 1107589"/>
                  <a:gd name="connsiteY1" fmla="*/ 651653 h 979620"/>
                  <a:gd name="connsiteX2" fmla="*/ 73702 w 1107589"/>
                  <a:gd name="connsiteY2" fmla="*/ 669115 h 979620"/>
                  <a:gd name="connsiteX3" fmla="*/ 108627 w 1107589"/>
                  <a:gd name="connsiteY3" fmla="*/ 683403 h 979620"/>
                  <a:gd name="connsiteX4" fmla="*/ 127677 w 1107589"/>
                  <a:gd name="connsiteY4" fmla="*/ 661178 h 979620"/>
                  <a:gd name="connsiteX5" fmla="*/ 172127 w 1107589"/>
                  <a:gd name="connsiteY5" fmla="*/ 611965 h 979620"/>
                  <a:gd name="connsiteX6" fmla="*/ 178477 w 1107589"/>
                  <a:gd name="connsiteY6" fmla="*/ 537353 h 979620"/>
                  <a:gd name="connsiteX7" fmla="*/ 261027 w 1107589"/>
                  <a:gd name="connsiteY7" fmla="*/ 480203 h 979620"/>
                  <a:gd name="connsiteX8" fmla="*/ 388027 w 1107589"/>
                  <a:gd name="connsiteY8" fmla="*/ 473853 h 979620"/>
                  <a:gd name="connsiteX9" fmla="*/ 413427 w 1107589"/>
                  <a:gd name="connsiteY9" fmla="*/ 467503 h 979620"/>
                  <a:gd name="connsiteX10" fmla="*/ 451527 w 1107589"/>
                  <a:gd name="connsiteY10" fmla="*/ 435753 h 979620"/>
                  <a:gd name="connsiteX11" fmla="*/ 464227 w 1107589"/>
                  <a:gd name="connsiteY11" fmla="*/ 397653 h 979620"/>
                  <a:gd name="connsiteX12" fmla="*/ 470577 w 1107589"/>
                  <a:gd name="connsiteY12" fmla="*/ 378603 h 979620"/>
                  <a:gd name="connsiteX13" fmla="*/ 489627 w 1107589"/>
                  <a:gd name="connsiteY13" fmla="*/ 359553 h 979620"/>
                  <a:gd name="connsiteX14" fmla="*/ 521377 w 1107589"/>
                  <a:gd name="connsiteY14" fmla="*/ 334153 h 979620"/>
                  <a:gd name="connsiteX15" fmla="*/ 527727 w 1107589"/>
                  <a:gd name="connsiteY15" fmla="*/ 315103 h 979620"/>
                  <a:gd name="connsiteX16" fmla="*/ 591227 w 1107589"/>
                  <a:gd name="connsiteY16" fmla="*/ 296053 h 979620"/>
                  <a:gd name="connsiteX17" fmla="*/ 629327 w 1107589"/>
                  <a:gd name="connsiteY17" fmla="*/ 270653 h 979620"/>
                  <a:gd name="connsiteX18" fmla="*/ 648377 w 1107589"/>
                  <a:gd name="connsiteY18" fmla="*/ 257953 h 979620"/>
                  <a:gd name="connsiteX19" fmla="*/ 686477 w 1107589"/>
                  <a:gd name="connsiteY19" fmla="*/ 226203 h 979620"/>
                  <a:gd name="connsiteX20" fmla="*/ 692827 w 1107589"/>
                  <a:gd name="connsiteY20" fmla="*/ 207153 h 979620"/>
                  <a:gd name="connsiteX21" fmla="*/ 711877 w 1107589"/>
                  <a:gd name="connsiteY21" fmla="*/ 188103 h 979620"/>
                  <a:gd name="connsiteX22" fmla="*/ 724577 w 1107589"/>
                  <a:gd name="connsiteY22" fmla="*/ 169053 h 979620"/>
                  <a:gd name="connsiteX23" fmla="*/ 730927 w 1107589"/>
                  <a:gd name="connsiteY23" fmla="*/ 86503 h 979620"/>
                  <a:gd name="connsiteX24" fmla="*/ 749977 w 1107589"/>
                  <a:gd name="connsiteY24" fmla="*/ 80153 h 979620"/>
                  <a:gd name="connsiteX25" fmla="*/ 788077 w 1107589"/>
                  <a:gd name="connsiteY25" fmla="*/ 105553 h 979620"/>
                  <a:gd name="connsiteX26" fmla="*/ 826177 w 1107589"/>
                  <a:gd name="connsiteY26" fmla="*/ 118253 h 979620"/>
                  <a:gd name="connsiteX27" fmla="*/ 851577 w 1107589"/>
                  <a:gd name="connsiteY27" fmla="*/ 92853 h 979620"/>
                  <a:gd name="connsiteX28" fmla="*/ 864277 w 1107589"/>
                  <a:gd name="connsiteY28" fmla="*/ 73803 h 979620"/>
                  <a:gd name="connsiteX29" fmla="*/ 896027 w 1107589"/>
                  <a:gd name="connsiteY29" fmla="*/ 37290 h 979620"/>
                  <a:gd name="connsiteX30" fmla="*/ 911902 w 1107589"/>
                  <a:gd name="connsiteY30" fmla="*/ 38878 h 979620"/>
                  <a:gd name="connsiteX31" fmla="*/ 926189 w 1107589"/>
                  <a:gd name="connsiteY31" fmla="*/ 46816 h 979620"/>
                  <a:gd name="connsiteX32" fmla="*/ 954765 w 1107589"/>
                  <a:gd name="connsiteY32" fmla="*/ 21415 h 979620"/>
                  <a:gd name="connsiteX33" fmla="*/ 1005564 w 1107589"/>
                  <a:gd name="connsiteY33" fmla="*/ 7128 h 979620"/>
                  <a:gd name="connsiteX34" fmla="*/ 1054776 w 1107589"/>
                  <a:gd name="connsiteY34" fmla="*/ 3953 h 979620"/>
                  <a:gd name="connsiteX35" fmla="*/ 1065889 w 1107589"/>
                  <a:gd name="connsiteY35" fmla="*/ 62689 h 979620"/>
                  <a:gd name="connsiteX36" fmla="*/ 1089703 w 1107589"/>
                  <a:gd name="connsiteY36" fmla="*/ 99203 h 979620"/>
                  <a:gd name="connsiteX37" fmla="*/ 1097641 w 1107589"/>
                  <a:gd name="connsiteY37" fmla="*/ 150002 h 979620"/>
                  <a:gd name="connsiteX38" fmla="*/ 1100815 w 1107589"/>
                  <a:gd name="connsiteY38" fmla="*/ 188103 h 979620"/>
                  <a:gd name="connsiteX39" fmla="*/ 1105576 w 1107589"/>
                  <a:gd name="connsiteY39" fmla="*/ 208741 h 979620"/>
                  <a:gd name="connsiteX40" fmla="*/ 1064301 w 1107589"/>
                  <a:gd name="connsiteY40" fmla="*/ 216678 h 979620"/>
                  <a:gd name="connsiteX41" fmla="*/ 1027789 w 1107589"/>
                  <a:gd name="connsiteY41" fmla="*/ 243665 h 979620"/>
                  <a:gd name="connsiteX42" fmla="*/ 1018264 w 1107589"/>
                  <a:gd name="connsiteY42" fmla="*/ 294466 h 979620"/>
                  <a:gd name="connsiteX43" fmla="*/ 1034140 w 1107589"/>
                  <a:gd name="connsiteY43" fmla="*/ 353203 h 979620"/>
                  <a:gd name="connsiteX44" fmla="*/ 994452 w 1107589"/>
                  <a:gd name="connsiteY44" fmla="*/ 373841 h 979620"/>
                  <a:gd name="connsiteX45" fmla="*/ 978577 w 1107589"/>
                  <a:gd name="connsiteY45" fmla="*/ 396065 h 979620"/>
                  <a:gd name="connsiteX46" fmla="*/ 978577 w 1107589"/>
                  <a:gd name="connsiteY46" fmla="*/ 448453 h 979620"/>
                  <a:gd name="connsiteX47" fmla="*/ 965877 w 1107589"/>
                  <a:gd name="connsiteY47" fmla="*/ 467503 h 979620"/>
                  <a:gd name="connsiteX48" fmla="*/ 946827 w 1107589"/>
                  <a:gd name="connsiteY48" fmla="*/ 505603 h 979620"/>
                  <a:gd name="connsiteX49" fmla="*/ 927777 w 1107589"/>
                  <a:gd name="connsiteY49" fmla="*/ 518303 h 979620"/>
                  <a:gd name="connsiteX50" fmla="*/ 883327 w 1107589"/>
                  <a:gd name="connsiteY50" fmla="*/ 594503 h 979620"/>
                  <a:gd name="connsiteX51" fmla="*/ 857927 w 1107589"/>
                  <a:gd name="connsiteY51" fmla="*/ 600853 h 979620"/>
                  <a:gd name="connsiteX52" fmla="*/ 845227 w 1107589"/>
                  <a:gd name="connsiteY52" fmla="*/ 638953 h 979620"/>
                  <a:gd name="connsiteX53" fmla="*/ 826177 w 1107589"/>
                  <a:gd name="connsiteY53" fmla="*/ 658003 h 979620"/>
                  <a:gd name="connsiteX54" fmla="*/ 781727 w 1107589"/>
                  <a:gd name="connsiteY54" fmla="*/ 683403 h 979620"/>
                  <a:gd name="connsiteX55" fmla="*/ 743627 w 1107589"/>
                  <a:gd name="connsiteY55" fmla="*/ 696103 h 979620"/>
                  <a:gd name="connsiteX56" fmla="*/ 686477 w 1107589"/>
                  <a:gd name="connsiteY56" fmla="*/ 715153 h 979620"/>
                  <a:gd name="connsiteX57" fmla="*/ 711877 w 1107589"/>
                  <a:gd name="connsiteY57" fmla="*/ 759603 h 979620"/>
                  <a:gd name="connsiteX58" fmla="*/ 730927 w 1107589"/>
                  <a:gd name="connsiteY58" fmla="*/ 772303 h 979620"/>
                  <a:gd name="connsiteX59" fmla="*/ 737277 w 1107589"/>
                  <a:gd name="connsiteY59" fmla="*/ 791353 h 979620"/>
                  <a:gd name="connsiteX60" fmla="*/ 664252 w 1107589"/>
                  <a:gd name="connsiteY60" fmla="*/ 773891 h 979620"/>
                  <a:gd name="connsiteX61" fmla="*/ 626152 w 1107589"/>
                  <a:gd name="connsiteY61" fmla="*/ 762778 h 979620"/>
                  <a:gd name="connsiteX62" fmla="*/ 600752 w 1107589"/>
                  <a:gd name="connsiteY62" fmla="*/ 810403 h 979620"/>
                  <a:gd name="connsiteX63" fmla="*/ 657902 w 1107589"/>
                  <a:gd name="connsiteY63" fmla="*/ 900890 h 979620"/>
                  <a:gd name="connsiteX64" fmla="*/ 574937 w 1107589"/>
                  <a:gd name="connsiteY64" fmla="*/ 881358 h 979620"/>
                  <a:gd name="connsiteX65" fmla="*/ 554715 w 1107589"/>
                  <a:gd name="connsiteY65" fmla="*/ 853265 h 979620"/>
                  <a:gd name="connsiteX66" fmla="*/ 522965 w 1107589"/>
                  <a:gd name="connsiteY66" fmla="*/ 818340 h 979620"/>
                  <a:gd name="connsiteX67" fmla="*/ 495977 w 1107589"/>
                  <a:gd name="connsiteY67" fmla="*/ 804053 h 979620"/>
                  <a:gd name="connsiteX68" fmla="*/ 476927 w 1107589"/>
                  <a:gd name="connsiteY68" fmla="*/ 835803 h 979620"/>
                  <a:gd name="connsiteX69" fmla="*/ 475340 w 1107589"/>
                  <a:gd name="connsiteY69" fmla="*/ 891365 h 979620"/>
                  <a:gd name="connsiteX70" fmla="*/ 429302 w 1107589"/>
                  <a:gd name="connsiteY70" fmla="*/ 861203 h 979620"/>
                  <a:gd name="connsiteX71" fmla="*/ 430890 w 1107589"/>
                  <a:gd name="connsiteY71" fmla="*/ 935816 h 979620"/>
                  <a:gd name="connsiteX72" fmla="*/ 397552 w 1107589"/>
                  <a:gd name="connsiteY72" fmla="*/ 953278 h 979620"/>
                  <a:gd name="connsiteX73" fmla="*/ 348339 w 1107589"/>
                  <a:gd name="connsiteY73" fmla="*/ 969154 h 979620"/>
                  <a:gd name="connsiteX74" fmla="*/ 337227 w 1107589"/>
                  <a:gd name="connsiteY74" fmla="*/ 954865 h 979620"/>
                  <a:gd name="connsiteX75" fmla="*/ 332464 w 1107589"/>
                  <a:gd name="connsiteY75" fmla="*/ 912003 h 979620"/>
                  <a:gd name="connsiteX76" fmla="*/ 343577 w 1107589"/>
                  <a:gd name="connsiteY76" fmla="*/ 864378 h 979620"/>
                  <a:gd name="connsiteX77" fmla="*/ 353102 w 1107589"/>
                  <a:gd name="connsiteY77" fmla="*/ 818340 h 979620"/>
                  <a:gd name="connsiteX78" fmla="*/ 351514 w 1107589"/>
                  <a:gd name="connsiteY78" fmla="*/ 764366 h 979620"/>
                  <a:gd name="connsiteX79" fmla="*/ 346752 w 1107589"/>
                  <a:gd name="connsiteY79" fmla="*/ 708803 h 979620"/>
                  <a:gd name="connsiteX80" fmla="*/ 321353 w 1107589"/>
                  <a:gd name="connsiteY80" fmla="*/ 708803 h 979620"/>
                  <a:gd name="connsiteX81" fmla="*/ 281665 w 1107589"/>
                  <a:gd name="connsiteY81" fmla="*/ 745316 h 979620"/>
                  <a:gd name="connsiteX82" fmla="*/ 259439 w 1107589"/>
                  <a:gd name="connsiteY82" fmla="*/ 773890 h 979620"/>
                  <a:gd name="connsiteX83" fmla="*/ 251502 w 1107589"/>
                  <a:gd name="connsiteY83" fmla="*/ 815166 h 979620"/>
                  <a:gd name="connsiteX84" fmla="*/ 224515 w 1107589"/>
                  <a:gd name="connsiteY84" fmla="*/ 811991 h 979620"/>
                  <a:gd name="connsiteX85" fmla="*/ 211814 w 1107589"/>
                  <a:gd name="connsiteY85" fmla="*/ 738965 h 979620"/>
                  <a:gd name="connsiteX86" fmla="*/ 180064 w 1107589"/>
                  <a:gd name="connsiteY86" fmla="*/ 761191 h 979620"/>
                  <a:gd name="connsiteX87" fmla="*/ 146727 w 1107589"/>
                  <a:gd name="connsiteY87" fmla="*/ 785003 h 979620"/>
                  <a:gd name="connsiteX88" fmla="*/ 127677 w 1107589"/>
                  <a:gd name="connsiteY88" fmla="*/ 778653 h 979620"/>
                  <a:gd name="connsiteX89" fmla="*/ 89577 w 1107589"/>
                  <a:gd name="connsiteY89" fmla="*/ 791353 h 979620"/>
                  <a:gd name="connsiteX90" fmla="*/ 57827 w 1107589"/>
                  <a:gd name="connsiteY90" fmla="*/ 823103 h 979620"/>
                  <a:gd name="connsiteX91" fmla="*/ 19727 w 1107589"/>
                  <a:gd name="connsiteY91" fmla="*/ 816753 h 979620"/>
                  <a:gd name="connsiteX92" fmla="*/ 677 w 1107589"/>
                  <a:gd name="connsiteY92" fmla="*/ 810403 h 979620"/>
                  <a:gd name="connsiteX93" fmla="*/ 45127 w 1107589"/>
                  <a:gd name="connsiteY93" fmla="*/ 802465 h 979620"/>
                  <a:gd name="connsiteX94" fmla="*/ 89577 w 1107589"/>
                  <a:gd name="connsiteY94" fmla="*/ 738966 h 979620"/>
                  <a:gd name="connsiteX95" fmla="*/ 27665 w 1107589"/>
                  <a:gd name="connsiteY95" fmla="*/ 707214 h 979620"/>
                  <a:gd name="connsiteX0" fmla="*/ 26994 w 1106918"/>
                  <a:gd name="connsiteY0" fmla="*/ 707214 h 979620"/>
                  <a:gd name="connsiteX1" fmla="*/ 11119 w 1106918"/>
                  <a:gd name="connsiteY1" fmla="*/ 651653 h 979620"/>
                  <a:gd name="connsiteX2" fmla="*/ 73031 w 1106918"/>
                  <a:gd name="connsiteY2" fmla="*/ 669115 h 979620"/>
                  <a:gd name="connsiteX3" fmla="*/ 107956 w 1106918"/>
                  <a:gd name="connsiteY3" fmla="*/ 683403 h 979620"/>
                  <a:gd name="connsiteX4" fmla="*/ 127006 w 1106918"/>
                  <a:gd name="connsiteY4" fmla="*/ 661178 h 979620"/>
                  <a:gd name="connsiteX5" fmla="*/ 171456 w 1106918"/>
                  <a:gd name="connsiteY5" fmla="*/ 611965 h 979620"/>
                  <a:gd name="connsiteX6" fmla="*/ 177806 w 1106918"/>
                  <a:gd name="connsiteY6" fmla="*/ 537353 h 979620"/>
                  <a:gd name="connsiteX7" fmla="*/ 260356 w 1106918"/>
                  <a:gd name="connsiteY7" fmla="*/ 480203 h 979620"/>
                  <a:gd name="connsiteX8" fmla="*/ 387356 w 1106918"/>
                  <a:gd name="connsiteY8" fmla="*/ 473853 h 979620"/>
                  <a:gd name="connsiteX9" fmla="*/ 412756 w 1106918"/>
                  <a:gd name="connsiteY9" fmla="*/ 467503 h 979620"/>
                  <a:gd name="connsiteX10" fmla="*/ 450856 w 1106918"/>
                  <a:gd name="connsiteY10" fmla="*/ 435753 h 979620"/>
                  <a:gd name="connsiteX11" fmla="*/ 463556 w 1106918"/>
                  <a:gd name="connsiteY11" fmla="*/ 397653 h 979620"/>
                  <a:gd name="connsiteX12" fmla="*/ 469906 w 1106918"/>
                  <a:gd name="connsiteY12" fmla="*/ 378603 h 979620"/>
                  <a:gd name="connsiteX13" fmla="*/ 488956 w 1106918"/>
                  <a:gd name="connsiteY13" fmla="*/ 359553 h 979620"/>
                  <a:gd name="connsiteX14" fmla="*/ 520706 w 1106918"/>
                  <a:gd name="connsiteY14" fmla="*/ 334153 h 979620"/>
                  <a:gd name="connsiteX15" fmla="*/ 527056 w 1106918"/>
                  <a:gd name="connsiteY15" fmla="*/ 315103 h 979620"/>
                  <a:gd name="connsiteX16" fmla="*/ 590556 w 1106918"/>
                  <a:gd name="connsiteY16" fmla="*/ 296053 h 979620"/>
                  <a:gd name="connsiteX17" fmla="*/ 628656 w 1106918"/>
                  <a:gd name="connsiteY17" fmla="*/ 270653 h 979620"/>
                  <a:gd name="connsiteX18" fmla="*/ 647706 w 1106918"/>
                  <a:gd name="connsiteY18" fmla="*/ 257953 h 979620"/>
                  <a:gd name="connsiteX19" fmla="*/ 685806 w 1106918"/>
                  <a:gd name="connsiteY19" fmla="*/ 226203 h 979620"/>
                  <a:gd name="connsiteX20" fmla="*/ 692156 w 1106918"/>
                  <a:gd name="connsiteY20" fmla="*/ 207153 h 979620"/>
                  <a:gd name="connsiteX21" fmla="*/ 711206 w 1106918"/>
                  <a:gd name="connsiteY21" fmla="*/ 188103 h 979620"/>
                  <a:gd name="connsiteX22" fmla="*/ 723906 w 1106918"/>
                  <a:gd name="connsiteY22" fmla="*/ 169053 h 979620"/>
                  <a:gd name="connsiteX23" fmla="*/ 730256 w 1106918"/>
                  <a:gd name="connsiteY23" fmla="*/ 86503 h 979620"/>
                  <a:gd name="connsiteX24" fmla="*/ 749306 w 1106918"/>
                  <a:gd name="connsiteY24" fmla="*/ 80153 h 979620"/>
                  <a:gd name="connsiteX25" fmla="*/ 787406 w 1106918"/>
                  <a:gd name="connsiteY25" fmla="*/ 105553 h 979620"/>
                  <a:gd name="connsiteX26" fmla="*/ 825506 w 1106918"/>
                  <a:gd name="connsiteY26" fmla="*/ 118253 h 979620"/>
                  <a:gd name="connsiteX27" fmla="*/ 850906 w 1106918"/>
                  <a:gd name="connsiteY27" fmla="*/ 92853 h 979620"/>
                  <a:gd name="connsiteX28" fmla="*/ 863606 w 1106918"/>
                  <a:gd name="connsiteY28" fmla="*/ 73803 h 979620"/>
                  <a:gd name="connsiteX29" fmla="*/ 895356 w 1106918"/>
                  <a:gd name="connsiteY29" fmla="*/ 37290 h 979620"/>
                  <a:gd name="connsiteX30" fmla="*/ 911231 w 1106918"/>
                  <a:gd name="connsiteY30" fmla="*/ 38878 h 979620"/>
                  <a:gd name="connsiteX31" fmla="*/ 925518 w 1106918"/>
                  <a:gd name="connsiteY31" fmla="*/ 46816 h 979620"/>
                  <a:gd name="connsiteX32" fmla="*/ 954094 w 1106918"/>
                  <a:gd name="connsiteY32" fmla="*/ 21415 h 979620"/>
                  <a:gd name="connsiteX33" fmla="*/ 1004893 w 1106918"/>
                  <a:gd name="connsiteY33" fmla="*/ 7128 h 979620"/>
                  <a:gd name="connsiteX34" fmla="*/ 1054105 w 1106918"/>
                  <a:gd name="connsiteY34" fmla="*/ 3953 h 979620"/>
                  <a:gd name="connsiteX35" fmla="*/ 1065218 w 1106918"/>
                  <a:gd name="connsiteY35" fmla="*/ 62689 h 979620"/>
                  <a:gd name="connsiteX36" fmla="*/ 1089032 w 1106918"/>
                  <a:gd name="connsiteY36" fmla="*/ 99203 h 979620"/>
                  <a:gd name="connsiteX37" fmla="*/ 1096970 w 1106918"/>
                  <a:gd name="connsiteY37" fmla="*/ 150002 h 979620"/>
                  <a:gd name="connsiteX38" fmla="*/ 1100144 w 1106918"/>
                  <a:gd name="connsiteY38" fmla="*/ 188103 h 979620"/>
                  <a:gd name="connsiteX39" fmla="*/ 1104905 w 1106918"/>
                  <a:gd name="connsiteY39" fmla="*/ 208741 h 979620"/>
                  <a:gd name="connsiteX40" fmla="*/ 1063630 w 1106918"/>
                  <a:gd name="connsiteY40" fmla="*/ 216678 h 979620"/>
                  <a:gd name="connsiteX41" fmla="*/ 1027118 w 1106918"/>
                  <a:gd name="connsiteY41" fmla="*/ 243665 h 979620"/>
                  <a:gd name="connsiteX42" fmla="*/ 1017593 w 1106918"/>
                  <a:gd name="connsiteY42" fmla="*/ 294466 h 979620"/>
                  <a:gd name="connsiteX43" fmla="*/ 1033469 w 1106918"/>
                  <a:gd name="connsiteY43" fmla="*/ 353203 h 979620"/>
                  <a:gd name="connsiteX44" fmla="*/ 993781 w 1106918"/>
                  <a:gd name="connsiteY44" fmla="*/ 373841 h 979620"/>
                  <a:gd name="connsiteX45" fmla="*/ 977906 w 1106918"/>
                  <a:gd name="connsiteY45" fmla="*/ 396065 h 979620"/>
                  <a:gd name="connsiteX46" fmla="*/ 977906 w 1106918"/>
                  <a:gd name="connsiteY46" fmla="*/ 448453 h 979620"/>
                  <a:gd name="connsiteX47" fmla="*/ 965206 w 1106918"/>
                  <a:gd name="connsiteY47" fmla="*/ 467503 h 979620"/>
                  <a:gd name="connsiteX48" fmla="*/ 946156 w 1106918"/>
                  <a:gd name="connsiteY48" fmla="*/ 505603 h 979620"/>
                  <a:gd name="connsiteX49" fmla="*/ 927106 w 1106918"/>
                  <a:gd name="connsiteY49" fmla="*/ 518303 h 979620"/>
                  <a:gd name="connsiteX50" fmla="*/ 882656 w 1106918"/>
                  <a:gd name="connsiteY50" fmla="*/ 594503 h 979620"/>
                  <a:gd name="connsiteX51" fmla="*/ 857256 w 1106918"/>
                  <a:gd name="connsiteY51" fmla="*/ 600853 h 979620"/>
                  <a:gd name="connsiteX52" fmla="*/ 844556 w 1106918"/>
                  <a:gd name="connsiteY52" fmla="*/ 638953 h 979620"/>
                  <a:gd name="connsiteX53" fmla="*/ 825506 w 1106918"/>
                  <a:gd name="connsiteY53" fmla="*/ 658003 h 979620"/>
                  <a:gd name="connsiteX54" fmla="*/ 781056 w 1106918"/>
                  <a:gd name="connsiteY54" fmla="*/ 683403 h 979620"/>
                  <a:gd name="connsiteX55" fmla="*/ 742956 w 1106918"/>
                  <a:gd name="connsiteY55" fmla="*/ 696103 h 979620"/>
                  <a:gd name="connsiteX56" fmla="*/ 685806 w 1106918"/>
                  <a:gd name="connsiteY56" fmla="*/ 715153 h 979620"/>
                  <a:gd name="connsiteX57" fmla="*/ 711206 w 1106918"/>
                  <a:gd name="connsiteY57" fmla="*/ 759603 h 979620"/>
                  <a:gd name="connsiteX58" fmla="*/ 730256 w 1106918"/>
                  <a:gd name="connsiteY58" fmla="*/ 772303 h 979620"/>
                  <a:gd name="connsiteX59" fmla="*/ 736606 w 1106918"/>
                  <a:gd name="connsiteY59" fmla="*/ 791353 h 979620"/>
                  <a:gd name="connsiteX60" fmla="*/ 663581 w 1106918"/>
                  <a:gd name="connsiteY60" fmla="*/ 773891 h 979620"/>
                  <a:gd name="connsiteX61" fmla="*/ 625481 w 1106918"/>
                  <a:gd name="connsiteY61" fmla="*/ 762778 h 979620"/>
                  <a:gd name="connsiteX62" fmla="*/ 600081 w 1106918"/>
                  <a:gd name="connsiteY62" fmla="*/ 810403 h 979620"/>
                  <a:gd name="connsiteX63" fmla="*/ 657231 w 1106918"/>
                  <a:gd name="connsiteY63" fmla="*/ 900890 h 979620"/>
                  <a:gd name="connsiteX64" fmla="*/ 574266 w 1106918"/>
                  <a:gd name="connsiteY64" fmla="*/ 881358 h 979620"/>
                  <a:gd name="connsiteX65" fmla="*/ 554044 w 1106918"/>
                  <a:gd name="connsiteY65" fmla="*/ 853265 h 979620"/>
                  <a:gd name="connsiteX66" fmla="*/ 522294 w 1106918"/>
                  <a:gd name="connsiteY66" fmla="*/ 818340 h 979620"/>
                  <a:gd name="connsiteX67" fmla="*/ 495306 w 1106918"/>
                  <a:gd name="connsiteY67" fmla="*/ 804053 h 979620"/>
                  <a:gd name="connsiteX68" fmla="*/ 476256 w 1106918"/>
                  <a:gd name="connsiteY68" fmla="*/ 835803 h 979620"/>
                  <a:gd name="connsiteX69" fmla="*/ 474669 w 1106918"/>
                  <a:gd name="connsiteY69" fmla="*/ 891365 h 979620"/>
                  <a:gd name="connsiteX70" fmla="*/ 428631 w 1106918"/>
                  <a:gd name="connsiteY70" fmla="*/ 861203 h 979620"/>
                  <a:gd name="connsiteX71" fmla="*/ 430219 w 1106918"/>
                  <a:gd name="connsiteY71" fmla="*/ 935816 h 979620"/>
                  <a:gd name="connsiteX72" fmla="*/ 396881 w 1106918"/>
                  <a:gd name="connsiteY72" fmla="*/ 953278 h 979620"/>
                  <a:gd name="connsiteX73" fmla="*/ 347668 w 1106918"/>
                  <a:gd name="connsiteY73" fmla="*/ 969154 h 979620"/>
                  <a:gd name="connsiteX74" fmla="*/ 336556 w 1106918"/>
                  <a:gd name="connsiteY74" fmla="*/ 954865 h 979620"/>
                  <a:gd name="connsiteX75" fmla="*/ 331793 w 1106918"/>
                  <a:gd name="connsiteY75" fmla="*/ 912003 h 979620"/>
                  <a:gd name="connsiteX76" fmla="*/ 342906 w 1106918"/>
                  <a:gd name="connsiteY76" fmla="*/ 864378 h 979620"/>
                  <a:gd name="connsiteX77" fmla="*/ 352431 w 1106918"/>
                  <a:gd name="connsiteY77" fmla="*/ 818340 h 979620"/>
                  <a:gd name="connsiteX78" fmla="*/ 350843 w 1106918"/>
                  <a:gd name="connsiteY78" fmla="*/ 764366 h 979620"/>
                  <a:gd name="connsiteX79" fmla="*/ 346081 w 1106918"/>
                  <a:gd name="connsiteY79" fmla="*/ 708803 h 979620"/>
                  <a:gd name="connsiteX80" fmla="*/ 320682 w 1106918"/>
                  <a:gd name="connsiteY80" fmla="*/ 708803 h 979620"/>
                  <a:gd name="connsiteX81" fmla="*/ 280994 w 1106918"/>
                  <a:gd name="connsiteY81" fmla="*/ 745316 h 979620"/>
                  <a:gd name="connsiteX82" fmla="*/ 258768 w 1106918"/>
                  <a:gd name="connsiteY82" fmla="*/ 773890 h 979620"/>
                  <a:gd name="connsiteX83" fmla="*/ 250831 w 1106918"/>
                  <a:gd name="connsiteY83" fmla="*/ 815166 h 979620"/>
                  <a:gd name="connsiteX84" fmla="*/ 223844 w 1106918"/>
                  <a:gd name="connsiteY84" fmla="*/ 811991 h 979620"/>
                  <a:gd name="connsiteX85" fmla="*/ 211143 w 1106918"/>
                  <a:gd name="connsiteY85" fmla="*/ 738965 h 979620"/>
                  <a:gd name="connsiteX86" fmla="*/ 179393 w 1106918"/>
                  <a:gd name="connsiteY86" fmla="*/ 761191 h 979620"/>
                  <a:gd name="connsiteX87" fmla="*/ 146056 w 1106918"/>
                  <a:gd name="connsiteY87" fmla="*/ 785003 h 979620"/>
                  <a:gd name="connsiteX88" fmla="*/ 127006 w 1106918"/>
                  <a:gd name="connsiteY88" fmla="*/ 778653 h 979620"/>
                  <a:gd name="connsiteX89" fmla="*/ 88906 w 1106918"/>
                  <a:gd name="connsiteY89" fmla="*/ 791353 h 979620"/>
                  <a:gd name="connsiteX90" fmla="*/ 57156 w 1106918"/>
                  <a:gd name="connsiteY90" fmla="*/ 823103 h 979620"/>
                  <a:gd name="connsiteX91" fmla="*/ 41281 w 1106918"/>
                  <a:gd name="connsiteY91" fmla="*/ 827865 h 979620"/>
                  <a:gd name="connsiteX92" fmla="*/ 6 w 1106918"/>
                  <a:gd name="connsiteY92" fmla="*/ 810403 h 979620"/>
                  <a:gd name="connsiteX93" fmla="*/ 44456 w 1106918"/>
                  <a:gd name="connsiteY93" fmla="*/ 802465 h 979620"/>
                  <a:gd name="connsiteX94" fmla="*/ 88906 w 1106918"/>
                  <a:gd name="connsiteY94" fmla="*/ 738966 h 979620"/>
                  <a:gd name="connsiteX95" fmla="*/ 26994 w 1106918"/>
                  <a:gd name="connsiteY95" fmla="*/ 707214 h 979620"/>
                  <a:gd name="connsiteX0" fmla="*/ 18466 w 1098390"/>
                  <a:gd name="connsiteY0" fmla="*/ 707214 h 979620"/>
                  <a:gd name="connsiteX1" fmla="*/ 2591 w 1098390"/>
                  <a:gd name="connsiteY1" fmla="*/ 651653 h 979620"/>
                  <a:gd name="connsiteX2" fmla="*/ 64503 w 1098390"/>
                  <a:gd name="connsiteY2" fmla="*/ 669115 h 979620"/>
                  <a:gd name="connsiteX3" fmla="*/ 99428 w 1098390"/>
                  <a:gd name="connsiteY3" fmla="*/ 683403 h 979620"/>
                  <a:gd name="connsiteX4" fmla="*/ 118478 w 1098390"/>
                  <a:gd name="connsiteY4" fmla="*/ 661178 h 979620"/>
                  <a:gd name="connsiteX5" fmla="*/ 162928 w 1098390"/>
                  <a:gd name="connsiteY5" fmla="*/ 611965 h 979620"/>
                  <a:gd name="connsiteX6" fmla="*/ 169278 w 1098390"/>
                  <a:gd name="connsiteY6" fmla="*/ 537353 h 979620"/>
                  <a:gd name="connsiteX7" fmla="*/ 251828 w 1098390"/>
                  <a:gd name="connsiteY7" fmla="*/ 480203 h 979620"/>
                  <a:gd name="connsiteX8" fmla="*/ 378828 w 1098390"/>
                  <a:gd name="connsiteY8" fmla="*/ 473853 h 979620"/>
                  <a:gd name="connsiteX9" fmla="*/ 404228 w 1098390"/>
                  <a:gd name="connsiteY9" fmla="*/ 467503 h 979620"/>
                  <a:gd name="connsiteX10" fmla="*/ 442328 w 1098390"/>
                  <a:gd name="connsiteY10" fmla="*/ 435753 h 979620"/>
                  <a:gd name="connsiteX11" fmla="*/ 455028 w 1098390"/>
                  <a:gd name="connsiteY11" fmla="*/ 397653 h 979620"/>
                  <a:gd name="connsiteX12" fmla="*/ 461378 w 1098390"/>
                  <a:gd name="connsiteY12" fmla="*/ 378603 h 979620"/>
                  <a:gd name="connsiteX13" fmla="*/ 480428 w 1098390"/>
                  <a:gd name="connsiteY13" fmla="*/ 359553 h 979620"/>
                  <a:gd name="connsiteX14" fmla="*/ 512178 w 1098390"/>
                  <a:gd name="connsiteY14" fmla="*/ 334153 h 979620"/>
                  <a:gd name="connsiteX15" fmla="*/ 518528 w 1098390"/>
                  <a:gd name="connsiteY15" fmla="*/ 315103 h 979620"/>
                  <a:gd name="connsiteX16" fmla="*/ 582028 w 1098390"/>
                  <a:gd name="connsiteY16" fmla="*/ 296053 h 979620"/>
                  <a:gd name="connsiteX17" fmla="*/ 620128 w 1098390"/>
                  <a:gd name="connsiteY17" fmla="*/ 270653 h 979620"/>
                  <a:gd name="connsiteX18" fmla="*/ 639178 w 1098390"/>
                  <a:gd name="connsiteY18" fmla="*/ 257953 h 979620"/>
                  <a:gd name="connsiteX19" fmla="*/ 677278 w 1098390"/>
                  <a:gd name="connsiteY19" fmla="*/ 226203 h 979620"/>
                  <a:gd name="connsiteX20" fmla="*/ 683628 w 1098390"/>
                  <a:gd name="connsiteY20" fmla="*/ 207153 h 979620"/>
                  <a:gd name="connsiteX21" fmla="*/ 702678 w 1098390"/>
                  <a:gd name="connsiteY21" fmla="*/ 188103 h 979620"/>
                  <a:gd name="connsiteX22" fmla="*/ 715378 w 1098390"/>
                  <a:gd name="connsiteY22" fmla="*/ 169053 h 979620"/>
                  <a:gd name="connsiteX23" fmla="*/ 721728 w 1098390"/>
                  <a:gd name="connsiteY23" fmla="*/ 86503 h 979620"/>
                  <a:gd name="connsiteX24" fmla="*/ 740778 w 1098390"/>
                  <a:gd name="connsiteY24" fmla="*/ 80153 h 979620"/>
                  <a:gd name="connsiteX25" fmla="*/ 778878 w 1098390"/>
                  <a:gd name="connsiteY25" fmla="*/ 105553 h 979620"/>
                  <a:gd name="connsiteX26" fmla="*/ 816978 w 1098390"/>
                  <a:gd name="connsiteY26" fmla="*/ 118253 h 979620"/>
                  <a:gd name="connsiteX27" fmla="*/ 842378 w 1098390"/>
                  <a:gd name="connsiteY27" fmla="*/ 92853 h 979620"/>
                  <a:gd name="connsiteX28" fmla="*/ 855078 w 1098390"/>
                  <a:gd name="connsiteY28" fmla="*/ 73803 h 979620"/>
                  <a:gd name="connsiteX29" fmla="*/ 886828 w 1098390"/>
                  <a:gd name="connsiteY29" fmla="*/ 37290 h 979620"/>
                  <a:gd name="connsiteX30" fmla="*/ 902703 w 1098390"/>
                  <a:gd name="connsiteY30" fmla="*/ 38878 h 979620"/>
                  <a:gd name="connsiteX31" fmla="*/ 916990 w 1098390"/>
                  <a:gd name="connsiteY31" fmla="*/ 46816 h 979620"/>
                  <a:gd name="connsiteX32" fmla="*/ 945566 w 1098390"/>
                  <a:gd name="connsiteY32" fmla="*/ 21415 h 979620"/>
                  <a:gd name="connsiteX33" fmla="*/ 996365 w 1098390"/>
                  <a:gd name="connsiteY33" fmla="*/ 7128 h 979620"/>
                  <a:gd name="connsiteX34" fmla="*/ 1045577 w 1098390"/>
                  <a:gd name="connsiteY34" fmla="*/ 3953 h 979620"/>
                  <a:gd name="connsiteX35" fmla="*/ 1056690 w 1098390"/>
                  <a:gd name="connsiteY35" fmla="*/ 62689 h 979620"/>
                  <a:gd name="connsiteX36" fmla="*/ 1080504 w 1098390"/>
                  <a:gd name="connsiteY36" fmla="*/ 99203 h 979620"/>
                  <a:gd name="connsiteX37" fmla="*/ 1088442 w 1098390"/>
                  <a:gd name="connsiteY37" fmla="*/ 150002 h 979620"/>
                  <a:gd name="connsiteX38" fmla="*/ 1091616 w 1098390"/>
                  <a:gd name="connsiteY38" fmla="*/ 188103 h 979620"/>
                  <a:gd name="connsiteX39" fmla="*/ 1096377 w 1098390"/>
                  <a:gd name="connsiteY39" fmla="*/ 208741 h 979620"/>
                  <a:gd name="connsiteX40" fmla="*/ 1055102 w 1098390"/>
                  <a:gd name="connsiteY40" fmla="*/ 216678 h 979620"/>
                  <a:gd name="connsiteX41" fmla="*/ 1018590 w 1098390"/>
                  <a:gd name="connsiteY41" fmla="*/ 243665 h 979620"/>
                  <a:gd name="connsiteX42" fmla="*/ 1009065 w 1098390"/>
                  <a:gd name="connsiteY42" fmla="*/ 294466 h 979620"/>
                  <a:gd name="connsiteX43" fmla="*/ 1024941 w 1098390"/>
                  <a:gd name="connsiteY43" fmla="*/ 353203 h 979620"/>
                  <a:gd name="connsiteX44" fmla="*/ 985253 w 1098390"/>
                  <a:gd name="connsiteY44" fmla="*/ 373841 h 979620"/>
                  <a:gd name="connsiteX45" fmla="*/ 969378 w 1098390"/>
                  <a:gd name="connsiteY45" fmla="*/ 396065 h 979620"/>
                  <a:gd name="connsiteX46" fmla="*/ 969378 w 1098390"/>
                  <a:gd name="connsiteY46" fmla="*/ 448453 h 979620"/>
                  <a:gd name="connsiteX47" fmla="*/ 956678 w 1098390"/>
                  <a:gd name="connsiteY47" fmla="*/ 467503 h 979620"/>
                  <a:gd name="connsiteX48" fmla="*/ 937628 w 1098390"/>
                  <a:gd name="connsiteY48" fmla="*/ 505603 h 979620"/>
                  <a:gd name="connsiteX49" fmla="*/ 918578 w 1098390"/>
                  <a:gd name="connsiteY49" fmla="*/ 518303 h 979620"/>
                  <a:gd name="connsiteX50" fmla="*/ 874128 w 1098390"/>
                  <a:gd name="connsiteY50" fmla="*/ 594503 h 979620"/>
                  <a:gd name="connsiteX51" fmla="*/ 848728 w 1098390"/>
                  <a:gd name="connsiteY51" fmla="*/ 600853 h 979620"/>
                  <a:gd name="connsiteX52" fmla="*/ 836028 w 1098390"/>
                  <a:gd name="connsiteY52" fmla="*/ 638953 h 979620"/>
                  <a:gd name="connsiteX53" fmla="*/ 816978 w 1098390"/>
                  <a:gd name="connsiteY53" fmla="*/ 658003 h 979620"/>
                  <a:gd name="connsiteX54" fmla="*/ 772528 w 1098390"/>
                  <a:gd name="connsiteY54" fmla="*/ 683403 h 979620"/>
                  <a:gd name="connsiteX55" fmla="*/ 734428 w 1098390"/>
                  <a:gd name="connsiteY55" fmla="*/ 696103 h 979620"/>
                  <a:gd name="connsiteX56" fmla="*/ 677278 w 1098390"/>
                  <a:gd name="connsiteY56" fmla="*/ 715153 h 979620"/>
                  <a:gd name="connsiteX57" fmla="*/ 702678 w 1098390"/>
                  <a:gd name="connsiteY57" fmla="*/ 759603 h 979620"/>
                  <a:gd name="connsiteX58" fmla="*/ 721728 w 1098390"/>
                  <a:gd name="connsiteY58" fmla="*/ 772303 h 979620"/>
                  <a:gd name="connsiteX59" fmla="*/ 728078 w 1098390"/>
                  <a:gd name="connsiteY59" fmla="*/ 791353 h 979620"/>
                  <a:gd name="connsiteX60" fmla="*/ 655053 w 1098390"/>
                  <a:gd name="connsiteY60" fmla="*/ 773891 h 979620"/>
                  <a:gd name="connsiteX61" fmla="*/ 616953 w 1098390"/>
                  <a:gd name="connsiteY61" fmla="*/ 762778 h 979620"/>
                  <a:gd name="connsiteX62" fmla="*/ 591553 w 1098390"/>
                  <a:gd name="connsiteY62" fmla="*/ 810403 h 979620"/>
                  <a:gd name="connsiteX63" fmla="*/ 648703 w 1098390"/>
                  <a:gd name="connsiteY63" fmla="*/ 900890 h 979620"/>
                  <a:gd name="connsiteX64" fmla="*/ 565738 w 1098390"/>
                  <a:gd name="connsiteY64" fmla="*/ 881358 h 979620"/>
                  <a:gd name="connsiteX65" fmla="*/ 545516 w 1098390"/>
                  <a:gd name="connsiteY65" fmla="*/ 853265 h 979620"/>
                  <a:gd name="connsiteX66" fmla="*/ 513766 w 1098390"/>
                  <a:gd name="connsiteY66" fmla="*/ 818340 h 979620"/>
                  <a:gd name="connsiteX67" fmla="*/ 486778 w 1098390"/>
                  <a:gd name="connsiteY67" fmla="*/ 804053 h 979620"/>
                  <a:gd name="connsiteX68" fmla="*/ 467728 w 1098390"/>
                  <a:gd name="connsiteY68" fmla="*/ 835803 h 979620"/>
                  <a:gd name="connsiteX69" fmla="*/ 466141 w 1098390"/>
                  <a:gd name="connsiteY69" fmla="*/ 891365 h 979620"/>
                  <a:gd name="connsiteX70" fmla="*/ 420103 w 1098390"/>
                  <a:gd name="connsiteY70" fmla="*/ 861203 h 979620"/>
                  <a:gd name="connsiteX71" fmla="*/ 421691 w 1098390"/>
                  <a:gd name="connsiteY71" fmla="*/ 935816 h 979620"/>
                  <a:gd name="connsiteX72" fmla="*/ 388353 w 1098390"/>
                  <a:gd name="connsiteY72" fmla="*/ 953278 h 979620"/>
                  <a:gd name="connsiteX73" fmla="*/ 339140 w 1098390"/>
                  <a:gd name="connsiteY73" fmla="*/ 969154 h 979620"/>
                  <a:gd name="connsiteX74" fmla="*/ 328028 w 1098390"/>
                  <a:gd name="connsiteY74" fmla="*/ 954865 h 979620"/>
                  <a:gd name="connsiteX75" fmla="*/ 323265 w 1098390"/>
                  <a:gd name="connsiteY75" fmla="*/ 912003 h 979620"/>
                  <a:gd name="connsiteX76" fmla="*/ 334378 w 1098390"/>
                  <a:gd name="connsiteY76" fmla="*/ 864378 h 979620"/>
                  <a:gd name="connsiteX77" fmla="*/ 343903 w 1098390"/>
                  <a:gd name="connsiteY77" fmla="*/ 818340 h 979620"/>
                  <a:gd name="connsiteX78" fmla="*/ 342315 w 1098390"/>
                  <a:gd name="connsiteY78" fmla="*/ 764366 h 979620"/>
                  <a:gd name="connsiteX79" fmla="*/ 337553 w 1098390"/>
                  <a:gd name="connsiteY79" fmla="*/ 708803 h 979620"/>
                  <a:gd name="connsiteX80" fmla="*/ 312154 w 1098390"/>
                  <a:gd name="connsiteY80" fmla="*/ 708803 h 979620"/>
                  <a:gd name="connsiteX81" fmla="*/ 272466 w 1098390"/>
                  <a:gd name="connsiteY81" fmla="*/ 745316 h 979620"/>
                  <a:gd name="connsiteX82" fmla="*/ 250240 w 1098390"/>
                  <a:gd name="connsiteY82" fmla="*/ 773890 h 979620"/>
                  <a:gd name="connsiteX83" fmla="*/ 242303 w 1098390"/>
                  <a:gd name="connsiteY83" fmla="*/ 815166 h 979620"/>
                  <a:gd name="connsiteX84" fmla="*/ 215316 w 1098390"/>
                  <a:gd name="connsiteY84" fmla="*/ 811991 h 979620"/>
                  <a:gd name="connsiteX85" fmla="*/ 202615 w 1098390"/>
                  <a:gd name="connsiteY85" fmla="*/ 738965 h 979620"/>
                  <a:gd name="connsiteX86" fmla="*/ 170865 w 1098390"/>
                  <a:gd name="connsiteY86" fmla="*/ 761191 h 979620"/>
                  <a:gd name="connsiteX87" fmla="*/ 137528 w 1098390"/>
                  <a:gd name="connsiteY87" fmla="*/ 785003 h 979620"/>
                  <a:gd name="connsiteX88" fmla="*/ 118478 w 1098390"/>
                  <a:gd name="connsiteY88" fmla="*/ 778653 h 979620"/>
                  <a:gd name="connsiteX89" fmla="*/ 80378 w 1098390"/>
                  <a:gd name="connsiteY89" fmla="*/ 791353 h 979620"/>
                  <a:gd name="connsiteX90" fmla="*/ 48628 w 1098390"/>
                  <a:gd name="connsiteY90" fmla="*/ 823103 h 979620"/>
                  <a:gd name="connsiteX91" fmla="*/ 32753 w 1098390"/>
                  <a:gd name="connsiteY91" fmla="*/ 827865 h 979620"/>
                  <a:gd name="connsiteX92" fmla="*/ 8940 w 1098390"/>
                  <a:gd name="connsiteY92" fmla="*/ 819928 h 979620"/>
                  <a:gd name="connsiteX93" fmla="*/ 35928 w 1098390"/>
                  <a:gd name="connsiteY93" fmla="*/ 802465 h 979620"/>
                  <a:gd name="connsiteX94" fmla="*/ 80378 w 1098390"/>
                  <a:gd name="connsiteY94" fmla="*/ 738966 h 979620"/>
                  <a:gd name="connsiteX95" fmla="*/ 18466 w 1098390"/>
                  <a:gd name="connsiteY95" fmla="*/ 707214 h 97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098390" h="979620">
                    <a:moveTo>
                      <a:pt x="18466" y="707214"/>
                    </a:moveTo>
                    <a:cubicBezTo>
                      <a:pt x="5501" y="692662"/>
                      <a:pt x="-5082" y="658003"/>
                      <a:pt x="2591" y="651653"/>
                    </a:cubicBezTo>
                    <a:cubicBezTo>
                      <a:pt x="10264" y="645303"/>
                      <a:pt x="48364" y="663823"/>
                      <a:pt x="64503" y="669115"/>
                    </a:cubicBezTo>
                    <a:cubicBezTo>
                      <a:pt x="80642" y="674407"/>
                      <a:pt x="90432" y="684726"/>
                      <a:pt x="99428" y="683403"/>
                    </a:cubicBezTo>
                    <a:cubicBezTo>
                      <a:pt x="108424" y="682080"/>
                      <a:pt x="112128" y="659061"/>
                      <a:pt x="118478" y="661178"/>
                    </a:cubicBezTo>
                    <a:cubicBezTo>
                      <a:pt x="161311" y="618345"/>
                      <a:pt x="150898" y="648054"/>
                      <a:pt x="162928" y="611965"/>
                    </a:cubicBezTo>
                    <a:cubicBezTo>
                      <a:pt x="165045" y="569632"/>
                      <a:pt x="154461" y="559313"/>
                      <a:pt x="169278" y="537353"/>
                    </a:cubicBezTo>
                    <a:cubicBezTo>
                      <a:pt x="184095" y="515393"/>
                      <a:pt x="210183" y="483288"/>
                      <a:pt x="251828" y="480203"/>
                    </a:cubicBezTo>
                    <a:cubicBezTo>
                      <a:pt x="294098" y="477072"/>
                      <a:pt x="336495" y="475970"/>
                      <a:pt x="378828" y="473853"/>
                    </a:cubicBezTo>
                    <a:cubicBezTo>
                      <a:pt x="387295" y="471736"/>
                      <a:pt x="396206" y="470941"/>
                      <a:pt x="404228" y="467503"/>
                    </a:cubicBezTo>
                    <a:cubicBezTo>
                      <a:pt x="419699" y="460872"/>
                      <a:pt x="430885" y="447196"/>
                      <a:pt x="442328" y="435753"/>
                    </a:cubicBezTo>
                    <a:lnTo>
                      <a:pt x="455028" y="397653"/>
                    </a:lnTo>
                    <a:cubicBezTo>
                      <a:pt x="457145" y="391303"/>
                      <a:pt x="456645" y="383336"/>
                      <a:pt x="461378" y="378603"/>
                    </a:cubicBezTo>
                    <a:cubicBezTo>
                      <a:pt x="467728" y="372253"/>
                      <a:pt x="474679" y="366452"/>
                      <a:pt x="480428" y="359553"/>
                    </a:cubicBezTo>
                    <a:cubicBezTo>
                      <a:pt x="502522" y="333040"/>
                      <a:pt x="480905" y="344577"/>
                      <a:pt x="512178" y="334153"/>
                    </a:cubicBezTo>
                    <a:cubicBezTo>
                      <a:pt x="514295" y="327803"/>
                      <a:pt x="513081" y="318994"/>
                      <a:pt x="518528" y="315103"/>
                    </a:cubicBezTo>
                    <a:cubicBezTo>
                      <a:pt x="526853" y="309157"/>
                      <a:pt x="568449" y="299448"/>
                      <a:pt x="582028" y="296053"/>
                    </a:cubicBezTo>
                    <a:lnTo>
                      <a:pt x="620128" y="270653"/>
                    </a:lnTo>
                    <a:cubicBezTo>
                      <a:pt x="626478" y="266420"/>
                      <a:pt x="633782" y="263349"/>
                      <a:pt x="639178" y="257953"/>
                    </a:cubicBezTo>
                    <a:cubicBezTo>
                      <a:pt x="663624" y="233507"/>
                      <a:pt x="650756" y="243884"/>
                      <a:pt x="677278" y="226203"/>
                    </a:cubicBezTo>
                    <a:cubicBezTo>
                      <a:pt x="679395" y="219853"/>
                      <a:pt x="679915" y="212722"/>
                      <a:pt x="683628" y="207153"/>
                    </a:cubicBezTo>
                    <a:cubicBezTo>
                      <a:pt x="688609" y="199681"/>
                      <a:pt x="696929" y="195002"/>
                      <a:pt x="702678" y="188103"/>
                    </a:cubicBezTo>
                    <a:cubicBezTo>
                      <a:pt x="707564" y="182240"/>
                      <a:pt x="711145" y="175403"/>
                      <a:pt x="715378" y="169053"/>
                    </a:cubicBezTo>
                    <a:cubicBezTo>
                      <a:pt x="717495" y="141536"/>
                      <a:pt x="714146" y="113039"/>
                      <a:pt x="721728" y="86503"/>
                    </a:cubicBezTo>
                    <a:cubicBezTo>
                      <a:pt x="723567" y="80067"/>
                      <a:pt x="734428" y="78036"/>
                      <a:pt x="740778" y="80153"/>
                    </a:cubicBezTo>
                    <a:cubicBezTo>
                      <a:pt x="755258" y="84980"/>
                      <a:pt x="778878" y="105553"/>
                      <a:pt x="778878" y="105553"/>
                    </a:cubicBezTo>
                    <a:cubicBezTo>
                      <a:pt x="791357" y="124271"/>
                      <a:pt x="789963" y="135137"/>
                      <a:pt x="816978" y="118253"/>
                    </a:cubicBezTo>
                    <a:cubicBezTo>
                      <a:pt x="827132" y="111907"/>
                      <a:pt x="834586" y="101944"/>
                      <a:pt x="842378" y="92853"/>
                    </a:cubicBezTo>
                    <a:cubicBezTo>
                      <a:pt x="847345" y="87059"/>
                      <a:pt x="847670" y="83064"/>
                      <a:pt x="855078" y="73803"/>
                    </a:cubicBezTo>
                    <a:cubicBezTo>
                      <a:pt x="862486" y="64542"/>
                      <a:pt x="878891" y="43111"/>
                      <a:pt x="886828" y="37290"/>
                    </a:cubicBezTo>
                    <a:cubicBezTo>
                      <a:pt x="894765" y="31469"/>
                      <a:pt x="897676" y="37290"/>
                      <a:pt x="902703" y="38878"/>
                    </a:cubicBezTo>
                    <a:cubicBezTo>
                      <a:pt x="907730" y="40466"/>
                      <a:pt x="909846" y="49726"/>
                      <a:pt x="916990" y="46816"/>
                    </a:cubicBezTo>
                    <a:cubicBezTo>
                      <a:pt x="924134" y="43906"/>
                      <a:pt x="931808" y="32528"/>
                      <a:pt x="945566" y="21415"/>
                    </a:cubicBezTo>
                    <a:cubicBezTo>
                      <a:pt x="975199" y="23532"/>
                      <a:pt x="979697" y="10038"/>
                      <a:pt x="996365" y="7128"/>
                    </a:cubicBezTo>
                    <a:cubicBezTo>
                      <a:pt x="1013033" y="4218"/>
                      <a:pt x="1035523" y="-5307"/>
                      <a:pt x="1045577" y="3953"/>
                    </a:cubicBezTo>
                    <a:cubicBezTo>
                      <a:pt x="1055631" y="13213"/>
                      <a:pt x="1050869" y="46814"/>
                      <a:pt x="1056690" y="62689"/>
                    </a:cubicBezTo>
                    <a:cubicBezTo>
                      <a:pt x="1062511" y="78564"/>
                      <a:pt x="1063571" y="97086"/>
                      <a:pt x="1080504" y="99203"/>
                    </a:cubicBezTo>
                    <a:cubicBezTo>
                      <a:pt x="1078089" y="111279"/>
                      <a:pt x="1086590" y="135185"/>
                      <a:pt x="1088442" y="150002"/>
                    </a:cubicBezTo>
                    <a:cubicBezTo>
                      <a:pt x="1090294" y="164819"/>
                      <a:pt x="1090294" y="178313"/>
                      <a:pt x="1091616" y="188103"/>
                    </a:cubicBezTo>
                    <a:cubicBezTo>
                      <a:pt x="1092938" y="197893"/>
                      <a:pt x="1102463" y="203979"/>
                      <a:pt x="1096377" y="208741"/>
                    </a:cubicBezTo>
                    <a:cubicBezTo>
                      <a:pt x="1090291" y="213503"/>
                      <a:pt x="1068067" y="210857"/>
                      <a:pt x="1055102" y="216678"/>
                    </a:cubicBezTo>
                    <a:cubicBezTo>
                      <a:pt x="1042138" y="222499"/>
                      <a:pt x="1024940" y="239432"/>
                      <a:pt x="1018590" y="243665"/>
                    </a:cubicBezTo>
                    <a:cubicBezTo>
                      <a:pt x="992420" y="282920"/>
                      <a:pt x="1008006" y="276210"/>
                      <a:pt x="1009065" y="294466"/>
                    </a:cubicBezTo>
                    <a:cubicBezTo>
                      <a:pt x="1010124" y="312722"/>
                      <a:pt x="1037641" y="340503"/>
                      <a:pt x="1024941" y="353203"/>
                    </a:cubicBezTo>
                    <a:cubicBezTo>
                      <a:pt x="1012183" y="391477"/>
                      <a:pt x="994513" y="366697"/>
                      <a:pt x="985253" y="373841"/>
                    </a:cubicBezTo>
                    <a:cubicBezTo>
                      <a:pt x="975993" y="380985"/>
                      <a:pt x="973712" y="383063"/>
                      <a:pt x="969378" y="396065"/>
                    </a:cubicBezTo>
                    <a:cubicBezTo>
                      <a:pt x="967261" y="425698"/>
                      <a:pt x="971495" y="436547"/>
                      <a:pt x="969378" y="448453"/>
                    </a:cubicBezTo>
                    <a:cubicBezTo>
                      <a:pt x="967261" y="460359"/>
                      <a:pt x="960091" y="460677"/>
                      <a:pt x="956678" y="467503"/>
                    </a:cubicBezTo>
                    <a:cubicBezTo>
                      <a:pt x="946349" y="488161"/>
                      <a:pt x="955826" y="487405"/>
                      <a:pt x="937628" y="505603"/>
                    </a:cubicBezTo>
                    <a:cubicBezTo>
                      <a:pt x="932232" y="510999"/>
                      <a:pt x="924928" y="514070"/>
                      <a:pt x="918578" y="518303"/>
                    </a:cubicBezTo>
                    <a:cubicBezTo>
                      <a:pt x="904049" y="561891"/>
                      <a:pt x="911446" y="575844"/>
                      <a:pt x="874128" y="594503"/>
                    </a:cubicBezTo>
                    <a:cubicBezTo>
                      <a:pt x="866322" y="598406"/>
                      <a:pt x="857195" y="598736"/>
                      <a:pt x="848728" y="600853"/>
                    </a:cubicBezTo>
                    <a:cubicBezTo>
                      <a:pt x="844495" y="613553"/>
                      <a:pt x="845494" y="629487"/>
                      <a:pt x="836028" y="638953"/>
                    </a:cubicBezTo>
                    <a:cubicBezTo>
                      <a:pt x="829678" y="645303"/>
                      <a:pt x="823877" y="652254"/>
                      <a:pt x="816978" y="658003"/>
                    </a:cubicBezTo>
                    <a:cubicBezTo>
                      <a:pt x="806404" y="666815"/>
                      <a:pt x="784472" y="678625"/>
                      <a:pt x="772528" y="683403"/>
                    </a:cubicBezTo>
                    <a:cubicBezTo>
                      <a:pt x="760099" y="688375"/>
                      <a:pt x="746402" y="690116"/>
                      <a:pt x="734428" y="696103"/>
                    </a:cubicBezTo>
                    <a:cubicBezTo>
                      <a:pt x="699375" y="713630"/>
                      <a:pt x="718310" y="706947"/>
                      <a:pt x="677278" y="715153"/>
                    </a:cubicBezTo>
                    <a:cubicBezTo>
                      <a:pt x="682258" y="725114"/>
                      <a:pt x="693703" y="750628"/>
                      <a:pt x="702678" y="759603"/>
                    </a:cubicBezTo>
                    <a:cubicBezTo>
                      <a:pt x="708074" y="764999"/>
                      <a:pt x="715378" y="768070"/>
                      <a:pt x="721728" y="772303"/>
                    </a:cubicBezTo>
                    <a:cubicBezTo>
                      <a:pt x="723845" y="778653"/>
                      <a:pt x="739190" y="791088"/>
                      <a:pt x="728078" y="791353"/>
                    </a:cubicBezTo>
                    <a:cubicBezTo>
                      <a:pt x="716966" y="791618"/>
                      <a:pt x="673574" y="778654"/>
                      <a:pt x="655053" y="773891"/>
                    </a:cubicBezTo>
                    <a:cubicBezTo>
                      <a:pt x="636532" y="769128"/>
                      <a:pt x="627536" y="756693"/>
                      <a:pt x="616953" y="762778"/>
                    </a:cubicBezTo>
                    <a:cubicBezTo>
                      <a:pt x="606370" y="768863"/>
                      <a:pt x="586261" y="787384"/>
                      <a:pt x="591553" y="810403"/>
                    </a:cubicBezTo>
                    <a:cubicBezTo>
                      <a:pt x="596845" y="833422"/>
                      <a:pt x="662266" y="891710"/>
                      <a:pt x="648703" y="900890"/>
                    </a:cubicBezTo>
                    <a:cubicBezTo>
                      <a:pt x="635140" y="910070"/>
                      <a:pt x="591667" y="887972"/>
                      <a:pt x="565738" y="881358"/>
                    </a:cubicBezTo>
                    <a:cubicBezTo>
                      <a:pt x="539809" y="874744"/>
                      <a:pt x="554178" y="863768"/>
                      <a:pt x="545516" y="853265"/>
                    </a:cubicBezTo>
                    <a:cubicBezTo>
                      <a:pt x="536854" y="842762"/>
                      <a:pt x="511649" y="824690"/>
                      <a:pt x="513766" y="818340"/>
                    </a:cubicBezTo>
                    <a:cubicBezTo>
                      <a:pt x="509533" y="805640"/>
                      <a:pt x="494451" y="801143"/>
                      <a:pt x="486778" y="804053"/>
                    </a:cubicBezTo>
                    <a:cubicBezTo>
                      <a:pt x="479105" y="806963"/>
                      <a:pt x="471167" y="821251"/>
                      <a:pt x="467728" y="835803"/>
                    </a:cubicBezTo>
                    <a:cubicBezTo>
                      <a:pt x="464289" y="850355"/>
                      <a:pt x="474078" y="887132"/>
                      <a:pt x="466141" y="891365"/>
                    </a:cubicBezTo>
                    <a:cubicBezTo>
                      <a:pt x="458204" y="895598"/>
                      <a:pt x="427511" y="853795"/>
                      <a:pt x="420103" y="861203"/>
                    </a:cubicBezTo>
                    <a:cubicBezTo>
                      <a:pt x="412695" y="868612"/>
                      <a:pt x="426983" y="920470"/>
                      <a:pt x="421691" y="935816"/>
                    </a:cubicBezTo>
                    <a:cubicBezTo>
                      <a:pt x="416399" y="951162"/>
                      <a:pt x="402111" y="947722"/>
                      <a:pt x="388353" y="953278"/>
                    </a:cubicBezTo>
                    <a:cubicBezTo>
                      <a:pt x="374595" y="958834"/>
                      <a:pt x="345490" y="967037"/>
                      <a:pt x="339140" y="969154"/>
                    </a:cubicBezTo>
                    <a:cubicBezTo>
                      <a:pt x="374607" y="995755"/>
                      <a:pt x="330674" y="964390"/>
                      <a:pt x="328028" y="954865"/>
                    </a:cubicBezTo>
                    <a:cubicBezTo>
                      <a:pt x="325382" y="945340"/>
                      <a:pt x="322207" y="927084"/>
                      <a:pt x="323265" y="912003"/>
                    </a:cubicBezTo>
                    <a:cubicBezTo>
                      <a:pt x="324323" y="896922"/>
                      <a:pt x="330938" y="879989"/>
                      <a:pt x="334378" y="864378"/>
                    </a:cubicBezTo>
                    <a:cubicBezTo>
                      <a:pt x="337818" y="848768"/>
                      <a:pt x="342580" y="835009"/>
                      <a:pt x="343903" y="818340"/>
                    </a:cubicBezTo>
                    <a:cubicBezTo>
                      <a:pt x="345226" y="801671"/>
                      <a:pt x="343373" y="782622"/>
                      <a:pt x="342315" y="764366"/>
                    </a:cubicBezTo>
                    <a:cubicBezTo>
                      <a:pt x="341257" y="746110"/>
                      <a:pt x="342580" y="718063"/>
                      <a:pt x="337553" y="708803"/>
                    </a:cubicBezTo>
                    <a:cubicBezTo>
                      <a:pt x="332526" y="699543"/>
                      <a:pt x="323002" y="702718"/>
                      <a:pt x="312154" y="708803"/>
                    </a:cubicBezTo>
                    <a:cubicBezTo>
                      <a:pt x="301306" y="714888"/>
                      <a:pt x="282785" y="734468"/>
                      <a:pt x="272466" y="745316"/>
                    </a:cubicBezTo>
                    <a:cubicBezTo>
                      <a:pt x="262147" y="756164"/>
                      <a:pt x="252357" y="788707"/>
                      <a:pt x="250240" y="773890"/>
                    </a:cubicBezTo>
                    <a:cubicBezTo>
                      <a:pt x="243890" y="784473"/>
                      <a:pt x="248124" y="808816"/>
                      <a:pt x="242303" y="815166"/>
                    </a:cubicBezTo>
                    <a:cubicBezTo>
                      <a:pt x="236482" y="821516"/>
                      <a:pt x="221931" y="824691"/>
                      <a:pt x="215316" y="811991"/>
                    </a:cubicBezTo>
                    <a:cubicBezTo>
                      <a:pt x="208701" y="799291"/>
                      <a:pt x="210024" y="747432"/>
                      <a:pt x="202615" y="738965"/>
                    </a:cubicBezTo>
                    <a:cubicBezTo>
                      <a:pt x="195207" y="730498"/>
                      <a:pt x="181713" y="753518"/>
                      <a:pt x="170865" y="761191"/>
                    </a:cubicBezTo>
                    <a:cubicBezTo>
                      <a:pt x="160017" y="768864"/>
                      <a:pt x="146259" y="782093"/>
                      <a:pt x="137528" y="785003"/>
                    </a:cubicBezTo>
                    <a:lnTo>
                      <a:pt x="118478" y="778653"/>
                    </a:lnTo>
                    <a:cubicBezTo>
                      <a:pt x="105778" y="782886"/>
                      <a:pt x="90542" y="782641"/>
                      <a:pt x="80378" y="791353"/>
                    </a:cubicBezTo>
                    <a:cubicBezTo>
                      <a:pt x="28084" y="836177"/>
                      <a:pt x="126322" y="803679"/>
                      <a:pt x="48628" y="823103"/>
                    </a:cubicBezTo>
                    <a:cubicBezTo>
                      <a:pt x="35928" y="820986"/>
                      <a:pt x="39367" y="828394"/>
                      <a:pt x="32753" y="827865"/>
                    </a:cubicBezTo>
                    <a:cubicBezTo>
                      <a:pt x="26139" y="827336"/>
                      <a:pt x="8411" y="824161"/>
                      <a:pt x="8940" y="819928"/>
                    </a:cubicBezTo>
                    <a:cubicBezTo>
                      <a:pt x="9469" y="815695"/>
                      <a:pt x="38045" y="808815"/>
                      <a:pt x="35928" y="802465"/>
                    </a:cubicBezTo>
                    <a:cubicBezTo>
                      <a:pt x="33811" y="779182"/>
                      <a:pt x="87254" y="761311"/>
                      <a:pt x="80378" y="738966"/>
                    </a:cubicBezTo>
                    <a:cubicBezTo>
                      <a:pt x="59567" y="671330"/>
                      <a:pt x="31431" y="721766"/>
                      <a:pt x="18466" y="7072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="" xmlns:a16="http://schemas.microsoft.com/office/drawing/2014/main" id="{E978CE00-C5E3-4583-8BF4-AC7ED27897EC}"/>
                  </a:ext>
                </a:extLst>
              </p:cNvPr>
              <p:cNvSpPr/>
              <p:nvPr/>
            </p:nvSpPr>
            <p:spPr>
              <a:xfrm>
                <a:off x="2544671" y="3874711"/>
                <a:ext cx="134292" cy="203577"/>
              </a:xfrm>
              <a:custGeom>
                <a:avLst/>
                <a:gdLst>
                  <a:gd name="connsiteX0" fmla="*/ 0 w 165815"/>
                  <a:gd name="connsiteY0" fmla="*/ 88900 h 209550"/>
                  <a:gd name="connsiteX1" fmla="*/ 0 w 165815"/>
                  <a:gd name="connsiteY1" fmla="*/ 88900 h 209550"/>
                  <a:gd name="connsiteX2" fmla="*/ 38100 w 165815"/>
                  <a:gd name="connsiteY2" fmla="*/ 165100 h 209550"/>
                  <a:gd name="connsiteX3" fmla="*/ 57150 w 165815"/>
                  <a:gd name="connsiteY3" fmla="*/ 177800 h 209550"/>
                  <a:gd name="connsiteX4" fmla="*/ 95250 w 165815"/>
                  <a:gd name="connsiteY4" fmla="*/ 209550 h 209550"/>
                  <a:gd name="connsiteX5" fmla="*/ 107950 w 165815"/>
                  <a:gd name="connsiteY5" fmla="*/ 177800 h 209550"/>
                  <a:gd name="connsiteX6" fmla="*/ 114300 w 165815"/>
                  <a:gd name="connsiteY6" fmla="*/ 133350 h 209550"/>
                  <a:gd name="connsiteX7" fmla="*/ 120650 w 165815"/>
                  <a:gd name="connsiteY7" fmla="*/ 95250 h 209550"/>
                  <a:gd name="connsiteX8" fmla="*/ 127000 w 165815"/>
                  <a:gd name="connsiteY8" fmla="*/ 76200 h 209550"/>
                  <a:gd name="connsiteX9" fmla="*/ 158750 w 165815"/>
                  <a:gd name="connsiteY9" fmla="*/ 38100 h 209550"/>
                  <a:gd name="connsiteX10" fmla="*/ 165100 w 165815"/>
                  <a:gd name="connsiteY10" fmla="*/ 19050 h 209550"/>
                  <a:gd name="connsiteX11" fmla="*/ 146050 w 165815"/>
                  <a:gd name="connsiteY11" fmla="*/ 12700 h 209550"/>
                  <a:gd name="connsiteX12" fmla="*/ 127000 w 165815"/>
                  <a:gd name="connsiteY12" fmla="*/ 0 h 209550"/>
                  <a:gd name="connsiteX13" fmla="*/ 63500 w 165815"/>
                  <a:gd name="connsiteY13" fmla="*/ 6350 h 209550"/>
                  <a:gd name="connsiteX14" fmla="*/ 31750 w 165815"/>
                  <a:gd name="connsiteY14" fmla="*/ 38100 h 209550"/>
                  <a:gd name="connsiteX15" fmla="*/ 12700 w 165815"/>
                  <a:gd name="connsiteY15" fmla="*/ 50800 h 209550"/>
                  <a:gd name="connsiteX16" fmla="*/ 0 w 165815"/>
                  <a:gd name="connsiteY16" fmla="*/ 69850 h 209550"/>
                  <a:gd name="connsiteX17" fmla="*/ 0 w 165815"/>
                  <a:gd name="connsiteY17" fmla="*/ 88900 h 209550"/>
                  <a:gd name="connsiteX0" fmla="*/ 0 w 165815"/>
                  <a:gd name="connsiteY0" fmla="*/ 82927 h 203577"/>
                  <a:gd name="connsiteX1" fmla="*/ 0 w 165815"/>
                  <a:gd name="connsiteY1" fmla="*/ 82927 h 203577"/>
                  <a:gd name="connsiteX2" fmla="*/ 38100 w 165815"/>
                  <a:gd name="connsiteY2" fmla="*/ 159127 h 203577"/>
                  <a:gd name="connsiteX3" fmla="*/ 57150 w 165815"/>
                  <a:gd name="connsiteY3" fmla="*/ 171827 h 203577"/>
                  <a:gd name="connsiteX4" fmla="*/ 95250 w 165815"/>
                  <a:gd name="connsiteY4" fmla="*/ 203577 h 203577"/>
                  <a:gd name="connsiteX5" fmla="*/ 107950 w 165815"/>
                  <a:gd name="connsiteY5" fmla="*/ 171827 h 203577"/>
                  <a:gd name="connsiteX6" fmla="*/ 114300 w 165815"/>
                  <a:gd name="connsiteY6" fmla="*/ 127377 h 203577"/>
                  <a:gd name="connsiteX7" fmla="*/ 120650 w 165815"/>
                  <a:gd name="connsiteY7" fmla="*/ 89277 h 203577"/>
                  <a:gd name="connsiteX8" fmla="*/ 127000 w 165815"/>
                  <a:gd name="connsiteY8" fmla="*/ 70227 h 203577"/>
                  <a:gd name="connsiteX9" fmla="*/ 158750 w 165815"/>
                  <a:gd name="connsiteY9" fmla="*/ 32127 h 203577"/>
                  <a:gd name="connsiteX10" fmla="*/ 165100 w 165815"/>
                  <a:gd name="connsiteY10" fmla="*/ 13077 h 203577"/>
                  <a:gd name="connsiteX11" fmla="*/ 146050 w 165815"/>
                  <a:gd name="connsiteY11" fmla="*/ 6727 h 203577"/>
                  <a:gd name="connsiteX12" fmla="*/ 101600 w 165815"/>
                  <a:gd name="connsiteY12" fmla="*/ 13077 h 203577"/>
                  <a:gd name="connsiteX13" fmla="*/ 63500 w 165815"/>
                  <a:gd name="connsiteY13" fmla="*/ 377 h 203577"/>
                  <a:gd name="connsiteX14" fmla="*/ 31750 w 165815"/>
                  <a:gd name="connsiteY14" fmla="*/ 32127 h 203577"/>
                  <a:gd name="connsiteX15" fmla="*/ 12700 w 165815"/>
                  <a:gd name="connsiteY15" fmla="*/ 44827 h 203577"/>
                  <a:gd name="connsiteX16" fmla="*/ 0 w 165815"/>
                  <a:gd name="connsiteY16" fmla="*/ 63877 h 203577"/>
                  <a:gd name="connsiteX17" fmla="*/ 0 w 165815"/>
                  <a:gd name="connsiteY17" fmla="*/ 82927 h 203577"/>
                  <a:gd name="connsiteX0" fmla="*/ 0 w 166996"/>
                  <a:gd name="connsiteY0" fmla="*/ 82927 h 203577"/>
                  <a:gd name="connsiteX1" fmla="*/ 0 w 166996"/>
                  <a:gd name="connsiteY1" fmla="*/ 82927 h 203577"/>
                  <a:gd name="connsiteX2" fmla="*/ 38100 w 166996"/>
                  <a:gd name="connsiteY2" fmla="*/ 159127 h 203577"/>
                  <a:gd name="connsiteX3" fmla="*/ 57150 w 166996"/>
                  <a:gd name="connsiteY3" fmla="*/ 171827 h 203577"/>
                  <a:gd name="connsiteX4" fmla="*/ 95250 w 166996"/>
                  <a:gd name="connsiteY4" fmla="*/ 203577 h 203577"/>
                  <a:gd name="connsiteX5" fmla="*/ 107950 w 166996"/>
                  <a:gd name="connsiteY5" fmla="*/ 171827 h 203577"/>
                  <a:gd name="connsiteX6" fmla="*/ 114300 w 166996"/>
                  <a:gd name="connsiteY6" fmla="*/ 127377 h 203577"/>
                  <a:gd name="connsiteX7" fmla="*/ 120650 w 166996"/>
                  <a:gd name="connsiteY7" fmla="*/ 89277 h 203577"/>
                  <a:gd name="connsiteX8" fmla="*/ 127000 w 166996"/>
                  <a:gd name="connsiteY8" fmla="*/ 70227 h 203577"/>
                  <a:gd name="connsiteX9" fmla="*/ 158750 w 166996"/>
                  <a:gd name="connsiteY9" fmla="*/ 32127 h 203577"/>
                  <a:gd name="connsiteX10" fmla="*/ 165100 w 166996"/>
                  <a:gd name="connsiteY10" fmla="*/ 13077 h 203577"/>
                  <a:gd name="connsiteX11" fmla="*/ 122238 w 166996"/>
                  <a:gd name="connsiteY11" fmla="*/ 19427 h 203577"/>
                  <a:gd name="connsiteX12" fmla="*/ 101600 w 166996"/>
                  <a:gd name="connsiteY12" fmla="*/ 13077 h 203577"/>
                  <a:gd name="connsiteX13" fmla="*/ 63500 w 166996"/>
                  <a:gd name="connsiteY13" fmla="*/ 377 h 203577"/>
                  <a:gd name="connsiteX14" fmla="*/ 31750 w 166996"/>
                  <a:gd name="connsiteY14" fmla="*/ 32127 h 203577"/>
                  <a:gd name="connsiteX15" fmla="*/ 12700 w 166996"/>
                  <a:gd name="connsiteY15" fmla="*/ 44827 h 203577"/>
                  <a:gd name="connsiteX16" fmla="*/ 0 w 166996"/>
                  <a:gd name="connsiteY16" fmla="*/ 63877 h 203577"/>
                  <a:gd name="connsiteX17" fmla="*/ 0 w 166996"/>
                  <a:gd name="connsiteY17" fmla="*/ 82927 h 203577"/>
                  <a:gd name="connsiteX0" fmla="*/ 0 w 158887"/>
                  <a:gd name="connsiteY0" fmla="*/ 82927 h 203577"/>
                  <a:gd name="connsiteX1" fmla="*/ 0 w 158887"/>
                  <a:gd name="connsiteY1" fmla="*/ 82927 h 203577"/>
                  <a:gd name="connsiteX2" fmla="*/ 38100 w 158887"/>
                  <a:gd name="connsiteY2" fmla="*/ 159127 h 203577"/>
                  <a:gd name="connsiteX3" fmla="*/ 57150 w 158887"/>
                  <a:gd name="connsiteY3" fmla="*/ 171827 h 203577"/>
                  <a:gd name="connsiteX4" fmla="*/ 95250 w 158887"/>
                  <a:gd name="connsiteY4" fmla="*/ 203577 h 203577"/>
                  <a:gd name="connsiteX5" fmla="*/ 107950 w 158887"/>
                  <a:gd name="connsiteY5" fmla="*/ 171827 h 203577"/>
                  <a:gd name="connsiteX6" fmla="*/ 114300 w 158887"/>
                  <a:gd name="connsiteY6" fmla="*/ 127377 h 203577"/>
                  <a:gd name="connsiteX7" fmla="*/ 120650 w 158887"/>
                  <a:gd name="connsiteY7" fmla="*/ 89277 h 203577"/>
                  <a:gd name="connsiteX8" fmla="*/ 127000 w 158887"/>
                  <a:gd name="connsiteY8" fmla="*/ 70227 h 203577"/>
                  <a:gd name="connsiteX9" fmla="*/ 158750 w 158887"/>
                  <a:gd name="connsiteY9" fmla="*/ 32127 h 203577"/>
                  <a:gd name="connsiteX10" fmla="*/ 131762 w 158887"/>
                  <a:gd name="connsiteY10" fmla="*/ 44827 h 203577"/>
                  <a:gd name="connsiteX11" fmla="*/ 122238 w 158887"/>
                  <a:gd name="connsiteY11" fmla="*/ 19427 h 203577"/>
                  <a:gd name="connsiteX12" fmla="*/ 101600 w 158887"/>
                  <a:gd name="connsiteY12" fmla="*/ 13077 h 203577"/>
                  <a:gd name="connsiteX13" fmla="*/ 63500 w 158887"/>
                  <a:gd name="connsiteY13" fmla="*/ 377 h 203577"/>
                  <a:gd name="connsiteX14" fmla="*/ 31750 w 158887"/>
                  <a:gd name="connsiteY14" fmla="*/ 32127 h 203577"/>
                  <a:gd name="connsiteX15" fmla="*/ 12700 w 158887"/>
                  <a:gd name="connsiteY15" fmla="*/ 44827 h 203577"/>
                  <a:gd name="connsiteX16" fmla="*/ 0 w 158887"/>
                  <a:gd name="connsiteY16" fmla="*/ 63877 h 203577"/>
                  <a:gd name="connsiteX17" fmla="*/ 0 w 158887"/>
                  <a:gd name="connsiteY17" fmla="*/ 82927 h 203577"/>
                  <a:gd name="connsiteX0" fmla="*/ 0 w 134292"/>
                  <a:gd name="connsiteY0" fmla="*/ 82927 h 203577"/>
                  <a:gd name="connsiteX1" fmla="*/ 0 w 134292"/>
                  <a:gd name="connsiteY1" fmla="*/ 82927 h 203577"/>
                  <a:gd name="connsiteX2" fmla="*/ 38100 w 134292"/>
                  <a:gd name="connsiteY2" fmla="*/ 159127 h 203577"/>
                  <a:gd name="connsiteX3" fmla="*/ 57150 w 134292"/>
                  <a:gd name="connsiteY3" fmla="*/ 171827 h 203577"/>
                  <a:gd name="connsiteX4" fmla="*/ 95250 w 134292"/>
                  <a:gd name="connsiteY4" fmla="*/ 203577 h 203577"/>
                  <a:gd name="connsiteX5" fmla="*/ 107950 w 134292"/>
                  <a:gd name="connsiteY5" fmla="*/ 171827 h 203577"/>
                  <a:gd name="connsiteX6" fmla="*/ 114300 w 134292"/>
                  <a:gd name="connsiteY6" fmla="*/ 127377 h 203577"/>
                  <a:gd name="connsiteX7" fmla="*/ 120650 w 134292"/>
                  <a:gd name="connsiteY7" fmla="*/ 89277 h 203577"/>
                  <a:gd name="connsiteX8" fmla="*/ 127000 w 134292"/>
                  <a:gd name="connsiteY8" fmla="*/ 70227 h 203577"/>
                  <a:gd name="connsiteX9" fmla="*/ 133350 w 134292"/>
                  <a:gd name="connsiteY9" fmla="*/ 57527 h 203577"/>
                  <a:gd name="connsiteX10" fmla="*/ 131762 w 134292"/>
                  <a:gd name="connsiteY10" fmla="*/ 44827 h 203577"/>
                  <a:gd name="connsiteX11" fmla="*/ 122238 w 134292"/>
                  <a:gd name="connsiteY11" fmla="*/ 19427 h 203577"/>
                  <a:gd name="connsiteX12" fmla="*/ 101600 w 134292"/>
                  <a:gd name="connsiteY12" fmla="*/ 13077 h 203577"/>
                  <a:gd name="connsiteX13" fmla="*/ 63500 w 134292"/>
                  <a:gd name="connsiteY13" fmla="*/ 377 h 203577"/>
                  <a:gd name="connsiteX14" fmla="*/ 31750 w 134292"/>
                  <a:gd name="connsiteY14" fmla="*/ 32127 h 203577"/>
                  <a:gd name="connsiteX15" fmla="*/ 12700 w 134292"/>
                  <a:gd name="connsiteY15" fmla="*/ 44827 h 203577"/>
                  <a:gd name="connsiteX16" fmla="*/ 0 w 134292"/>
                  <a:gd name="connsiteY16" fmla="*/ 63877 h 203577"/>
                  <a:gd name="connsiteX17" fmla="*/ 0 w 134292"/>
                  <a:gd name="connsiteY17" fmla="*/ 82927 h 20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4292" h="203577">
                    <a:moveTo>
                      <a:pt x="0" y="82927"/>
                    </a:moveTo>
                    <a:lnTo>
                      <a:pt x="0" y="82927"/>
                    </a:lnTo>
                    <a:cubicBezTo>
                      <a:pt x="1988" y="87401"/>
                      <a:pt x="23542" y="144569"/>
                      <a:pt x="38100" y="159127"/>
                    </a:cubicBezTo>
                    <a:cubicBezTo>
                      <a:pt x="43496" y="164523"/>
                      <a:pt x="51287" y="166941"/>
                      <a:pt x="57150" y="171827"/>
                    </a:cubicBezTo>
                    <a:cubicBezTo>
                      <a:pt x="106043" y="212571"/>
                      <a:pt x="47952" y="172045"/>
                      <a:pt x="95250" y="203577"/>
                    </a:cubicBezTo>
                    <a:cubicBezTo>
                      <a:pt x="99483" y="192994"/>
                      <a:pt x="105185" y="182885"/>
                      <a:pt x="107950" y="171827"/>
                    </a:cubicBezTo>
                    <a:cubicBezTo>
                      <a:pt x="111580" y="157307"/>
                      <a:pt x="112024" y="142170"/>
                      <a:pt x="114300" y="127377"/>
                    </a:cubicBezTo>
                    <a:cubicBezTo>
                      <a:pt x="116258" y="114652"/>
                      <a:pt x="117857" y="101846"/>
                      <a:pt x="120650" y="89277"/>
                    </a:cubicBezTo>
                    <a:cubicBezTo>
                      <a:pt x="122102" y="82743"/>
                      <a:pt x="124883" y="75519"/>
                      <a:pt x="127000" y="70227"/>
                    </a:cubicBezTo>
                    <a:cubicBezTo>
                      <a:pt x="129117" y="64935"/>
                      <a:pt x="119306" y="71571"/>
                      <a:pt x="133350" y="57527"/>
                    </a:cubicBezTo>
                    <a:cubicBezTo>
                      <a:pt x="135467" y="51177"/>
                      <a:pt x="133614" y="51177"/>
                      <a:pt x="131762" y="44827"/>
                    </a:cubicBezTo>
                    <a:cubicBezTo>
                      <a:pt x="129910" y="38477"/>
                      <a:pt x="127265" y="24719"/>
                      <a:pt x="122238" y="19427"/>
                    </a:cubicBezTo>
                    <a:cubicBezTo>
                      <a:pt x="117211" y="14135"/>
                      <a:pt x="107950" y="17310"/>
                      <a:pt x="101600" y="13077"/>
                    </a:cubicBezTo>
                    <a:cubicBezTo>
                      <a:pt x="80433" y="15194"/>
                      <a:pt x="75142" y="-2798"/>
                      <a:pt x="63500" y="377"/>
                    </a:cubicBezTo>
                    <a:cubicBezTo>
                      <a:pt x="51858" y="3552"/>
                      <a:pt x="45297" y="18580"/>
                      <a:pt x="31750" y="32127"/>
                    </a:cubicBezTo>
                    <a:cubicBezTo>
                      <a:pt x="26354" y="37523"/>
                      <a:pt x="19050" y="40594"/>
                      <a:pt x="12700" y="44827"/>
                    </a:cubicBezTo>
                    <a:cubicBezTo>
                      <a:pt x="8467" y="51177"/>
                      <a:pt x="5396" y="58481"/>
                      <a:pt x="0" y="63877"/>
                    </a:cubicBezTo>
                    <a:lnTo>
                      <a:pt x="0" y="829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144" name="그룹 143">
              <a:extLst>
                <a:ext uri="{FF2B5EF4-FFF2-40B4-BE49-F238E27FC236}">
                  <a16:creationId xmlns="" xmlns:a16="http://schemas.microsoft.com/office/drawing/2014/main" id="{4D0E9A8B-7451-4604-B812-9CBF2335795A}"/>
                </a:ext>
              </a:extLst>
            </p:cNvPr>
            <p:cNvGrpSpPr/>
            <p:nvPr/>
          </p:nvGrpSpPr>
          <p:grpSpPr>
            <a:xfrm>
              <a:off x="7820225" y="3995917"/>
              <a:ext cx="1234966" cy="742651"/>
              <a:chOff x="7820225" y="3995917"/>
              <a:chExt cx="1234966" cy="742651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="" xmlns:a16="http://schemas.microsoft.com/office/drawing/2014/main" id="{5EE3F1AC-57D0-4913-A5C9-BD731CD732ED}"/>
                  </a:ext>
                </a:extLst>
              </p:cNvPr>
              <p:cNvCxnSpPr/>
              <p:nvPr/>
            </p:nvCxnSpPr>
            <p:spPr>
              <a:xfrm>
                <a:off x="8178800" y="3995917"/>
                <a:ext cx="58329" cy="438651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239B36CC-C135-4DC0-A5C8-60F5C961AFA7}"/>
                  </a:ext>
                </a:extLst>
              </p:cNvPr>
              <p:cNvSpPr txBox="1"/>
              <p:nvPr/>
            </p:nvSpPr>
            <p:spPr>
              <a:xfrm>
                <a:off x="7820225" y="4400014"/>
                <a:ext cx="12349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부산광역시</a:t>
                </a:r>
              </a:p>
            </p:txBody>
          </p:sp>
        </p:grpSp>
        <p:grpSp>
          <p:nvGrpSpPr>
            <p:cNvPr id="143" name="그룹 142">
              <a:extLst>
                <a:ext uri="{FF2B5EF4-FFF2-40B4-BE49-F238E27FC236}">
                  <a16:creationId xmlns="" xmlns:a16="http://schemas.microsoft.com/office/drawing/2014/main" id="{97A2DD42-98F8-405E-AECF-278FD3B52395}"/>
                </a:ext>
              </a:extLst>
            </p:cNvPr>
            <p:cNvGrpSpPr/>
            <p:nvPr/>
          </p:nvGrpSpPr>
          <p:grpSpPr>
            <a:xfrm>
              <a:off x="7606314" y="2073048"/>
              <a:ext cx="1319972" cy="684586"/>
              <a:chOff x="7606314" y="2073048"/>
              <a:chExt cx="1319972" cy="684586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DECF402-ACF6-4BFA-8EA5-2D9C07CFD017}"/>
                  </a:ext>
                </a:extLst>
              </p:cNvPr>
              <p:cNvSpPr txBox="1"/>
              <p:nvPr/>
            </p:nvSpPr>
            <p:spPr>
              <a:xfrm>
                <a:off x="7606314" y="2073048"/>
                <a:ext cx="13199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울산광역시</a:t>
                </a:r>
              </a:p>
            </p:txBody>
          </p:sp>
          <p:cxnSp>
            <p:nvCxnSpPr>
              <p:cNvPr id="20" name="직선 연결선 19">
                <a:extLst>
                  <a:ext uri="{FF2B5EF4-FFF2-40B4-BE49-F238E27FC236}">
                    <a16:creationId xmlns="" xmlns:a16="http://schemas.microsoft.com/office/drawing/2014/main" id="{CF6E5F58-F2C2-4C27-9F40-D09E46303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3339" y="2399721"/>
                <a:ext cx="169083" cy="357913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직사각형 119">
            <a:extLst>
              <a:ext uri="{FF2B5EF4-FFF2-40B4-BE49-F238E27FC236}">
                <a16:creationId xmlns="" xmlns:a16="http://schemas.microsoft.com/office/drawing/2014/main" id="{C2ACE6A7-7EC1-484B-B2BF-19BE227D5158}"/>
              </a:ext>
            </a:extLst>
          </p:cNvPr>
          <p:cNvSpPr/>
          <p:nvPr/>
        </p:nvSpPr>
        <p:spPr>
          <a:xfrm>
            <a:off x="180578" y="3825723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■ 검진 대상자 등</a:t>
            </a:r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="" xmlns:a16="http://schemas.microsoft.com/office/drawing/2014/main" id="{5BC7641B-6A16-44B8-B602-CE55E835C15C}"/>
              </a:ext>
            </a:extLst>
          </p:cNvPr>
          <p:cNvSpPr/>
          <p:nvPr/>
        </p:nvSpPr>
        <p:spPr>
          <a:xfrm>
            <a:off x="237755" y="4209128"/>
            <a:ext cx="5071310" cy="1980217"/>
          </a:xfrm>
          <a:prstGeom prst="roundRect">
            <a:avLst>
              <a:gd name="adj" fmla="val 63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사각형: 둥근 모서리 121">
            <a:extLst>
              <a:ext uri="{FF2B5EF4-FFF2-40B4-BE49-F238E27FC236}">
                <a16:creationId xmlns="" xmlns:a16="http://schemas.microsoft.com/office/drawing/2014/main" id="{3BD84DA0-7C10-4AE2-84B4-AB1539352B78}"/>
              </a:ext>
            </a:extLst>
          </p:cNvPr>
          <p:cNvSpPr/>
          <p:nvPr/>
        </p:nvSpPr>
        <p:spPr>
          <a:xfrm>
            <a:off x="352581" y="4296201"/>
            <a:ext cx="111989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구분</a:t>
            </a:r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="" xmlns:a16="http://schemas.microsoft.com/office/drawing/2014/main" id="{59F26924-2C99-418C-A3F2-92C2443FC238}"/>
              </a:ext>
            </a:extLst>
          </p:cNvPr>
          <p:cNvSpPr/>
          <p:nvPr/>
        </p:nvSpPr>
        <p:spPr>
          <a:xfrm>
            <a:off x="1526490" y="4296201"/>
            <a:ext cx="127528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암 검진 대상</a:t>
            </a:r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="" xmlns:a16="http://schemas.microsoft.com/office/drawing/2014/main" id="{FB523F66-E57A-4E2C-8941-366D1570C1D9}"/>
              </a:ext>
            </a:extLst>
          </p:cNvPr>
          <p:cNvSpPr/>
          <p:nvPr/>
        </p:nvSpPr>
        <p:spPr>
          <a:xfrm>
            <a:off x="2864025" y="4296201"/>
            <a:ext cx="111989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국가암 대상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5" name="사각형: 둥근 모서리 124">
            <a:extLst>
              <a:ext uri="{FF2B5EF4-FFF2-40B4-BE49-F238E27FC236}">
                <a16:creationId xmlns="" xmlns:a16="http://schemas.microsoft.com/office/drawing/2014/main" id="{4B6F5A42-203F-4AC5-82C7-BB79C1A877A8}"/>
              </a:ext>
            </a:extLst>
          </p:cNvPr>
          <p:cNvSpPr/>
          <p:nvPr/>
        </p:nvSpPr>
        <p:spPr>
          <a:xfrm>
            <a:off x="4047559" y="4296201"/>
            <a:ext cx="1119896" cy="296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암검진 기관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6" name="사각형: 둥근 모서리 125">
            <a:extLst>
              <a:ext uri="{FF2B5EF4-FFF2-40B4-BE49-F238E27FC236}">
                <a16:creationId xmlns="" xmlns:a16="http://schemas.microsoft.com/office/drawing/2014/main" id="{D29FBE81-FD2B-4B61-80C2-D96EE7698143}"/>
              </a:ext>
            </a:extLst>
          </p:cNvPr>
          <p:cNvSpPr/>
          <p:nvPr/>
        </p:nvSpPr>
        <p:spPr>
          <a:xfrm>
            <a:off x="352581" y="4697098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계</a:t>
            </a:r>
          </a:p>
        </p:txBody>
      </p:sp>
      <p:sp>
        <p:nvSpPr>
          <p:cNvPr id="127" name="사각형: 둥근 모서리 126">
            <a:extLst>
              <a:ext uri="{FF2B5EF4-FFF2-40B4-BE49-F238E27FC236}">
                <a16:creationId xmlns="" xmlns:a16="http://schemas.microsoft.com/office/drawing/2014/main" id="{E1DE6584-CE49-4FDD-BF38-E0E81DA14166}"/>
              </a:ext>
            </a:extLst>
          </p:cNvPr>
          <p:cNvSpPr/>
          <p:nvPr/>
        </p:nvSpPr>
        <p:spPr>
          <a:xfrm>
            <a:off x="1526490" y="4697098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3,006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="" xmlns:a16="http://schemas.microsoft.com/office/drawing/2014/main" id="{3DFD770A-9740-412A-B68C-84E6BE278A9A}"/>
              </a:ext>
            </a:extLst>
          </p:cNvPr>
          <p:cNvSpPr/>
          <p:nvPr/>
        </p:nvSpPr>
        <p:spPr>
          <a:xfrm>
            <a:off x="2864025" y="4697098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1,558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9" name="사각형: 둥근 모서리 128">
            <a:extLst>
              <a:ext uri="{FF2B5EF4-FFF2-40B4-BE49-F238E27FC236}">
                <a16:creationId xmlns="" xmlns:a16="http://schemas.microsoft.com/office/drawing/2014/main" id="{3C9224B8-79AD-4CE2-BCB7-64E4E9DFF510}"/>
              </a:ext>
            </a:extLst>
          </p:cNvPr>
          <p:cNvSpPr/>
          <p:nvPr/>
        </p:nvSpPr>
        <p:spPr>
          <a:xfrm>
            <a:off x="4047559" y="4697098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946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0" name="사각형: 둥근 모서리 129">
            <a:extLst>
              <a:ext uri="{FF2B5EF4-FFF2-40B4-BE49-F238E27FC236}">
                <a16:creationId xmlns="" xmlns:a16="http://schemas.microsoft.com/office/drawing/2014/main" id="{F74F8D50-6EFF-4F60-B7A6-57E81A6543A8}"/>
              </a:ext>
            </a:extLst>
          </p:cNvPr>
          <p:cNvSpPr/>
          <p:nvPr/>
        </p:nvSpPr>
        <p:spPr>
          <a:xfrm>
            <a:off x="352581" y="5072595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부산광역시</a:t>
            </a:r>
          </a:p>
        </p:txBody>
      </p:sp>
      <p:sp>
        <p:nvSpPr>
          <p:cNvPr id="131" name="사각형: 둥근 모서리 130">
            <a:extLst>
              <a:ext uri="{FF2B5EF4-FFF2-40B4-BE49-F238E27FC236}">
                <a16:creationId xmlns="" xmlns:a16="http://schemas.microsoft.com/office/drawing/2014/main" id="{586FA57C-5F7A-4362-8356-B55DFFD03B95}"/>
              </a:ext>
            </a:extLst>
          </p:cNvPr>
          <p:cNvSpPr/>
          <p:nvPr/>
        </p:nvSpPr>
        <p:spPr>
          <a:xfrm>
            <a:off x="1526490" y="5072595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1,278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2" name="사각형: 둥근 모서리 131">
            <a:extLst>
              <a:ext uri="{FF2B5EF4-FFF2-40B4-BE49-F238E27FC236}">
                <a16:creationId xmlns="" xmlns:a16="http://schemas.microsoft.com/office/drawing/2014/main" id="{E52038AC-39A7-4837-B254-ADC299A16E40}"/>
              </a:ext>
            </a:extLst>
          </p:cNvPr>
          <p:cNvSpPr/>
          <p:nvPr/>
        </p:nvSpPr>
        <p:spPr>
          <a:xfrm>
            <a:off x="2864025" y="5072595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688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3" name="사각형: 둥근 모서리 132">
            <a:extLst>
              <a:ext uri="{FF2B5EF4-FFF2-40B4-BE49-F238E27FC236}">
                <a16:creationId xmlns="" xmlns:a16="http://schemas.microsoft.com/office/drawing/2014/main" id="{8A138CF0-2084-4093-B2B0-0704534D32B9}"/>
              </a:ext>
            </a:extLst>
          </p:cNvPr>
          <p:cNvSpPr/>
          <p:nvPr/>
        </p:nvSpPr>
        <p:spPr>
          <a:xfrm>
            <a:off x="4047559" y="5072595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448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4" name="사각형: 둥근 모서리 133">
            <a:extLst>
              <a:ext uri="{FF2B5EF4-FFF2-40B4-BE49-F238E27FC236}">
                <a16:creationId xmlns="" xmlns:a16="http://schemas.microsoft.com/office/drawing/2014/main" id="{851DA819-548D-4776-B79D-F6AA83EC09F1}"/>
              </a:ext>
            </a:extLst>
          </p:cNvPr>
          <p:cNvSpPr/>
          <p:nvPr/>
        </p:nvSpPr>
        <p:spPr>
          <a:xfrm>
            <a:off x="352581" y="5448093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울산광역시</a:t>
            </a:r>
          </a:p>
        </p:txBody>
      </p:sp>
      <p:sp>
        <p:nvSpPr>
          <p:cNvPr id="135" name="사각형: 둥근 모서리 134">
            <a:extLst>
              <a:ext uri="{FF2B5EF4-FFF2-40B4-BE49-F238E27FC236}">
                <a16:creationId xmlns="" xmlns:a16="http://schemas.microsoft.com/office/drawing/2014/main" id="{F8A230C8-31D5-4531-AF7A-C6D4A8AC60D1}"/>
              </a:ext>
            </a:extLst>
          </p:cNvPr>
          <p:cNvSpPr/>
          <p:nvPr/>
        </p:nvSpPr>
        <p:spPr>
          <a:xfrm>
            <a:off x="1526490" y="5448093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420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6" name="사각형: 둥근 모서리 135">
            <a:extLst>
              <a:ext uri="{FF2B5EF4-FFF2-40B4-BE49-F238E27FC236}">
                <a16:creationId xmlns="" xmlns:a16="http://schemas.microsoft.com/office/drawing/2014/main" id="{5F3CCBF7-188B-4A51-A6F9-9356846CE647}"/>
              </a:ext>
            </a:extLst>
          </p:cNvPr>
          <p:cNvSpPr/>
          <p:nvPr/>
        </p:nvSpPr>
        <p:spPr>
          <a:xfrm>
            <a:off x="2864025" y="5448093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186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7" name="사각형: 둥근 모서리 136">
            <a:extLst>
              <a:ext uri="{FF2B5EF4-FFF2-40B4-BE49-F238E27FC236}">
                <a16:creationId xmlns="" xmlns:a16="http://schemas.microsoft.com/office/drawing/2014/main" id="{13C71EB0-4957-41F4-997F-074CE6C76A09}"/>
              </a:ext>
            </a:extLst>
          </p:cNvPr>
          <p:cNvSpPr/>
          <p:nvPr/>
        </p:nvSpPr>
        <p:spPr>
          <a:xfrm>
            <a:off x="4047559" y="5448093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129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8" name="사각형: 둥근 모서리 137">
            <a:extLst>
              <a:ext uri="{FF2B5EF4-FFF2-40B4-BE49-F238E27FC236}">
                <a16:creationId xmlns="" xmlns:a16="http://schemas.microsoft.com/office/drawing/2014/main" id="{ADE353F3-655A-408C-AFE4-94CA2ADE4E54}"/>
              </a:ext>
            </a:extLst>
          </p:cNvPr>
          <p:cNvSpPr/>
          <p:nvPr/>
        </p:nvSpPr>
        <p:spPr>
          <a:xfrm>
            <a:off x="352581" y="5810890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경상남도</a:t>
            </a:r>
          </a:p>
        </p:txBody>
      </p:sp>
      <p:sp>
        <p:nvSpPr>
          <p:cNvPr id="139" name="사각형: 둥근 모서리 138">
            <a:extLst>
              <a:ext uri="{FF2B5EF4-FFF2-40B4-BE49-F238E27FC236}">
                <a16:creationId xmlns="" xmlns:a16="http://schemas.microsoft.com/office/drawing/2014/main" id="{BAFF7D27-C186-403F-930E-0341FD397644}"/>
              </a:ext>
            </a:extLst>
          </p:cNvPr>
          <p:cNvSpPr/>
          <p:nvPr/>
        </p:nvSpPr>
        <p:spPr>
          <a:xfrm>
            <a:off x="1526490" y="5810890"/>
            <a:ext cx="127528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1,308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0" name="사각형: 둥근 모서리 139">
            <a:extLst>
              <a:ext uri="{FF2B5EF4-FFF2-40B4-BE49-F238E27FC236}">
                <a16:creationId xmlns="" xmlns:a16="http://schemas.microsoft.com/office/drawing/2014/main" id="{BE6B3F1A-8D10-467A-95E6-72857B26E149}"/>
              </a:ext>
            </a:extLst>
          </p:cNvPr>
          <p:cNvSpPr/>
          <p:nvPr/>
        </p:nvSpPr>
        <p:spPr>
          <a:xfrm>
            <a:off x="2864025" y="5810890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684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1" name="사각형: 둥근 모서리 140">
            <a:extLst>
              <a:ext uri="{FF2B5EF4-FFF2-40B4-BE49-F238E27FC236}">
                <a16:creationId xmlns="" xmlns:a16="http://schemas.microsoft.com/office/drawing/2014/main" id="{F193CBCF-FA49-4D64-A6A1-A46E903D1120}"/>
              </a:ext>
            </a:extLst>
          </p:cNvPr>
          <p:cNvSpPr/>
          <p:nvPr/>
        </p:nvSpPr>
        <p:spPr>
          <a:xfrm>
            <a:off x="4047559" y="5810890"/>
            <a:ext cx="1119896" cy="296105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369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93F6EBB0-1D26-4EE6-933C-5F44ABAA780B}"/>
              </a:ext>
            </a:extLst>
          </p:cNvPr>
          <p:cNvSpPr txBox="1"/>
          <p:nvPr/>
        </p:nvSpPr>
        <p:spPr>
          <a:xfrm>
            <a:off x="3187958" y="3985245"/>
            <a:ext cx="2228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2018.10.31.</a:t>
            </a:r>
            <a:r>
              <a:rPr lang="ko-KR" altLang="en-US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현재</a:t>
            </a:r>
            <a:r>
              <a:rPr lang="en-US" altLang="ko-KR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단위</a:t>
            </a:r>
            <a:r>
              <a:rPr lang="en-US" altLang="ko-KR" sz="900"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9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천명</a:t>
            </a:r>
            <a:r>
              <a:rPr lang="en-US" altLang="ko-KR" sz="9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9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개소</a:t>
            </a:r>
            <a:r>
              <a:rPr lang="en-US" altLang="ko-KR" sz="9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ko-KR" altLang="en-US" sz="9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8" name="슬라이드 번호 개체 틀 145">
            <a:extLst>
              <a:ext uri="{FF2B5EF4-FFF2-40B4-BE49-F238E27FC236}">
                <a16:creationId xmlns="" xmlns:a16="http://schemas.microsoft.com/office/drawing/2014/main" id="{93E73FA3-CC98-4AFD-A38A-5C58A5B3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="" xmlns:a16="http://schemas.microsoft.com/office/drawing/2014/main" id="{A826E964-158F-41EE-8E97-F11C236F47FF}"/>
              </a:ext>
            </a:extLst>
          </p:cNvPr>
          <p:cNvSpPr/>
          <p:nvPr/>
        </p:nvSpPr>
        <p:spPr>
          <a:xfrm>
            <a:off x="5345703" y="4479321"/>
            <a:ext cx="3658854" cy="1710023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&lt;</a:t>
            </a:r>
            <a:r>
              <a:rPr lang="ko-KR" altLang="en-US" sz="160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지역 동향</a:t>
            </a:r>
            <a:r>
              <a:rPr lang="en-US" altLang="ko-KR" sz="160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</a:p>
          <a:p>
            <a:endParaRPr lang="en-US" altLang="ko-KR" sz="160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160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○ 조선업 경영악화 등 지역경기 침체</a:t>
            </a:r>
            <a:endParaRPr lang="en-US" altLang="ko-KR" sz="160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60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160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○ 노인인구 지속 증가로 인구 고령화</a:t>
            </a:r>
            <a:endParaRPr lang="ko-KR" altLang="en-US" sz="160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57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>
            <a:extLst>
              <a:ext uri="{FF2B5EF4-FFF2-40B4-BE49-F238E27FC236}">
                <a16:creationId xmlns="" xmlns:a16="http://schemas.microsoft.com/office/drawing/2014/main" id="{F3522E78-B292-4D6D-8B42-421A3B383954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타검진에 비해 저조한 </a:t>
            </a:r>
            <a:r>
              <a:rPr lang="ko-KR" altLang="en-US" sz="4000" dirty="0" err="1">
                <a:latin typeface="HY울릉도M" panose="02030600000101010101" pitchFamily="18" charset="-127"/>
                <a:ea typeface="HY울릉도M" panose="02030600000101010101" pitchFamily="18" charset="-127"/>
              </a:rPr>
              <a:t>수검률</a:t>
            </a:r>
            <a:endParaRPr lang="ko-KR" altLang="en-US" sz="4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310DEE50-21E3-4B6D-801A-B66C6E276314}"/>
              </a:ext>
            </a:extLst>
          </p:cNvPr>
          <p:cNvSpPr/>
          <p:nvPr/>
        </p:nvSpPr>
        <p:spPr>
          <a:xfrm>
            <a:off x="0" y="6425183"/>
            <a:ext cx="2459421" cy="432817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6DF4E743-B84D-4974-8C6E-7987EDC573FB}"/>
              </a:ext>
            </a:extLst>
          </p:cNvPr>
          <p:cNvSpPr/>
          <p:nvPr/>
        </p:nvSpPr>
        <p:spPr>
          <a:xfrm>
            <a:off x="2459421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C1AF077B-C9D3-4E60-BE5A-F3431CC47BCE}"/>
              </a:ext>
            </a:extLst>
          </p:cNvPr>
          <p:cNvSpPr/>
          <p:nvPr/>
        </p:nvSpPr>
        <p:spPr>
          <a:xfrm>
            <a:off x="4687614" y="6581001"/>
            <a:ext cx="2228193" cy="276999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A413F48B-A8FD-4917-B562-B8DAE9996A65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34CC5198-38E9-4E0C-988D-5CC36F8CFC8B}"/>
              </a:ext>
            </a:extLst>
          </p:cNvPr>
          <p:cNvGrpSpPr/>
          <p:nvPr/>
        </p:nvGrpSpPr>
        <p:grpSpPr>
          <a:xfrm>
            <a:off x="4374611" y="1846779"/>
            <a:ext cx="1403150" cy="3049550"/>
            <a:chOff x="3846851" y="2527944"/>
            <a:chExt cx="1450298" cy="3152021"/>
          </a:xfrm>
        </p:grpSpPr>
        <p:sp>
          <p:nvSpPr>
            <p:cNvPr id="47" name="자유형 10">
              <a:extLst>
                <a:ext uri="{FF2B5EF4-FFF2-40B4-BE49-F238E27FC236}">
                  <a16:creationId xmlns="" xmlns:a16="http://schemas.microsoft.com/office/drawing/2014/main" id="{1832A288-AF07-49AF-8585-1D13DFF099C9}"/>
                </a:ext>
              </a:extLst>
            </p:cNvPr>
            <p:cNvSpPr/>
            <p:nvPr/>
          </p:nvSpPr>
          <p:spPr>
            <a:xfrm>
              <a:off x="3846851" y="2657657"/>
              <a:ext cx="1450298" cy="3022308"/>
            </a:xfrm>
            <a:custGeom>
              <a:avLst/>
              <a:gdLst>
                <a:gd name="connsiteX0" fmla="*/ 960 w 1159200"/>
                <a:gd name="connsiteY0" fmla="*/ 0 h 4734560"/>
                <a:gd name="connsiteX1" fmla="*/ 1159200 w 1159200"/>
                <a:gd name="connsiteY1" fmla="*/ 0 h 4734560"/>
                <a:gd name="connsiteX2" fmla="*/ 1159200 w 1159200"/>
                <a:gd name="connsiteY2" fmla="*/ 4399280 h 4734560"/>
                <a:gd name="connsiteX3" fmla="*/ 1157374 w 1159200"/>
                <a:gd name="connsiteY3" fmla="*/ 4399280 h 4734560"/>
                <a:gd name="connsiteX4" fmla="*/ 1159200 w 1159200"/>
                <a:gd name="connsiteY4" fmla="*/ 4409440 h 4734560"/>
                <a:gd name="connsiteX5" fmla="*/ 579600 w 1159200"/>
                <a:gd name="connsiteY5" fmla="*/ 4734560 h 4734560"/>
                <a:gd name="connsiteX6" fmla="*/ 0 w 1159200"/>
                <a:gd name="connsiteY6" fmla="*/ 4409440 h 4734560"/>
                <a:gd name="connsiteX7" fmla="*/ 1826 w 1159200"/>
                <a:gd name="connsiteY7" fmla="*/ 4399280 h 4734560"/>
                <a:gd name="connsiteX8" fmla="*/ 960 w 1159200"/>
                <a:gd name="connsiteY8" fmla="*/ 4399280 h 473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200" h="4734560">
                  <a:moveTo>
                    <a:pt x="960" y="0"/>
                  </a:moveTo>
                  <a:lnTo>
                    <a:pt x="1159200" y="0"/>
                  </a:lnTo>
                  <a:lnTo>
                    <a:pt x="1159200" y="4399280"/>
                  </a:lnTo>
                  <a:lnTo>
                    <a:pt x="1157374" y="4399280"/>
                  </a:lnTo>
                  <a:lnTo>
                    <a:pt x="1159200" y="4409440"/>
                  </a:lnTo>
                  <a:cubicBezTo>
                    <a:pt x="1159200" y="4588999"/>
                    <a:pt x="899704" y="4734560"/>
                    <a:pt x="579600" y="4734560"/>
                  </a:cubicBezTo>
                  <a:cubicBezTo>
                    <a:pt x="259496" y="4734560"/>
                    <a:pt x="0" y="4588999"/>
                    <a:pt x="0" y="4409440"/>
                  </a:cubicBezTo>
                  <a:lnTo>
                    <a:pt x="1826" y="4399280"/>
                  </a:lnTo>
                  <a:lnTo>
                    <a:pt x="960" y="439928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="" xmlns:a16="http://schemas.microsoft.com/office/drawing/2014/main" id="{D31C49F5-5179-4A94-8056-F2A5771B3BA0}"/>
                </a:ext>
              </a:extLst>
            </p:cNvPr>
            <p:cNvSpPr/>
            <p:nvPr/>
          </p:nvSpPr>
          <p:spPr>
            <a:xfrm>
              <a:off x="3846851" y="2527944"/>
              <a:ext cx="1450298" cy="272396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="" xmlns:a16="http://schemas.microsoft.com/office/drawing/2014/main" id="{6B69943B-A4B5-4954-B05A-90DAC10DCF5E}"/>
                </a:ext>
              </a:extLst>
            </p:cNvPr>
            <p:cNvSpPr/>
            <p:nvPr/>
          </p:nvSpPr>
          <p:spPr>
            <a:xfrm>
              <a:off x="3846851" y="3177432"/>
              <a:ext cx="1450298" cy="2294992"/>
            </a:xfrm>
            <a:prstGeom prst="rect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일반검진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78.64%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="" xmlns:a16="http://schemas.microsoft.com/office/drawing/2014/main" id="{E91508A8-F29F-45B5-92EE-83E726371884}"/>
                </a:ext>
              </a:extLst>
            </p:cNvPr>
            <p:cNvSpPr/>
            <p:nvPr/>
          </p:nvSpPr>
          <p:spPr>
            <a:xfrm>
              <a:off x="3846851" y="5264883"/>
              <a:ext cx="1450298" cy="415081"/>
            </a:xfrm>
            <a:prstGeom prst="ellipse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1" name="타원 50">
              <a:extLst>
                <a:ext uri="{FF2B5EF4-FFF2-40B4-BE49-F238E27FC236}">
                  <a16:creationId xmlns="" xmlns:a16="http://schemas.microsoft.com/office/drawing/2014/main" id="{5AB92A12-ED29-484B-9547-5D2D4B0F58DF}"/>
                </a:ext>
              </a:extLst>
            </p:cNvPr>
            <p:cNvSpPr/>
            <p:nvPr/>
          </p:nvSpPr>
          <p:spPr>
            <a:xfrm>
              <a:off x="3846851" y="3063482"/>
              <a:ext cx="1450298" cy="272396"/>
            </a:xfrm>
            <a:prstGeom prst="ellipse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="" xmlns:a16="http://schemas.microsoft.com/office/drawing/2014/main" id="{F1618705-9F19-49F5-9ECF-B213FFFB63AF}"/>
              </a:ext>
            </a:extLst>
          </p:cNvPr>
          <p:cNvGrpSpPr/>
          <p:nvPr/>
        </p:nvGrpSpPr>
        <p:grpSpPr>
          <a:xfrm>
            <a:off x="6319752" y="1846778"/>
            <a:ext cx="1403150" cy="3049550"/>
            <a:chOff x="5613733" y="2527944"/>
            <a:chExt cx="1450298" cy="3152021"/>
          </a:xfrm>
        </p:grpSpPr>
        <p:sp>
          <p:nvSpPr>
            <p:cNvPr id="40" name="자유형 15">
              <a:extLst>
                <a:ext uri="{FF2B5EF4-FFF2-40B4-BE49-F238E27FC236}">
                  <a16:creationId xmlns="" xmlns:a16="http://schemas.microsoft.com/office/drawing/2014/main" id="{4C26DA40-0C75-4524-9595-4BCDD643AAA1}"/>
                </a:ext>
              </a:extLst>
            </p:cNvPr>
            <p:cNvSpPr/>
            <p:nvPr/>
          </p:nvSpPr>
          <p:spPr>
            <a:xfrm>
              <a:off x="5613733" y="2657657"/>
              <a:ext cx="1450298" cy="3022308"/>
            </a:xfrm>
            <a:custGeom>
              <a:avLst/>
              <a:gdLst>
                <a:gd name="connsiteX0" fmla="*/ 960 w 1159200"/>
                <a:gd name="connsiteY0" fmla="*/ 0 h 4734560"/>
                <a:gd name="connsiteX1" fmla="*/ 1159200 w 1159200"/>
                <a:gd name="connsiteY1" fmla="*/ 0 h 4734560"/>
                <a:gd name="connsiteX2" fmla="*/ 1159200 w 1159200"/>
                <a:gd name="connsiteY2" fmla="*/ 4399280 h 4734560"/>
                <a:gd name="connsiteX3" fmla="*/ 1157374 w 1159200"/>
                <a:gd name="connsiteY3" fmla="*/ 4399280 h 4734560"/>
                <a:gd name="connsiteX4" fmla="*/ 1159200 w 1159200"/>
                <a:gd name="connsiteY4" fmla="*/ 4409440 h 4734560"/>
                <a:gd name="connsiteX5" fmla="*/ 579600 w 1159200"/>
                <a:gd name="connsiteY5" fmla="*/ 4734560 h 4734560"/>
                <a:gd name="connsiteX6" fmla="*/ 0 w 1159200"/>
                <a:gd name="connsiteY6" fmla="*/ 4409440 h 4734560"/>
                <a:gd name="connsiteX7" fmla="*/ 1826 w 1159200"/>
                <a:gd name="connsiteY7" fmla="*/ 4399280 h 4734560"/>
                <a:gd name="connsiteX8" fmla="*/ 960 w 1159200"/>
                <a:gd name="connsiteY8" fmla="*/ 4399280 h 473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200" h="4734560">
                  <a:moveTo>
                    <a:pt x="960" y="0"/>
                  </a:moveTo>
                  <a:lnTo>
                    <a:pt x="1159200" y="0"/>
                  </a:lnTo>
                  <a:lnTo>
                    <a:pt x="1159200" y="4399280"/>
                  </a:lnTo>
                  <a:lnTo>
                    <a:pt x="1157374" y="4399280"/>
                  </a:lnTo>
                  <a:lnTo>
                    <a:pt x="1159200" y="4409440"/>
                  </a:lnTo>
                  <a:cubicBezTo>
                    <a:pt x="1159200" y="4588999"/>
                    <a:pt x="899704" y="4734560"/>
                    <a:pt x="579600" y="4734560"/>
                  </a:cubicBezTo>
                  <a:cubicBezTo>
                    <a:pt x="259496" y="4734560"/>
                    <a:pt x="0" y="4588999"/>
                    <a:pt x="0" y="4409440"/>
                  </a:cubicBezTo>
                  <a:lnTo>
                    <a:pt x="1826" y="4399280"/>
                  </a:lnTo>
                  <a:lnTo>
                    <a:pt x="960" y="439928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="" xmlns:a16="http://schemas.microsoft.com/office/drawing/2014/main" id="{FFCEC3AF-4BF6-4A5D-A280-161818921BB8}"/>
                </a:ext>
              </a:extLst>
            </p:cNvPr>
            <p:cNvSpPr/>
            <p:nvPr/>
          </p:nvSpPr>
          <p:spPr>
            <a:xfrm>
              <a:off x="5613733" y="2527944"/>
              <a:ext cx="1450298" cy="272396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="" xmlns:a16="http://schemas.microsoft.com/office/drawing/2014/main" id="{CE85DAEB-989F-41C7-BD26-80A819644740}"/>
                </a:ext>
              </a:extLst>
            </p:cNvPr>
            <p:cNvSpPr/>
            <p:nvPr/>
          </p:nvSpPr>
          <p:spPr>
            <a:xfrm>
              <a:off x="5613733" y="3335878"/>
              <a:ext cx="1450298" cy="2136546"/>
            </a:xfrm>
            <a:prstGeom prst="rect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영유아검진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71.87%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="" xmlns:a16="http://schemas.microsoft.com/office/drawing/2014/main" id="{EF89BCB9-4192-41B5-9CBD-32D8CDB9E9D9}"/>
                </a:ext>
              </a:extLst>
            </p:cNvPr>
            <p:cNvSpPr/>
            <p:nvPr/>
          </p:nvSpPr>
          <p:spPr>
            <a:xfrm>
              <a:off x="5613733" y="5264883"/>
              <a:ext cx="1450298" cy="415081"/>
            </a:xfrm>
            <a:prstGeom prst="ellipse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="" xmlns:a16="http://schemas.microsoft.com/office/drawing/2014/main" id="{B8D5CCB2-152C-477B-812D-E7134153A88C}"/>
                </a:ext>
              </a:extLst>
            </p:cNvPr>
            <p:cNvSpPr/>
            <p:nvPr/>
          </p:nvSpPr>
          <p:spPr>
            <a:xfrm>
              <a:off x="5613733" y="3219269"/>
              <a:ext cx="1450298" cy="272396"/>
            </a:xfrm>
            <a:prstGeom prst="ellipse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B8FC31B8-C277-40D4-AAB0-03EE1449D6CF}"/>
              </a:ext>
            </a:extLst>
          </p:cNvPr>
          <p:cNvGrpSpPr/>
          <p:nvPr/>
        </p:nvGrpSpPr>
        <p:grpSpPr>
          <a:xfrm>
            <a:off x="1446499" y="1855732"/>
            <a:ext cx="1403149" cy="3049550"/>
            <a:chOff x="2079969" y="2527944"/>
            <a:chExt cx="1450298" cy="3152021"/>
          </a:xfrm>
        </p:grpSpPr>
        <p:sp>
          <p:nvSpPr>
            <p:cNvPr id="31" name="자유형 5">
              <a:extLst>
                <a:ext uri="{FF2B5EF4-FFF2-40B4-BE49-F238E27FC236}">
                  <a16:creationId xmlns="" xmlns:a16="http://schemas.microsoft.com/office/drawing/2014/main" id="{ECB12D36-ADB2-4F8A-824F-157B16C666DA}"/>
                </a:ext>
              </a:extLst>
            </p:cNvPr>
            <p:cNvSpPr/>
            <p:nvPr/>
          </p:nvSpPr>
          <p:spPr>
            <a:xfrm>
              <a:off x="2079969" y="2657657"/>
              <a:ext cx="1450298" cy="3022308"/>
            </a:xfrm>
            <a:custGeom>
              <a:avLst/>
              <a:gdLst>
                <a:gd name="connsiteX0" fmla="*/ 960 w 1159200"/>
                <a:gd name="connsiteY0" fmla="*/ 0 h 4734560"/>
                <a:gd name="connsiteX1" fmla="*/ 1159200 w 1159200"/>
                <a:gd name="connsiteY1" fmla="*/ 0 h 4734560"/>
                <a:gd name="connsiteX2" fmla="*/ 1159200 w 1159200"/>
                <a:gd name="connsiteY2" fmla="*/ 4399280 h 4734560"/>
                <a:gd name="connsiteX3" fmla="*/ 1157374 w 1159200"/>
                <a:gd name="connsiteY3" fmla="*/ 4399280 h 4734560"/>
                <a:gd name="connsiteX4" fmla="*/ 1159200 w 1159200"/>
                <a:gd name="connsiteY4" fmla="*/ 4409440 h 4734560"/>
                <a:gd name="connsiteX5" fmla="*/ 579600 w 1159200"/>
                <a:gd name="connsiteY5" fmla="*/ 4734560 h 4734560"/>
                <a:gd name="connsiteX6" fmla="*/ 0 w 1159200"/>
                <a:gd name="connsiteY6" fmla="*/ 4409440 h 4734560"/>
                <a:gd name="connsiteX7" fmla="*/ 1826 w 1159200"/>
                <a:gd name="connsiteY7" fmla="*/ 4399280 h 4734560"/>
                <a:gd name="connsiteX8" fmla="*/ 960 w 1159200"/>
                <a:gd name="connsiteY8" fmla="*/ 4399280 h 473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200" h="4734560">
                  <a:moveTo>
                    <a:pt x="960" y="0"/>
                  </a:moveTo>
                  <a:lnTo>
                    <a:pt x="1159200" y="0"/>
                  </a:lnTo>
                  <a:lnTo>
                    <a:pt x="1159200" y="4399280"/>
                  </a:lnTo>
                  <a:lnTo>
                    <a:pt x="1157374" y="4399280"/>
                  </a:lnTo>
                  <a:lnTo>
                    <a:pt x="1159200" y="4409440"/>
                  </a:lnTo>
                  <a:cubicBezTo>
                    <a:pt x="1159200" y="4588999"/>
                    <a:pt x="899704" y="4734560"/>
                    <a:pt x="579600" y="4734560"/>
                  </a:cubicBezTo>
                  <a:cubicBezTo>
                    <a:pt x="259496" y="4734560"/>
                    <a:pt x="0" y="4588999"/>
                    <a:pt x="0" y="4409440"/>
                  </a:cubicBezTo>
                  <a:lnTo>
                    <a:pt x="1826" y="4399280"/>
                  </a:lnTo>
                  <a:lnTo>
                    <a:pt x="960" y="439928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="" xmlns:a16="http://schemas.microsoft.com/office/drawing/2014/main" id="{E190ECAF-A3C9-4718-B912-0A647B21C08E}"/>
                </a:ext>
              </a:extLst>
            </p:cNvPr>
            <p:cNvSpPr/>
            <p:nvPr/>
          </p:nvSpPr>
          <p:spPr>
            <a:xfrm>
              <a:off x="2079969" y="2527944"/>
              <a:ext cx="1450298" cy="272396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D937BBDD-63AD-47A4-B444-D7C7FE174276}"/>
                </a:ext>
              </a:extLst>
            </p:cNvPr>
            <p:cNvSpPr/>
            <p:nvPr/>
          </p:nvSpPr>
          <p:spPr>
            <a:xfrm>
              <a:off x="2079969" y="4168811"/>
              <a:ext cx="1450298" cy="1303613"/>
            </a:xfrm>
            <a:prstGeom prst="rect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암검진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51.50%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2F6B08E0-0322-4D94-81F1-91F9377A0E66}"/>
                </a:ext>
              </a:extLst>
            </p:cNvPr>
            <p:cNvSpPr/>
            <p:nvPr/>
          </p:nvSpPr>
          <p:spPr>
            <a:xfrm>
              <a:off x="2079969" y="5264883"/>
              <a:ext cx="1450298" cy="415081"/>
            </a:xfrm>
            <a:prstGeom prst="ellipse">
              <a:avLst/>
            </a:prstGeom>
            <a:solidFill>
              <a:srgbClr val="72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B700530-1608-4B50-86A8-8A84062A8E53}"/>
                </a:ext>
              </a:extLst>
            </p:cNvPr>
            <p:cNvSpPr/>
            <p:nvPr/>
          </p:nvSpPr>
          <p:spPr>
            <a:xfrm>
              <a:off x="2079969" y="4021511"/>
              <a:ext cx="1450298" cy="272397"/>
            </a:xfrm>
            <a:prstGeom prst="ellipse">
              <a:avLst/>
            </a:prstGeom>
            <a:solidFill>
              <a:srgbClr val="48A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28" name="화살표: 갈매기형 수장 27">
            <a:extLst>
              <a:ext uri="{FF2B5EF4-FFF2-40B4-BE49-F238E27FC236}">
                <a16:creationId xmlns="" xmlns:a16="http://schemas.microsoft.com/office/drawing/2014/main" id="{E381F028-5D20-4902-8D3C-EAD5ACC9C950}"/>
              </a:ext>
            </a:extLst>
          </p:cNvPr>
          <p:cNvSpPr/>
          <p:nvPr/>
        </p:nvSpPr>
        <p:spPr>
          <a:xfrm flipH="1">
            <a:off x="3311868" y="2496677"/>
            <a:ext cx="571865" cy="1737826"/>
          </a:xfrm>
          <a:prstGeom prst="chevron">
            <a:avLst>
              <a:gd name="adj" fmla="val 69924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8A5FB6E-CDEB-4FCA-8D81-87510B330885}"/>
              </a:ext>
            </a:extLst>
          </p:cNvPr>
          <p:cNvSpPr txBox="1"/>
          <p:nvPr/>
        </p:nvSpPr>
        <p:spPr>
          <a:xfrm>
            <a:off x="6765287" y="5116364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&lt;2017</a:t>
            </a:r>
            <a:r>
              <a:rPr lang="ko-KR" altLang="en-US" sz="1200">
                <a:latin typeface="HY울릉도M" panose="02030600000101010101" pitchFamily="18" charset="-127"/>
                <a:ea typeface="HY울릉도M" panose="02030600000101010101" pitchFamily="18" charset="-127"/>
              </a:rPr>
              <a:t>년 </a:t>
            </a:r>
            <a:r>
              <a:rPr lang="ko-KR" altLang="en-US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기준</a:t>
            </a:r>
            <a:r>
              <a:rPr lang="en-US" altLang="ko-KR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전국</a:t>
            </a:r>
            <a:r>
              <a:rPr lang="en-US" altLang="ko-KR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  <a:endParaRPr lang="ko-KR" alt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="" xmlns:a16="http://schemas.microsoft.com/office/drawing/2014/main" id="{A826E964-158F-41EE-8E97-F11C236F47FF}"/>
              </a:ext>
            </a:extLst>
          </p:cNvPr>
          <p:cNvSpPr/>
          <p:nvPr/>
        </p:nvSpPr>
        <p:spPr>
          <a:xfrm>
            <a:off x="4374611" y="5467252"/>
            <a:ext cx="4117457" cy="731656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수검률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향상 대책 필요</a:t>
            </a:r>
          </a:p>
        </p:txBody>
      </p:sp>
      <p:sp>
        <p:nvSpPr>
          <p:cNvPr id="67" name="화살표: 오른쪽 66">
            <a:extLst>
              <a:ext uri="{FF2B5EF4-FFF2-40B4-BE49-F238E27FC236}">
                <a16:creationId xmlns="" xmlns:a16="http://schemas.microsoft.com/office/drawing/2014/main" id="{20687A6A-1D73-448A-AF01-C139EDF4881D}"/>
              </a:ext>
            </a:extLst>
          </p:cNvPr>
          <p:cNvSpPr/>
          <p:nvPr/>
        </p:nvSpPr>
        <p:spPr>
          <a:xfrm>
            <a:off x="3392537" y="5508455"/>
            <a:ext cx="792205" cy="618688"/>
          </a:xfrm>
          <a:prstGeom prst="rightArrow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0" name="슬라이드 번호 개체 틀 145">
            <a:extLst>
              <a:ext uri="{FF2B5EF4-FFF2-40B4-BE49-F238E27FC236}">
                <a16:creationId xmlns="" xmlns:a16="http://schemas.microsoft.com/office/drawing/2014/main" id="{B33A122F-50DF-40B3-A7B5-0E8C1EFB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직사각형 55">
            <a:extLst>
              <a:ext uri="{FF2B5EF4-FFF2-40B4-BE49-F238E27FC236}">
                <a16:creationId xmlns="" xmlns:a16="http://schemas.microsoft.com/office/drawing/2014/main" id="{94DA69FA-12C8-469C-9FEA-9EE4FCC106C2}"/>
              </a:ext>
            </a:extLst>
          </p:cNvPr>
          <p:cNvSpPr/>
          <p:nvPr/>
        </p:nvSpPr>
        <p:spPr>
          <a:xfrm>
            <a:off x="4455813" y="5845629"/>
            <a:ext cx="3575994" cy="579994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연중 분산대책 필요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03FCD850-BFB9-48B1-89DE-DBFF99668335}"/>
              </a:ext>
            </a:extLst>
          </p:cNvPr>
          <p:cNvGrpSpPr/>
          <p:nvPr/>
        </p:nvGrpSpPr>
        <p:grpSpPr>
          <a:xfrm>
            <a:off x="1282519" y="3021660"/>
            <a:ext cx="995608" cy="2477213"/>
            <a:chOff x="1104719" y="2877192"/>
            <a:chExt cx="995608" cy="2913781"/>
          </a:xfrm>
        </p:grpSpPr>
        <p:sp>
          <p:nvSpPr>
            <p:cNvPr id="79" name="직사각형 78">
              <a:extLst>
                <a:ext uri="{FF2B5EF4-FFF2-40B4-BE49-F238E27FC236}">
                  <a16:creationId xmlns="" xmlns:a16="http://schemas.microsoft.com/office/drawing/2014/main" id="{B661B389-528E-4878-9C01-5BD0A32FFB72}"/>
                </a:ext>
              </a:extLst>
            </p:cNvPr>
            <p:cNvSpPr/>
            <p:nvPr/>
          </p:nvSpPr>
          <p:spPr>
            <a:xfrm>
              <a:off x="1273376" y="4847226"/>
              <a:ext cx="615630" cy="68249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0" name="이등변 삼각형 79">
              <a:extLst>
                <a:ext uri="{FF2B5EF4-FFF2-40B4-BE49-F238E27FC236}">
                  <a16:creationId xmlns="" xmlns:a16="http://schemas.microsoft.com/office/drawing/2014/main" id="{D33C5031-7A26-4421-9C4F-45AEA78B8ED5}"/>
                </a:ext>
              </a:extLst>
            </p:cNvPr>
            <p:cNvSpPr/>
            <p:nvPr/>
          </p:nvSpPr>
          <p:spPr>
            <a:xfrm rot="10800000">
              <a:off x="1378540" y="4881371"/>
              <a:ext cx="423081" cy="4861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="" xmlns:a16="http://schemas.microsoft.com/office/drawing/2014/main" id="{17A76421-4CED-494B-B2B8-8F77CBC8B1F8}"/>
                </a:ext>
              </a:extLst>
            </p:cNvPr>
            <p:cNvSpPr/>
            <p:nvPr/>
          </p:nvSpPr>
          <p:spPr>
            <a:xfrm>
              <a:off x="1501370" y="4882114"/>
              <a:ext cx="177421" cy="1315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2" name="다이아몬드 81">
              <a:extLst>
                <a:ext uri="{FF2B5EF4-FFF2-40B4-BE49-F238E27FC236}">
                  <a16:creationId xmlns="" xmlns:a16="http://schemas.microsoft.com/office/drawing/2014/main" id="{96DE68F4-99EE-48E0-9F50-4F4498CADA5B}"/>
                </a:ext>
              </a:extLst>
            </p:cNvPr>
            <p:cNvSpPr/>
            <p:nvPr/>
          </p:nvSpPr>
          <p:spPr>
            <a:xfrm>
              <a:off x="1521841" y="4882114"/>
              <a:ext cx="136478" cy="486101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83" name="그룹 82">
              <a:extLst>
                <a:ext uri="{FF2B5EF4-FFF2-40B4-BE49-F238E27FC236}">
                  <a16:creationId xmlns="" xmlns:a16="http://schemas.microsoft.com/office/drawing/2014/main" id="{067E61D1-218D-45E1-9AB4-5E25F11DF04A}"/>
                </a:ext>
              </a:extLst>
            </p:cNvPr>
            <p:cNvGrpSpPr/>
            <p:nvPr/>
          </p:nvGrpSpPr>
          <p:grpSpPr>
            <a:xfrm>
              <a:off x="1133158" y="3928816"/>
              <a:ext cx="896066" cy="978054"/>
              <a:chOff x="2051850" y="1208887"/>
              <a:chExt cx="1657020" cy="1808633"/>
            </a:xfrm>
          </p:grpSpPr>
          <p:sp>
            <p:nvSpPr>
              <p:cNvPr id="87" name="타원 86">
                <a:extLst>
                  <a:ext uri="{FF2B5EF4-FFF2-40B4-BE49-F238E27FC236}">
                    <a16:creationId xmlns="" xmlns:a16="http://schemas.microsoft.com/office/drawing/2014/main" id="{CE887B81-533B-41BA-8936-665F9571A8EE}"/>
                  </a:ext>
                </a:extLst>
              </p:cNvPr>
              <p:cNvSpPr/>
              <p:nvPr/>
            </p:nvSpPr>
            <p:spPr>
              <a:xfrm>
                <a:off x="3449576" y="2109747"/>
                <a:ext cx="259294" cy="313314"/>
              </a:xfrm>
              <a:prstGeom prst="ellipse">
                <a:avLst/>
              </a:prstGeom>
              <a:solidFill>
                <a:srgbClr val="EEC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="" xmlns:a16="http://schemas.microsoft.com/office/drawing/2014/main" id="{91E27980-968F-45BA-B2C7-DA0F41F62469}"/>
                  </a:ext>
                </a:extLst>
              </p:cNvPr>
              <p:cNvSpPr/>
              <p:nvPr/>
            </p:nvSpPr>
            <p:spPr>
              <a:xfrm>
                <a:off x="2051850" y="2110623"/>
                <a:ext cx="259294" cy="313314"/>
              </a:xfrm>
              <a:prstGeom prst="ellipse">
                <a:avLst/>
              </a:prstGeom>
              <a:solidFill>
                <a:srgbClr val="EEC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89" name="타원 88">
                <a:extLst>
                  <a:ext uri="{FF2B5EF4-FFF2-40B4-BE49-F238E27FC236}">
                    <a16:creationId xmlns="" xmlns:a16="http://schemas.microsoft.com/office/drawing/2014/main" id="{337F56ED-3BFC-4AE7-9005-D8F59AFEED2A}"/>
                  </a:ext>
                </a:extLst>
              </p:cNvPr>
              <p:cNvSpPr/>
              <p:nvPr/>
            </p:nvSpPr>
            <p:spPr>
              <a:xfrm>
                <a:off x="2181497" y="1528354"/>
                <a:ext cx="1397726" cy="1489166"/>
              </a:xfrm>
              <a:prstGeom prst="ellipse">
                <a:avLst/>
              </a:prstGeom>
              <a:solidFill>
                <a:srgbClr val="FDD1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0" name="자유형 29">
                <a:extLst>
                  <a:ext uri="{FF2B5EF4-FFF2-40B4-BE49-F238E27FC236}">
                    <a16:creationId xmlns="" xmlns:a16="http://schemas.microsoft.com/office/drawing/2014/main" id="{A31E6F98-7F81-452A-8EE0-3DAE9412CF10}"/>
                  </a:ext>
                </a:extLst>
              </p:cNvPr>
              <p:cNvSpPr/>
              <p:nvPr/>
            </p:nvSpPr>
            <p:spPr>
              <a:xfrm>
                <a:off x="2116674" y="1208887"/>
                <a:ext cx="1527373" cy="970916"/>
              </a:xfrm>
              <a:custGeom>
                <a:avLst/>
                <a:gdLst>
                  <a:gd name="connsiteX0" fmla="*/ 348405 w 1527373"/>
                  <a:gd name="connsiteY0" fmla="*/ 0 h 970916"/>
                  <a:gd name="connsiteX1" fmla="*/ 1178968 w 1527373"/>
                  <a:gd name="connsiteY1" fmla="*/ 0 h 970916"/>
                  <a:gd name="connsiteX2" fmla="*/ 1527373 w 1527373"/>
                  <a:gd name="connsiteY2" fmla="*/ 348405 h 970916"/>
                  <a:gd name="connsiteX3" fmla="*/ 1527373 w 1527373"/>
                  <a:gd name="connsiteY3" fmla="*/ 688823 h 970916"/>
                  <a:gd name="connsiteX4" fmla="*/ 1425328 w 1527373"/>
                  <a:gd name="connsiteY4" fmla="*/ 935183 h 970916"/>
                  <a:gd name="connsiteX5" fmla="*/ 1382019 w 1527373"/>
                  <a:gd name="connsiteY5" fmla="*/ 970916 h 970916"/>
                  <a:gd name="connsiteX6" fmla="*/ 1382019 w 1527373"/>
                  <a:gd name="connsiteY6" fmla="*/ 871242 h 970916"/>
                  <a:gd name="connsiteX7" fmla="*/ 1099926 w 1527373"/>
                  <a:gd name="connsiteY7" fmla="*/ 589149 h 970916"/>
                  <a:gd name="connsiteX8" fmla="*/ 427446 w 1527373"/>
                  <a:gd name="connsiteY8" fmla="*/ 589149 h 970916"/>
                  <a:gd name="connsiteX9" fmla="*/ 145353 w 1527373"/>
                  <a:gd name="connsiteY9" fmla="*/ 871242 h 970916"/>
                  <a:gd name="connsiteX10" fmla="*/ 145353 w 1527373"/>
                  <a:gd name="connsiteY10" fmla="*/ 970915 h 970916"/>
                  <a:gd name="connsiteX11" fmla="*/ 102046 w 1527373"/>
                  <a:gd name="connsiteY11" fmla="*/ 935183 h 970916"/>
                  <a:gd name="connsiteX12" fmla="*/ 0 w 1527373"/>
                  <a:gd name="connsiteY12" fmla="*/ 688823 h 970916"/>
                  <a:gd name="connsiteX13" fmla="*/ 0 w 1527373"/>
                  <a:gd name="connsiteY13" fmla="*/ 348405 h 970916"/>
                  <a:gd name="connsiteX14" fmla="*/ 348405 w 1527373"/>
                  <a:gd name="connsiteY14" fmla="*/ 0 h 97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7373" h="970916">
                    <a:moveTo>
                      <a:pt x="348405" y="0"/>
                    </a:moveTo>
                    <a:lnTo>
                      <a:pt x="1178968" y="0"/>
                    </a:lnTo>
                    <a:cubicBezTo>
                      <a:pt x="1371387" y="0"/>
                      <a:pt x="1527373" y="155986"/>
                      <a:pt x="1527373" y="348405"/>
                    </a:cubicBezTo>
                    <a:lnTo>
                      <a:pt x="1527373" y="688823"/>
                    </a:lnTo>
                    <a:cubicBezTo>
                      <a:pt x="1527373" y="785033"/>
                      <a:pt x="1488377" y="872134"/>
                      <a:pt x="1425328" y="935183"/>
                    </a:cubicBezTo>
                    <a:lnTo>
                      <a:pt x="1382019" y="970916"/>
                    </a:lnTo>
                    <a:lnTo>
                      <a:pt x="1382019" y="871242"/>
                    </a:lnTo>
                    <a:cubicBezTo>
                      <a:pt x="1382019" y="715446"/>
                      <a:pt x="1255722" y="589149"/>
                      <a:pt x="1099926" y="589149"/>
                    </a:cubicBezTo>
                    <a:lnTo>
                      <a:pt x="427446" y="589149"/>
                    </a:lnTo>
                    <a:cubicBezTo>
                      <a:pt x="271650" y="589149"/>
                      <a:pt x="145353" y="715446"/>
                      <a:pt x="145353" y="871242"/>
                    </a:cubicBezTo>
                    <a:lnTo>
                      <a:pt x="145353" y="970915"/>
                    </a:lnTo>
                    <a:lnTo>
                      <a:pt x="102046" y="935183"/>
                    </a:lnTo>
                    <a:cubicBezTo>
                      <a:pt x="38997" y="872134"/>
                      <a:pt x="0" y="785033"/>
                      <a:pt x="0" y="688823"/>
                    </a:cubicBezTo>
                    <a:lnTo>
                      <a:pt x="0" y="348405"/>
                    </a:lnTo>
                    <a:cubicBezTo>
                      <a:pt x="0" y="155986"/>
                      <a:pt x="155986" y="0"/>
                      <a:pt x="348405" y="0"/>
                    </a:cubicBezTo>
                    <a:close/>
                  </a:path>
                </a:pathLst>
              </a:cu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1" name="타원 90">
                <a:extLst>
                  <a:ext uri="{FF2B5EF4-FFF2-40B4-BE49-F238E27FC236}">
                    <a16:creationId xmlns="" xmlns:a16="http://schemas.microsoft.com/office/drawing/2014/main" id="{0746A7F0-8C73-4704-BBFD-5502D5C06039}"/>
                  </a:ext>
                </a:extLst>
              </p:cNvPr>
              <p:cNvSpPr/>
              <p:nvPr/>
            </p:nvSpPr>
            <p:spPr>
              <a:xfrm>
                <a:off x="2447595" y="2266404"/>
                <a:ext cx="131805" cy="131805"/>
              </a:xfrm>
              <a:prstGeom prst="ellipse">
                <a:avLst/>
              </a:pr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2" name="타원 91">
                <a:extLst>
                  <a:ext uri="{FF2B5EF4-FFF2-40B4-BE49-F238E27FC236}">
                    <a16:creationId xmlns="" xmlns:a16="http://schemas.microsoft.com/office/drawing/2014/main" id="{AD3E07EB-B6F9-4A17-AC2E-207FDFFE45BB}"/>
                  </a:ext>
                </a:extLst>
              </p:cNvPr>
              <p:cNvSpPr/>
              <p:nvPr/>
            </p:nvSpPr>
            <p:spPr>
              <a:xfrm>
                <a:off x="3185966" y="2268134"/>
                <a:ext cx="131805" cy="131805"/>
              </a:xfrm>
              <a:prstGeom prst="ellipse">
                <a:avLst/>
              </a:pr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3" name="원호 92">
                <a:extLst>
                  <a:ext uri="{FF2B5EF4-FFF2-40B4-BE49-F238E27FC236}">
                    <a16:creationId xmlns="" xmlns:a16="http://schemas.microsoft.com/office/drawing/2014/main" id="{0339E1C4-4EA4-4455-B4D2-50FF136ED0D1}"/>
                  </a:ext>
                </a:extLst>
              </p:cNvPr>
              <p:cNvSpPr/>
              <p:nvPr/>
            </p:nvSpPr>
            <p:spPr>
              <a:xfrm rot="8149157">
                <a:off x="2560768" y="2153050"/>
                <a:ext cx="631970" cy="621909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460090F6-3C61-4C60-ACB9-800BBFE25D85}"/>
                </a:ext>
              </a:extLst>
            </p:cNvPr>
            <p:cNvSpPr txBox="1"/>
            <p:nvPr/>
          </p:nvSpPr>
          <p:spPr>
            <a:xfrm>
              <a:off x="1248603" y="5483196"/>
              <a:ext cx="657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분기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2B4D00AB-689B-4417-B166-AE4C7CB79FDD}"/>
                </a:ext>
              </a:extLst>
            </p:cNvPr>
            <p:cNvGrpSpPr/>
            <p:nvPr/>
          </p:nvGrpSpPr>
          <p:grpSpPr>
            <a:xfrm>
              <a:off x="1104719" y="2877192"/>
              <a:ext cx="995608" cy="995608"/>
              <a:chOff x="1104719" y="2546992"/>
              <a:chExt cx="995608" cy="995608"/>
            </a:xfrm>
          </p:grpSpPr>
          <p:sp>
            <p:nvSpPr>
              <p:cNvPr id="85" name="타원 84">
                <a:extLst>
                  <a:ext uri="{FF2B5EF4-FFF2-40B4-BE49-F238E27FC236}">
                    <a16:creationId xmlns="" xmlns:a16="http://schemas.microsoft.com/office/drawing/2014/main" id="{1333C407-439C-40BD-9D54-6DA8E8A3008C}"/>
                  </a:ext>
                </a:extLst>
              </p:cNvPr>
              <p:cNvSpPr/>
              <p:nvPr/>
            </p:nvSpPr>
            <p:spPr>
              <a:xfrm>
                <a:off x="1104719" y="2546992"/>
                <a:ext cx="995608" cy="995608"/>
              </a:xfrm>
              <a:prstGeom prst="ellipse">
                <a:avLst/>
              </a:prstGeom>
              <a:solidFill>
                <a:srgbClr val="72B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9922D14-0933-4BDD-87E9-4E5DB19B9321}"/>
                  </a:ext>
                </a:extLst>
              </p:cNvPr>
              <p:cNvSpPr txBox="1"/>
              <p:nvPr/>
            </p:nvSpPr>
            <p:spPr>
              <a:xfrm>
                <a:off x="1117002" y="2875663"/>
                <a:ext cx="979908" cy="434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mtClean="0">
                    <a:solidFill>
                      <a:schemeClr val="bg1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14.4%</a:t>
                </a:r>
                <a:endParaRPr lang="ko-KR" altLang="en-US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</p:grpSp>
      <p:sp>
        <p:nvSpPr>
          <p:cNvPr id="94" name="직사각형 93">
            <a:extLst>
              <a:ext uri="{FF2B5EF4-FFF2-40B4-BE49-F238E27FC236}">
                <a16:creationId xmlns="" xmlns:a16="http://schemas.microsoft.com/office/drawing/2014/main" id="{7805316A-33F1-4116-BBBD-C90CB1F6B378}"/>
              </a:ext>
            </a:extLst>
          </p:cNvPr>
          <p:cNvSpPr/>
          <p:nvPr/>
        </p:nvSpPr>
        <p:spPr>
          <a:xfrm>
            <a:off x="0" y="6425183"/>
            <a:ext cx="2459421" cy="432817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="" xmlns:a16="http://schemas.microsoft.com/office/drawing/2014/main" id="{BD92F2F5-22EF-4695-9C86-D89A13F9DB13}"/>
              </a:ext>
            </a:extLst>
          </p:cNvPr>
          <p:cNvSpPr/>
          <p:nvPr/>
        </p:nvSpPr>
        <p:spPr>
          <a:xfrm>
            <a:off x="2459421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="" xmlns:a16="http://schemas.microsoft.com/office/drawing/2014/main" id="{7177149F-37A6-4A2D-A536-3F42CF76F6EC}"/>
              </a:ext>
            </a:extLst>
          </p:cNvPr>
          <p:cNvSpPr/>
          <p:nvPr/>
        </p:nvSpPr>
        <p:spPr>
          <a:xfrm>
            <a:off x="4687614" y="6581001"/>
            <a:ext cx="2228193" cy="276999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="" xmlns:a16="http://schemas.microsoft.com/office/drawing/2014/main" id="{8A8146DE-1777-4CE5-B4C4-FE998179F7D6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="" xmlns:a16="http://schemas.microsoft.com/office/drawing/2014/main" id="{963235D9-DA4D-418F-AD99-B7373E980E52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수검자의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연말 집중화 현상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6C79185-2827-47BE-BCF4-7E317E216E0A}"/>
              </a:ext>
            </a:extLst>
          </p:cNvPr>
          <p:cNvSpPr txBox="1"/>
          <p:nvPr/>
        </p:nvSpPr>
        <p:spPr>
          <a:xfrm>
            <a:off x="6372530" y="5590537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&lt;2017</a:t>
            </a:r>
            <a:r>
              <a:rPr lang="ko-KR" altLang="en-US" sz="1200">
                <a:latin typeface="HY울릉도M" panose="02030600000101010101" pitchFamily="18" charset="-127"/>
                <a:ea typeface="HY울릉도M" panose="02030600000101010101" pitchFamily="18" charset="-127"/>
              </a:rPr>
              <a:t>년 </a:t>
            </a:r>
            <a:r>
              <a:rPr lang="ko-KR" altLang="en-US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기준</a:t>
            </a:r>
            <a:r>
              <a:rPr lang="en-US" altLang="ko-KR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전국</a:t>
            </a:r>
            <a:r>
              <a:rPr lang="en-US" altLang="ko-KR" sz="12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&gt;</a:t>
            </a:r>
            <a:endParaRPr lang="ko-KR" altLang="en-US" sz="12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" name="화살표: 오른쪽 1">
            <a:extLst>
              <a:ext uri="{FF2B5EF4-FFF2-40B4-BE49-F238E27FC236}">
                <a16:creationId xmlns="" xmlns:a16="http://schemas.microsoft.com/office/drawing/2014/main" id="{55E8EAA1-33B6-4875-86E7-45916900BBBE}"/>
              </a:ext>
            </a:extLst>
          </p:cNvPr>
          <p:cNvSpPr/>
          <p:nvPr/>
        </p:nvSpPr>
        <p:spPr>
          <a:xfrm>
            <a:off x="3492788" y="5921828"/>
            <a:ext cx="792205" cy="432029"/>
          </a:xfrm>
          <a:prstGeom prst="rightArrow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A31EC6DF-95DF-4DE4-BF20-7390F74B6DC8}"/>
              </a:ext>
            </a:extLst>
          </p:cNvPr>
          <p:cNvGrpSpPr/>
          <p:nvPr/>
        </p:nvGrpSpPr>
        <p:grpSpPr>
          <a:xfrm>
            <a:off x="3016702" y="2802672"/>
            <a:ext cx="995608" cy="2696201"/>
            <a:chOff x="2635702" y="2561016"/>
            <a:chExt cx="995608" cy="3229957"/>
          </a:xfrm>
        </p:grpSpPr>
        <p:sp>
          <p:nvSpPr>
            <p:cNvPr id="46" name="직사각형 45">
              <a:extLst>
                <a:ext uri="{FF2B5EF4-FFF2-40B4-BE49-F238E27FC236}">
                  <a16:creationId xmlns="" xmlns:a16="http://schemas.microsoft.com/office/drawing/2014/main" id="{32A5ABC3-E79F-460D-8622-F2A5A170B530}"/>
                </a:ext>
              </a:extLst>
            </p:cNvPr>
            <p:cNvSpPr/>
            <p:nvPr/>
          </p:nvSpPr>
          <p:spPr>
            <a:xfrm>
              <a:off x="2804359" y="4518349"/>
              <a:ext cx="615630" cy="10113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="" xmlns:a16="http://schemas.microsoft.com/office/drawing/2014/main" id="{53E12FD5-0D7D-4943-AAD2-FD42ECB8EE6A}"/>
                </a:ext>
              </a:extLst>
            </p:cNvPr>
            <p:cNvSpPr/>
            <p:nvPr/>
          </p:nvSpPr>
          <p:spPr>
            <a:xfrm rot="10800000">
              <a:off x="2909523" y="4552495"/>
              <a:ext cx="423081" cy="4861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="" xmlns:a16="http://schemas.microsoft.com/office/drawing/2014/main" id="{8A4AEED7-A3B9-489A-8FD1-1AA562ADE181}"/>
                </a:ext>
              </a:extLst>
            </p:cNvPr>
            <p:cNvSpPr/>
            <p:nvPr/>
          </p:nvSpPr>
          <p:spPr>
            <a:xfrm>
              <a:off x="3032353" y="4553238"/>
              <a:ext cx="177421" cy="1315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49" name="다이아몬드 48">
              <a:extLst>
                <a:ext uri="{FF2B5EF4-FFF2-40B4-BE49-F238E27FC236}">
                  <a16:creationId xmlns="" xmlns:a16="http://schemas.microsoft.com/office/drawing/2014/main" id="{2EE86812-756E-4189-AF03-0D576EFBB1A2}"/>
                </a:ext>
              </a:extLst>
            </p:cNvPr>
            <p:cNvSpPr/>
            <p:nvPr/>
          </p:nvSpPr>
          <p:spPr>
            <a:xfrm>
              <a:off x="3052824" y="4553238"/>
              <a:ext cx="136478" cy="486101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="" xmlns:a16="http://schemas.microsoft.com/office/drawing/2014/main" id="{DE247136-A5E1-42FE-BC96-7755FCF63B37}"/>
                </a:ext>
              </a:extLst>
            </p:cNvPr>
            <p:cNvGrpSpPr/>
            <p:nvPr/>
          </p:nvGrpSpPr>
          <p:grpSpPr>
            <a:xfrm>
              <a:off x="2664141" y="3599940"/>
              <a:ext cx="896066" cy="978054"/>
              <a:chOff x="2051850" y="1208887"/>
              <a:chExt cx="1657020" cy="1808633"/>
            </a:xfrm>
          </p:grpSpPr>
          <p:sp>
            <p:nvSpPr>
              <p:cNvPr id="54" name="타원 53">
                <a:extLst>
                  <a:ext uri="{FF2B5EF4-FFF2-40B4-BE49-F238E27FC236}">
                    <a16:creationId xmlns="" xmlns:a16="http://schemas.microsoft.com/office/drawing/2014/main" id="{6BD53118-F6C2-4224-8586-A8B692FBCE65}"/>
                  </a:ext>
                </a:extLst>
              </p:cNvPr>
              <p:cNvSpPr/>
              <p:nvPr/>
            </p:nvSpPr>
            <p:spPr>
              <a:xfrm>
                <a:off x="3449576" y="2109747"/>
                <a:ext cx="259294" cy="313314"/>
              </a:xfrm>
              <a:prstGeom prst="ellipse">
                <a:avLst/>
              </a:prstGeom>
              <a:solidFill>
                <a:srgbClr val="EEC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55" name="타원 54">
                <a:extLst>
                  <a:ext uri="{FF2B5EF4-FFF2-40B4-BE49-F238E27FC236}">
                    <a16:creationId xmlns="" xmlns:a16="http://schemas.microsoft.com/office/drawing/2014/main" id="{525AF9F8-CEB9-4AE0-BB5A-96F78EE07E67}"/>
                  </a:ext>
                </a:extLst>
              </p:cNvPr>
              <p:cNvSpPr/>
              <p:nvPr/>
            </p:nvSpPr>
            <p:spPr>
              <a:xfrm>
                <a:off x="2051850" y="2110623"/>
                <a:ext cx="259294" cy="313314"/>
              </a:xfrm>
              <a:prstGeom prst="ellipse">
                <a:avLst/>
              </a:prstGeom>
              <a:solidFill>
                <a:srgbClr val="EEC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="" xmlns:a16="http://schemas.microsoft.com/office/drawing/2014/main" id="{647043D7-35DB-4477-B12D-71F9117A97A3}"/>
                  </a:ext>
                </a:extLst>
              </p:cNvPr>
              <p:cNvSpPr/>
              <p:nvPr/>
            </p:nvSpPr>
            <p:spPr>
              <a:xfrm>
                <a:off x="2181497" y="1528354"/>
                <a:ext cx="1397726" cy="1489166"/>
              </a:xfrm>
              <a:prstGeom prst="ellipse">
                <a:avLst/>
              </a:prstGeom>
              <a:solidFill>
                <a:srgbClr val="FDD1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58" name="자유형 29">
                <a:extLst>
                  <a:ext uri="{FF2B5EF4-FFF2-40B4-BE49-F238E27FC236}">
                    <a16:creationId xmlns="" xmlns:a16="http://schemas.microsoft.com/office/drawing/2014/main" id="{23DD4E54-815F-4239-8039-624A620AEC91}"/>
                  </a:ext>
                </a:extLst>
              </p:cNvPr>
              <p:cNvSpPr/>
              <p:nvPr/>
            </p:nvSpPr>
            <p:spPr>
              <a:xfrm>
                <a:off x="2116674" y="1208887"/>
                <a:ext cx="1527373" cy="970916"/>
              </a:xfrm>
              <a:custGeom>
                <a:avLst/>
                <a:gdLst>
                  <a:gd name="connsiteX0" fmla="*/ 348405 w 1527373"/>
                  <a:gd name="connsiteY0" fmla="*/ 0 h 970916"/>
                  <a:gd name="connsiteX1" fmla="*/ 1178968 w 1527373"/>
                  <a:gd name="connsiteY1" fmla="*/ 0 h 970916"/>
                  <a:gd name="connsiteX2" fmla="*/ 1527373 w 1527373"/>
                  <a:gd name="connsiteY2" fmla="*/ 348405 h 970916"/>
                  <a:gd name="connsiteX3" fmla="*/ 1527373 w 1527373"/>
                  <a:gd name="connsiteY3" fmla="*/ 688823 h 970916"/>
                  <a:gd name="connsiteX4" fmla="*/ 1425328 w 1527373"/>
                  <a:gd name="connsiteY4" fmla="*/ 935183 h 970916"/>
                  <a:gd name="connsiteX5" fmla="*/ 1382019 w 1527373"/>
                  <a:gd name="connsiteY5" fmla="*/ 970916 h 970916"/>
                  <a:gd name="connsiteX6" fmla="*/ 1382019 w 1527373"/>
                  <a:gd name="connsiteY6" fmla="*/ 871242 h 970916"/>
                  <a:gd name="connsiteX7" fmla="*/ 1099926 w 1527373"/>
                  <a:gd name="connsiteY7" fmla="*/ 589149 h 970916"/>
                  <a:gd name="connsiteX8" fmla="*/ 427446 w 1527373"/>
                  <a:gd name="connsiteY8" fmla="*/ 589149 h 970916"/>
                  <a:gd name="connsiteX9" fmla="*/ 145353 w 1527373"/>
                  <a:gd name="connsiteY9" fmla="*/ 871242 h 970916"/>
                  <a:gd name="connsiteX10" fmla="*/ 145353 w 1527373"/>
                  <a:gd name="connsiteY10" fmla="*/ 970915 h 970916"/>
                  <a:gd name="connsiteX11" fmla="*/ 102046 w 1527373"/>
                  <a:gd name="connsiteY11" fmla="*/ 935183 h 970916"/>
                  <a:gd name="connsiteX12" fmla="*/ 0 w 1527373"/>
                  <a:gd name="connsiteY12" fmla="*/ 688823 h 970916"/>
                  <a:gd name="connsiteX13" fmla="*/ 0 w 1527373"/>
                  <a:gd name="connsiteY13" fmla="*/ 348405 h 970916"/>
                  <a:gd name="connsiteX14" fmla="*/ 348405 w 1527373"/>
                  <a:gd name="connsiteY14" fmla="*/ 0 h 97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7373" h="970916">
                    <a:moveTo>
                      <a:pt x="348405" y="0"/>
                    </a:moveTo>
                    <a:lnTo>
                      <a:pt x="1178968" y="0"/>
                    </a:lnTo>
                    <a:cubicBezTo>
                      <a:pt x="1371387" y="0"/>
                      <a:pt x="1527373" y="155986"/>
                      <a:pt x="1527373" y="348405"/>
                    </a:cubicBezTo>
                    <a:lnTo>
                      <a:pt x="1527373" y="688823"/>
                    </a:lnTo>
                    <a:cubicBezTo>
                      <a:pt x="1527373" y="785033"/>
                      <a:pt x="1488377" y="872134"/>
                      <a:pt x="1425328" y="935183"/>
                    </a:cubicBezTo>
                    <a:lnTo>
                      <a:pt x="1382019" y="970916"/>
                    </a:lnTo>
                    <a:lnTo>
                      <a:pt x="1382019" y="871242"/>
                    </a:lnTo>
                    <a:cubicBezTo>
                      <a:pt x="1382019" y="715446"/>
                      <a:pt x="1255722" y="589149"/>
                      <a:pt x="1099926" y="589149"/>
                    </a:cubicBezTo>
                    <a:lnTo>
                      <a:pt x="427446" y="589149"/>
                    </a:lnTo>
                    <a:cubicBezTo>
                      <a:pt x="271650" y="589149"/>
                      <a:pt x="145353" y="715446"/>
                      <a:pt x="145353" y="871242"/>
                    </a:cubicBezTo>
                    <a:lnTo>
                      <a:pt x="145353" y="970915"/>
                    </a:lnTo>
                    <a:lnTo>
                      <a:pt x="102046" y="935183"/>
                    </a:lnTo>
                    <a:cubicBezTo>
                      <a:pt x="38997" y="872134"/>
                      <a:pt x="0" y="785033"/>
                      <a:pt x="0" y="688823"/>
                    </a:cubicBezTo>
                    <a:lnTo>
                      <a:pt x="0" y="348405"/>
                    </a:lnTo>
                    <a:cubicBezTo>
                      <a:pt x="0" y="155986"/>
                      <a:pt x="155986" y="0"/>
                      <a:pt x="348405" y="0"/>
                    </a:cubicBezTo>
                    <a:close/>
                  </a:path>
                </a:pathLst>
              </a:cu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1" name="타원 60">
                <a:extLst>
                  <a:ext uri="{FF2B5EF4-FFF2-40B4-BE49-F238E27FC236}">
                    <a16:creationId xmlns="" xmlns:a16="http://schemas.microsoft.com/office/drawing/2014/main" id="{8745CF50-B2A8-460E-A706-88EBF82082AC}"/>
                  </a:ext>
                </a:extLst>
              </p:cNvPr>
              <p:cNvSpPr/>
              <p:nvPr/>
            </p:nvSpPr>
            <p:spPr>
              <a:xfrm>
                <a:off x="2447595" y="2266404"/>
                <a:ext cx="131805" cy="131805"/>
              </a:xfrm>
              <a:prstGeom prst="ellipse">
                <a:avLst/>
              </a:pr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="" xmlns:a16="http://schemas.microsoft.com/office/drawing/2014/main" id="{E7BBB211-BBA6-4826-B76A-EECDFDC4728B}"/>
                  </a:ext>
                </a:extLst>
              </p:cNvPr>
              <p:cNvSpPr/>
              <p:nvPr/>
            </p:nvSpPr>
            <p:spPr>
              <a:xfrm>
                <a:off x="3185966" y="2268134"/>
                <a:ext cx="131805" cy="131805"/>
              </a:xfrm>
              <a:prstGeom prst="ellipse">
                <a:avLst/>
              </a:pr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01" name="원호 100">
                <a:extLst>
                  <a:ext uri="{FF2B5EF4-FFF2-40B4-BE49-F238E27FC236}">
                    <a16:creationId xmlns="" xmlns:a16="http://schemas.microsoft.com/office/drawing/2014/main" id="{0760B2EF-DDC6-4B5E-A649-5C4BB070CA88}"/>
                  </a:ext>
                </a:extLst>
              </p:cNvPr>
              <p:cNvSpPr/>
              <p:nvPr/>
            </p:nvSpPr>
            <p:spPr>
              <a:xfrm rot="8149157">
                <a:off x="2560768" y="2153050"/>
                <a:ext cx="631970" cy="621909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="" xmlns:a16="http://schemas.microsoft.com/office/drawing/2014/main" id="{F7E92ED6-CAB7-4035-A28D-1948C16A7700}"/>
                </a:ext>
              </a:extLst>
            </p:cNvPr>
            <p:cNvGrpSpPr/>
            <p:nvPr/>
          </p:nvGrpSpPr>
          <p:grpSpPr>
            <a:xfrm>
              <a:off x="2635702" y="2561016"/>
              <a:ext cx="995608" cy="995608"/>
              <a:chOff x="2635702" y="2205416"/>
              <a:chExt cx="995608" cy="995608"/>
            </a:xfrm>
          </p:grpSpPr>
          <p:sp>
            <p:nvSpPr>
              <p:cNvPr id="52" name="타원 51">
                <a:extLst>
                  <a:ext uri="{FF2B5EF4-FFF2-40B4-BE49-F238E27FC236}">
                    <a16:creationId xmlns="" xmlns:a16="http://schemas.microsoft.com/office/drawing/2014/main" id="{C8F6EE0F-1708-4E8F-BB1F-6FD9A5511E2F}"/>
                  </a:ext>
                </a:extLst>
              </p:cNvPr>
              <p:cNvSpPr/>
              <p:nvPr/>
            </p:nvSpPr>
            <p:spPr>
              <a:xfrm>
                <a:off x="2635702" y="2205416"/>
                <a:ext cx="995608" cy="995608"/>
              </a:xfrm>
              <a:prstGeom prst="ellipse">
                <a:avLst/>
              </a:prstGeom>
              <a:solidFill>
                <a:srgbClr val="72B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02A7E3E-52B7-47BE-AF80-519FDF55618F}"/>
                  </a:ext>
                </a:extLst>
              </p:cNvPr>
              <p:cNvSpPr txBox="1"/>
              <p:nvPr/>
            </p:nvSpPr>
            <p:spPr>
              <a:xfrm>
                <a:off x="2647985" y="2534087"/>
                <a:ext cx="979908" cy="44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mtClean="0">
                    <a:solidFill>
                      <a:schemeClr val="bg1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21.9%</a:t>
                </a:r>
                <a:endParaRPr lang="ko-KR" altLang="en-US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02123011-07F5-4F34-B7B1-A48BEF629EF9}"/>
                </a:ext>
              </a:extLst>
            </p:cNvPr>
            <p:cNvSpPr txBox="1"/>
            <p:nvPr/>
          </p:nvSpPr>
          <p:spPr>
            <a:xfrm>
              <a:off x="2781447" y="5483196"/>
              <a:ext cx="657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분기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F54A41C3-C706-4BC3-84E2-C0BE9A1987D2}"/>
              </a:ext>
            </a:extLst>
          </p:cNvPr>
          <p:cNvGrpSpPr/>
          <p:nvPr/>
        </p:nvGrpSpPr>
        <p:grpSpPr>
          <a:xfrm>
            <a:off x="4824501" y="2716681"/>
            <a:ext cx="995608" cy="2782192"/>
            <a:chOff x="4341901" y="2274836"/>
            <a:chExt cx="995608" cy="3516137"/>
          </a:xfrm>
        </p:grpSpPr>
        <p:sp>
          <p:nvSpPr>
            <p:cNvPr id="103" name="직사각형 102">
              <a:extLst>
                <a:ext uri="{FF2B5EF4-FFF2-40B4-BE49-F238E27FC236}">
                  <a16:creationId xmlns="" xmlns:a16="http://schemas.microsoft.com/office/drawing/2014/main" id="{2282EBFB-FE02-4472-ADA3-6848C644C880}"/>
                </a:ext>
              </a:extLst>
            </p:cNvPr>
            <p:cNvSpPr/>
            <p:nvPr/>
          </p:nvSpPr>
          <p:spPr>
            <a:xfrm>
              <a:off x="4510558" y="4232169"/>
              <a:ext cx="615630" cy="12975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4" name="이등변 삼각형 103">
              <a:extLst>
                <a:ext uri="{FF2B5EF4-FFF2-40B4-BE49-F238E27FC236}">
                  <a16:creationId xmlns="" xmlns:a16="http://schemas.microsoft.com/office/drawing/2014/main" id="{41425590-9D10-472D-B21A-FEA9ACC639EB}"/>
                </a:ext>
              </a:extLst>
            </p:cNvPr>
            <p:cNvSpPr/>
            <p:nvPr/>
          </p:nvSpPr>
          <p:spPr>
            <a:xfrm rot="10800000">
              <a:off x="4615722" y="4266315"/>
              <a:ext cx="423081" cy="4861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="" xmlns:a16="http://schemas.microsoft.com/office/drawing/2014/main" id="{D53CEF21-F9A1-42AD-8D97-10AA7C1ECF08}"/>
                </a:ext>
              </a:extLst>
            </p:cNvPr>
            <p:cNvSpPr/>
            <p:nvPr/>
          </p:nvSpPr>
          <p:spPr>
            <a:xfrm>
              <a:off x="4738552" y="4267058"/>
              <a:ext cx="177421" cy="1315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6" name="다이아몬드 105">
              <a:extLst>
                <a:ext uri="{FF2B5EF4-FFF2-40B4-BE49-F238E27FC236}">
                  <a16:creationId xmlns="" xmlns:a16="http://schemas.microsoft.com/office/drawing/2014/main" id="{D3F5119C-F3DA-4977-9FA3-79994DC538BA}"/>
                </a:ext>
              </a:extLst>
            </p:cNvPr>
            <p:cNvSpPr/>
            <p:nvPr/>
          </p:nvSpPr>
          <p:spPr>
            <a:xfrm>
              <a:off x="4759023" y="4267058"/>
              <a:ext cx="136478" cy="486101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107" name="그룹 106">
              <a:extLst>
                <a:ext uri="{FF2B5EF4-FFF2-40B4-BE49-F238E27FC236}">
                  <a16:creationId xmlns="" xmlns:a16="http://schemas.microsoft.com/office/drawing/2014/main" id="{0E9A19DD-6F15-4FA4-B4B7-62EAB8B5D281}"/>
                </a:ext>
              </a:extLst>
            </p:cNvPr>
            <p:cNvGrpSpPr/>
            <p:nvPr/>
          </p:nvGrpSpPr>
          <p:grpSpPr>
            <a:xfrm>
              <a:off x="4370340" y="3313760"/>
              <a:ext cx="896066" cy="978054"/>
              <a:chOff x="2051850" y="1208887"/>
              <a:chExt cx="1657020" cy="1808633"/>
            </a:xfrm>
          </p:grpSpPr>
          <p:sp>
            <p:nvSpPr>
              <p:cNvPr id="111" name="타원 110">
                <a:extLst>
                  <a:ext uri="{FF2B5EF4-FFF2-40B4-BE49-F238E27FC236}">
                    <a16:creationId xmlns="" xmlns:a16="http://schemas.microsoft.com/office/drawing/2014/main" id="{4055D44C-ECB3-4E63-8561-AC77069650EE}"/>
                  </a:ext>
                </a:extLst>
              </p:cNvPr>
              <p:cNvSpPr/>
              <p:nvPr/>
            </p:nvSpPr>
            <p:spPr>
              <a:xfrm>
                <a:off x="3449576" y="2109747"/>
                <a:ext cx="259294" cy="313314"/>
              </a:xfrm>
              <a:prstGeom prst="ellipse">
                <a:avLst/>
              </a:prstGeom>
              <a:solidFill>
                <a:srgbClr val="EEC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="" xmlns:a16="http://schemas.microsoft.com/office/drawing/2014/main" id="{8CBEFB3E-95CC-483A-9284-EE42B9C567FC}"/>
                  </a:ext>
                </a:extLst>
              </p:cNvPr>
              <p:cNvSpPr/>
              <p:nvPr/>
            </p:nvSpPr>
            <p:spPr>
              <a:xfrm>
                <a:off x="2051850" y="2110623"/>
                <a:ext cx="259294" cy="313314"/>
              </a:xfrm>
              <a:prstGeom prst="ellipse">
                <a:avLst/>
              </a:prstGeom>
              <a:solidFill>
                <a:srgbClr val="EEC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3" name="타원 112">
                <a:extLst>
                  <a:ext uri="{FF2B5EF4-FFF2-40B4-BE49-F238E27FC236}">
                    <a16:creationId xmlns="" xmlns:a16="http://schemas.microsoft.com/office/drawing/2014/main" id="{3EF99ED9-590E-4E42-8C57-E44BB75A5820}"/>
                  </a:ext>
                </a:extLst>
              </p:cNvPr>
              <p:cNvSpPr/>
              <p:nvPr/>
            </p:nvSpPr>
            <p:spPr>
              <a:xfrm>
                <a:off x="2181497" y="1528354"/>
                <a:ext cx="1397726" cy="1489166"/>
              </a:xfrm>
              <a:prstGeom prst="ellipse">
                <a:avLst/>
              </a:prstGeom>
              <a:solidFill>
                <a:srgbClr val="FDD1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4" name="자유형 29">
                <a:extLst>
                  <a:ext uri="{FF2B5EF4-FFF2-40B4-BE49-F238E27FC236}">
                    <a16:creationId xmlns="" xmlns:a16="http://schemas.microsoft.com/office/drawing/2014/main" id="{9A95FACA-3A57-4305-A91C-63185FD0C477}"/>
                  </a:ext>
                </a:extLst>
              </p:cNvPr>
              <p:cNvSpPr/>
              <p:nvPr/>
            </p:nvSpPr>
            <p:spPr>
              <a:xfrm>
                <a:off x="2116674" y="1208887"/>
                <a:ext cx="1527373" cy="970916"/>
              </a:xfrm>
              <a:custGeom>
                <a:avLst/>
                <a:gdLst>
                  <a:gd name="connsiteX0" fmla="*/ 348405 w 1527373"/>
                  <a:gd name="connsiteY0" fmla="*/ 0 h 970916"/>
                  <a:gd name="connsiteX1" fmla="*/ 1178968 w 1527373"/>
                  <a:gd name="connsiteY1" fmla="*/ 0 h 970916"/>
                  <a:gd name="connsiteX2" fmla="*/ 1527373 w 1527373"/>
                  <a:gd name="connsiteY2" fmla="*/ 348405 h 970916"/>
                  <a:gd name="connsiteX3" fmla="*/ 1527373 w 1527373"/>
                  <a:gd name="connsiteY3" fmla="*/ 688823 h 970916"/>
                  <a:gd name="connsiteX4" fmla="*/ 1425328 w 1527373"/>
                  <a:gd name="connsiteY4" fmla="*/ 935183 h 970916"/>
                  <a:gd name="connsiteX5" fmla="*/ 1382019 w 1527373"/>
                  <a:gd name="connsiteY5" fmla="*/ 970916 h 970916"/>
                  <a:gd name="connsiteX6" fmla="*/ 1382019 w 1527373"/>
                  <a:gd name="connsiteY6" fmla="*/ 871242 h 970916"/>
                  <a:gd name="connsiteX7" fmla="*/ 1099926 w 1527373"/>
                  <a:gd name="connsiteY7" fmla="*/ 589149 h 970916"/>
                  <a:gd name="connsiteX8" fmla="*/ 427446 w 1527373"/>
                  <a:gd name="connsiteY8" fmla="*/ 589149 h 970916"/>
                  <a:gd name="connsiteX9" fmla="*/ 145353 w 1527373"/>
                  <a:gd name="connsiteY9" fmla="*/ 871242 h 970916"/>
                  <a:gd name="connsiteX10" fmla="*/ 145353 w 1527373"/>
                  <a:gd name="connsiteY10" fmla="*/ 970915 h 970916"/>
                  <a:gd name="connsiteX11" fmla="*/ 102046 w 1527373"/>
                  <a:gd name="connsiteY11" fmla="*/ 935183 h 970916"/>
                  <a:gd name="connsiteX12" fmla="*/ 0 w 1527373"/>
                  <a:gd name="connsiteY12" fmla="*/ 688823 h 970916"/>
                  <a:gd name="connsiteX13" fmla="*/ 0 w 1527373"/>
                  <a:gd name="connsiteY13" fmla="*/ 348405 h 970916"/>
                  <a:gd name="connsiteX14" fmla="*/ 348405 w 1527373"/>
                  <a:gd name="connsiteY14" fmla="*/ 0 h 97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7373" h="970916">
                    <a:moveTo>
                      <a:pt x="348405" y="0"/>
                    </a:moveTo>
                    <a:lnTo>
                      <a:pt x="1178968" y="0"/>
                    </a:lnTo>
                    <a:cubicBezTo>
                      <a:pt x="1371387" y="0"/>
                      <a:pt x="1527373" y="155986"/>
                      <a:pt x="1527373" y="348405"/>
                    </a:cubicBezTo>
                    <a:lnTo>
                      <a:pt x="1527373" y="688823"/>
                    </a:lnTo>
                    <a:cubicBezTo>
                      <a:pt x="1527373" y="785033"/>
                      <a:pt x="1488377" y="872134"/>
                      <a:pt x="1425328" y="935183"/>
                    </a:cubicBezTo>
                    <a:lnTo>
                      <a:pt x="1382019" y="970916"/>
                    </a:lnTo>
                    <a:lnTo>
                      <a:pt x="1382019" y="871242"/>
                    </a:lnTo>
                    <a:cubicBezTo>
                      <a:pt x="1382019" y="715446"/>
                      <a:pt x="1255722" y="589149"/>
                      <a:pt x="1099926" y="589149"/>
                    </a:cubicBezTo>
                    <a:lnTo>
                      <a:pt x="427446" y="589149"/>
                    </a:lnTo>
                    <a:cubicBezTo>
                      <a:pt x="271650" y="589149"/>
                      <a:pt x="145353" y="715446"/>
                      <a:pt x="145353" y="871242"/>
                    </a:cubicBezTo>
                    <a:lnTo>
                      <a:pt x="145353" y="970915"/>
                    </a:lnTo>
                    <a:lnTo>
                      <a:pt x="102046" y="935183"/>
                    </a:lnTo>
                    <a:cubicBezTo>
                      <a:pt x="38997" y="872134"/>
                      <a:pt x="0" y="785033"/>
                      <a:pt x="0" y="688823"/>
                    </a:cubicBezTo>
                    <a:lnTo>
                      <a:pt x="0" y="348405"/>
                    </a:lnTo>
                    <a:cubicBezTo>
                      <a:pt x="0" y="155986"/>
                      <a:pt x="155986" y="0"/>
                      <a:pt x="348405" y="0"/>
                    </a:cubicBezTo>
                    <a:close/>
                  </a:path>
                </a:pathLst>
              </a:cu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="" xmlns:a16="http://schemas.microsoft.com/office/drawing/2014/main" id="{CEE47EEE-2AC4-48E6-8DB8-4ECF6160F9E4}"/>
                  </a:ext>
                </a:extLst>
              </p:cNvPr>
              <p:cNvSpPr/>
              <p:nvPr/>
            </p:nvSpPr>
            <p:spPr>
              <a:xfrm>
                <a:off x="2447595" y="2266404"/>
                <a:ext cx="131805" cy="131805"/>
              </a:xfrm>
              <a:prstGeom prst="ellipse">
                <a:avLst/>
              </a:pr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="" xmlns:a16="http://schemas.microsoft.com/office/drawing/2014/main" id="{2D233E40-9EB0-4991-837A-B98970C9E501}"/>
                  </a:ext>
                </a:extLst>
              </p:cNvPr>
              <p:cNvSpPr/>
              <p:nvPr/>
            </p:nvSpPr>
            <p:spPr>
              <a:xfrm>
                <a:off x="3185966" y="2268134"/>
                <a:ext cx="131805" cy="131805"/>
              </a:xfrm>
              <a:prstGeom prst="ellipse">
                <a:avLst/>
              </a:prstGeom>
              <a:solidFill>
                <a:srgbClr val="5638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7" name="원호 116">
                <a:extLst>
                  <a:ext uri="{FF2B5EF4-FFF2-40B4-BE49-F238E27FC236}">
                    <a16:creationId xmlns="" xmlns:a16="http://schemas.microsoft.com/office/drawing/2014/main" id="{5738E81C-3CF8-4639-A7A5-CE40FFB23CBF}"/>
                  </a:ext>
                </a:extLst>
              </p:cNvPr>
              <p:cNvSpPr/>
              <p:nvPr/>
            </p:nvSpPr>
            <p:spPr>
              <a:xfrm rot="8149157">
                <a:off x="2560768" y="2153050"/>
                <a:ext cx="631970" cy="621909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="" xmlns:a16="http://schemas.microsoft.com/office/drawing/2014/main" id="{F5721FAD-D1AC-4035-8817-16CF6B1E3D4A}"/>
                </a:ext>
              </a:extLst>
            </p:cNvPr>
            <p:cNvGrpSpPr/>
            <p:nvPr/>
          </p:nvGrpSpPr>
          <p:grpSpPr>
            <a:xfrm>
              <a:off x="4341901" y="2274836"/>
              <a:ext cx="995608" cy="995608"/>
              <a:chOff x="4341901" y="1944636"/>
              <a:chExt cx="995608" cy="995608"/>
            </a:xfrm>
          </p:grpSpPr>
          <p:sp>
            <p:nvSpPr>
              <p:cNvPr id="109" name="타원 108">
                <a:extLst>
                  <a:ext uri="{FF2B5EF4-FFF2-40B4-BE49-F238E27FC236}">
                    <a16:creationId xmlns="" xmlns:a16="http://schemas.microsoft.com/office/drawing/2014/main" id="{85479A16-2418-449B-9640-5CB69CCC49DD}"/>
                  </a:ext>
                </a:extLst>
              </p:cNvPr>
              <p:cNvSpPr/>
              <p:nvPr/>
            </p:nvSpPr>
            <p:spPr>
              <a:xfrm>
                <a:off x="4341901" y="1944636"/>
                <a:ext cx="995608" cy="995608"/>
              </a:xfrm>
              <a:prstGeom prst="ellipse">
                <a:avLst/>
              </a:prstGeom>
              <a:solidFill>
                <a:srgbClr val="72B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8572AE8F-F835-4C4D-B110-BF895364AD01}"/>
                  </a:ext>
                </a:extLst>
              </p:cNvPr>
              <p:cNvSpPr txBox="1"/>
              <p:nvPr/>
            </p:nvSpPr>
            <p:spPr>
              <a:xfrm>
                <a:off x="4354184" y="2273308"/>
                <a:ext cx="979908" cy="46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mtClean="0">
                    <a:solidFill>
                      <a:schemeClr val="bg1"/>
                    </a:solidFill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23.6%</a:t>
                </a:r>
                <a:endParaRPr lang="ko-KR" altLang="en-US" dirty="0">
                  <a:solidFill>
                    <a:schemeClr val="bg1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831A7C6E-87E4-4E49-A988-6FE3B53F05E0}"/>
                </a:ext>
              </a:extLst>
            </p:cNvPr>
            <p:cNvSpPr txBox="1"/>
            <p:nvPr/>
          </p:nvSpPr>
          <p:spPr>
            <a:xfrm>
              <a:off x="4487646" y="5483196"/>
              <a:ext cx="657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3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분기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97871D65-320C-44CB-A67D-7CEFA590ED00}"/>
              </a:ext>
            </a:extLst>
          </p:cNvPr>
          <p:cNvGrpSpPr/>
          <p:nvPr/>
        </p:nvGrpSpPr>
        <p:grpSpPr>
          <a:xfrm>
            <a:off x="6508715" y="1258743"/>
            <a:ext cx="1007943" cy="4240130"/>
            <a:chOff x="6418003" y="1550843"/>
            <a:chExt cx="1007943" cy="4240130"/>
          </a:xfrm>
        </p:grpSpPr>
        <p:grpSp>
          <p:nvGrpSpPr>
            <p:cNvPr id="64" name="그룹 63">
              <a:extLst>
                <a:ext uri="{FF2B5EF4-FFF2-40B4-BE49-F238E27FC236}">
                  <a16:creationId xmlns="" xmlns:a16="http://schemas.microsoft.com/office/drawing/2014/main" id="{4EC5F415-1944-4C1E-B6EA-F65919385302}"/>
                </a:ext>
              </a:extLst>
            </p:cNvPr>
            <p:cNvGrpSpPr/>
            <p:nvPr/>
          </p:nvGrpSpPr>
          <p:grpSpPr>
            <a:xfrm>
              <a:off x="6435181" y="2569730"/>
              <a:ext cx="896066" cy="2959990"/>
              <a:chOff x="6039394" y="3116391"/>
              <a:chExt cx="896066" cy="2959990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="" xmlns:a16="http://schemas.microsoft.com/office/drawing/2014/main" id="{6AEA46CF-8956-46B6-A9A3-4FE718783ACE}"/>
                  </a:ext>
                </a:extLst>
              </p:cNvPr>
              <p:cNvSpPr/>
              <p:nvPr/>
            </p:nvSpPr>
            <p:spPr>
              <a:xfrm>
                <a:off x="6179612" y="4034800"/>
                <a:ext cx="615630" cy="204158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="" xmlns:a16="http://schemas.microsoft.com/office/drawing/2014/main" id="{C364D84A-7ABC-4228-8B07-544EABDCAA79}"/>
                  </a:ext>
                </a:extLst>
              </p:cNvPr>
              <p:cNvSpPr/>
              <p:nvPr/>
            </p:nvSpPr>
            <p:spPr>
              <a:xfrm rot="10800000">
                <a:off x="6284776" y="4068946"/>
                <a:ext cx="423081" cy="4861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9" name="직사각형 68">
                <a:extLst>
                  <a:ext uri="{FF2B5EF4-FFF2-40B4-BE49-F238E27FC236}">
                    <a16:creationId xmlns="" xmlns:a16="http://schemas.microsoft.com/office/drawing/2014/main" id="{4E058C56-32D4-402E-AC7A-FFAD7AE6C9D2}"/>
                  </a:ext>
                </a:extLst>
              </p:cNvPr>
              <p:cNvSpPr/>
              <p:nvPr/>
            </p:nvSpPr>
            <p:spPr>
              <a:xfrm>
                <a:off x="6407606" y="4069689"/>
                <a:ext cx="177421" cy="13154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70" name="다이아몬드 69">
                <a:extLst>
                  <a:ext uri="{FF2B5EF4-FFF2-40B4-BE49-F238E27FC236}">
                    <a16:creationId xmlns="" xmlns:a16="http://schemas.microsoft.com/office/drawing/2014/main" id="{159D0E06-87EA-4749-BF5F-73356848D81A}"/>
                  </a:ext>
                </a:extLst>
              </p:cNvPr>
              <p:cNvSpPr/>
              <p:nvPr/>
            </p:nvSpPr>
            <p:spPr>
              <a:xfrm>
                <a:off x="6428077" y="4069689"/>
                <a:ext cx="136478" cy="486101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grpSp>
            <p:nvGrpSpPr>
              <p:cNvPr id="71" name="그룹 70">
                <a:extLst>
                  <a:ext uri="{FF2B5EF4-FFF2-40B4-BE49-F238E27FC236}">
                    <a16:creationId xmlns="" xmlns:a16="http://schemas.microsoft.com/office/drawing/2014/main" id="{25E5CA46-B324-4CB0-9A8F-DD5126B2F50E}"/>
                  </a:ext>
                </a:extLst>
              </p:cNvPr>
              <p:cNvGrpSpPr/>
              <p:nvPr/>
            </p:nvGrpSpPr>
            <p:grpSpPr>
              <a:xfrm>
                <a:off x="6039394" y="3116391"/>
                <a:ext cx="896066" cy="978054"/>
                <a:chOff x="2051850" y="1208887"/>
                <a:chExt cx="1657020" cy="1808633"/>
              </a:xfrm>
            </p:grpSpPr>
            <p:sp>
              <p:nvSpPr>
                <p:cNvPr id="72" name="타원 71">
                  <a:extLst>
                    <a:ext uri="{FF2B5EF4-FFF2-40B4-BE49-F238E27FC236}">
                      <a16:creationId xmlns="" xmlns:a16="http://schemas.microsoft.com/office/drawing/2014/main" id="{7A749FD2-77B6-4D17-8A91-08D897F422CE}"/>
                    </a:ext>
                  </a:extLst>
                </p:cNvPr>
                <p:cNvSpPr/>
                <p:nvPr/>
              </p:nvSpPr>
              <p:spPr>
                <a:xfrm>
                  <a:off x="3449576" y="2109747"/>
                  <a:ext cx="259294" cy="313314"/>
                </a:xfrm>
                <a:prstGeom prst="ellipse">
                  <a:avLst/>
                </a:prstGeom>
                <a:solidFill>
                  <a:srgbClr val="EEC2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="" xmlns:a16="http://schemas.microsoft.com/office/drawing/2014/main" id="{BD56DEC9-78A4-4445-9627-826B11E0CCC0}"/>
                    </a:ext>
                  </a:extLst>
                </p:cNvPr>
                <p:cNvSpPr/>
                <p:nvPr/>
              </p:nvSpPr>
              <p:spPr>
                <a:xfrm>
                  <a:off x="2051850" y="2110623"/>
                  <a:ext cx="259294" cy="313314"/>
                </a:xfrm>
                <a:prstGeom prst="ellipse">
                  <a:avLst/>
                </a:prstGeom>
                <a:solidFill>
                  <a:srgbClr val="EEC2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74" name="타원 73">
                  <a:extLst>
                    <a:ext uri="{FF2B5EF4-FFF2-40B4-BE49-F238E27FC236}">
                      <a16:creationId xmlns="" xmlns:a16="http://schemas.microsoft.com/office/drawing/2014/main" id="{BB9C5F7F-3CF2-4F8C-B9C6-C23CBD57A39D}"/>
                    </a:ext>
                  </a:extLst>
                </p:cNvPr>
                <p:cNvSpPr/>
                <p:nvPr/>
              </p:nvSpPr>
              <p:spPr>
                <a:xfrm>
                  <a:off x="2181497" y="1528354"/>
                  <a:ext cx="1397726" cy="1489166"/>
                </a:xfrm>
                <a:prstGeom prst="ellipse">
                  <a:avLst/>
                </a:prstGeom>
                <a:solidFill>
                  <a:srgbClr val="FDD1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75" name="자유형 41">
                  <a:extLst>
                    <a:ext uri="{FF2B5EF4-FFF2-40B4-BE49-F238E27FC236}">
                      <a16:creationId xmlns="" xmlns:a16="http://schemas.microsoft.com/office/drawing/2014/main" id="{EC2D0DC8-D2A2-49AA-A7D0-1F43F23018FF}"/>
                    </a:ext>
                  </a:extLst>
                </p:cNvPr>
                <p:cNvSpPr/>
                <p:nvPr/>
              </p:nvSpPr>
              <p:spPr>
                <a:xfrm>
                  <a:off x="2116674" y="1208887"/>
                  <a:ext cx="1527373" cy="970916"/>
                </a:xfrm>
                <a:custGeom>
                  <a:avLst/>
                  <a:gdLst>
                    <a:gd name="connsiteX0" fmla="*/ 348405 w 1527373"/>
                    <a:gd name="connsiteY0" fmla="*/ 0 h 970916"/>
                    <a:gd name="connsiteX1" fmla="*/ 1178968 w 1527373"/>
                    <a:gd name="connsiteY1" fmla="*/ 0 h 970916"/>
                    <a:gd name="connsiteX2" fmla="*/ 1527373 w 1527373"/>
                    <a:gd name="connsiteY2" fmla="*/ 348405 h 970916"/>
                    <a:gd name="connsiteX3" fmla="*/ 1527373 w 1527373"/>
                    <a:gd name="connsiteY3" fmla="*/ 688823 h 970916"/>
                    <a:gd name="connsiteX4" fmla="*/ 1425328 w 1527373"/>
                    <a:gd name="connsiteY4" fmla="*/ 935183 h 970916"/>
                    <a:gd name="connsiteX5" fmla="*/ 1382019 w 1527373"/>
                    <a:gd name="connsiteY5" fmla="*/ 970916 h 970916"/>
                    <a:gd name="connsiteX6" fmla="*/ 1382019 w 1527373"/>
                    <a:gd name="connsiteY6" fmla="*/ 871242 h 970916"/>
                    <a:gd name="connsiteX7" fmla="*/ 1099926 w 1527373"/>
                    <a:gd name="connsiteY7" fmla="*/ 589149 h 970916"/>
                    <a:gd name="connsiteX8" fmla="*/ 427446 w 1527373"/>
                    <a:gd name="connsiteY8" fmla="*/ 589149 h 970916"/>
                    <a:gd name="connsiteX9" fmla="*/ 145353 w 1527373"/>
                    <a:gd name="connsiteY9" fmla="*/ 871242 h 970916"/>
                    <a:gd name="connsiteX10" fmla="*/ 145353 w 1527373"/>
                    <a:gd name="connsiteY10" fmla="*/ 970915 h 970916"/>
                    <a:gd name="connsiteX11" fmla="*/ 102046 w 1527373"/>
                    <a:gd name="connsiteY11" fmla="*/ 935183 h 970916"/>
                    <a:gd name="connsiteX12" fmla="*/ 0 w 1527373"/>
                    <a:gd name="connsiteY12" fmla="*/ 688823 h 970916"/>
                    <a:gd name="connsiteX13" fmla="*/ 0 w 1527373"/>
                    <a:gd name="connsiteY13" fmla="*/ 348405 h 970916"/>
                    <a:gd name="connsiteX14" fmla="*/ 348405 w 1527373"/>
                    <a:gd name="connsiteY14" fmla="*/ 0 h 97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7373" h="970916">
                      <a:moveTo>
                        <a:pt x="348405" y="0"/>
                      </a:moveTo>
                      <a:lnTo>
                        <a:pt x="1178968" y="0"/>
                      </a:lnTo>
                      <a:cubicBezTo>
                        <a:pt x="1371387" y="0"/>
                        <a:pt x="1527373" y="155986"/>
                        <a:pt x="1527373" y="348405"/>
                      </a:cubicBezTo>
                      <a:lnTo>
                        <a:pt x="1527373" y="688823"/>
                      </a:lnTo>
                      <a:cubicBezTo>
                        <a:pt x="1527373" y="785033"/>
                        <a:pt x="1488377" y="872134"/>
                        <a:pt x="1425328" y="935183"/>
                      </a:cubicBezTo>
                      <a:lnTo>
                        <a:pt x="1382019" y="970916"/>
                      </a:lnTo>
                      <a:lnTo>
                        <a:pt x="1382019" y="871242"/>
                      </a:lnTo>
                      <a:cubicBezTo>
                        <a:pt x="1382019" y="715446"/>
                        <a:pt x="1255722" y="589149"/>
                        <a:pt x="1099926" y="589149"/>
                      </a:cubicBezTo>
                      <a:lnTo>
                        <a:pt x="427446" y="589149"/>
                      </a:lnTo>
                      <a:cubicBezTo>
                        <a:pt x="271650" y="589149"/>
                        <a:pt x="145353" y="715446"/>
                        <a:pt x="145353" y="871242"/>
                      </a:cubicBezTo>
                      <a:lnTo>
                        <a:pt x="145353" y="970915"/>
                      </a:lnTo>
                      <a:lnTo>
                        <a:pt x="102046" y="935183"/>
                      </a:lnTo>
                      <a:cubicBezTo>
                        <a:pt x="38997" y="872134"/>
                        <a:pt x="0" y="785033"/>
                        <a:pt x="0" y="688823"/>
                      </a:cubicBezTo>
                      <a:lnTo>
                        <a:pt x="0" y="348405"/>
                      </a:lnTo>
                      <a:cubicBezTo>
                        <a:pt x="0" y="155986"/>
                        <a:pt x="155986" y="0"/>
                        <a:pt x="348405" y="0"/>
                      </a:cubicBezTo>
                      <a:close/>
                    </a:path>
                  </a:pathLst>
                </a:custGeom>
                <a:solidFill>
                  <a:srgbClr val="56382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76" name="타원 75">
                  <a:extLst>
                    <a:ext uri="{FF2B5EF4-FFF2-40B4-BE49-F238E27FC236}">
                      <a16:creationId xmlns="" xmlns:a16="http://schemas.microsoft.com/office/drawing/2014/main" id="{D4ECC3E5-6505-4A98-B6ED-F8E53B83A485}"/>
                    </a:ext>
                  </a:extLst>
                </p:cNvPr>
                <p:cNvSpPr/>
                <p:nvPr/>
              </p:nvSpPr>
              <p:spPr>
                <a:xfrm>
                  <a:off x="2447595" y="2266404"/>
                  <a:ext cx="131805" cy="131805"/>
                </a:xfrm>
                <a:prstGeom prst="ellipse">
                  <a:avLst/>
                </a:prstGeom>
                <a:solidFill>
                  <a:srgbClr val="56382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77" name="타원 76">
                  <a:extLst>
                    <a:ext uri="{FF2B5EF4-FFF2-40B4-BE49-F238E27FC236}">
                      <a16:creationId xmlns="" xmlns:a16="http://schemas.microsoft.com/office/drawing/2014/main" id="{A7F798C9-1465-403C-9E3A-B9E07AFA4443}"/>
                    </a:ext>
                  </a:extLst>
                </p:cNvPr>
                <p:cNvSpPr/>
                <p:nvPr/>
              </p:nvSpPr>
              <p:spPr>
                <a:xfrm>
                  <a:off x="3185966" y="2268134"/>
                  <a:ext cx="131805" cy="131805"/>
                </a:xfrm>
                <a:prstGeom prst="ellipse">
                  <a:avLst/>
                </a:prstGeom>
                <a:solidFill>
                  <a:srgbClr val="56382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  <p:sp>
              <p:nvSpPr>
                <p:cNvPr id="78" name="원호 77">
                  <a:extLst>
                    <a:ext uri="{FF2B5EF4-FFF2-40B4-BE49-F238E27FC236}">
                      <a16:creationId xmlns="" xmlns:a16="http://schemas.microsoft.com/office/drawing/2014/main" id="{36A1463F-5612-4E40-93A8-8FC5175CA3F5}"/>
                    </a:ext>
                  </a:extLst>
                </p:cNvPr>
                <p:cNvSpPr/>
                <p:nvPr/>
              </p:nvSpPr>
              <p:spPr>
                <a:xfrm rot="8149157">
                  <a:off x="2560768" y="2153050"/>
                  <a:ext cx="631970" cy="621909"/>
                </a:xfrm>
                <a:prstGeom prst="arc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HY울릉도M" panose="02030600000101010101" pitchFamily="18" charset="-127"/>
                    <a:ea typeface="HY울릉도M" panose="02030600000101010101" pitchFamily="18" charset="-127"/>
                  </a:endParaRPr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2F6BA71-FA13-48D6-AF60-04D1694A4A10}"/>
                </a:ext>
              </a:extLst>
            </p:cNvPr>
            <p:cNvGrpSpPr/>
            <p:nvPr/>
          </p:nvGrpSpPr>
          <p:grpSpPr>
            <a:xfrm>
              <a:off x="6418003" y="1550843"/>
              <a:ext cx="1007943" cy="995608"/>
              <a:chOff x="6418003" y="1233343"/>
              <a:chExt cx="1007943" cy="995608"/>
            </a:xfrm>
          </p:grpSpPr>
          <p:sp>
            <p:nvSpPr>
              <p:cNvPr id="66" name="타원 65">
                <a:extLst>
                  <a:ext uri="{FF2B5EF4-FFF2-40B4-BE49-F238E27FC236}">
                    <a16:creationId xmlns="" xmlns:a16="http://schemas.microsoft.com/office/drawing/2014/main" id="{CE72B59E-FA56-42A2-AC61-3ED42A051C5E}"/>
                  </a:ext>
                </a:extLst>
              </p:cNvPr>
              <p:cNvSpPr/>
              <p:nvPr/>
            </p:nvSpPr>
            <p:spPr>
              <a:xfrm>
                <a:off x="6418003" y="1233343"/>
                <a:ext cx="995608" cy="995608"/>
              </a:xfrm>
              <a:prstGeom prst="ellipse">
                <a:avLst/>
              </a:prstGeom>
              <a:solidFill>
                <a:srgbClr val="72B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F8B3D86-1E67-42D3-8267-CC275574273C}"/>
                  </a:ext>
                </a:extLst>
              </p:cNvPr>
              <p:cNvSpPr txBox="1"/>
              <p:nvPr/>
            </p:nvSpPr>
            <p:spPr>
              <a:xfrm>
                <a:off x="6430161" y="1528632"/>
                <a:ext cx="9957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40.1%</a:t>
                </a:r>
                <a:endParaRPr lang="ko-KR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083B06A8-6E5B-4724-924E-816B17061B2F}"/>
                </a:ext>
              </a:extLst>
            </p:cNvPr>
            <p:cNvSpPr txBox="1"/>
            <p:nvPr/>
          </p:nvSpPr>
          <p:spPr>
            <a:xfrm>
              <a:off x="6567942" y="5483196"/>
              <a:ext cx="657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4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분기</a:t>
              </a:r>
            </a:p>
          </p:txBody>
        </p:sp>
      </p:grpSp>
      <p:sp>
        <p:nvSpPr>
          <p:cNvPr id="102" name="슬라이드 번호 개체 틀 145">
            <a:extLst>
              <a:ext uri="{FF2B5EF4-FFF2-40B4-BE49-F238E27FC236}">
                <a16:creationId xmlns="" xmlns:a16="http://schemas.microsoft.com/office/drawing/2014/main" id="{A6ABE6A3-2409-406A-8424-DFF8BE5C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포인트가 5개인 별 2"/>
          <p:cNvSpPr/>
          <p:nvPr/>
        </p:nvSpPr>
        <p:spPr>
          <a:xfrm>
            <a:off x="6020616" y="1091926"/>
            <a:ext cx="711625" cy="6646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7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="" xmlns:a16="http://schemas.microsoft.com/office/drawing/2014/main" id="{97122C78-3FF8-435C-AD46-27EAA80C2BD8}"/>
              </a:ext>
            </a:extLst>
          </p:cNvPr>
          <p:cNvSpPr/>
          <p:nvPr/>
        </p:nvSpPr>
        <p:spPr>
          <a:xfrm>
            <a:off x="1239339" y="1640817"/>
            <a:ext cx="2555341" cy="2498049"/>
          </a:xfrm>
          <a:prstGeom prst="ellipse">
            <a:avLst/>
          </a:prstGeom>
          <a:solidFill>
            <a:srgbClr val="72B4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삶의 질</a:t>
            </a:r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건강에 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대한</a:t>
            </a: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국민적 욕구 증가</a:t>
            </a:r>
            <a:endParaRPr lang="ko-KR" altLang="en-US" dirty="0"/>
          </a:p>
        </p:txBody>
      </p:sp>
      <p:sp>
        <p:nvSpPr>
          <p:cNvPr id="94" name="직사각형 93">
            <a:extLst>
              <a:ext uri="{FF2B5EF4-FFF2-40B4-BE49-F238E27FC236}">
                <a16:creationId xmlns="" xmlns:a16="http://schemas.microsoft.com/office/drawing/2014/main" id="{7805316A-33F1-4116-BBBD-C90CB1F6B378}"/>
              </a:ext>
            </a:extLst>
          </p:cNvPr>
          <p:cNvSpPr/>
          <p:nvPr/>
        </p:nvSpPr>
        <p:spPr>
          <a:xfrm>
            <a:off x="0" y="6425183"/>
            <a:ext cx="2459421" cy="432817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="" xmlns:a16="http://schemas.microsoft.com/office/drawing/2014/main" id="{BD92F2F5-22EF-4695-9C86-D89A13F9DB13}"/>
              </a:ext>
            </a:extLst>
          </p:cNvPr>
          <p:cNvSpPr/>
          <p:nvPr/>
        </p:nvSpPr>
        <p:spPr>
          <a:xfrm>
            <a:off x="2459421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="" xmlns:a16="http://schemas.microsoft.com/office/drawing/2014/main" id="{7177149F-37A6-4A2D-A536-3F42CF76F6EC}"/>
              </a:ext>
            </a:extLst>
          </p:cNvPr>
          <p:cNvSpPr/>
          <p:nvPr/>
        </p:nvSpPr>
        <p:spPr>
          <a:xfrm>
            <a:off x="4687614" y="6581001"/>
            <a:ext cx="2228193" cy="276999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="" xmlns:a16="http://schemas.microsoft.com/office/drawing/2014/main" id="{8A8146DE-1777-4CE5-B4C4-FE998179F7D6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="" xmlns:a16="http://schemas.microsoft.com/office/drawing/2014/main" id="{963235D9-DA4D-418F-AD99-B7373E980E52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암 검진에 </a:t>
            </a:r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대한 홍보 필요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="" xmlns:a16="http://schemas.microsoft.com/office/drawing/2014/main" id="{20015B75-DF3F-47C0-9196-780C21A640D1}"/>
              </a:ext>
            </a:extLst>
          </p:cNvPr>
          <p:cNvSpPr/>
          <p:nvPr/>
        </p:nvSpPr>
        <p:spPr>
          <a:xfrm>
            <a:off x="294405" y="3392612"/>
            <a:ext cx="2504227" cy="2448081"/>
          </a:xfrm>
          <a:prstGeom prst="ellipse">
            <a:avLst/>
          </a:prstGeom>
          <a:solidFill>
            <a:srgbClr val="60AEE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계층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지역별 편차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="" xmlns:a16="http://schemas.microsoft.com/office/drawing/2014/main" id="{EE400CE3-DE22-4415-8BD1-79068C899306}"/>
              </a:ext>
            </a:extLst>
          </p:cNvPr>
          <p:cNvSpPr/>
          <p:nvPr/>
        </p:nvSpPr>
        <p:spPr>
          <a:xfrm>
            <a:off x="2343922" y="3423411"/>
            <a:ext cx="2362836" cy="2417282"/>
          </a:xfrm>
          <a:prstGeom prst="ellipse">
            <a:avLst/>
          </a:prstGeom>
          <a:solidFill>
            <a:srgbClr val="26A0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종합검진 선호로 인한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무관심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="" xmlns:a16="http://schemas.microsoft.com/office/drawing/2014/main" id="{F54D4CFC-5227-4416-8EAC-9914C575FCC5}"/>
              </a:ext>
            </a:extLst>
          </p:cNvPr>
          <p:cNvSpPr/>
          <p:nvPr/>
        </p:nvSpPr>
        <p:spPr>
          <a:xfrm>
            <a:off x="5298267" y="2638200"/>
            <a:ext cx="3575994" cy="1365480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암 검진에 </a:t>
            </a:r>
            <a:r>
              <a:rPr lang="ko-KR" altLang="en-US" sz="3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대한</a:t>
            </a:r>
            <a:endParaRPr lang="en-US" altLang="ko-KR" sz="3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3000" dirty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적극적 홍보 필요</a:t>
            </a:r>
            <a:endParaRPr lang="en-US" altLang="ko-KR" sz="3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8" name="화살표: 오른쪽 57">
            <a:extLst>
              <a:ext uri="{FF2B5EF4-FFF2-40B4-BE49-F238E27FC236}">
                <a16:creationId xmlns="" xmlns:a16="http://schemas.microsoft.com/office/drawing/2014/main" id="{0339C91A-6CA4-4D26-AAF2-64FD4D76E566}"/>
              </a:ext>
            </a:extLst>
          </p:cNvPr>
          <p:cNvSpPr/>
          <p:nvPr/>
        </p:nvSpPr>
        <p:spPr>
          <a:xfrm>
            <a:off x="4424689" y="3026533"/>
            <a:ext cx="792205" cy="618688"/>
          </a:xfrm>
          <a:prstGeom prst="rightArrow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" name="슬라이드 번호 개체 틀 145">
            <a:extLst>
              <a:ext uri="{FF2B5EF4-FFF2-40B4-BE49-F238E27FC236}">
                <a16:creationId xmlns="" xmlns:a16="http://schemas.microsoft.com/office/drawing/2014/main" id="{B5598D21-4824-44EE-AB9D-9642783B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91F7ED96-3E54-4E3D-959B-3F94A025971D}"/>
              </a:ext>
            </a:extLst>
          </p:cNvPr>
          <p:cNvSpPr/>
          <p:nvPr/>
        </p:nvSpPr>
        <p:spPr>
          <a:xfrm>
            <a:off x="2225829" y="6425183"/>
            <a:ext cx="2459421" cy="432817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3BECF4F6-65DD-4C93-B661-732B62DAE5D7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BA20C7FA-FC46-49E6-BE79-CAEBAD0802CA}"/>
              </a:ext>
            </a:extLst>
          </p:cNvPr>
          <p:cNvSpPr/>
          <p:nvPr/>
        </p:nvSpPr>
        <p:spPr>
          <a:xfrm>
            <a:off x="4687614" y="6581001"/>
            <a:ext cx="2228193" cy="276999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="" xmlns:a16="http://schemas.microsoft.com/office/drawing/2014/main" id="{FA6369CA-9A0F-4176-B664-4FADC94A6E4C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="" xmlns:a16="http://schemas.microsoft.com/office/drawing/2014/main" id="{163265C2-D6C7-41EB-BFC1-20ABF1A2930A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추진 계획</a:t>
            </a:r>
            <a:endParaRPr lang="ko-KR" altLang="en-US" sz="4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1A713FF3-D356-49C0-BAE1-0953E1A898A8}"/>
              </a:ext>
            </a:extLst>
          </p:cNvPr>
          <p:cNvGrpSpPr/>
          <p:nvPr/>
        </p:nvGrpSpPr>
        <p:grpSpPr>
          <a:xfrm>
            <a:off x="932402" y="1581606"/>
            <a:ext cx="7291873" cy="623652"/>
            <a:chOff x="912668" y="1906295"/>
            <a:chExt cx="7291873" cy="1672800"/>
          </a:xfrm>
        </p:grpSpPr>
        <p:sp>
          <p:nvSpPr>
            <p:cNvPr id="54" name="직사각형 53">
              <a:extLst>
                <a:ext uri="{FF2B5EF4-FFF2-40B4-BE49-F238E27FC236}">
                  <a16:creationId xmlns="" xmlns:a16="http://schemas.microsoft.com/office/drawing/2014/main" id="{66CCCBF4-E897-4012-9479-3A92CE7345ED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="" xmlns:a16="http://schemas.microsoft.com/office/drawing/2014/main" id="{94C0F3F5-20C1-4065-BFF2-6CC430757BB6}"/>
                </a:ext>
              </a:extLst>
            </p:cNvPr>
            <p:cNvSpPr/>
            <p:nvPr/>
          </p:nvSpPr>
          <p:spPr>
            <a:xfrm>
              <a:off x="1061815" y="1906295"/>
              <a:ext cx="714272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“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암 검진 미리 받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GO!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선물도 받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GO!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건강도 챙기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GO!”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="" xmlns:a16="http://schemas.microsoft.com/office/drawing/2014/main" id="{26F3ABFB-5EE9-472E-ABBF-F6DD68FC15C1}"/>
              </a:ext>
            </a:extLst>
          </p:cNvPr>
          <p:cNvGrpSpPr/>
          <p:nvPr/>
        </p:nvGrpSpPr>
        <p:grpSpPr>
          <a:xfrm>
            <a:off x="572537" y="1304554"/>
            <a:ext cx="1486074" cy="454883"/>
            <a:chOff x="1366804" y="1689504"/>
            <a:chExt cx="1486074" cy="454883"/>
          </a:xfrm>
        </p:grpSpPr>
        <p:sp>
          <p:nvSpPr>
            <p:cNvPr id="67" name="직사각형 112">
              <a:extLst>
                <a:ext uri="{FF2B5EF4-FFF2-40B4-BE49-F238E27FC236}">
                  <a16:creationId xmlns="" xmlns:a16="http://schemas.microsoft.com/office/drawing/2014/main" id="{9402999B-271F-4CCD-86FD-7187EB49C43E}"/>
                </a:ext>
              </a:extLst>
            </p:cNvPr>
            <p:cNvSpPr/>
            <p:nvPr/>
          </p:nvSpPr>
          <p:spPr>
            <a:xfrm>
              <a:off x="1634080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="" xmlns:a16="http://schemas.microsoft.com/office/drawing/2014/main" id="{1757D492-624B-401E-847D-5610FB8190CB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8" name="직사각형 112">
              <a:extLst>
                <a:ext uri="{FF2B5EF4-FFF2-40B4-BE49-F238E27FC236}">
                  <a16:creationId xmlns="" xmlns:a16="http://schemas.microsoft.com/office/drawing/2014/main" id="{69282585-2CCA-4F17-B3C5-7C65D52239D0}"/>
                </a:ext>
              </a:extLst>
            </p:cNvPr>
            <p:cNvSpPr/>
            <p:nvPr/>
          </p:nvSpPr>
          <p:spPr>
            <a:xfrm>
              <a:off x="1545099" y="1689504"/>
              <a:ext cx="947914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사업명</a:t>
              </a: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="" xmlns:a16="http://schemas.microsoft.com/office/drawing/2014/main" id="{224DAB64-44FE-43B0-8BF3-EEA560586A2C}"/>
              </a:ext>
            </a:extLst>
          </p:cNvPr>
          <p:cNvGrpSpPr/>
          <p:nvPr/>
        </p:nvGrpSpPr>
        <p:grpSpPr>
          <a:xfrm>
            <a:off x="932402" y="2641958"/>
            <a:ext cx="7291873" cy="623652"/>
            <a:chOff x="912668" y="1906295"/>
            <a:chExt cx="7291873" cy="1672800"/>
          </a:xfrm>
        </p:grpSpPr>
        <p:sp>
          <p:nvSpPr>
            <p:cNvPr id="80" name="직사각형 79">
              <a:extLst>
                <a:ext uri="{FF2B5EF4-FFF2-40B4-BE49-F238E27FC236}">
                  <a16:creationId xmlns="" xmlns:a16="http://schemas.microsoft.com/office/drawing/2014/main" id="{2EB2D26A-60E2-42C0-9D28-C42B25934AE4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="" xmlns:a16="http://schemas.microsoft.com/office/drawing/2014/main" id="{DC894EBD-1165-4080-AEF9-36A8BBD3834B}"/>
                </a:ext>
              </a:extLst>
            </p:cNvPr>
            <p:cNvSpPr/>
            <p:nvPr/>
          </p:nvSpPr>
          <p:spPr>
            <a:xfrm>
              <a:off x="1061815" y="1906295"/>
              <a:ext cx="7142726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암 검진 조기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(1~9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수검자 충 추첨을 통해 경품 지급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="" xmlns:a16="http://schemas.microsoft.com/office/drawing/2014/main" id="{7FE0C99C-F790-45DF-9972-3995E6AE565E}"/>
              </a:ext>
            </a:extLst>
          </p:cNvPr>
          <p:cNvGrpSpPr/>
          <p:nvPr/>
        </p:nvGrpSpPr>
        <p:grpSpPr>
          <a:xfrm>
            <a:off x="572538" y="2310328"/>
            <a:ext cx="1653292" cy="454883"/>
            <a:chOff x="1366804" y="1689504"/>
            <a:chExt cx="1944143" cy="454883"/>
          </a:xfrm>
        </p:grpSpPr>
        <p:sp>
          <p:nvSpPr>
            <p:cNvPr id="86" name="직사각형 112">
              <a:extLst>
                <a:ext uri="{FF2B5EF4-FFF2-40B4-BE49-F238E27FC236}">
                  <a16:creationId xmlns="" xmlns:a16="http://schemas.microsoft.com/office/drawing/2014/main" id="{F3C81D9F-6F52-47EF-82B8-FEE71F622DC6}"/>
                </a:ext>
              </a:extLst>
            </p:cNvPr>
            <p:cNvSpPr/>
            <p:nvPr/>
          </p:nvSpPr>
          <p:spPr>
            <a:xfrm>
              <a:off x="1828419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="" xmlns:a16="http://schemas.microsoft.com/office/drawing/2014/main" id="{58500389-8F3C-478F-9A00-C0D2841771A3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8" name="직사각형 112">
              <a:extLst>
                <a:ext uri="{FF2B5EF4-FFF2-40B4-BE49-F238E27FC236}">
                  <a16:creationId xmlns="" xmlns:a16="http://schemas.microsoft.com/office/drawing/2014/main" id="{4A8533E3-109A-431B-A9AC-59DF4A01EF46}"/>
                </a:ext>
              </a:extLst>
            </p:cNvPr>
            <p:cNvSpPr/>
            <p:nvPr/>
          </p:nvSpPr>
          <p:spPr>
            <a:xfrm>
              <a:off x="1545099" y="1689504"/>
              <a:ext cx="176584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사업개요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="" xmlns:a16="http://schemas.microsoft.com/office/drawing/2014/main" id="{05C96022-5759-44FB-B18E-A84B9735FF28}"/>
              </a:ext>
            </a:extLst>
          </p:cNvPr>
          <p:cNvGrpSpPr/>
          <p:nvPr/>
        </p:nvGrpSpPr>
        <p:grpSpPr>
          <a:xfrm>
            <a:off x="932402" y="5010315"/>
            <a:ext cx="7291873" cy="1394219"/>
            <a:chOff x="912668" y="1906295"/>
            <a:chExt cx="7291873" cy="1740758"/>
          </a:xfrm>
        </p:grpSpPr>
        <p:sp>
          <p:nvSpPr>
            <p:cNvPr id="92" name="직사각형 91">
              <a:extLst>
                <a:ext uri="{FF2B5EF4-FFF2-40B4-BE49-F238E27FC236}">
                  <a16:creationId xmlns="" xmlns:a16="http://schemas.microsoft.com/office/drawing/2014/main" id="{2C5FFB95-A560-4F81-A463-FF1FBBF2CD3C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="" xmlns:a16="http://schemas.microsoft.com/office/drawing/2014/main" id="{8FE79247-C3C2-4D04-A42A-AAA5328A78F0}"/>
                </a:ext>
              </a:extLst>
            </p:cNvPr>
            <p:cNvSpPr/>
            <p:nvPr/>
          </p:nvSpPr>
          <p:spPr>
            <a:xfrm>
              <a:off x="1061815" y="1974254"/>
              <a:ext cx="7142726" cy="1672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기간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2018.1.1. ~ 9.30.(9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개월 간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대상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거주자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중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9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월 말까지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암검진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수검자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추첨인원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총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700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명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400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명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100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명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200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명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경품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건강용품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(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체지방체중계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)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제공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="" xmlns:a16="http://schemas.microsoft.com/office/drawing/2014/main" id="{48845D37-64C5-4978-BDFC-26490F686482}"/>
              </a:ext>
            </a:extLst>
          </p:cNvPr>
          <p:cNvGrpSpPr/>
          <p:nvPr/>
        </p:nvGrpSpPr>
        <p:grpSpPr>
          <a:xfrm>
            <a:off x="572538" y="4746060"/>
            <a:ext cx="1744778" cy="473759"/>
            <a:chOff x="1366804" y="1689504"/>
            <a:chExt cx="1766787" cy="454883"/>
          </a:xfrm>
        </p:grpSpPr>
        <p:sp>
          <p:nvSpPr>
            <p:cNvPr id="95" name="직사각형 112">
              <a:extLst>
                <a:ext uri="{FF2B5EF4-FFF2-40B4-BE49-F238E27FC236}">
                  <a16:creationId xmlns="" xmlns:a16="http://schemas.microsoft.com/office/drawing/2014/main" id="{1DABD159-C335-41BD-9173-556CB002B0ED}"/>
                </a:ext>
              </a:extLst>
            </p:cNvPr>
            <p:cNvSpPr/>
            <p:nvPr/>
          </p:nvSpPr>
          <p:spPr>
            <a:xfrm>
              <a:off x="1914793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="" xmlns:a16="http://schemas.microsoft.com/office/drawing/2014/main" id="{58EE84EB-E212-4398-9382-2A169D42E125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7" name="직사각형 112">
              <a:extLst>
                <a:ext uri="{FF2B5EF4-FFF2-40B4-BE49-F238E27FC236}">
                  <a16:creationId xmlns="" xmlns:a16="http://schemas.microsoft.com/office/drawing/2014/main" id="{51AD2D35-B01A-4126-961B-CFD1A66DCC57}"/>
                </a:ext>
              </a:extLst>
            </p:cNvPr>
            <p:cNvSpPr/>
            <p:nvPr/>
          </p:nvSpPr>
          <p:spPr>
            <a:xfrm>
              <a:off x="1572342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세부내용</a:t>
              </a:r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="" xmlns:a16="http://schemas.microsoft.com/office/drawing/2014/main" id="{49FDBA10-AEBA-463E-9F95-0D97149E181A}"/>
              </a:ext>
            </a:extLst>
          </p:cNvPr>
          <p:cNvGrpSpPr/>
          <p:nvPr/>
        </p:nvGrpSpPr>
        <p:grpSpPr>
          <a:xfrm>
            <a:off x="932402" y="3738885"/>
            <a:ext cx="7291873" cy="887907"/>
            <a:chOff x="912668" y="1906292"/>
            <a:chExt cx="7291873" cy="2381602"/>
          </a:xfrm>
        </p:grpSpPr>
        <p:sp>
          <p:nvSpPr>
            <p:cNvPr id="106" name="직사각형 105">
              <a:extLst>
                <a:ext uri="{FF2B5EF4-FFF2-40B4-BE49-F238E27FC236}">
                  <a16:creationId xmlns="" xmlns:a16="http://schemas.microsoft.com/office/drawing/2014/main" id="{33CD77F0-45D4-4CE9-8950-E0324551AB6A}"/>
                </a:ext>
              </a:extLst>
            </p:cNvPr>
            <p:cNvSpPr/>
            <p:nvPr/>
          </p:nvSpPr>
          <p:spPr>
            <a:xfrm>
              <a:off x="912668" y="1906295"/>
              <a:ext cx="6910333" cy="23815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="" xmlns:a16="http://schemas.microsoft.com/office/drawing/2014/main" id="{87BEA760-0833-4719-B05B-B36E820C33AD}"/>
                </a:ext>
              </a:extLst>
            </p:cNvPr>
            <p:cNvSpPr/>
            <p:nvPr/>
          </p:nvSpPr>
          <p:spPr>
            <a:xfrm>
              <a:off x="1061815" y="1906292"/>
              <a:ext cx="7142726" cy="2381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국민건강보</a:t>
              </a:r>
              <a:r>
                <a: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험</a:t>
              </a:r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공단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울산광역시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경남도청</a:t>
              </a:r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시</a:t>
              </a:r>
              <a:r>
                <a:rPr lang="en-US" altLang="ko-KR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군</a:t>
              </a:r>
              <a:r>
                <a:rPr lang="en-US" altLang="ko-KR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구보건소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부산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울산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·</a:t>
              </a: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경남지역암센터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="" xmlns:a16="http://schemas.microsoft.com/office/drawing/2014/main" id="{2BBB9955-35EA-49A1-9DBA-C6EAD6EA1BDC}"/>
              </a:ext>
            </a:extLst>
          </p:cNvPr>
          <p:cNvGrpSpPr/>
          <p:nvPr/>
        </p:nvGrpSpPr>
        <p:grpSpPr>
          <a:xfrm>
            <a:off x="572538" y="3407256"/>
            <a:ext cx="1653292" cy="454883"/>
            <a:chOff x="1366804" y="1689504"/>
            <a:chExt cx="1944143" cy="454883"/>
          </a:xfrm>
        </p:grpSpPr>
        <p:sp>
          <p:nvSpPr>
            <p:cNvPr id="117" name="직사각형 112">
              <a:extLst>
                <a:ext uri="{FF2B5EF4-FFF2-40B4-BE49-F238E27FC236}">
                  <a16:creationId xmlns="" xmlns:a16="http://schemas.microsoft.com/office/drawing/2014/main" id="{2BC4BFAE-0906-4C7F-B84D-5C4BE1F6BC38}"/>
                </a:ext>
              </a:extLst>
            </p:cNvPr>
            <p:cNvSpPr/>
            <p:nvPr/>
          </p:nvSpPr>
          <p:spPr>
            <a:xfrm>
              <a:off x="1828419" y="1689504"/>
              <a:ext cx="121879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8" name="직사각형 117">
              <a:extLst>
                <a:ext uri="{FF2B5EF4-FFF2-40B4-BE49-F238E27FC236}">
                  <a16:creationId xmlns="" xmlns:a16="http://schemas.microsoft.com/office/drawing/2014/main" id="{8B31146C-2765-49DB-B25D-3972FDFCF381}"/>
                </a:ext>
              </a:extLst>
            </p:cNvPr>
            <p:cNvSpPr/>
            <p:nvPr/>
          </p:nvSpPr>
          <p:spPr>
            <a:xfrm>
              <a:off x="1366804" y="1689504"/>
              <a:ext cx="1081884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19" name="직사각형 112">
              <a:extLst>
                <a:ext uri="{FF2B5EF4-FFF2-40B4-BE49-F238E27FC236}">
                  <a16:creationId xmlns="" xmlns:a16="http://schemas.microsoft.com/office/drawing/2014/main" id="{CC198366-E192-41B9-B428-C2AC8C76621B}"/>
                </a:ext>
              </a:extLst>
            </p:cNvPr>
            <p:cNvSpPr/>
            <p:nvPr/>
          </p:nvSpPr>
          <p:spPr>
            <a:xfrm>
              <a:off x="1545099" y="1689504"/>
              <a:ext cx="1765848" cy="454883"/>
            </a:xfrm>
            <a:custGeom>
              <a:avLst/>
              <a:gdLst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218798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  <a:gd name="connsiteX0" fmla="*/ 0 w 1218798"/>
                <a:gd name="connsiteY0" fmla="*/ 0 h 454883"/>
                <a:gd name="connsiteX1" fmla="*/ 1218798 w 1218798"/>
                <a:gd name="connsiteY1" fmla="*/ 0 h 454883"/>
                <a:gd name="connsiteX2" fmla="*/ 1012320 w 1218798"/>
                <a:gd name="connsiteY2" fmla="*/ 454883 h 454883"/>
                <a:gd name="connsiteX3" fmla="*/ 0 w 1218798"/>
                <a:gd name="connsiteY3" fmla="*/ 454883 h 454883"/>
                <a:gd name="connsiteX4" fmla="*/ 0 w 1218798"/>
                <a:gd name="connsiteY4" fmla="*/ 0 h 45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798" h="454883">
                  <a:moveTo>
                    <a:pt x="0" y="0"/>
                  </a:moveTo>
                  <a:lnTo>
                    <a:pt x="1218798" y="0"/>
                  </a:lnTo>
                  <a:lnTo>
                    <a:pt x="1012320" y="454883"/>
                  </a:lnTo>
                  <a:lnTo>
                    <a:pt x="0" y="454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참여기관</a:t>
              </a:r>
            </a:p>
          </p:txBody>
        </p:sp>
      </p:grpSp>
      <p:sp>
        <p:nvSpPr>
          <p:cNvPr id="36" name="슬라이드 번호 개체 틀 145">
            <a:extLst>
              <a:ext uri="{FF2B5EF4-FFF2-40B4-BE49-F238E27FC236}">
                <a16:creationId xmlns="" xmlns:a16="http://schemas.microsoft.com/office/drawing/2014/main" id="{F796FED9-4A20-41A9-AF44-1620050F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31" y="4915491"/>
            <a:ext cx="1491344" cy="13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차트 86">
            <a:extLst>
              <a:ext uri="{FF2B5EF4-FFF2-40B4-BE49-F238E27FC236}">
                <a16:creationId xmlns="" xmlns:a16="http://schemas.microsoft.com/office/drawing/2014/main" id="{29F06848-0A2C-45B4-B898-93A2CF5F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535559"/>
              </p:ext>
            </p:extLst>
          </p:nvPr>
        </p:nvGraphicFramePr>
        <p:xfrm>
          <a:off x="1688631" y="1014042"/>
          <a:ext cx="5787588" cy="502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E83E38BF-08F8-41A2-9FC3-8D6E0A146597}"/>
              </a:ext>
            </a:extLst>
          </p:cNvPr>
          <p:cNvGrpSpPr/>
          <p:nvPr/>
        </p:nvGrpSpPr>
        <p:grpSpPr>
          <a:xfrm>
            <a:off x="6106458" y="1492315"/>
            <a:ext cx="2431763" cy="650863"/>
            <a:chOff x="766063" y="369382"/>
            <a:chExt cx="2431763" cy="650863"/>
          </a:xfrm>
        </p:grpSpPr>
        <p:sp>
          <p:nvSpPr>
            <p:cNvPr id="62" name="다이아몬드 61">
              <a:extLst>
                <a:ext uri="{FF2B5EF4-FFF2-40B4-BE49-F238E27FC236}">
                  <a16:creationId xmlns="" xmlns:a16="http://schemas.microsoft.com/office/drawing/2014/main" id="{8BE0C7B1-CBBB-4E03-859E-F64D3D4A05B9}"/>
                </a:ext>
              </a:extLst>
            </p:cNvPr>
            <p:cNvSpPr/>
            <p:nvPr/>
          </p:nvSpPr>
          <p:spPr>
            <a:xfrm>
              <a:off x="2739026" y="473010"/>
              <a:ext cx="458800" cy="458800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="" xmlns:a16="http://schemas.microsoft.com/office/drawing/2014/main" id="{434317FB-1B66-4931-9222-E83E3E4360A3}"/>
                </a:ext>
              </a:extLst>
            </p:cNvPr>
            <p:cNvSpPr/>
            <p:nvPr/>
          </p:nvSpPr>
          <p:spPr>
            <a:xfrm>
              <a:off x="1199071" y="467677"/>
              <a:ext cx="1769355" cy="4565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홍보인력 활용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4" name="다이아몬드 63">
              <a:extLst>
                <a:ext uri="{FF2B5EF4-FFF2-40B4-BE49-F238E27FC236}">
                  <a16:creationId xmlns="" xmlns:a16="http://schemas.microsoft.com/office/drawing/2014/main" id="{D67A9252-504F-4419-954D-C0FA67375ED5}"/>
                </a:ext>
              </a:extLst>
            </p:cNvPr>
            <p:cNvSpPr/>
            <p:nvPr/>
          </p:nvSpPr>
          <p:spPr>
            <a:xfrm>
              <a:off x="766063" y="369382"/>
              <a:ext cx="650863" cy="650863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5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FED4CE4-A219-4885-A106-F7847D8FCBA5}"/>
              </a:ext>
            </a:extLst>
          </p:cNvPr>
          <p:cNvGrpSpPr/>
          <p:nvPr/>
        </p:nvGrpSpPr>
        <p:grpSpPr>
          <a:xfrm>
            <a:off x="6198356" y="4296169"/>
            <a:ext cx="2542873" cy="748957"/>
            <a:chOff x="6419986" y="3789229"/>
            <a:chExt cx="2542873" cy="748957"/>
          </a:xfrm>
        </p:grpSpPr>
        <p:sp>
          <p:nvSpPr>
            <p:cNvPr id="69" name="다이아몬드 68">
              <a:extLst>
                <a:ext uri="{FF2B5EF4-FFF2-40B4-BE49-F238E27FC236}">
                  <a16:creationId xmlns="" xmlns:a16="http://schemas.microsoft.com/office/drawing/2014/main" id="{9BE77378-D32F-4DA6-B306-E84562909EA2}"/>
                </a:ext>
              </a:extLst>
            </p:cNvPr>
            <p:cNvSpPr/>
            <p:nvPr/>
          </p:nvSpPr>
          <p:spPr>
            <a:xfrm>
              <a:off x="8398620" y="4074963"/>
              <a:ext cx="564239" cy="463223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="" xmlns:a16="http://schemas.microsoft.com/office/drawing/2014/main" id="{7B874873-1189-42AA-90EA-6B6D55552E64}"/>
                </a:ext>
              </a:extLst>
            </p:cNvPr>
            <p:cNvSpPr/>
            <p:nvPr/>
          </p:nvSpPr>
          <p:spPr>
            <a:xfrm>
              <a:off x="6749701" y="4099941"/>
              <a:ext cx="2010149" cy="416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공동 캠페인실시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68" name="다이아몬드 67">
              <a:extLst>
                <a:ext uri="{FF2B5EF4-FFF2-40B4-BE49-F238E27FC236}">
                  <a16:creationId xmlns="" xmlns:a16="http://schemas.microsoft.com/office/drawing/2014/main" id="{246699E9-4B85-40FD-A7B5-DC7A607F8C70}"/>
                </a:ext>
              </a:extLst>
            </p:cNvPr>
            <p:cNvSpPr/>
            <p:nvPr/>
          </p:nvSpPr>
          <p:spPr>
            <a:xfrm>
              <a:off x="6419986" y="3789229"/>
              <a:ext cx="650863" cy="650863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4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680B6F8C-C3CD-4C99-820F-87E891D9D6F3}"/>
              </a:ext>
            </a:extLst>
          </p:cNvPr>
          <p:cNvGrpSpPr/>
          <p:nvPr/>
        </p:nvGrpSpPr>
        <p:grpSpPr>
          <a:xfrm>
            <a:off x="3310934" y="5520519"/>
            <a:ext cx="2514488" cy="650863"/>
            <a:chOff x="868724" y="371255"/>
            <a:chExt cx="2514488" cy="650863"/>
          </a:xfrm>
        </p:grpSpPr>
        <p:sp>
          <p:nvSpPr>
            <p:cNvPr id="71" name="다이아몬드 70">
              <a:extLst>
                <a:ext uri="{FF2B5EF4-FFF2-40B4-BE49-F238E27FC236}">
                  <a16:creationId xmlns="" xmlns:a16="http://schemas.microsoft.com/office/drawing/2014/main" id="{5EC466FD-52AE-4F3A-BB1F-8EEDE74C3D4C}"/>
                </a:ext>
              </a:extLst>
            </p:cNvPr>
            <p:cNvSpPr/>
            <p:nvPr/>
          </p:nvSpPr>
          <p:spPr>
            <a:xfrm>
              <a:off x="2924412" y="465413"/>
              <a:ext cx="458800" cy="458800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="" xmlns:a16="http://schemas.microsoft.com/office/drawing/2014/main" id="{382E9807-8B15-43B5-AC39-FAAB7E76DCE3}"/>
                </a:ext>
              </a:extLst>
            </p:cNvPr>
            <p:cNvSpPr/>
            <p:nvPr/>
          </p:nvSpPr>
          <p:spPr>
            <a:xfrm>
              <a:off x="1328473" y="467676"/>
              <a:ext cx="1825339" cy="4662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광고 매체 활용</a:t>
              </a:r>
            </a:p>
          </p:txBody>
        </p:sp>
        <p:sp>
          <p:nvSpPr>
            <p:cNvPr id="28" name="다이아몬드 27">
              <a:extLst>
                <a:ext uri="{FF2B5EF4-FFF2-40B4-BE49-F238E27FC236}">
                  <a16:creationId xmlns="" xmlns:a16="http://schemas.microsoft.com/office/drawing/2014/main" id="{570E4B8E-F0DF-4488-97C4-0FB7CCA7E8F1}"/>
                </a:ext>
              </a:extLst>
            </p:cNvPr>
            <p:cNvSpPr/>
            <p:nvPr/>
          </p:nvSpPr>
          <p:spPr>
            <a:xfrm>
              <a:off x="1086187" y="465413"/>
              <a:ext cx="458800" cy="458800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3" name="다이아몬드 72">
              <a:extLst>
                <a:ext uri="{FF2B5EF4-FFF2-40B4-BE49-F238E27FC236}">
                  <a16:creationId xmlns="" xmlns:a16="http://schemas.microsoft.com/office/drawing/2014/main" id="{FF138552-5C67-41C8-8838-CBD40CE885FD}"/>
                </a:ext>
              </a:extLst>
            </p:cNvPr>
            <p:cNvSpPr/>
            <p:nvPr/>
          </p:nvSpPr>
          <p:spPr>
            <a:xfrm>
              <a:off x="868724" y="371255"/>
              <a:ext cx="650863" cy="650863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3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59956585-597B-4C0B-90A4-E43B9A60F2DF}"/>
              </a:ext>
            </a:extLst>
          </p:cNvPr>
          <p:cNvGrpSpPr/>
          <p:nvPr/>
        </p:nvGrpSpPr>
        <p:grpSpPr>
          <a:xfrm>
            <a:off x="252672" y="4283643"/>
            <a:ext cx="2625775" cy="977679"/>
            <a:chOff x="917369" y="381137"/>
            <a:chExt cx="2625775" cy="977679"/>
          </a:xfrm>
        </p:grpSpPr>
        <p:sp>
          <p:nvSpPr>
            <p:cNvPr id="81" name="다이아몬드 80">
              <a:extLst>
                <a:ext uri="{FF2B5EF4-FFF2-40B4-BE49-F238E27FC236}">
                  <a16:creationId xmlns="" xmlns:a16="http://schemas.microsoft.com/office/drawing/2014/main" id="{5E10E96A-C16C-4E45-A35F-F8FA153DB8BD}"/>
                </a:ext>
              </a:extLst>
            </p:cNvPr>
            <p:cNvSpPr/>
            <p:nvPr/>
          </p:nvSpPr>
          <p:spPr>
            <a:xfrm>
              <a:off x="917369" y="706568"/>
              <a:ext cx="652248" cy="652248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="" xmlns:a16="http://schemas.microsoft.com/office/drawing/2014/main" id="{0EF936D2-AE2D-4553-98A5-C10D3A3B9C97}"/>
                </a:ext>
              </a:extLst>
            </p:cNvPr>
            <p:cNvSpPr/>
            <p:nvPr/>
          </p:nvSpPr>
          <p:spPr>
            <a:xfrm>
              <a:off x="1245570" y="708896"/>
              <a:ext cx="1971450" cy="6462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계층별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·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연령별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맞춤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홍보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0" name="다이아몬드 79">
              <a:extLst>
                <a:ext uri="{FF2B5EF4-FFF2-40B4-BE49-F238E27FC236}">
                  <a16:creationId xmlns="" xmlns:a16="http://schemas.microsoft.com/office/drawing/2014/main" id="{CF7F0CF0-6DB2-4617-9B4C-F5CC35CFDF0F}"/>
                </a:ext>
              </a:extLst>
            </p:cNvPr>
            <p:cNvSpPr/>
            <p:nvPr/>
          </p:nvSpPr>
          <p:spPr>
            <a:xfrm>
              <a:off x="2892281" y="381137"/>
              <a:ext cx="650863" cy="650863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2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="" xmlns:a16="http://schemas.microsoft.com/office/drawing/2014/main" id="{C08B2BEC-213D-4823-A738-1A5AA5C55A77}"/>
              </a:ext>
            </a:extLst>
          </p:cNvPr>
          <p:cNvGrpSpPr/>
          <p:nvPr/>
        </p:nvGrpSpPr>
        <p:grpSpPr>
          <a:xfrm>
            <a:off x="112988" y="1495539"/>
            <a:ext cx="3208898" cy="650863"/>
            <a:chOff x="54588" y="369382"/>
            <a:chExt cx="3208898" cy="650863"/>
          </a:xfrm>
        </p:grpSpPr>
        <p:sp>
          <p:nvSpPr>
            <p:cNvPr id="83" name="다이아몬드 82">
              <a:extLst>
                <a:ext uri="{FF2B5EF4-FFF2-40B4-BE49-F238E27FC236}">
                  <a16:creationId xmlns="" xmlns:a16="http://schemas.microsoft.com/office/drawing/2014/main" id="{D43C5351-C5C8-449A-9DC4-CE4FC11FC1A1}"/>
                </a:ext>
              </a:extLst>
            </p:cNvPr>
            <p:cNvSpPr/>
            <p:nvPr/>
          </p:nvSpPr>
          <p:spPr>
            <a:xfrm>
              <a:off x="54588" y="465413"/>
              <a:ext cx="458800" cy="458800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="" xmlns:a16="http://schemas.microsoft.com/office/drawing/2014/main" id="{6E4062E3-42A2-4B81-94C0-F3D01414F0AD}"/>
                </a:ext>
              </a:extLst>
            </p:cNvPr>
            <p:cNvSpPr/>
            <p:nvPr/>
          </p:nvSpPr>
          <p:spPr>
            <a:xfrm>
              <a:off x="287350" y="467677"/>
              <a:ext cx="2616331" cy="4565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유관기관과 사업 연계</a:t>
              </a:r>
            </a:p>
          </p:txBody>
        </p:sp>
        <p:sp>
          <p:nvSpPr>
            <p:cNvPr id="85" name="다이아몬드 84">
              <a:extLst>
                <a:ext uri="{FF2B5EF4-FFF2-40B4-BE49-F238E27FC236}">
                  <a16:creationId xmlns="" xmlns:a16="http://schemas.microsoft.com/office/drawing/2014/main" id="{C9FE60F6-E125-4F3A-8C5E-DCADFEAEDFAE}"/>
                </a:ext>
              </a:extLst>
            </p:cNvPr>
            <p:cNvSpPr/>
            <p:nvPr/>
          </p:nvSpPr>
          <p:spPr>
            <a:xfrm>
              <a:off x="2612623" y="369382"/>
              <a:ext cx="650863" cy="650863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1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104" name="직사각형 103">
            <a:extLst>
              <a:ext uri="{FF2B5EF4-FFF2-40B4-BE49-F238E27FC236}">
                <a16:creationId xmlns="" xmlns:a16="http://schemas.microsoft.com/office/drawing/2014/main" id="{A259F132-6518-425A-887E-88936CA0AD39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추진 방향</a:t>
            </a:r>
            <a:endParaRPr lang="ko-KR" altLang="en-US" sz="4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="" xmlns:a16="http://schemas.microsoft.com/office/drawing/2014/main" id="{23885F9F-AE0A-40D2-8C7E-E672AB9354CA}"/>
              </a:ext>
            </a:extLst>
          </p:cNvPr>
          <p:cNvSpPr/>
          <p:nvPr/>
        </p:nvSpPr>
        <p:spPr>
          <a:xfrm>
            <a:off x="2225829" y="6425183"/>
            <a:ext cx="2459421" cy="432817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="" xmlns:a16="http://schemas.microsoft.com/office/drawing/2014/main" id="{B64A2AAA-4104-497E-AAC6-CE1353F8F3D5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="" xmlns:a16="http://schemas.microsoft.com/office/drawing/2014/main" id="{17CBD89C-FACF-4FC1-A958-B87282ABE0C8}"/>
              </a:ext>
            </a:extLst>
          </p:cNvPr>
          <p:cNvSpPr/>
          <p:nvPr/>
        </p:nvSpPr>
        <p:spPr>
          <a:xfrm>
            <a:off x="4687614" y="6581001"/>
            <a:ext cx="2228193" cy="276999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108" name="직사각형 107">
            <a:extLst>
              <a:ext uri="{FF2B5EF4-FFF2-40B4-BE49-F238E27FC236}">
                <a16:creationId xmlns="" xmlns:a16="http://schemas.microsoft.com/office/drawing/2014/main" id="{5BDC0EDC-B0B5-4E16-A5DA-C286C2F007A7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C3E31E-4965-4F24-A031-1B8BE3A21B0C}"/>
              </a:ext>
            </a:extLst>
          </p:cNvPr>
          <p:cNvSpPr txBox="1"/>
          <p:nvPr/>
        </p:nvSpPr>
        <p:spPr>
          <a:xfrm>
            <a:off x="3602836" y="3008755"/>
            <a:ext cx="1893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◇ 수검률 향상</a:t>
            </a:r>
            <a:endParaRPr lang="en-US" altLang="ko-KR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algn="ctr"/>
            <a:endParaRPr lang="en-US" altLang="ko-K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◇ </a:t>
            </a:r>
            <a:r>
              <a:rPr lang="ko-KR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연 중 분 산</a:t>
            </a:r>
            <a:endParaRPr lang="en-US" altLang="ko-K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B24E0117-0538-439A-B639-2578796DFF0C}"/>
              </a:ext>
            </a:extLst>
          </p:cNvPr>
          <p:cNvGrpSpPr/>
          <p:nvPr/>
        </p:nvGrpSpPr>
        <p:grpSpPr>
          <a:xfrm>
            <a:off x="2432345" y="3534561"/>
            <a:ext cx="901133" cy="1025570"/>
            <a:chOff x="-1731617" y="2773523"/>
            <a:chExt cx="901133" cy="1025570"/>
          </a:xfrm>
        </p:grpSpPr>
        <p:pic>
          <p:nvPicPr>
            <p:cNvPr id="8" name="그래픽 7" descr="휠체어에 앉은 사람">
              <a:extLst>
                <a:ext uri="{FF2B5EF4-FFF2-40B4-BE49-F238E27FC236}">
                  <a16:creationId xmlns="" xmlns:a16="http://schemas.microsoft.com/office/drawing/2014/main" id="{1438B958-F7D6-4256-8557-44C65D07D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343602" y="2791796"/>
              <a:ext cx="513118" cy="513117"/>
            </a:xfrm>
            <a:prstGeom prst="rect">
              <a:avLst/>
            </a:prstGeom>
          </p:spPr>
        </p:pic>
        <p:pic>
          <p:nvPicPr>
            <p:cNvPr id="10" name="그래픽 9" descr="지팡이 짚은 사람">
              <a:extLst>
                <a:ext uri="{FF2B5EF4-FFF2-40B4-BE49-F238E27FC236}">
                  <a16:creationId xmlns="" xmlns:a16="http://schemas.microsoft.com/office/drawing/2014/main" id="{381B2356-9822-4C4F-B6D4-A151D14F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731617" y="2773523"/>
              <a:ext cx="513118" cy="513117"/>
            </a:xfrm>
            <a:prstGeom prst="rect">
              <a:avLst/>
            </a:prstGeom>
          </p:spPr>
        </p:pic>
        <p:pic>
          <p:nvPicPr>
            <p:cNvPr id="12" name="그래픽 11" descr="두 여자">
              <a:extLst>
                <a:ext uri="{FF2B5EF4-FFF2-40B4-BE49-F238E27FC236}">
                  <a16:creationId xmlns="" xmlns:a16="http://schemas.microsoft.com/office/drawing/2014/main" id="{432CE83B-5655-4098-A5E4-E9127834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498561" y="3285976"/>
              <a:ext cx="513118" cy="513117"/>
            </a:xfrm>
            <a:prstGeom prst="rect">
              <a:avLst/>
            </a:prstGeom>
          </p:spPr>
        </p:pic>
      </p:grpSp>
      <p:pic>
        <p:nvPicPr>
          <p:cNvPr id="15" name="그래픽 14" descr="악수">
            <a:extLst>
              <a:ext uri="{FF2B5EF4-FFF2-40B4-BE49-F238E27FC236}">
                <a16:creationId xmlns="" xmlns:a16="http://schemas.microsoft.com/office/drawing/2014/main" id="{02B83A25-131E-4B66-B6E8-EA0FFCB32B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92893" y="1661320"/>
            <a:ext cx="899790" cy="899790"/>
          </a:xfrm>
          <a:prstGeom prst="rect">
            <a:avLst/>
          </a:prstGeom>
        </p:spPr>
      </p:pic>
      <p:pic>
        <p:nvPicPr>
          <p:cNvPr id="17" name="그래픽 16" descr="교사">
            <a:extLst>
              <a:ext uri="{FF2B5EF4-FFF2-40B4-BE49-F238E27FC236}">
                <a16:creationId xmlns="" xmlns:a16="http://schemas.microsoft.com/office/drawing/2014/main" id="{AA93E632-24C7-4A8A-B9F8-A22550196E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75948" y="3490944"/>
            <a:ext cx="788640" cy="78864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17541CB6-4D34-4394-9969-AAA3227356CF}"/>
              </a:ext>
            </a:extLst>
          </p:cNvPr>
          <p:cNvGrpSpPr/>
          <p:nvPr/>
        </p:nvGrpSpPr>
        <p:grpSpPr>
          <a:xfrm>
            <a:off x="3991347" y="4951656"/>
            <a:ext cx="1302329" cy="543280"/>
            <a:chOff x="8188147" y="2375578"/>
            <a:chExt cx="2525220" cy="1053422"/>
          </a:xfrm>
          <a:solidFill>
            <a:schemeClr val="bg1">
              <a:lumMod val="95000"/>
            </a:schemeClr>
          </a:solidFill>
        </p:grpSpPr>
        <p:pic>
          <p:nvPicPr>
            <p:cNvPr id="24" name="그래픽 23" descr="라디오">
              <a:extLst>
                <a:ext uri="{FF2B5EF4-FFF2-40B4-BE49-F238E27FC236}">
                  <a16:creationId xmlns="" xmlns:a16="http://schemas.microsoft.com/office/drawing/2014/main" id="{A1939CDD-5BBE-4656-AF07-5DC8AFC1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88147" y="2375578"/>
              <a:ext cx="914400" cy="914400"/>
            </a:xfrm>
            <a:prstGeom prst="rect">
              <a:avLst/>
            </a:prstGeom>
          </p:spPr>
        </p:pic>
        <p:pic>
          <p:nvPicPr>
            <p:cNvPr id="26" name="그래픽 25" descr="신문">
              <a:extLst>
                <a:ext uri="{FF2B5EF4-FFF2-40B4-BE49-F238E27FC236}">
                  <a16:creationId xmlns="" xmlns:a16="http://schemas.microsoft.com/office/drawing/2014/main" id="{FAD81878-3476-46FA-B2FE-5B71C2819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071015" y="2474002"/>
              <a:ext cx="914400" cy="914400"/>
            </a:xfrm>
            <a:prstGeom prst="rect">
              <a:avLst/>
            </a:prstGeom>
          </p:spPr>
        </p:pic>
        <p:pic>
          <p:nvPicPr>
            <p:cNvPr id="29" name="그래픽 28" descr="기차">
              <a:extLst>
                <a:ext uri="{FF2B5EF4-FFF2-40B4-BE49-F238E27FC236}">
                  <a16:creationId xmlns="" xmlns:a16="http://schemas.microsoft.com/office/drawing/2014/main" id="{6DAAF704-D3C4-45FC-91E9-BB6F68774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798967" y="2514600"/>
              <a:ext cx="914400" cy="914400"/>
            </a:xfrm>
            <a:prstGeom prst="rect">
              <a:avLst/>
            </a:prstGeom>
          </p:spPr>
        </p:pic>
      </p:grpSp>
      <p:pic>
        <p:nvPicPr>
          <p:cNvPr id="55" name="그래픽 54" descr="메가폰">
            <a:extLst>
              <a:ext uri="{FF2B5EF4-FFF2-40B4-BE49-F238E27FC236}">
                <a16:creationId xmlns="" xmlns:a16="http://schemas.microsoft.com/office/drawing/2014/main" id="{FF9FF18C-9A10-4EC3-B92F-D63D315030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90190" y="1632263"/>
            <a:ext cx="899790" cy="899790"/>
          </a:xfrm>
          <a:prstGeom prst="rect">
            <a:avLst/>
          </a:prstGeom>
        </p:spPr>
      </p:pic>
      <p:sp>
        <p:nvSpPr>
          <p:cNvPr id="42" name="슬라이드 번호 개체 틀 145">
            <a:extLst>
              <a:ext uri="{FF2B5EF4-FFF2-40B4-BE49-F238E27FC236}">
                <a16:creationId xmlns="" xmlns:a16="http://schemas.microsoft.com/office/drawing/2014/main" id="{CF884A79-6A6C-453B-A3F1-AAB4FAE9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>
            <a:extLst>
              <a:ext uri="{FF2B5EF4-FFF2-40B4-BE49-F238E27FC236}">
                <a16:creationId xmlns="" xmlns:a16="http://schemas.microsoft.com/office/drawing/2014/main" id="{C71DF91F-428E-41A2-8DBF-966EE7355336}"/>
              </a:ext>
            </a:extLst>
          </p:cNvPr>
          <p:cNvSpPr/>
          <p:nvPr/>
        </p:nvSpPr>
        <p:spPr>
          <a:xfrm>
            <a:off x="6123332" y="2868695"/>
            <a:ext cx="2880086" cy="29948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="" xmlns:a16="http://schemas.microsoft.com/office/drawing/2014/main" id="{43067DF1-3624-4191-B5CB-3FA17A6AB6F4}"/>
              </a:ext>
            </a:extLst>
          </p:cNvPr>
          <p:cNvSpPr/>
          <p:nvPr/>
        </p:nvSpPr>
        <p:spPr>
          <a:xfrm>
            <a:off x="3149624" y="3125593"/>
            <a:ext cx="2880086" cy="29948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1747429C-89F8-490E-BB9A-DC70B62EA443}"/>
              </a:ext>
            </a:extLst>
          </p:cNvPr>
          <p:cNvSpPr/>
          <p:nvPr/>
        </p:nvSpPr>
        <p:spPr>
          <a:xfrm>
            <a:off x="161925" y="2779271"/>
            <a:ext cx="2880086" cy="29948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_x488653096" descr="EMB000027001b29">
            <a:extLst>
              <a:ext uri="{FF2B5EF4-FFF2-40B4-BE49-F238E27FC236}">
                <a16:creationId xmlns="" xmlns:a16="http://schemas.microsoft.com/office/drawing/2014/main" id="{0FAD5629-35A8-415F-AA97-6F491E79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6" y="2897365"/>
            <a:ext cx="2623505" cy="196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_x488658536" descr="EMB000027001b34">
            <a:extLst>
              <a:ext uri="{FF2B5EF4-FFF2-40B4-BE49-F238E27FC236}">
                <a16:creationId xmlns="" xmlns:a16="http://schemas.microsoft.com/office/drawing/2014/main" id="{FC5A1353-E4C3-467D-8892-18E866A7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42" y="4050544"/>
            <a:ext cx="2623505" cy="19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_x488658376" descr="EMB000027001b37">
            <a:extLst>
              <a:ext uri="{FF2B5EF4-FFF2-40B4-BE49-F238E27FC236}">
                <a16:creationId xmlns="" xmlns:a16="http://schemas.microsoft.com/office/drawing/2014/main" id="{5AF23592-6812-4B27-B202-B14A2A09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23" y="3028943"/>
            <a:ext cx="2623504" cy="196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2086BE82-4548-4AB3-A83E-932D23A0EB39}"/>
              </a:ext>
            </a:extLst>
          </p:cNvPr>
          <p:cNvSpPr txBox="1"/>
          <p:nvPr/>
        </p:nvSpPr>
        <p:spPr>
          <a:xfrm>
            <a:off x="258016" y="5128905"/>
            <a:ext cx="268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협의체 회의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연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실무자 정기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간담회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분기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EF8A546-DEF8-400A-9ACA-66B1B86C194F}"/>
              </a:ext>
            </a:extLst>
          </p:cNvPr>
          <p:cNvSpPr txBox="1"/>
          <p:nvPr/>
        </p:nvSpPr>
        <p:spPr>
          <a:xfrm>
            <a:off x="3413118" y="3300275"/>
            <a:ext cx="238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워크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숍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(1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부산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algn="ctr"/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암사업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평가대회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97BBB9B0-86B3-4481-8091-E560790D3746}"/>
              </a:ext>
            </a:extLst>
          </p:cNvPr>
          <p:cNvSpPr txBox="1"/>
          <p:nvPr/>
        </p:nvSpPr>
        <p:spPr>
          <a:xfrm>
            <a:off x="6152578" y="5139228"/>
            <a:ext cx="286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국가암검진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질향상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세미나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…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검진기관 포함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19C14D94-2793-4AFA-8C13-0AA4ECA7C886}"/>
              </a:ext>
            </a:extLst>
          </p:cNvPr>
          <p:cNvSpPr/>
          <p:nvPr/>
        </p:nvSpPr>
        <p:spPr>
          <a:xfrm>
            <a:off x="4456386" y="6425183"/>
            <a:ext cx="2459421" cy="432817"/>
          </a:xfrm>
          <a:prstGeom prst="rect">
            <a:avLst/>
          </a:prstGeom>
          <a:solidFill>
            <a:srgbClr val="48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추진내용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A676FE43-6472-4C98-93F5-913419475DE1}"/>
              </a:ext>
            </a:extLst>
          </p:cNvPr>
          <p:cNvSpPr/>
          <p:nvPr/>
        </p:nvSpPr>
        <p:spPr>
          <a:xfrm>
            <a:off x="-765" y="6581001"/>
            <a:ext cx="2228193" cy="276999"/>
          </a:xfrm>
          <a:prstGeom prst="rect">
            <a:avLst/>
          </a:prstGeom>
          <a:solidFill>
            <a:srgbClr val="C5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추진배경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8A1629F1-8C76-4D97-B1B7-3FB10810678F}"/>
              </a:ext>
            </a:extLst>
          </p:cNvPr>
          <p:cNvSpPr/>
          <p:nvPr/>
        </p:nvSpPr>
        <p:spPr>
          <a:xfrm>
            <a:off x="2227428" y="6581001"/>
            <a:ext cx="2228193" cy="276999"/>
          </a:xfrm>
          <a:prstGeom prst="rect">
            <a:avLst/>
          </a:prstGeom>
          <a:solidFill>
            <a:srgbClr val="72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추진계획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B8CB8098-0B7B-473C-8606-ABFF84836230}"/>
              </a:ext>
            </a:extLst>
          </p:cNvPr>
          <p:cNvSpPr/>
          <p:nvPr/>
        </p:nvSpPr>
        <p:spPr>
          <a:xfrm>
            <a:off x="6915807" y="6581001"/>
            <a:ext cx="2228193" cy="276999"/>
          </a:xfrm>
          <a:prstGeom prst="rect">
            <a:avLst/>
          </a:prstGeom>
          <a:solidFill>
            <a:srgbClr val="26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추진성과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FFF2E607-46EB-4293-8F52-BC7691CF4D6F}"/>
              </a:ext>
            </a:extLst>
          </p:cNvPr>
          <p:cNvSpPr/>
          <p:nvPr/>
        </p:nvSpPr>
        <p:spPr>
          <a:xfrm>
            <a:off x="-12700" y="267388"/>
            <a:ext cx="7835702" cy="81013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◈</a:t>
            </a:r>
            <a:r>
              <a:rPr lang="en-US" altLang="ko-KR" sz="40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지역사회 유관기관 연계</a:t>
            </a:r>
            <a:endParaRPr lang="ko-KR" altLang="en-US" sz="4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B7AF1CA7-3061-4A66-ABD4-9FFE20D6DA46}"/>
              </a:ext>
            </a:extLst>
          </p:cNvPr>
          <p:cNvGrpSpPr/>
          <p:nvPr/>
        </p:nvGrpSpPr>
        <p:grpSpPr>
          <a:xfrm>
            <a:off x="914474" y="1946277"/>
            <a:ext cx="7315052" cy="564281"/>
            <a:chOff x="912668" y="1906295"/>
            <a:chExt cx="7315052" cy="1672800"/>
          </a:xfrm>
        </p:grpSpPr>
        <p:sp>
          <p:nvSpPr>
            <p:cNvPr id="55" name="직사각형 54">
              <a:extLst>
                <a:ext uri="{FF2B5EF4-FFF2-40B4-BE49-F238E27FC236}">
                  <a16:creationId xmlns="" xmlns:a16="http://schemas.microsoft.com/office/drawing/2014/main" id="{ACFB46E9-8670-4075-AC75-B3AF2238C739}"/>
                </a:ext>
              </a:extLst>
            </p:cNvPr>
            <p:cNvSpPr/>
            <p:nvPr/>
          </p:nvSpPr>
          <p:spPr>
            <a:xfrm>
              <a:off x="912668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="" xmlns:a16="http://schemas.microsoft.com/office/drawing/2014/main" id="{9AA82F2D-A2A9-4CF8-8A08-CFCA4A386FCD}"/>
                </a:ext>
              </a:extLst>
            </p:cNvPr>
            <p:cNvSpPr/>
            <p:nvPr/>
          </p:nvSpPr>
          <p:spPr>
            <a:xfrm>
              <a:off x="1317387" y="1906295"/>
              <a:ext cx="6910333" cy="167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공단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지자체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보건소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, </a:t>
              </a:r>
              <a:r>
                <a:rPr lang="ko-KR" alt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지역암센터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등 총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84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개소 유관기관과 연계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="" xmlns:a16="http://schemas.microsoft.com/office/drawing/2014/main" id="{40844EE6-FB51-4E12-83CA-C2B37B9EF94C}"/>
              </a:ext>
            </a:extLst>
          </p:cNvPr>
          <p:cNvGrpSpPr/>
          <p:nvPr/>
        </p:nvGrpSpPr>
        <p:grpSpPr>
          <a:xfrm>
            <a:off x="918085" y="1494056"/>
            <a:ext cx="7315052" cy="454883"/>
            <a:chOff x="912669" y="1449489"/>
            <a:chExt cx="7315052" cy="454883"/>
          </a:xfrm>
        </p:grpSpPr>
        <p:sp>
          <p:nvSpPr>
            <p:cNvPr id="58" name="직사각형 57">
              <a:extLst>
                <a:ext uri="{FF2B5EF4-FFF2-40B4-BE49-F238E27FC236}">
                  <a16:creationId xmlns="" xmlns:a16="http://schemas.microsoft.com/office/drawing/2014/main" id="{B36E2473-CB94-4299-829D-CFAD901EB9A1}"/>
                </a:ext>
              </a:extLst>
            </p:cNvPr>
            <p:cNvSpPr/>
            <p:nvPr/>
          </p:nvSpPr>
          <p:spPr>
            <a:xfrm>
              <a:off x="912669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="" xmlns:a16="http://schemas.microsoft.com/office/drawing/2014/main" id="{E0A9BD20-45AA-4B33-8323-73082822BB07}"/>
                </a:ext>
              </a:extLst>
            </p:cNvPr>
            <p:cNvSpPr/>
            <p:nvPr/>
          </p:nvSpPr>
          <p:spPr>
            <a:xfrm>
              <a:off x="1317388" y="1449489"/>
              <a:ext cx="6910333" cy="454883"/>
            </a:xfrm>
            <a:prstGeom prst="rect">
              <a:avLst/>
            </a:prstGeom>
            <a:solidFill>
              <a:srgbClr val="C5E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소통 활성화를 통한 상생 협력 강화</a:t>
              </a:r>
            </a:p>
          </p:txBody>
        </p:sp>
      </p:grpSp>
      <p:sp>
        <p:nvSpPr>
          <p:cNvPr id="60" name="다이아몬드 59">
            <a:extLst>
              <a:ext uri="{FF2B5EF4-FFF2-40B4-BE49-F238E27FC236}">
                <a16:creationId xmlns="" xmlns:a16="http://schemas.microsoft.com/office/drawing/2014/main" id="{11C609AD-ECBC-4B6C-ABFD-C1C21CA6E757}"/>
              </a:ext>
            </a:extLst>
          </p:cNvPr>
          <p:cNvSpPr/>
          <p:nvPr/>
        </p:nvSpPr>
        <p:spPr>
          <a:xfrm>
            <a:off x="592654" y="1301458"/>
            <a:ext cx="650863" cy="650863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endParaRPr lang="ko-KR" altLang="en-US" sz="2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" name="슬라이드 번호 개체 틀 145">
            <a:extLst>
              <a:ext uri="{FF2B5EF4-FFF2-40B4-BE49-F238E27FC236}">
                <a16:creationId xmlns="" xmlns:a16="http://schemas.microsoft.com/office/drawing/2014/main" id="{B8EFB912-EB6D-4BD0-AAD1-D68C0217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294" y="6275309"/>
            <a:ext cx="654050" cy="336549"/>
          </a:xfrm>
        </p:spPr>
        <p:txBody>
          <a:bodyPr/>
          <a:lstStyle/>
          <a:p>
            <a:fld id="{A4F91452-8335-488C-941F-272294B8CB97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fld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</TotalTime>
  <Words>1266</Words>
  <Application>Microsoft Office PowerPoint</Application>
  <PresentationFormat>화면 슬라이드 쇼(4:3)</PresentationFormat>
  <Paragraphs>379</Paragraphs>
  <Slides>21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조주은</dc:creator>
  <cp:lastModifiedBy>user</cp:lastModifiedBy>
  <cp:revision>156</cp:revision>
  <cp:lastPrinted>2018-11-28T04:48:06Z</cp:lastPrinted>
  <dcterms:created xsi:type="dcterms:W3CDTF">2018-10-24T07:42:27Z</dcterms:created>
  <dcterms:modified xsi:type="dcterms:W3CDTF">2018-11-28T04:48:09Z</dcterms:modified>
</cp:coreProperties>
</file>