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74" r:id="rId6"/>
    <p:sldId id="261" r:id="rId7"/>
    <p:sldId id="263" r:id="rId8"/>
    <p:sldId id="265" r:id="rId9"/>
    <p:sldId id="266" r:id="rId10"/>
    <p:sldId id="275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56CD8A-4C1E-48E9-845F-296C0683E1B2}" v="6" dt="2018-12-04T23:09:05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92" y="3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이 종우" userId="551a82be9d52af18" providerId="LiveId" clId="{1456CD8A-4C1E-48E9-845F-296C0683E1B2}"/>
    <pc:docChg chg="modSld">
      <pc:chgData name="이 종우" userId="551a82be9d52af18" providerId="LiveId" clId="{1456CD8A-4C1E-48E9-845F-296C0683E1B2}" dt="2018-12-04T23:09:05.698" v="5"/>
      <pc:docMkLst>
        <pc:docMk/>
      </pc:docMkLst>
      <pc:sldChg chg="addSp modSp">
        <pc:chgData name="이 종우" userId="551a82be9d52af18" providerId="LiveId" clId="{1456CD8A-4C1E-48E9-845F-296C0683E1B2}" dt="2018-12-04T23:09:05.698" v="5"/>
        <pc:sldMkLst>
          <pc:docMk/>
          <pc:sldMk cId="318089167" sldId="263"/>
        </pc:sldMkLst>
        <pc:spChg chg="add mod">
          <ac:chgData name="이 종우" userId="551a82be9d52af18" providerId="LiveId" clId="{1456CD8A-4C1E-48E9-845F-296C0683E1B2}" dt="2018-12-04T23:09:05.698" v="5"/>
          <ac:spMkLst>
            <pc:docMk/>
            <pc:sldMk cId="318089167" sldId="263"/>
            <ac:spMk id="3" creationId="{A73C1323-91A7-4D29-ADEA-DF32AA0A42E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8F19-5204-447F-9BA5-7D44C7D1F566}" type="datetimeFigureOut">
              <a:rPr lang="ko-KR" altLang="en-US" smtClean="0"/>
              <a:t>2018-12-05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9BD-4031-41F1-A9B0-997F6E5AC6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811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8F19-5204-447F-9BA5-7D44C7D1F566}" type="datetimeFigureOut">
              <a:rPr lang="ko-KR" altLang="en-US" smtClean="0"/>
              <a:t>2018-12-05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9BD-4031-41F1-A9B0-997F6E5AC6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230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8F19-5204-447F-9BA5-7D44C7D1F566}" type="datetimeFigureOut">
              <a:rPr lang="ko-KR" altLang="en-US" smtClean="0"/>
              <a:t>2018-12-05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9BD-4031-41F1-A9B0-997F6E5AC6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9278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8F19-5204-447F-9BA5-7D44C7D1F566}" type="datetimeFigureOut">
              <a:rPr lang="ko-KR" altLang="en-US" smtClean="0"/>
              <a:t>2018-12-05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9BD-4031-41F1-A9B0-997F6E5AC6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9411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8F19-5204-447F-9BA5-7D44C7D1F566}" type="datetimeFigureOut">
              <a:rPr lang="ko-KR" altLang="en-US" smtClean="0"/>
              <a:t>2018-12-05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9BD-4031-41F1-A9B0-997F6E5AC6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994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8F19-5204-447F-9BA5-7D44C7D1F566}" type="datetimeFigureOut">
              <a:rPr lang="ko-KR" altLang="en-US" smtClean="0"/>
              <a:t>2018-12-05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9BD-4031-41F1-A9B0-997F6E5AC6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353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8F19-5204-447F-9BA5-7D44C7D1F566}" type="datetimeFigureOut">
              <a:rPr lang="ko-KR" altLang="en-US" smtClean="0"/>
              <a:t>2018-12-05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9BD-4031-41F1-A9B0-997F6E5AC6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0717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8F19-5204-447F-9BA5-7D44C7D1F566}" type="datetimeFigureOut">
              <a:rPr lang="ko-KR" altLang="en-US" smtClean="0"/>
              <a:t>2018-12-05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9BD-4031-41F1-A9B0-997F6E5AC6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2809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8F19-5204-447F-9BA5-7D44C7D1F566}" type="datetimeFigureOut">
              <a:rPr lang="ko-KR" altLang="en-US" smtClean="0"/>
              <a:t>2018-12-05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9BD-4031-41F1-A9B0-997F6E5AC6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7471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8F19-5204-447F-9BA5-7D44C7D1F566}" type="datetimeFigureOut">
              <a:rPr lang="ko-KR" altLang="en-US" smtClean="0"/>
              <a:t>2018-12-05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9BD-4031-41F1-A9B0-997F6E5AC6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3362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8F19-5204-447F-9BA5-7D44C7D1F566}" type="datetimeFigureOut">
              <a:rPr lang="ko-KR" altLang="en-US" smtClean="0"/>
              <a:t>2018-12-05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9BD-4031-41F1-A9B0-997F6E5AC6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962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B8F19-5204-447F-9BA5-7D44C7D1F566}" type="datetimeFigureOut">
              <a:rPr lang="ko-KR" altLang="en-US" smtClean="0"/>
              <a:t>2018-12-05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BA9BD-4031-41F1-A9B0-997F6E5AC6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39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7" r="16815"/>
          <a:stretch/>
        </p:blipFill>
        <p:spPr>
          <a:xfrm>
            <a:off x="-652" y="-99392"/>
            <a:ext cx="9182864" cy="69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5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47" y="1894"/>
            <a:ext cx="9184237" cy="68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-13858" y="129"/>
            <a:ext cx="9184237" cy="6875998"/>
            <a:chOff x="-13858" y="129"/>
            <a:chExt cx="9184237" cy="6875998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858" y="129"/>
              <a:ext cx="9184237" cy="6875998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1412776"/>
              <a:ext cx="7344816" cy="3500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1473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9" y="129"/>
            <a:ext cx="9192381" cy="687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17891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95"/>
            <a:ext cx="9144000" cy="683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9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4" y="-27385"/>
            <a:ext cx="9218660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37270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3" name="Picture 21" descr="2-건강이8"/>
          <p:cNvPicPr>
            <a:picLocks noChangeAspect="1" noChangeArrowheads="1" noCrop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84396" y="2132856"/>
            <a:ext cx="2271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6894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" t="7409" r="6070" b="7142"/>
          <a:stretch/>
        </p:blipFill>
        <p:spPr>
          <a:xfrm>
            <a:off x="-375" y="-27384"/>
            <a:ext cx="9156757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/>
          <a:stretch/>
        </p:blipFill>
        <p:spPr>
          <a:xfrm>
            <a:off x="-36512" y="-36351"/>
            <a:ext cx="9160355" cy="709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0" y="129"/>
            <a:ext cx="9192383" cy="6876000"/>
          </a:xfrm>
          <a:prstGeom prst="rect">
            <a:avLst/>
          </a:prstGeom>
        </p:spPr>
      </p:pic>
      <p:pic>
        <p:nvPicPr>
          <p:cNvPr id="5" name="Picture 8" descr="7"/>
          <p:cNvPicPr>
            <a:picLocks noChangeAspect="1" noChangeArrowheads="1"/>
          </p:cNvPicPr>
          <p:nvPr/>
        </p:nvPicPr>
        <p:blipFill rotWithShape="1">
          <a:blip r:embed="rId3" cstate="print"/>
          <a:srcRect l="64114" t="47408" r="16354" b="42963"/>
          <a:stretch/>
        </p:blipFill>
        <p:spPr bwMode="auto">
          <a:xfrm rot="21193720">
            <a:off x="6372200" y="4496791"/>
            <a:ext cx="2335053" cy="86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자유형 5"/>
          <p:cNvSpPr/>
          <p:nvPr/>
        </p:nvSpPr>
        <p:spPr>
          <a:xfrm>
            <a:off x="7270010" y="3827285"/>
            <a:ext cx="1083416" cy="573968"/>
          </a:xfrm>
          <a:custGeom>
            <a:avLst/>
            <a:gdLst>
              <a:gd name="connsiteX0" fmla="*/ 590550 w 923925"/>
              <a:gd name="connsiteY0" fmla="*/ 967 h 515317"/>
              <a:gd name="connsiteX1" fmla="*/ 571500 w 923925"/>
              <a:gd name="connsiteY1" fmla="*/ 48592 h 515317"/>
              <a:gd name="connsiteX2" fmla="*/ 561975 w 923925"/>
              <a:gd name="connsiteY2" fmla="*/ 86692 h 515317"/>
              <a:gd name="connsiteX3" fmla="*/ 552450 w 923925"/>
              <a:gd name="connsiteY3" fmla="*/ 115267 h 515317"/>
              <a:gd name="connsiteX4" fmla="*/ 542925 w 923925"/>
              <a:gd name="connsiteY4" fmla="*/ 153367 h 515317"/>
              <a:gd name="connsiteX5" fmla="*/ 381000 w 923925"/>
              <a:gd name="connsiteY5" fmla="*/ 162892 h 515317"/>
              <a:gd name="connsiteX6" fmla="*/ 333375 w 923925"/>
              <a:gd name="connsiteY6" fmla="*/ 172417 h 515317"/>
              <a:gd name="connsiteX7" fmla="*/ 209550 w 923925"/>
              <a:gd name="connsiteY7" fmla="*/ 181942 h 515317"/>
              <a:gd name="connsiteX8" fmla="*/ 190500 w 923925"/>
              <a:gd name="connsiteY8" fmla="*/ 210517 h 515317"/>
              <a:gd name="connsiteX9" fmla="*/ 152400 w 923925"/>
              <a:gd name="connsiteY9" fmla="*/ 258142 h 515317"/>
              <a:gd name="connsiteX10" fmla="*/ 0 w 923925"/>
              <a:gd name="connsiteY10" fmla="*/ 267667 h 515317"/>
              <a:gd name="connsiteX11" fmla="*/ 9525 w 923925"/>
              <a:gd name="connsiteY11" fmla="*/ 305767 h 515317"/>
              <a:gd name="connsiteX12" fmla="*/ 38100 w 923925"/>
              <a:gd name="connsiteY12" fmla="*/ 315292 h 515317"/>
              <a:gd name="connsiteX13" fmla="*/ 104775 w 923925"/>
              <a:gd name="connsiteY13" fmla="*/ 334342 h 515317"/>
              <a:gd name="connsiteX14" fmla="*/ 152400 w 923925"/>
              <a:gd name="connsiteY14" fmla="*/ 429592 h 515317"/>
              <a:gd name="connsiteX15" fmla="*/ 228600 w 923925"/>
              <a:gd name="connsiteY15" fmla="*/ 439117 h 515317"/>
              <a:gd name="connsiteX16" fmla="*/ 295275 w 923925"/>
              <a:gd name="connsiteY16" fmla="*/ 515317 h 515317"/>
              <a:gd name="connsiteX17" fmla="*/ 400050 w 923925"/>
              <a:gd name="connsiteY17" fmla="*/ 505792 h 515317"/>
              <a:gd name="connsiteX18" fmla="*/ 466725 w 923925"/>
              <a:gd name="connsiteY18" fmla="*/ 420067 h 515317"/>
              <a:gd name="connsiteX19" fmla="*/ 552450 w 923925"/>
              <a:gd name="connsiteY19" fmla="*/ 391492 h 515317"/>
              <a:gd name="connsiteX20" fmla="*/ 609600 w 923925"/>
              <a:gd name="connsiteY20" fmla="*/ 362917 h 515317"/>
              <a:gd name="connsiteX21" fmla="*/ 666750 w 923925"/>
              <a:gd name="connsiteY21" fmla="*/ 343867 h 515317"/>
              <a:gd name="connsiteX22" fmla="*/ 695325 w 923925"/>
              <a:gd name="connsiteY22" fmla="*/ 334342 h 515317"/>
              <a:gd name="connsiteX23" fmla="*/ 723900 w 923925"/>
              <a:gd name="connsiteY23" fmla="*/ 324817 h 515317"/>
              <a:gd name="connsiteX24" fmla="*/ 742950 w 923925"/>
              <a:gd name="connsiteY24" fmla="*/ 296242 h 515317"/>
              <a:gd name="connsiteX25" fmla="*/ 771525 w 923925"/>
              <a:gd name="connsiteY25" fmla="*/ 277192 h 515317"/>
              <a:gd name="connsiteX26" fmla="*/ 866775 w 923925"/>
              <a:gd name="connsiteY26" fmla="*/ 248617 h 515317"/>
              <a:gd name="connsiteX27" fmla="*/ 895350 w 923925"/>
              <a:gd name="connsiteY27" fmla="*/ 229567 h 515317"/>
              <a:gd name="connsiteX28" fmla="*/ 904875 w 923925"/>
              <a:gd name="connsiteY28" fmla="*/ 200992 h 515317"/>
              <a:gd name="connsiteX29" fmla="*/ 923925 w 923925"/>
              <a:gd name="connsiteY29" fmla="*/ 172417 h 515317"/>
              <a:gd name="connsiteX30" fmla="*/ 895350 w 923925"/>
              <a:gd name="connsiteY30" fmla="*/ 162892 h 515317"/>
              <a:gd name="connsiteX31" fmla="*/ 809625 w 923925"/>
              <a:gd name="connsiteY31" fmla="*/ 115267 h 515317"/>
              <a:gd name="connsiteX32" fmla="*/ 762000 w 923925"/>
              <a:gd name="connsiteY32" fmla="*/ 39067 h 515317"/>
              <a:gd name="connsiteX33" fmla="*/ 742950 w 923925"/>
              <a:gd name="connsiteY33" fmla="*/ 10492 h 515317"/>
              <a:gd name="connsiteX34" fmla="*/ 647700 w 923925"/>
              <a:gd name="connsiteY34" fmla="*/ 10492 h 515317"/>
              <a:gd name="connsiteX35" fmla="*/ 590550 w 923925"/>
              <a:gd name="connsiteY35" fmla="*/ 967 h 51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3925" h="515317">
                <a:moveTo>
                  <a:pt x="590550" y="967"/>
                </a:moveTo>
                <a:cubicBezTo>
                  <a:pt x="577850" y="7317"/>
                  <a:pt x="576907" y="32372"/>
                  <a:pt x="571500" y="48592"/>
                </a:cubicBezTo>
                <a:cubicBezTo>
                  <a:pt x="567360" y="61011"/>
                  <a:pt x="565571" y="74105"/>
                  <a:pt x="561975" y="86692"/>
                </a:cubicBezTo>
                <a:cubicBezTo>
                  <a:pt x="559217" y="96346"/>
                  <a:pt x="555208" y="105613"/>
                  <a:pt x="552450" y="115267"/>
                </a:cubicBezTo>
                <a:cubicBezTo>
                  <a:pt x="548854" y="127854"/>
                  <a:pt x="555538" y="149863"/>
                  <a:pt x="542925" y="153367"/>
                </a:cubicBezTo>
                <a:cubicBezTo>
                  <a:pt x="490829" y="167838"/>
                  <a:pt x="434975" y="159717"/>
                  <a:pt x="381000" y="162892"/>
                </a:cubicBezTo>
                <a:cubicBezTo>
                  <a:pt x="365125" y="166067"/>
                  <a:pt x="349465" y="170629"/>
                  <a:pt x="333375" y="172417"/>
                </a:cubicBezTo>
                <a:cubicBezTo>
                  <a:pt x="292231" y="176989"/>
                  <a:pt x="249549" y="171276"/>
                  <a:pt x="209550" y="181942"/>
                </a:cubicBezTo>
                <a:cubicBezTo>
                  <a:pt x="198489" y="184892"/>
                  <a:pt x="195620" y="200278"/>
                  <a:pt x="190500" y="210517"/>
                </a:cubicBezTo>
                <a:cubicBezTo>
                  <a:pt x="179165" y="233188"/>
                  <a:pt x="187266" y="252637"/>
                  <a:pt x="152400" y="258142"/>
                </a:cubicBezTo>
                <a:cubicBezTo>
                  <a:pt x="102124" y="266080"/>
                  <a:pt x="50800" y="264492"/>
                  <a:pt x="0" y="267667"/>
                </a:cubicBezTo>
                <a:cubicBezTo>
                  <a:pt x="3175" y="280367"/>
                  <a:pt x="1347" y="295545"/>
                  <a:pt x="9525" y="305767"/>
                </a:cubicBezTo>
                <a:cubicBezTo>
                  <a:pt x="15797" y="313607"/>
                  <a:pt x="28446" y="312534"/>
                  <a:pt x="38100" y="315292"/>
                </a:cubicBezTo>
                <a:cubicBezTo>
                  <a:pt x="121821" y="339212"/>
                  <a:pt x="36262" y="311504"/>
                  <a:pt x="104775" y="334342"/>
                </a:cubicBezTo>
                <a:cubicBezTo>
                  <a:pt x="114428" y="372955"/>
                  <a:pt x="107363" y="417309"/>
                  <a:pt x="152400" y="429592"/>
                </a:cubicBezTo>
                <a:cubicBezTo>
                  <a:pt x="177096" y="436327"/>
                  <a:pt x="203200" y="435942"/>
                  <a:pt x="228600" y="439117"/>
                </a:cubicBezTo>
                <a:cubicBezTo>
                  <a:pt x="273050" y="505792"/>
                  <a:pt x="247650" y="483567"/>
                  <a:pt x="295275" y="515317"/>
                </a:cubicBezTo>
                <a:cubicBezTo>
                  <a:pt x="330200" y="512142"/>
                  <a:pt x="366330" y="515426"/>
                  <a:pt x="400050" y="505792"/>
                </a:cubicBezTo>
                <a:cubicBezTo>
                  <a:pt x="430248" y="497164"/>
                  <a:pt x="445911" y="427005"/>
                  <a:pt x="466725" y="420067"/>
                </a:cubicBezTo>
                <a:lnTo>
                  <a:pt x="552450" y="391492"/>
                </a:lnTo>
                <a:cubicBezTo>
                  <a:pt x="656663" y="356754"/>
                  <a:pt x="498813" y="412156"/>
                  <a:pt x="609600" y="362917"/>
                </a:cubicBezTo>
                <a:cubicBezTo>
                  <a:pt x="627950" y="354762"/>
                  <a:pt x="647700" y="350217"/>
                  <a:pt x="666750" y="343867"/>
                </a:cubicBezTo>
                <a:lnTo>
                  <a:pt x="695325" y="334342"/>
                </a:lnTo>
                <a:lnTo>
                  <a:pt x="723900" y="324817"/>
                </a:lnTo>
                <a:cubicBezTo>
                  <a:pt x="730250" y="315292"/>
                  <a:pt x="734855" y="304337"/>
                  <a:pt x="742950" y="296242"/>
                </a:cubicBezTo>
                <a:cubicBezTo>
                  <a:pt x="751045" y="288147"/>
                  <a:pt x="761064" y="281841"/>
                  <a:pt x="771525" y="277192"/>
                </a:cubicBezTo>
                <a:cubicBezTo>
                  <a:pt x="801340" y="263941"/>
                  <a:pt x="835110" y="256533"/>
                  <a:pt x="866775" y="248617"/>
                </a:cubicBezTo>
                <a:cubicBezTo>
                  <a:pt x="876300" y="242267"/>
                  <a:pt x="888199" y="238506"/>
                  <a:pt x="895350" y="229567"/>
                </a:cubicBezTo>
                <a:cubicBezTo>
                  <a:pt x="901622" y="221727"/>
                  <a:pt x="900385" y="209972"/>
                  <a:pt x="904875" y="200992"/>
                </a:cubicBezTo>
                <a:cubicBezTo>
                  <a:pt x="909995" y="190753"/>
                  <a:pt x="917575" y="181942"/>
                  <a:pt x="923925" y="172417"/>
                </a:cubicBezTo>
                <a:cubicBezTo>
                  <a:pt x="914400" y="169242"/>
                  <a:pt x="904127" y="167768"/>
                  <a:pt x="895350" y="162892"/>
                </a:cubicBezTo>
                <a:cubicBezTo>
                  <a:pt x="797094" y="108305"/>
                  <a:pt x="874283" y="136820"/>
                  <a:pt x="809625" y="115267"/>
                </a:cubicBezTo>
                <a:cubicBezTo>
                  <a:pt x="786955" y="47257"/>
                  <a:pt x="807283" y="69256"/>
                  <a:pt x="762000" y="39067"/>
                </a:cubicBezTo>
                <a:cubicBezTo>
                  <a:pt x="755650" y="29542"/>
                  <a:pt x="751889" y="17643"/>
                  <a:pt x="742950" y="10492"/>
                </a:cubicBezTo>
                <a:cubicBezTo>
                  <a:pt x="717761" y="-9659"/>
                  <a:pt x="669117" y="7432"/>
                  <a:pt x="647700" y="10492"/>
                </a:cubicBezTo>
                <a:cubicBezTo>
                  <a:pt x="613101" y="22025"/>
                  <a:pt x="603250" y="-5383"/>
                  <a:pt x="590550" y="967"/>
                </a:cubicBezTo>
                <a:close/>
              </a:path>
            </a:pathLst>
          </a:custGeom>
          <a:noFill/>
          <a:ln>
            <a:solidFill>
              <a:srgbClr val="E255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9" descr="6"/>
          <p:cNvPicPr>
            <a:picLocks noChangeAspect="1" noChangeArrowheads="1"/>
          </p:cNvPicPr>
          <p:nvPr/>
        </p:nvPicPr>
        <p:blipFill rotWithShape="1">
          <a:blip r:embed="rId4" cstate="print"/>
          <a:srcRect l="63003" t="42082" r="23881" b="49908"/>
          <a:stretch/>
        </p:blipFill>
        <p:spPr bwMode="auto">
          <a:xfrm>
            <a:off x="7668345" y="4319885"/>
            <a:ext cx="119943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자유형 7"/>
          <p:cNvSpPr/>
          <p:nvPr/>
        </p:nvSpPr>
        <p:spPr>
          <a:xfrm>
            <a:off x="8292991" y="4393679"/>
            <a:ext cx="574784" cy="457634"/>
          </a:xfrm>
          <a:custGeom>
            <a:avLst/>
            <a:gdLst>
              <a:gd name="connsiteX0" fmla="*/ 146159 w 574784"/>
              <a:gd name="connsiteY0" fmla="*/ 29009 h 457634"/>
              <a:gd name="connsiteX1" fmla="*/ 98534 w 574784"/>
              <a:gd name="connsiteY1" fmla="*/ 19484 h 457634"/>
              <a:gd name="connsiteX2" fmla="*/ 69959 w 574784"/>
              <a:gd name="connsiteY2" fmla="*/ 9959 h 457634"/>
              <a:gd name="connsiteX3" fmla="*/ 22334 w 574784"/>
              <a:gd name="connsiteY3" fmla="*/ 19484 h 457634"/>
              <a:gd name="connsiteX4" fmla="*/ 31859 w 574784"/>
              <a:gd name="connsiteY4" fmla="*/ 48059 h 457634"/>
              <a:gd name="connsiteX5" fmla="*/ 89009 w 574784"/>
              <a:gd name="connsiteY5" fmla="*/ 76634 h 457634"/>
              <a:gd name="connsiteX6" fmla="*/ 108059 w 574784"/>
              <a:gd name="connsiteY6" fmla="*/ 105209 h 457634"/>
              <a:gd name="connsiteX7" fmla="*/ 127109 w 574784"/>
              <a:gd name="connsiteY7" fmla="*/ 286184 h 457634"/>
              <a:gd name="connsiteX8" fmla="*/ 117584 w 574784"/>
              <a:gd name="connsiteY8" fmla="*/ 324284 h 457634"/>
              <a:gd name="connsiteX9" fmla="*/ 108059 w 574784"/>
              <a:gd name="connsiteY9" fmla="*/ 390959 h 457634"/>
              <a:gd name="connsiteX10" fmla="*/ 41384 w 574784"/>
              <a:gd name="connsiteY10" fmla="*/ 371909 h 457634"/>
              <a:gd name="connsiteX11" fmla="*/ 3284 w 574784"/>
              <a:gd name="connsiteY11" fmla="*/ 381434 h 457634"/>
              <a:gd name="connsiteX12" fmla="*/ 12809 w 574784"/>
              <a:gd name="connsiteY12" fmla="*/ 419534 h 457634"/>
              <a:gd name="connsiteX13" fmla="*/ 146159 w 574784"/>
              <a:gd name="connsiteY13" fmla="*/ 429059 h 457634"/>
              <a:gd name="connsiteX14" fmla="*/ 203309 w 574784"/>
              <a:gd name="connsiteY14" fmla="*/ 448109 h 457634"/>
              <a:gd name="connsiteX15" fmla="*/ 231884 w 574784"/>
              <a:gd name="connsiteY15" fmla="*/ 457634 h 457634"/>
              <a:gd name="connsiteX16" fmla="*/ 355709 w 574784"/>
              <a:gd name="connsiteY16" fmla="*/ 410009 h 457634"/>
              <a:gd name="connsiteX17" fmla="*/ 412859 w 574784"/>
              <a:gd name="connsiteY17" fmla="*/ 352859 h 457634"/>
              <a:gd name="connsiteX18" fmla="*/ 431909 w 574784"/>
              <a:gd name="connsiteY18" fmla="*/ 324284 h 457634"/>
              <a:gd name="connsiteX19" fmla="*/ 489059 w 574784"/>
              <a:gd name="connsiteY19" fmla="*/ 295709 h 457634"/>
              <a:gd name="connsiteX20" fmla="*/ 498584 w 574784"/>
              <a:gd name="connsiteY20" fmla="*/ 267134 h 457634"/>
              <a:gd name="connsiteX21" fmla="*/ 536684 w 574784"/>
              <a:gd name="connsiteY21" fmla="*/ 209984 h 457634"/>
              <a:gd name="connsiteX22" fmla="*/ 555734 w 574784"/>
              <a:gd name="connsiteY22" fmla="*/ 152834 h 457634"/>
              <a:gd name="connsiteX23" fmla="*/ 565259 w 574784"/>
              <a:gd name="connsiteY23" fmla="*/ 124259 h 457634"/>
              <a:gd name="connsiteX24" fmla="*/ 574784 w 574784"/>
              <a:gd name="connsiteY24" fmla="*/ 95684 h 457634"/>
              <a:gd name="connsiteX25" fmla="*/ 565259 w 574784"/>
              <a:gd name="connsiteY25" fmla="*/ 19484 h 457634"/>
              <a:gd name="connsiteX26" fmla="*/ 536684 w 574784"/>
              <a:gd name="connsiteY26" fmla="*/ 434 h 457634"/>
              <a:gd name="connsiteX27" fmla="*/ 412859 w 574784"/>
              <a:gd name="connsiteY27" fmla="*/ 9959 h 457634"/>
              <a:gd name="connsiteX28" fmla="*/ 212834 w 574784"/>
              <a:gd name="connsiteY28" fmla="*/ 19484 h 457634"/>
              <a:gd name="connsiteX29" fmla="*/ 117584 w 574784"/>
              <a:gd name="connsiteY29" fmla="*/ 29009 h 457634"/>
              <a:gd name="connsiteX30" fmla="*/ 146159 w 574784"/>
              <a:gd name="connsiteY30" fmla="*/ 29009 h 45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74784" h="457634">
                <a:moveTo>
                  <a:pt x="146159" y="29009"/>
                </a:moveTo>
                <a:cubicBezTo>
                  <a:pt x="142984" y="27422"/>
                  <a:pt x="114240" y="23411"/>
                  <a:pt x="98534" y="19484"/>
                </a:cubicBezTo>
                <a:cubicBezTo>
                  <a:pt x="88794" y="17049"/>
                  <a:pt x="79999" y="9959"/>
                  <a:pt x="69959" y="9959"/>
                </a:cubicBezTo>
                <a:cubicBezTo>
                  <a:pt x="53770" y="9959"/>
                  <a:pt x="38209" y="16309"/>
                  <a:pt x="22334" y="19484"/>
                </a:cubicBezTo>
                <a:cubicBezTo>
                  <a:pt x="25509" y="29009"/>
                  <a:pt x="25587" y="40219"/>
                  <a:pt x="31859" y="48059"/>
                </a:cubicBezTo>
                <a:cubicBezTo>
                  <a:pt x="45288" y="64845"/>
                  <a:pt x="70185" y="70359"/>
                  <a:pt x="89009" y="76634"/>
                </a:cubicBezTo>
                <a:cubicBezTo>
                  <a:pt x="95359" y="86159"/>
                  <a:pt x="102939" y="94970"/>
                  <a:pt x="108059" y="105209"/>
                </a:cubicBezTo>
                <a:cubicBezTo>
                  <a:pt x="131850" y="152790"/>
                  <a:pt x="126235" y="272203"/>
                  <a:pt x="127109" y="286184"/>
                </a:cubicBezTo>
                <a:cubicBezTo>
                  <a:pt x="123934" y="298884"/>
                  <a:pt x="119926" y="311404"/>
                  <a:pt x="117584" y="324284"/>
                </a:cubicBezTo>
                <a:cubicBezTo>
                  <a:pt x="113568" y="346373"/>
                  <a:pt x="122432" y="373712"/>
                  <a:pt x="108059" y="390959"/>
                </a:cubicBezTo>
                <a:cubicBezTo>
                  <a:pt x="105459" y="394079"/>
                  <a:pt x="47680" y="374008"/>
                  <a:pt x="41384" y="371909"/>
                </a:cubicBezTo>
                <a:cubicBezTo>
                  <a:pt x="28684" y="375084"/>
                  <a:pt x="10019" y="370209"/>
                  <a:pt x="3284" y="381434"/>
                </a:cubicBezTo>
                <a:cubicBezTo>
                  <a:pt x="-3451" y="392659"/>
                  <a:pt x="390" y="415394"/>
                  <a:pt x="12809" y="419534"/>
                </a:cubicBezTo>
                <a:cubicBezTo>
                  <a:pt x="55085" y="433626"/>
                  <a:pt x="101709" y="425884"/>
                  <a:pt x="146159" y="429059"/>
                </a:cubicBezTo>
                <a:lnTo>
                  <a:pt x="203309" y="448109"/>
                </a:lnTo>
                <a:lnTo>
                  <a:pt x="231884" y="457634"/>
                </a:lnTo>
                <a:cubicBezTo>
                  <a:pt x="292307" y="449002"/>
                  <a:pt x="309368" y="456350"/>
                  <a:pt x="355709" y="410009"/>
                </a:cubicBezTo>
                <a:cubicBezTo>
                  <a:pt x="374759" y="390959"/>
                  <a:pt x="397915" y="375275"/>
                  <a:pt x="412859" y="352859"/>
                </a:cubicBezTo>
                <a:cubicBezTo>
                  <a:pt x="419209" y="343334"/>
                  <a:pt x="423814" y="332379"/>
                  <a:pt x="431909" y="324284"/>
                </a:cubicBezTo>
                <a:cubicBezTo>
                  <a:pt x="450373" y="305820"/>
                  <a:pt x="465818" y="303456"/>
                  <a:pt x="489059" y="295709"/>
                </a:cubicBezTo>
                <a:cubicBezTo>
                  <a:pt x="492234" y="286184"/>
                  <a:pt x="493708" y="275911"/>
                  <a:pt x="498584" y="267134"/>
                </a:cubicBezTo>
                <a:cubicBezTo>
                  <a:pt x="509703" y="247120"/>
                  <a:pt x="529444" y="231704"/>
                  <a:pt x="536684" y="209984"/>
                </a:cubicBezTo>
                <a:lnTo>
                  <a:pt x="555734" y="152834"/>
                </a:lnTo>
                <a:lnTo>
                  <a:pt x="565259" y="124259"/>
                </a:lnTo>
                <a:lnTo>
                  <a:pt x="574784" y="95684"/>
                </a:lnTo>
                <a:cubicBezTo>
                  <a:pt x="571609" y="70284"/>
                  <a:pt x="574766" y="43251"/>
                  <a:pt x="565259" y="19484"/>
                </a:cubicBezTo>
                <a:cubicBezTo>
                  <a:pt x="561007" y="8855"/>
                  <a:pt x="548109" y="1148"/>
                  <a:pt x="536684" y="434"/>
                </a:cubicBezTo>
                <a:cubicBezTo>
                  <a:pt x="495368" y="-2148"/>
                  <a:pt x="454184" y="7528"/>
                  <a:pt x="412859" y="9959"/>
                </a:cubicBezTo>
                <a:cubicBezTo>
                  <a:pt x="346224" y="13879"/>
                  <a:pt x="279509" y="16309"/>
                  <a:pt x="212834" y="19484"/>
                </a:cubicBezTo>
                <a:cubicBezTo>
                  <a:pt x="161331" y="36652"/>
                  <a:pt x="163387" y="47330"/>
                  <a:pt x="117584" y="29009"/>
                </a:cubicBezTo>
                <a:cubicBezTo>
                  <a:pt x="113415" y="27341"/>
                  <a:pt x="149334" y="30596"/>
                  <a:pt x="146159" y="29009"/>
                </a:cubicBezTo>
                <a:close/>
              </a:path>
            </a:pathLst>
          </a:custGeom>
          <a:noFill/>
          <a:ln>
            <a:solidFill>
              <a:srgbClr val="E255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4037" y="4190960"/>
            <a:ext cx="606192" cy="60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05182">
            <a:off x="6765276" y="3947266"/>
            <a:ext cx="1636712" cy="26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8648" y="4355885"/>
            <a:ext cx="1266428" cy="66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430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C -0.01615 -0.00439 -0.06997 -0.01319 -0.09618 -0.02453 C -0.1224 -0.03541 -0.13524 -0.06041 -0.15712 -0.06759 C -0.17917 -0.07476 -0.20382 -0.06342 -0.22865 -0.06643 C -0.2533 -0.06898 -0.27431 -0.07847 -0.30556 -0.08379 C -0.33629 -0.08935 -0.35399 -0.08958 -0.41545 -0.09838 C -0.47691 -0.10717 -0.61545 -0.08426 -0.67431 -0.13611 C -0.73316 -0.18796 -0.74913 -0.35254 -0.76875 -0.40949 " pathEditMode="relative" rAng="0" ptsTypes="aaaaaaaa">
                                      <p:cBhvr>
                                        <p:cTn id="18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38" y="-20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9" y="130"/>
            <a:ext cx="9192383" cy="687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20516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9" y="-2139"/>
            <a:ext cx="9186285" cy="6875999"/>
          </a:xfrm>
          <a:prstGeom prst="rect">
            <a:avLst/>
          </a:prstGeom>
        </p:spPr>
      </p:pic>
      <p:sp>
        <p:nvSpPr>
          <p:cNvPr id="34" name="모서리가 둥근 직사각형 33"/>
          <p:cNvSpPr/>
          <p:nvPr/>
        </p:nvSpPr>
        <p:spPr>
          <a:xfrm>
            <a:off x="1426206" y="1047934"/>
            <a:ext cx="6300000" cy="1224136"/>
          </a:xfrm>
          <a:prstGeom prst="roundRect">
            <a:avLst>
              <a:gd name="adj" fmla="val 2379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23000">
                <a:schemeClr val="bg1">
                  <a:lumMod val="75000"/>
                </a:schemeClr>
              </a:gs>
              <a:gs pos="38000">
                <a:schemeClr val="bg1">
                  <a:lumMod val="65000"/>
                  <a:alpha val="88000"/>
                </a:schemeClr>
              </a:gs>
              <a:gs pos="62000">
                <a:schemeClr val="bg1">
                  <a:lumMod val="85000"/>
                </a:schemeClr>
              </a:gs>
              <a:gs pos="8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gradFill flip="none" rotWithShape="1">
              <a:gsLst>
                <a:gs pos="0">
                  <a:schemeClr val="tx1">
                    <a:lumMod val="75000"/>
                    <a:lumOff val="25000"/>
                    <a:alpha val="0"/>
                  </a:schemeClr>
                </a:gs>
                <a:gs pos="67000">
                  <a:schemeClr val="tx1">
                    <a:lumMod val="65000"/>
                    <a:lumOff val="35000"/>
                    <a:alpha val="92000"/>
                  </a:schemeClr>
                </a:gs>
                <a:gs pos="80000">
                  <a:schemeClr val="tx1">
                    <a:lumMod val="95000"/>
                    <a:lumOff val="5000"/>
                    <a:alpha val="99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139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444500">
            <a:bevelT w="165100" prst="coolSlant"/>
            <a:bevelB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u="sng">
              <a:solidFill>
                <a:schemeClr val="tx1"/>
              </a:solidFill>
            </a:endParaRPr>
          </a:p>
        </p:txBody>
      </p:sp>
      <p:grpSp>
        <p:nvGrpSpPr>
          <p:cNvPr id="35" name="그룹 86"/>
          <p:cNvGrpSpPr/>
          <p:nvPr/>
        </p:nvGrpSpPr>
        <p:grpSpPr>
          <a:xfrm>
            <a:off x="1421962" y="1086034"/>
            <a:ext cx="6300000" cy="1190838"/>
            <a:chOff x="1874204" y="2079607"/>
            <a:chExt cx="6186919" cy="93463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63500" dir="4200000" algn="tl" rotWithShape="0">
              <a:prstClr val="black">
                <a:alpha val="40000"/>
              </a:prstClr>
            </a:outerShdw>
          </a:effectLst>
        </p:grpSpPr>
        <p:pic>
          <p:nvPicPr>
            <p:cNvPr id="36" name="그림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50268" y="2122383"/>
              <a:ext cx="4717328" cy="720065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95250" h="95250"/>
            </a:sp3d>
          </p:spPr>
        </p:pic>
        <p:sp>
          <p:nvSpPr>
            <p:cNvPr id="37" name="직사각형 36"/>
            <p:cNvSpPr/>
            <p:nvPr/>
          </p:nvSpPr>
          <p:spPr bwMode="auto">
            <a:xfrm>
              <a:off x="1874204" y="2079607"/>
              <a:ext cx="6186919" cy="9346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effectLst>
                  <a:outerShdw blurRad="50800" dist="63500" dir="5400000" algn="ctr" rotWithShape="0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8" name="그룹 86"/>
          <p:cNvGrpSpPr/>
          <p:nvPr/>
        </p:nvGrpSpPr>
        <p:grpSpPr>
          <a:xfrm>
            <a:off x="1394530" y="1086034"/>
            <a:ext cx="6331676" cy="1190838"/>
            <a:chOff x="1874204" y="2079607"/>
            <a:chExt cx="6186919" cy="934637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63500" dir="4200000" algn="tl" rotWithShape="0">
              <a:prstClr val="black">
                <a:alpha val="40000"/>
              </a:prstClr>
            </a:outerShdw>
          </a:effectLst>
        </p:grpSpPr>
        <p:pic>
          <p:nvPicPr>
            <p:cNvPr id="39" name="그림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50268" y="2122383"/>
              <a:ext cx="4717328" cy="720065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95250" h="95250"/>
            </a:sp3d>
          </p:spPr>
        </p:pic>
        <p:sp>
          <p:nvSpPr>
            <p:cNvPr id="40" name="직사각형 39"/>
            <p:cNvSpPr/>
            <p:nvPr/>
          </p:nvSpPr>
          <p:spPr bwMode="auto">
            <a:xfrm>
              <a:off x="1874204" y="2079607"/>
              <a:ext cx="6186919" cy="934637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effectLst>
                  <a:outerShdw blurRad="50800" dist="63500" dir="5400000" algn="ctr" rotWithShape="0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1" name="모서리가 둥근 직사각형 40"/>
          <p:cNvSpPr/>
          <p:nvPr/>
        </p:nvSpPr>
        <p:spPr>
          <a:xfrm>
            <a:off x="1426206" y="2416086"/>
            <a:ext cx="6300000" cy="1224136"/>
          </a:xfrm>
          <a:prstGeom prst="roundRect">
            <a:avLst>
              <a:gd name="adj" fmla="val 2379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23000">
                <a:schemeClr val="bg1">
                  <a:lumMod val="75000"/>
                </a:schemeClr>
              </a:gs>
              <a:gs pos="38000">
                <a:schemeClr val="bg1">
                  <a:lumMod val="65000"/>
                  <a:alpha val="88000"/>
                </a:schemeClr>
              </a:gs>
              <a:gs pos="62000">
                <a:schemeClr val="bg1">
                  <a:lumMod val="85000"/>
                </a:schemeClr>
              </a:gs>
              <a:gs pos="8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gradFill flip="none" rotWithShape="1">
              <a:gsLst>
                <a:gs pos="0">
                  <a:schemeClr val="tx1">
                    <a:lumMod val="75000"/>
                    <a:lumOff val="25000"/>
                    <a:alpha val="0"/>
                  </a:schemeClr>
                </a:gs>
                <a:gs pos="67000">
                  <a:schemeClr val="tx1">
                    <a:lumMod val="65000"/>
                    <a:lumOff val="35000"/>
                    <a:alpha val="92000"/>
                  </a:schemeClr>
                </a:gs>
                <a:gs pos="80000">
                  <a:schemeClr val="tx1">
                    <a:lumMod val="95000"/>
                    <a:lumOff val="5000"/>
                    <a:alpha val="99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139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444500">
            <a:bevelT w="165100" prst="coolSlant"/>
            <a:bevelB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u="sng">
              <a:solidFill>
                <a:schemeClr val="tx1"/>
              </a:solidFill>
            </a:endParaRPr>
          </a:p>
        </p:txBody>
      </p:sp>
      <p:grpSp>
        <p:nvGrpSpPr>
          <p:cNvPr id="42" name="그룹 86"/>
          <p:cNvGrpSpPr/>
          <p:nvPr/>
        </p:nvGrpSpPr>
        <p:grpSpPr>
          <a:xfrm>
            <a:off x="1394530" y="2454186"/>
            <a:ext cx="6331676" cy="1190838"/>
            <a:chOff x="1874204" y="2079607"/>
            <a:chExt cx="6186919" cy="934637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63500" dir="4200000" algn="tl" rotWithShape="0">
              <a:prstClr val="black">
                <a:alpha val="40000"/>
              </a:prstClr>
            </a:outerShdw>
          </a:effectLst>
        </p:grpSpPr>
        <p:pic>
          <p:nvPicPr>
            <p:cNvPr id="43" name="그림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50268" y="2122383"/>
              <a:ext cx="4717328" cy="720065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95250" h="95250"/>
            </a:sp3d>
          </p:spPr>
        </p:pic>
        <p:sp>
          <p:nvSpPr>
            <p:cNvPr id="44" name="직사각형 43"/>
            <p:cNvSpPr/>
            <p:nvPr/>
          </p:nvSpPr>
          <p:spPr bwMode="auto">
            <a:xfrm>
              <a:off x="1874204" y="2079607"/>
              <a:ext cx="6186919" cy="9346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effectLst>
                  <a:outerShdw blurRad="50800" dist="63500" dir="5400000" algn="ctr" rotWithShape="0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5" name="그룹 86"/>
          <p:cNvGrpSpPr/>
          <p:nvPr/>
        </p:nvGrpSpPr>
        <p:grpSpPr>
          <a:xfrm>
            <a:off x="1385277" y="2454186"/>
            <a:ext cx="6331676" cy="1474068"/>
            <a:chOff x="1874204" y="2079607"/>
            <a:chExt cx="6186919" cy="1213448"/>
          </a:xfrm>
          <a:effectLst>
            <a:outerShdw blurRad="50800" dist="63500" dir="4200000" algn="tl" rotWithShape="0">
              <a:prstClr val="black">
                <a:alpha val="40000"/>
              </a:prstClr>
            </a:outerShdw>
          </a:effectLst>
        </p:grpSpPr>
        <p:pic>
          <p:nvPicPr>
            <p:cNvPr id="46" name="그림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50268" y="2122383"/>
              <a:ext cx="4717328" cy="72006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95250" h="95250"/>
            </a:sp3d>
          </p:spPr>
        </p:pic>
        <p:sp>
          <p:nvSpPr>
            <p:cNvPr id="47" name="직사각형 46"/>
            <p:cNvSpPr/>
            <p:nvPr/>
          </p:nvSpPr>
          <p:spPr bwMode="auto">
            <a:xfrm>
              <a:off x="1874204" y="2079607"/>
              <a:ext cx="6186919" cy="1213448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effectLst>
                  <a:outerShdw blurRad="50800" dist="63500" dir="5400000" algn="ctr" rotWithShape="0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8" name="모서리가 둥근 직사각형 47"/>
          <p:cNvSpPr/>
          <p:nvPr/>
        </p:nvSpPr>
        <p:spPr>
          <a:xfrm>
            <a:off x="1426206" y="3856246"/>
            <a:ext cx="6300000" cy="1224136"/>
          </a:xfrm>
          <a:prstGeom prst="roundRect">
            <a:avLst>
              <a:gd name="adj" fmla="val 2379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23000">
                <a:schemeClr val="bg1">
                  <a:lumMod val="75000"/>
                </a:schemeClr>
              </a:gs>
              <a:gs pos="38000">
                <a:schemeClr val="bg1">
                  <a:lumMod val="65000"/>
                  <a:alpha val="88000"/>
                </a:schemeClr>
              </a:gs>
              <a:gs pos="62000">
                <a:schemeClr val="bg1">
                  <a:lumMod val="85000"/>
                </a:schemeClr>
              </a:gs>
              <a:gs pos="8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gradFill flip="none" rotWithShape="1">
              <a:gsLst>
                <a:gs pos="0">
                  <a:schemeClr val="tx1">
                    <a:lumMod val="75000"/>
                    <a:lumOff val="25000"/>
                    <a:alpha val="0"/>
                  </a:schemeClr>
                </a:gs>
                <a:gs pos="67000">
                  <a:schemeClr val="tx1">
                    <a:lumMod val="65000"/>
                    <a:lumOff val="35000"/>
                    <a:alpha val="92000"/>
                  </a:schemeClr>
                </a:gs>
                <a:gs pos="80000">
                  <a:schemeClr val="tx1">
                    <a:lumMod val="95000"/>
                    <a:lumOff val="5000"/>
                    <a:alpha val="99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139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444500">
            <a:bevelT w="165100" prst="coolSlant"/>
            <a:bevelB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u="sng">
              <a:solidFill>
                <a:schemeClr val="tx1"/>
              </a:solidFill>
            </a:endParaRPr>
          </a:p>
        </p:txBody>
      </p:sp>
      <p:grpSp>
        <p:nvGrpSpPr>
          <p:cNvPr id="49" name="그룹 86"/>
          <p:cNvGrpSpPr/>
          <p:nvPr/>
        </p:nvGrpSpPr>
        <p:grpSpPr>
          <a:xfrm>
            <a:off x="1431106" y="3894346"/>
            <a:ext cx="6300000" cy="1190838"/>
            <a:chOff x="1874204" y="2079607"/>
            <a:chExt cx="6186919" cy="934637"/>
          </a:xfr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63500" dir="4200000" algn="tl" rotWithShape="0">
              <a:prstClr val="black">
                <a:alpha val="40000"/>
              </a:prstClr>
            </a:outerShdw>
          </a:effectLst>
        </p:grpSpPr>
        <p:pic>
          <p:nvPicPr>
            <p:cNvPr id="50" name="그림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50268" y="2122383"/>
              <a:ext cx="4717328" cy="720065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95250" h="95250"/>
            </a:sp3d>
          </p:spPr>
        </p:pic>
        <p:sp>
          <p:nvSpPr>
            <p:cNvPr id="51" name="직사각형 50"/>
            <p:cNvSpPr/>
            <p:nvPr/>
          </p:nvSpPr>
          <p:spPr bwMode="auto">
            <a:xfrm>
              <a:off x="1874204" y="2079607"/>
              <a:ext cx="6186919" cy="9346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effectLst>
                  <a:outerShdw blurRad="50800" dist="63500" dir="5400000" algn="ctr" rotWithShape="0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" name="그룹 86"/>
          <p:cNvGrpSpPr/>
          <p:nvPr/>
        </p:nvGrpSpPr>
        <p:grpSpPr>
          <a:xfrm>
            <a:off x="1389502" y="3894346"/>
            <a:ext cx="6331676" cy="1190838"/>
            <a:chOff x="1874204" y="2079607"/>
            <a:chExt cx="6186919" cy="1213448"/>
          </a:xfrm>
          <a:effectLst>
            <a:outerShdw blurRad="50800" dist="63500" dir="4200000" algn="tl" rotWithShape="0">
              <a:prstClr val="black">
                <a:alpha val="40000"/>
              </a:prstClr>
            </a:outerShdw>
          </a:effectLst>
        </p:grpSpPr>
        <p:pic>
          <p:nvPicPr>
            <p:cNvPr id="53" name="그림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50268" y="2122383"/>
              <a:ext cx="4717328" cy="72006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95250" h="95250"/>
            </a:sp3d>
          </p:spPr>
        </p:pic>
        <p:sp>
          <p:nvSpPr>
            <p:cNvPr id="54" name="직사각형 53"/>
            <p:cNvSpPr/>
            <p:nvPr/>
          </p:nvSpPr>
          <p:spPr bwMode="auto">
            <a:xfrm>
              <a:off x="1874204" y="2079607"/>
              <a:ext cx="6186919" cy="1213448"/>
            </a:xfrm>
            <a:prstGeom prst="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effectLst>
                  <a:outerShdw blurRad="50800" dist="63500" dir="5400000" algn="ctr" rotWithShape="0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5" name="모서리가 둥근 직사각형 54"/>
          <p:cNvSpPr/>
          <p:nvPr/>
        </p:nvSpPr>
        <p:spPr>
          <a:xfrm>
            <a:off x="1426206" y="5224398"/>
            <a:ext cx="6300000" cy="1224136"/>
          </a:xfrm>
          <a:prstGeom prst="roundRect">
            <a:avLst>
              <a:gd name="adj" fmla="val 2379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23000">
                <a:schemeClr val="bg1">
                  <a:lumMod val="75000"/>
                </a:schemeClr>
              </a:gs>
              <a:gs pos="38000">
                <a:schemeClr val="bg1">
                  <a:lumMod val="65000"/>
                  <a:alpha val="88000"/>
                </a:schemeClr>
              </a:gs>
              <a:gs pos="62000">
                <a:schemeClr val="bg1">
                  <a:lumMod val="85000"/>
                </a:schemeClr>
              </a:gs>
              <a:gs pos="8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gradFill flip="none" rotWithShape="1">
              <a:gsLst>
                <a:gs pos="0">
                  <a:schemeClr val="tx1">
                    <a:lumMod val="75000"/>
                    <a:lumOff val="25000"/>
                    <a:alpha val="0"/>
                  </a:schemeClr>
                </a:gs>
                <a:gs pos="67000">
                  <a:schemeClr val="tx1">
                    <a:lumMod val="65000"/>
                    <a:lumOff val="35000"/>
                    <a:alpha val="92000"/>
                  </a:schemeClr>
                </a:gs>
                <a:gs pos="80000">
                  <a:schemeClr val="tx1">
                    <a:lumMod val="95000"/>
                    <a:lumOff val="5000"/>
                    <a:alpha val="99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139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444500">
            <a:bevelT w="165100" prst="coolSlant"/>
            <a:bevelB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u="sng">
              <a:solidFill>
                <a:schemeClr val="tx1"/>
              </a:solidFill>
            </a:endParaRPr>
          </a:p>
        </p:txBody>
      </p:sp>
      <p:grpSp>
        <p:nvGrpSpPr>
          <p:cNvPr id="56" name="그룹 86"/>
          <p:cNvGrpSpPr/>
          <p:nvPr/>
        </p:nvGrpSpPr>
        <p:grpSpPr>
          <a:xfrm>
            <a:off x="1245486" y="5262498"/>
            <a:ext cx="6637352" cy="1190838"/>
            <a:chOff x="1874204" y="2079607"/>
            <a:chExt cx="6257281" cy="934637"/>
          </a:xfr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63500" dir="4200000" algn="tl" rotWithShape="0">
              <a:prstClr val="black">
                <a:alpha val="40000"/>
              </a:prstClr>
            </a:outerShdw>
          </a:effectLst>
        </p:grpSpPr>
        <p:pic>
          <p:nvPicPr>
            <p:cNvPr id="57" name="그림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50268" y="2122383"/>
              <a:ext cx="4717328" cy="720065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95250" h="95250"/>
            </a:sp3d>
          </p:spPr>
        </p:pic>
        <p:sp>
          <p:nvSpPr>
            <p:cNvPr id="58" name="직사각형 57"/>
            <p:cNvSpPr/>
            <p:nvPr/>
          </p:nvSpPr>
          <p:spPr bwMode="auto">
            <a:xfrm>
              <a:off x="1874204" y="2079607"/>
              <a:ext cx="6257281" cy="9346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effectLst>
                  <a:outerShdw blurRad="50800" dist="63500" dir="5400000" algn="ctr" rotWithShape="0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9" name="그룹 86"/>
          <p:cNvGrpSpPr/>
          <p:nvPr/>
        </p:nvGrpSpPr>
        <p:grpSpPr>
          <a:xfrm>
            <a:off x="1394530" y="5262498"/>
            <a:ext cx="6331676" cy="1190838"/>
            <a:chOff x="1874204" y="2079607"/>
            <a:chExt cx="6186919" cy="1213448"/>
          </a:xfrm>
          <a:effectLst>
            <a:outerShdw blurRad="50800" dist="63500" dir="4200000" algn="tl" rotWithShape="0">
              <a:prstClr val="black">
                <a:alpha val="40000"/>
              </a:prstClr>
            </a:outerShdw>
          </a:effectLst>
        </p:grpSpPr>
        <p:pic>
          <p:nvPicPr>
            <p:cNvPr id="60" name="그림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50268" y="2122383"/>
              <a:ext cx="4717328" cy="72006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95250" h="95250"/>
            </a:sp3d>
          </p:spPr>
        </p:pic>
        <p:sp>
          <p:nvSpPr>
            <p:cNvPr id="61" name="직사각형 60"/>
            <p:cNvSpPr/>
            <p:nvPr/>
          </p:nvSpPr>
          <p:spPr bwMode="auto">
            <a:xfrm>
              <a:off x="1874204" y="2079607"/>
              <a:ext cx="6186919" cy="1213448"/>
            </a:xfrm>
            <a:prstGeom prst="rect">
              <a:avLst/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effectLst>
                  <a:outerShdw blurRad="50800" dist="63500" dir="5400000" algn="ctr" rotWithShape="0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2" name="Picture 138" descr="화살표ㅛㅛㅛ"/>
          <p:cNvPicPr>
            <a:picLocks noChangeAspect="1" noChangeArrowheads="1"/>
          </p:cNvPicPr>
          <p:nvPr/>
        </p:nvPicPr>
        <p:blipFill>
          <a:blip r:embed="rId13" cstate="screen"/>
          <a:srcRect r="-37338"/>
          <a:stretch>
            <a:fillRect/>
          </a:stretch>
        </p:blipFill>
        <p:spPr bwMode="auto">
          <a:xfrm>
            <a:off x="323528" y="2429853"/>
            <a:ext cx="2087563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138" descr="화살표ㅛㅛㅛ"/>
          <p:cNvPicPr>
            <a:picLocks noChangeAspect="1" noChangeArrowheads="1"/>
          </p:cNvPicPr>
          <p:nvPr/>
        </p:nvPicPr>
        <p:blipFill>
          <a:blip r:embed="rId13" cstate="screen"/>
          <a:srcRect r="-37338"/>
          <a:stretch>
            <a:fillRect/>
          </a:stretch>
        </p:blipFill>
        <p:spPr bwMode="auto">
          <a:xfrm>
            <a:off x="323528" y="3875296"/>
            <a:ext cx="2087563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138" descr="화살표ㅛㅛㅛ"/>
          <p:cNvPicPr>
            <a:picLocks noChangeAspect="1" noChangeArrowheads="1"/>
          </p:cNvPicPr>
          <p:nvPr/>
        </p:nvPicPr>
        <p:blipFill>
          <a:blip r:embed="rId13" cstate="screen"/>
          <a:srcRect r="-37338"/>
          <a:stretch>
            <a:fillRect/>
          </a:stretch>
        </p:blipFill>
        <p:spPr bwMode="auto">
          <a:xfrm>
            <a:off x="323528" y="5237346"/>
            <a:ext cx="2087563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215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3" y="130"/>
            <a:ext cx="9192380" cy="687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3C1323-91A7-4D29-ADEA-DF32AA0A42E3}"/>
              </a:ext>
            </a:extLst>
          </p:cNvPr>
          <p:cNvSpPr txBox="1"/>
          <p:nvPr/>
        </p:nvSpPr>
        <p:spPr>
          <a:xfrm>
            <a:off x="4644008" y="98072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高</a:t>
            </a:r>
          </a:p>
        </p:txBody>
      </p:sp>
    </p:spTree>
    <p:extLst>
      <p:ext uri="{BB962C8B-B14F-4D97-AF65-F5344CB8AC3E}">
        <p14:creationId xmlns:p14="http://schemas.microsoft.com/office/powerpoint/2010/main" val="31808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9" y="-2139"/>
            <a:ext cx="9186284" cy="68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9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46" y="1571"/>
            <a:ext cx="9192381" cy="687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3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1</Words>
  <Application>Microsoft Office PowerPoint</Application>
  <PresentationFormat>화면 슬라이드 쇼(4:3)</PresentationFormat>
  <Paragraphs>1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8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OWNER</dc:creator>
  <cp:lastModifiedBy>이 종우</cp:lastModifiedBy>
  <cp:revision>56</cp:revision>
  <cp:lastPrinted>2018-10-04T08:06:21Z</cp:lastPrinted>
  <dcterms:created xsi:type="dcterms:W3CDTF">2018-10-04T07:44:16Z</dcterms:created>
  <dcterms:modified xsi:type="dcterms:W3CDTF">2018-12-04T23:09:16Z</dcterms:modified>
</cp:coreProperties>
</file>