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1" r:id="rId2"/>
    <p:sldId id="412" r:id="rId3"/>
    <p:sldId id="448" r:id="rId4"/>
    <p:sldId id="439" r:id="rId5"/>
    <p:sldId id="440" r:id="rId6"/>
    <p:sldId id="449" r:id="rId7"/>
    <p:sldId id="414" r:id="rId8"/>
    <p:sldId id="451" r:id="rId9"/>
    <p:sldId id="415" r:id="rId10"/>
    <p:sldId id="441" r:id="rId11"/>
    <p:sldId id="450" r:id="rId12"/>
    <p:sldId id="416" r:id="rId13"/>
    <p:sldId id="442" r:id="rId14"/>
    <p:sldId id="443" r:id="rId15"/>
    <p:sldId id="447" r:id="rId16"/>
    <p:sldId id="446" r:id="rId17"/>
    <p:sldId id="444" r:id="rId18"/>
    <p:sldId id="435" r:id="rId19"/>
  </p:sldIdLst>
  <p:sldSz cx="9144000" cy="6858000" type="screen4x3"/>
  <p:notesSz cx="6797675" cy="9928225"/>
  <p:custShowLst>
    <p:custShow name="재구성한 쇼 1" id="0">
      <p:sldLst/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AA9"/>
    <a:srgbClr val="0000FF"/>
    <a:srgbClr val="D5AC15"/>
    <a:srgbClr val="A43B26"/>
    <a:srgbClr val="C6A014"/>
    <a:srgbClr val="6A3F2C"/>
    <a:srgbClr val="CCCC00"/>
    <a:srgbClr val="EDE5C5"/>
    <a:srgbClr val="917F33"/>
    <a:srgbClr val="AA9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052" autoAdjust="0"/>
    <p:restoredTop sz="95244" autoAdjust="0"/>
  </p:normalViewPr>
  <p:slideViewPr>
    <p:cSldViewPr>
      <p:cViewPr varScale="1">
        <p:scale>
          <a:sx n="116" d="100"/>
          <a:sy n="116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명희" userId="42cdb77144eb7934" providerId="LiveId" clId="{AC36F4F6-54FA-4767-BAE5-9D3E58CC9221}"/>
    <pc:docChg chg="undo redo custSel addSld delSld modSld sldOrd">
      <pc:chgData name="이 명희" userId="42cdb77144eb7934" providerId="LiveId" clId="{AC36F4F6-54FA-4767-BAE5-9D3E58CC9221}" dt="2020-11-13T07:32:49.187" v="731"/>
      <pc:docMkLst>
        <pc:docMk/>
      </pc:docMkLst>
      <pc:sldChg chg="modSp">
        <pc:chgData name="이 명희" userId="42cdb77144eb7934" providerId="LiveId" clId="{AC36F4F6-54FA-4767-BAE5-9D3E58CC9221}" dt="2020-11-08T10:26:20.539" v="18" actId="20577"/>
        <pc:sldMkLst>
          <pc:docMk/>
          <pc:sldMk cId="2676030313" sldId="380"/>
        </pc:sldMkLst>
        <pc:spChg chg="mod">
          <ac:chgData name="이 명희" userId="42cdb77144eb7934" providerId="LiveId" clId="{AC36F4F6-54FA-4767-BAE5-9D3E58CC9221}" dt="2020-11-08T10:26:20.539" v="18" actId="20577"/>
          <ac:spMkLst>
            <pc:docMk/>
            <pc:sldMk cId="2676030313" sldId="380"/>
            <ac:spMk id="32" creationId="{00000000-0000-0000-0000-000000000000}"/>
          </ac:spMkLst>
        </pc:spChg>
      </pc:sldChg>
      <pc:sldChg chg="modSp mod">
        <pc:chgData name="이 명희" userId="42cdb77144eb7934" providerId="LiveId" clId="{AC36F4F6-54FA-4767-BAE5-9D3E58CC9221}" dt="2020-11-13T07:01:11.374" v="334" actId="1076"/>
        <pc:sldMkLst>
          <pc:docMk/>
          <pc:sldMk cId="2360119796" sldId="386"/>
        </pc:sldMkLst>
        <pc:spChg chg="mod">
          <ac:chgData name="이 명희" userId="42cdb77144eb7934" providerId="LiveId" clId="{AC36F4F6-54FA-4767-BAE5-9D3E58CC9221}" dt="2020-11-13T07:01:02.487" v="333"/>
          <ac:spMkLst>
            <pc:docMk/>
            <pc:sldMk cId="2360119796" sldId="386"/>
            <ac:spMk id="14338" creationId="{00000000-0000-0000-0000-000000000000}"/>
          </ac:spMkLst>
        </pc:spChg>
        <pc:grpChg chg="mod">
          <ac:chgData name="이 명희" userId="42cdb77144eb7934" providerId="LiveId" clId="{AC36F4F6-54FA-4767-BAE5-9D3E58CC9221}" dt="2020-11-13T07:01:11.374" v="334" actId="1076"/>
          <ac:grpSpMkLst>
            <pc:docMk/>
            <pc:sldMk cId="2360119796" sldId="386"/>
            <ac:grpSpMk id="4" creationId="{00000000-0000-0000-0000-000000000000}"/>
          </ac:grpSpMkLst>
        </pc:grpChg>
      </pc:sldChg>
      <pc:sldChg chg="modSp mod">
        <pc:chgData name="이 명희" userId="42cdb77144eb7934" providerId="LiveId" clId="{AC36F4F6-54FA-4767-BAE5-9D3E58CC9221}" dt="2020-11-08T10:39:07.320" v="133" actId="20577"/>
        <pc:sldMkLst>
          <pc:docMk/>
          <pc:sldMk cId="545276527" sldId="387"/>
        </pc:sldMkLst>
        <pc:spChg chg="mod">
          <ac:chgData name="이 명희" userId="42cdb77144eb7934" providerId="LiveId" clId="{AC36F4F6-54FA-4767-BAE5-9D3E58CC9221}" dt="2020-11-08T10:39:07.320" v="133" actId="20577"/>
          <ac:spMkLst>
            <pc:docMk/>
            <pc:sldMk cId="545276527" sldId="387"/>
            <ac:spMk id="3" creationId="{00000000-0000-0000-0000-000000000000}"/>
          </ac:spMkLst>
        </pc:spChg>
        <pc:spChg chg="mod">
          <ac:chgData name="이 명희" userId="42cdb77144eb7934" providerId="LiveId" clId="{AC36F4F6-54FA-4767-BAE5-9D3E58CC9221}" dt="2020-11-08T10:39:00.959" v="130" actId="20577"/>
          <ac:spMkLst>
            <pc:docMk/>
            <pc:sldMk cId="545276527" sldId="387"/>
            <ac:spMk id="17" creationId="{00000000-0000-0000-0000-000000000000}"/>
          </ac:spMkLst>
        </pc:spChg>
      </pc:sldChg>
      <pc:sldChg chg="modSp">
        <pc:chgData name="이 명희" userId="42cdb77144eb7934" providerId="LiveId" clId="{AC36F4F6-54FA-4767-BAE5-9D3E58CC9221}" dt="2020-11-08T10:25:23.534" v="10" actId="20577"/>
        <pc:sldMkLst>
          <pc:docMk/>
          <pc:sldMk cId="150375822" sldId="390"/>
        </pc:sldMkLst>
        <pc:spChg chg="mod">
          <ac:chgData name="이 명희" userId="42cdb77144eb7934" providerId="LiveId" clId="{AC36F4F6-54FA-4767-BAE5-9D3E58CC9221}" dt="2020-11-08T10:25:23.534" v="10" actId="20577"/>
          <ac:spMkLst>
            <pc:docMk/>
            <pc:sldMk cId="150375822" sldId="390"/>
            <ac:spMk id="2" creationId="{00000000-0000-0000-0000-000000000000}"/>
          </ac:spMkLst>
        </pc:spChg>
      </pc:sldChg>
      <pc:sldChg chg="modSp modAnim">
        <pc:chgData name="이 명희" userId="42cdb77144eb7934" providerId="LiveId" clId="{AC36F4F6-54FA-4767-BAE5-9D3E58CC9221}" dt="2020-11-08T10:29:06.850" v="56" actId="20577"/>
        <pc:sldMkLst>
          <pc:docMk/>
          <pc:sldMk cId="4293226454" sldId="391"/>
        </pc:sldMkLst>
        <pc:spChg chg="mod">
          <ac:chgData name="이 명희" userId="42cdb77144eb7934" providerId="LiveId" clId="{AC36F4F6-54FA-4767-BAE5-9D3E58CC9221}" dt="2020-11-08T10:28:59.488" v="53" actId="20577"/>
          <ac:spMkLst>
            <pc:docMk/>
            <pc:sldMk cId="4293226454" sldId="391"/>
            <ac:spMk id="32" creationId="{00000000-0000-0000-0000-000000000000}"/>
          </ac:spMkLst>
        </pc:spChg>
      </pc:sldChg>
      <pc:sldChg chg="modSp ord">
        <pc:chgData name="이 명희" userId="42cdb77144eb7934" providerId="LiveId" clId="{AC36F4F6-54FA-4767-BAE5-9D3E58CC9221}" dt="2020-11-13T07:27:31.241" v="670"/>
        <pc:sldMkLst>
          <pc:docMk/>
          <pc:sldMk cId="816710722" sldId="392"/>
        </pc:sldMkLst>
        <pc:spChg chg="mod">
          <ac:chgData name="이 명희" userId="42cdb77144eb7934" providerId="LiveId" clId="{AC36F4F6-54FA-4767-BAE5-9D3E58CC9221}" dt="2020-11-08T10:35:28.887" v="102" actId="20577"/>
          <ac:spMkLst>
            <pc:docMk/>
            <pc:sldMk cId="816710722" sldId="392"/>
            <ac:spMk id="32" creationId="{00000000-0000-0000-0000-000000000000}"/>
          </ac:spMkLst>
        </pc:spChg>
      </pc:sldChg>
      <pc:sldChg chg="modSp mod">
        <pc:chgData name="이 명희" userId="42cdb77144eb7934" providerId="LiveId" clId="{AC36F4F6-54FA-4767-BAE5-9D3E58CC9221}" dt="2020-11-08T10:31:05.606" v="58" actId="20577"/>
        <pc:sldMkLst>
          <pc:docMk/>
          <pc:sldMk cId="1878066526" sldId="393"/>
        </pc:sldMkLst>
        <pc:spChg chg="mod">
          <ac:chgData name="이 명희" userId="42cdb77144eb7934" providerId="LiveId" clId="{AC36F4F6-54FA-4767-BAE5-9D3E58CC9221}" dt="2020-11-08T10:31:05.606" v="58" actId="20577"/>
          <ac:spMkLst>
            <pc:docMk/>
            <pc:sldMk cId="1878066526" sldId="393"/>
            <ac:spMk id="2" creationId="{3A2EA949-A09C-4509-AB87-A1BFB86D1D71}"/>
          </ac:spMkLst>
        </pc:spChg>
      </pc:sldChg>
      <pc:sldChg chg="modSp mod">
        <pc:chgData name="이 명희" userId="42cdb77144eb7934" providerId="LiveId" clId="{AC36F4F6-54FA-4767-BAE5-9D3E58CC9221}" dt="2020-11-13T06:59:10.373" v="296"/>
        <pc:sldMkLst>
          <pc:docMk/>
          <pc:sldMk cId="4268928285" sldId="397"/>
        </pc:sldMkLst>
        <pc:spChg chg="mod">
          <ac:chgData name="이 명희" userId="42cdb77144eb7934" providerId="LiveId" clId="{AC36F4F6-54FA-4767-BAE5-9D3E58CC9221}" dt="2020-11-13T06:59:10.373" v="296"/>
          <ac:spMkLst>
            <pc:docMk/>
            <pc:sldMk cId="4268928285" sldId="397"/>
            <ac:spMk id="14" creationId="{00000000-0000-0000-0000-000000000000}"/>
          </ac:spMkLst>
        </pc:spChg>
      </pc:sldChg>
      <pc:sldChg chg="delSp modSp add del mod delAnim">
        <pc:chgData name="이 명희" userId="42cdb77144eb7934" providerId="LiveId" clId="{AC36F4F6-54FA-4767-BAE5-9D3E58CC9221}" dt="2020-11-13T07:04:38.535" v="340" actId="2696"/>
        <pc:sldMkLst>
          <pc:docMk/>
          <pc:sldMk cId="2525923606" sldId="400"/>
        </pc:sldMkLst>
        <pc:spChg chg="mod">
          <ac:chgData name="이 명희" userId="42cdb77144eb7934" providerId="LiveId" clId="{AC36F4F6-54FA-4767-BAE5-9D3E58CC9221}" dt="2020-11-13T07:02:07.468" v="337" actId="14100"/>
          <ac:spMkLst>
            <pc:docMk/>
            <pc:sldMk cId="2525923606" sldId="400"/>
            <ac:spMk id="24" creationId="{2DD4C0C4-779D-4072-A484-FAB158687D8A}"/>
          </ac:spMkLst>
        </pc:spChg>
        <pc:spChg chg="del mod">
          <ac:chgData name="이 명희" userId="42cdb77144eb7934" providerId="LiveId" clId="{AC36F4F6-54FA-4767-BAE5-9D3E58CC9221}" dt="2020-11-13T07:02:00.662" v="336" actId="478"/>
          <ac:spMkLst>
            <pc:docMk/>
            <pc:sldMk cId="2525923606" sldId="400"/>
            <ac:spMk id="29" creationId="{F0956604-7744-418E-8427-4B90C38C227A}"/>
          </ac:spMkLst>
        </pc:spChg>
        <pc:picChg chg="mod">
          <ac:chgData name="이 명희" userId="42cdb77144eb7934" providerId="LiveId" clId="{AC36F4F6-54FA-4767-BAE5-9D3E58CC9221}" dt="2020-11-13T06:59:49.256" v="297" actId="14861"/>
          <ac:picMkLst>
            <pc:docMk/>
            <pc:sldMk cId="2525923606" sldId="400"/>
            <ac:picMk id="21" creationId="{1867FFE1-E1DB-4EF7-BC6C-C71EEE9362DC}"/>
          </ac:picMkLst>
        </pc:picChg>
        <pc:picChg chg="mod">
          <ac:chgData name="이 명희" userId="42cdb77144eb7934" providerId="LiveId" clId="{AC36F4F6-54FA-4767-BAE5-9D3E58CC9221}" dt="2020-11-13T06:59:54.570" v="298" actId="14861"/>
          <ac:picMkLst>
            <pc:docMk/>
            <pc:sldMk cId="2525923606" sldId="400"/>
            <ac:picMk id="28" creationId="{24AA1A68-EDB6-400F-871E-6674E4886ACA}"/>
          </ac:picMkLst>
        </pc:picChg>
      </pc:sldChg>
      <pc:sldChg chg="delSp modSp mod delAnim">
        <pc:chgData name="이 명희" userId="42cdb77144eb7934" providerId="LiveId" clId="{AC36F4F6-54FA-4767-BAE5-9D3E58CC9221}" dt="2020-11-13T07:10:02.386" v="598"/>
        <pc:sldMkLst>
          <pc:docMk/>
          <pc:sldMk cId="2351811610" sldId="401"/>
        </pc:sldMkLst>
        <pc:spChg chg="mod">
          <ac:chgData name="이 명희" userId="42cdb77144eb7934" providerId="LiveId" clId="{AC36F4F6-54FA-4767-BAE5-9D3E58CC9221}" dt="2020-11-13T07:09:22.592" v="591" actId="20577"/>
          <ac:spMkLst>
            <pc:docMk/>
            <pc:sldMk cId="2351811610" sldId="401"/>
            <ac:spMk id="24" creationId="{2DD4C0C4-779D-4072-A484-FAB158687D8A}"/>
          </ac:spMkLst>
        </pc:spChg>
        <pc:spChg chg="del">
          <ac:chgData name="이 명희" userId="42cdb77144eb7934" providerId="LiveId" clId="{AC36F4F6-54FA-4767-BAE5-9D3E58CC9221}" dt="2020-11-13T07:08:44.113" v="585" actId="478"/>
          <ac:spMkLst>
            <pc:docMk/>
            <pc:sldMk cId="2351811610" sldId="401"/>
            <ac:spMk id="29" creationId="{F0956604-7744-418E-8427-4B90C38C227A}"/>
          </ac:spMkLst>
        </pc:spChg>
        <pc:spChg chg="mod">
          <ac:chgData name="이 명희" userId="42cdb77144eb7934" providerId="LiveId" clId="{AC36F4F6-54FA-4767-BAE5-9D3E58CC9221}" dt="2020-11-13T07:10:02.386" v="598"/>
          <ac:spMkLst>
            <pc:docMk/>
            <pc:sldMk cId="2351811610" sldId="401"/>
            <ac:spMk id="14338" creationId="{00000000-0000-0000-0000-000000000000}"/>
          </ac:spMkLst>
        </pc:spChg>
        <pc:graphicFrameChg chg="mod">
          <ac:chgData name="이 명희" userId="42cdb77144eb7934" providerId="LiveId" clId="{AC36F4F6-54FA-4767-BAE5-9D3E58CC9221}" dt="2020-11-13T07:05:20.412" v="372" actId="14100"/>
          <ac:graphicFrameMkLst>
            <pc:docMk/>
            <pc:sldMk cId="2351811610" sldId="401"/>
            <ac:graphicFrameMk id="16" creationId="{A436FCAE-9078-40A7-94C9-5FA742A8FAC8}"/>
          </ac:graphicFrameMkLst>
        </pc:graphicFrameChg>
      </pc:sldChg>
      <pc:sldChg chg="modSp mod">
        <pc:chgData name="이 명희" userId="42cdb77144eb7934" providerId="LiveId" clId="{AC36F4F6-54FA-4767-BAE5-9D3E58CC9221}" dt="2020-11-13T06:51:46.438" v="138" actId="14861"/>
        <pc:sldMkLst>
          <pc:docMk/>
          <pc:sldMk cId="3467334612" sldId="402"/>
        </pc:sldMkLst>
        <pc:picChg chg="mod">
          <ac:chgData name="이 명희" userId="42cdb77144eb7934" providerId="LiveId" clId="{AC36F4F6-54FA-4767-BAE5-9D3E58CC9221}" dt="2020-11-13T06:51:46.438" v="138" actId="14861"/>
          <ac:picMkLst>
            <pc:docMk/>
            <pc:sldMk cId="3467334612" sldId="402"/>
            <ac:picMk id="10" creationId="{E3C98358-3E21-4600-ADF7-5C23E605AEDB}"/>
          </ac:picMkLst>
        </pc:picChg>
      </pc:sldChg>
      <pc:sldChg chg="addSp modSp new mod modAnim">
        <pc:chgData name="이 명희" userId="42cdb77144eb7934" providerId="LiveId" clId="{AC36F4F6-54FA-4767-BAE5-9D3E58CC9221}" dt="2020-11-13T06:57:23.371" v="284" actId="1076"/>
        <pc:sldMkLst>
          <pc:docMk/>
          <pc:sldMk cId="2810716747" sldId="407"/>
        </pc:sldMkLst>
        <pc:spChg chg="mod">
          <ac:chgData name="이 명희" userId="42cdb77144eb7934" providerId="LiveId" clId="{AC36F4F6-54FA-4767-BAE5-9D3E58CC9221}" dt="2020-11-13T06:57:08.890" v="282" actId="20577"/>
          <ac:spMkLst>
            <pc:docMk/>
            <pc:sldMk cId="2810716747" sldId="407"/>
            <ac:spMk id="2" creationId="{16039A81-E3C2-421A-9D3D-7B1B7A617CA1}"/>
          </ac:spMkLst>
        </pc:spChg>
        <pc:picChg chg="add mod">
          <ac:chgData name="이 명희" userId="42cdb77144eb7934" providerId="LiveId" clId="{AC36F4F6-54FA-4767-BAE5-9D3E58CC9221}" dt="2020-11-13T06:57:23.371" v="284" actId="1076"/>
          <ac:picMkLst>
            <pc:docMk/>
            <pc:sldMk cId="2810716747" sldId="407"/>
            <ac:picMk id="3" creationId="{58A7130E-4EC0-4C0A-8372-3D364B8A0E07}"/>
          </ac:picMkLst>
        </pc:picChg>
      </pc:sldChg>
      <pc:sldChg chg="addSp delSp modSp new del mod modClrScheme delAnim modAnim chgLayout">
        <pc:chgData name="이 명희" userId="42cdb77144eb7934" providerId="LiveId" clId="{AC36F4F6-54FA-4767-BAE5-9D3E58CC9221}" dt="2020-11-13T06:54:38.584" v="147" actId="2696"/>
        <pc:sldMkLst>
          <pc:docMk/>
          <pc:sldMk cId="2811609879" sldId="407"/>
        </pc:sldMkLst>
        <pc:spChg chg="del mod ord">
          <ac:chgData name="이 명희" userId="42cdb77144eb7934" providerId="LiveId" clId="{AC36F4F6-54FA-4767-BAE5-9D3E58CC9221}" dt="2020-11-13T06:54:00.079" v="145" actId="700"/>
          <ac:spMkLst>
            <pc:docMk/>
            <pc:sldMk cId="2811609879" sldId="407"/>
            <ac:spMk id="2" creationId="{784201C2-BF97-4616-A317-A061B3387F9A}"/>
          </ac:spMkLst>
        </pc:spChg>
        <pc:spChg chg="add mod ord">
          <ac:chgData name="이 명희" userId="42cdb77144eb7934" providerId="LiveId" clId="{AC36F4F6-54FA-4767-BAE5-9D3E58CC9221}" dt="2020-11-13T06:54:00.079" v="145" actId="700"/>
          <ac:spMkLst>
            <pc:docMk/>
            <pc:sldMk cId="2811609879" sldId="407"/>
            <ac:spMk id="4" creationId="{02C9CF6E-7835-4ACA-A1EF-973C7A2085D4}"/>
          </ac:spMkLst>
        </pc:spChg>
        <pc:spChg chg="add del mod ord">
          <ac:chgData name="이 명희" userId="42cdb77144eb7934" providerId="LiveId" clId="{AC36F4F6-54FA-4767-BAE5-9D3E58CC9221}" dt="2020-11-13T06:54:13.705" v="146"/>
          <ac:spMkLst>
            <pc:docMk/>
            <pc:sldMk cId="2811609879" sldId="407"/>
            <ac:spMk id="5" creationId="{E35FB7DC-F737-4500-A890-DE5640953031}"/>
          </ac:spMkLst>
        </pc:spChg>
        <pc:picChg chg="add del mod">
          <ac:chgData name="이 명희" userId="42cdb77144eb7934" providerId="LiveId" clId="{AC36F4F6-54FA-4767-BAE5-9D3E58CC9221}" dt="2020-11-13T06:53:53.438" v="144" actId="478"/>
          <ac:picMkLst>
            <pc:docMk/>
            <pc:sldMk cId="2811609879" sldId="407"/>
            <ac:picMk id="3" creationId="{8CF59E40-25E0-4872-9C8C-789D06DBCAA6}"/>
          </ac:picMkLst>
        </pc:picChg>
        <pc:picChg chg="add mod">
          <ac:chgData name="이 명희" userId="42cdb77144eb7934" providerId="LiveId" clId="{AC36F4F6-54FA-4767-BAE5-9D3E58CC9221}" dt="2020-11-13T06:54:13.705" v="146"/>
          <ac:picMkLst>
            <pc:docMk/>
            <pc:sldMk cId="2811609879" sldId="407"/>
            <ac:picMk id="6" creationId="{E59E5B8A-2A66-4521-834B-315C26C3B25F}"/>
          </ac:picMkLst>
        </pc:picChg>
      </pc:sldChg>
      <pc:sldChg chg="addSp delSp modSp new mod ord">
        <pc:chgData name="이 명희" userId="42cdb77144eb7934" providerId="LiveId" clId="{AC36F4F6-54FA-4767-BAE5-9D3E58CC9221}" dt="2020-11-13T07:32:32.112" v="719" actId="14861"/>
        <pc:sldMkLst>
          <pc:docMk/>
          <pc:sldMk cId="3675513332" sldId="408"/>
        </pc:sldMkLst>
        <pc:spChg chg="mod">
          <ac:chgData name="이 명희" userId="42cdb77144eb7934" providerId="LiveId" clId="{AC36F4F6-54FA-4767-BAE5-9D3E58CC9221}" dt="2020-11-13T07:30:34.073" v="684"/>
          <ac:spMkLst>
            <pc:docMk/>
            <pc:sldMk cId="3675513332" sldId="408"/>
            <ac:spMk id="2" creationId="{32D2E364-8ABC-4F8C-B65B-251B14A7594F}"/>
          </ac:spMkLst>
        </pc:spChg>
        <pc:spChg chg="add mod">
          <ac:chgData name="이 명희" userId="42cdb77144eb7934" providerId="LiveId" clId="{AC36F4F6-54FA-4767-BAE5-9D3E58CC9221}" dt="2020-11-13T07:32:07.865" v="718" actId="20577"/>
          <ac:spMkLst>
            <pc:docMk/>
            <pc:sldMk cId="3675513332" sldId="408"/>
            <ac:spMk id="12" creationId="{99D75B77-73E0-43CE-B403-9CFE5AFA5033}"/>
          </ac:spMkLst>
        </pc:spChg>
        <pc:picChg chg="add mod">
          <ac:chgData name="이 명희" userId="42cdb77144eb7934" providerId="LiveId" clId="{AC36F4F6-54FA-4767-BAE5-9D3E58CC9221}" dt="2020-11-13T07:32:32.112" v="719" actId="14861"/>
          <ac:picMkLst>
            <pc:docMk/>
            <pc:sldMk cId="3675513332" sldId="408"/>
            <ac:picMk id="4" creationId="{EAD79946-3174-4DA3-88A1-C7C26CC6BB84}"/>
          </ac:picMkLst>
        </pc:picChg>
        <pc:picChg chg="add del">
          <ac:chgData name="이 명희" userId="42cdb77144eb7934" providerId="LiveId" clId="{AC36F4F6-54FA-4767-BAE5-9D3E58CC9221}" dt="2020-11-13T07:14:20.873" v="653" actId="22"/>
          <ac:picMkLst>
            <pc:docMk/>
            <pc:sldMk cId="3675513332" sldId="408"/>
            <ac:picMk id="6" creationId="{57CA1C02-25D6-4CA3-A7A8-EF68808F99F3}"/>
          </ac:picMkLst>
        </pc:picChg>
        <pc:picChg chg="add del">
          <ac:chgData name="이 명희" userId="42cdb77144eb7934" providerId="LiveId" clId="{AC36F4F6-54FA-4767-BAE5-9D3E58CC9221}" dt="2020-11-13T07:14:30.198" v="655" actId="22"/>
          <ac:picMkLst>
            <pc:docMk/>
            <pc:sldMk cId="3675513332" sldId="408"/>
            <ac:picMk id="8" creationId="{D4502CD0-BEAD-4973-AA64-896B5959527B}"/>
          </ac:picMkLst>
        </pc:picChg>
        <pc:picChg chg="add del mod">
          <ac:chgData name="이 명희" userId="42cdb77144eb7934" providerId="LiveId" clId="{AC36F4F6-54FA-4767-BAE5-9D3E58CC9221}" dt="2020-11-13T07:15:07.080" v="659" actId="478"/>
          <ac:picMkLst>
            <pc:docMk/>
            <pc:sldMk cId="3675513332" sldId="408"/>
            <ac:picMk id="10" creationId="{2C1CF13D-B319-4783-9D43-3CC1CD2E24F2}"/>
          </ac:picMkLst>
        </pc:picChg>
      </pc:sldChg>
      <pc:sldChg chg="addSp modSp new mod ord">
        <pc:chgData name="이 명희" userId="42cdb77144eb7934" providerId="LiveId" clId="{AC36F4F6-54FA-4767-BAE5-9D3E58CC9221}" dt="2020-11-13T07:32:49.187" v="731"/>
        <pc:sldMkLst>
          <pc:docMk/>
          <pc:sldMk cId="4091252071" sldId="409"/>
        </pc:sldMkLst>
        <pc:spChg chg="mod">
          <ac:chgData name="이 명희" userId="42cdb77144eb7934" providerId="LiveId" clId="{AC36F4F6-54FA-4767-BAE5-9D3E58CC9221}" dt="2020-11-13T07:30:44.523" v="686" actId="122"/>
          <ac:spMkLst>
            <pc:docMk/>
            <pc:sldMk cId="4091252071" sldId="409"/>
            <ac:spMk id="2" creationId="{A8B6AB71-A285-4B89-A1D5-ADA693C85EA8}"/>
          </ac:spMkLst>
        </pc:spChg>
        <pc:spChg chg="add mod">
          <ac:chgData name="이 명희" userId="42cdb77144eb7934" providerId="LiveId" clId="{AC36F4F6-54FA-4767-BAE5-9D3E58CC9221}" dt="2020-11-13T07:32:49.187" v="731"/>
          <ac:spMkLst>
            <pc:docMk/>
            <pc:sldMk cId="4091252071" sldId="409"/>
            <ac:spMk id="6" creationId="{04CF17D2-53EF-4829-A5CA-BBEDA6DF62E1}"/>
          </ac:spMkLst>
        </pc:spChg>
        <pc:picChg chg="add mod">
          <ac:chgData name="이 명희" userId="42cdb77144eb7934" providerId="LiveId" clId="{AC36F4F6-54FA-4767-BAE5-9D3E58CC9221}" dt="2020-11-13T07:32:39.879" v="720" actId="14861"/>
          <ac:picMkLst>
            <pc:docMk/>
            <pc:sldMk cId="4091252071" sldId="409"/>
            <ac:picMk id="4" creationId="{6AE2124C-1954-42C4-AD03-9F220A516FA8}"/>
          </ac:picMkLst>
        </pc:picChg>
      </pc:sldChg>
    </pc:docChg>
  </pc:docChgLst>
  <pc:docChgLst>
    <pc:chgData name="이 명희" userId="42cdb77144eb7934" providerId="LiveId" clId="{920C8E45-B394-4E7F-8F67-DC357C937ABA}"/>
    <pc:docChg chg="undo redo custSel addSld delSld modSld modShowInfo">
      <pc:chgData name="이 명희" userId="42cdb77144eb7934" providerId="LiveId" clId="{920C8E45-B394-4E7F-8F67-DC357C937ABA}" dt="2020-11-07T05:23:35.620" v="916" actId="2744"/>
      <pc:docMkLst>
        <pc:docMk/>
      </pc:docMkLst>
      <pc:sldChg chg="modSp mod">
        <pc:chgData name="이 명희" userId="42cdb77144eb7934" providerId="LiveId" clId="{920C8E45-B394-4E7F-8F67-DC357C937ABA}" dt="2020-11-07T03:19:34.145" v="8" actId="1076"/>
        <pc:sldMkLst>
          <pc:docMk/>
          <pc:sldMk cId="0" sldId="323"/>
        </pc:sldMkLst>
        <pc:spChg chg="mod">
          <ac:chgData name="이 명희" userId="42cdb77144eb7934" providerId="LiveId" clId="{920C8E45-B394-4E7F-8F67-DC357C937ABA}" dt="2020-11-07T03:19:34.145" v="8" actId="1076"/>
          <ac:spMkLst>
            <pc:docMk/>
            <pc:sldMk cId="0" sldId="323"/>
            <ac:spMk id="24" creationId="{90D8E485-EFE6-4613-AF36-6EA0A570D54C}"/>
          </ac:spMkLst>
        </pc:spChg>
        <pc:spChg chg="mod">
          <ac:chgData name="이 명희" userId="42cdb77144eb7934" providerId="LiveId" clId="{920C8E45-B394-4E7F-8F67-DC357C937ABA}" dt="2020-11-07T03:18:49.972" v="0" actId="1076"/>
          <ac:spMkLst>
            <pc:docMk/>
            <pc:sldMk cId="0" sldId="323"/>
            <ac:spMk id="28" creationId="{6C134780-1F5C-424E-A828-FDBB91CC4E52}"/>
          </ac:spMkLst>
        </pc:spChg>
        <pc:spChg chg="mod">
          <ac:chgData name="이 명희" userId="42cdb77144eb7934" providerId="LiveId" clId="{920C8E45-B394-4E7F-8F67-DC357C937ABA}" dt="2020-11-07T03:19:02.818" v="2" actId="1076"/>
          <ac:spMkLst>
            <pc:docMk/>
            <pc:sldMk cId="0" sldId="323"/>
            <ac:spMk id="33" creationId="{00000000-0000-0000-0000-000000000000}"/>
          </ac:spMkLst>
        </pc:spChg>
        <pc:spChg chg="mod">
          <ac:chgData name="이 명희" userId="42cdb77144eb7934" providerId="LiveId" clId="{920C8E45-B394-4E7F-8F67-DC357C937ABA}" dt="2020-11-07T03:19:27.835" v="7" actId="1076"/>
          <ac:spMkLst>
            <pc:docMk/>
            <pc:sldMk cId="0" sldId="323"/>
            <ac:spMk id="36" creationId="{00000000-0000-0000-0000-000000000000}"/>
          </ac:spMkLst>
        </pc:spChg>
        <pc:spChg chg="mod">
          <ac:chgData name="이 명희" userId="42cdb77144eb7934" providerId="LiveId" clId="{920C8E45-B394-4E7F-8F67-DC357C937ABA}" dt="2020-11-07T03:19:21.448" v="6" actId="1076"/>
          <ac:spMkLst>
            <pc:docMk/>
            <pc:sldMk cId="0" sldId="323"/>
            <ac:spMk id="39" creationId="{00000000-0000-0000-0000-000000000000}"/>
          </ac:spMkLst>
        </pc:spChg>
        <pc:picChg chg="mod">
          <ac:chgData name="이 명희" userId="42cdb77144eb7934" providerId="LiveId" clId="{920C8E45-B394-4E7F-8F67-DC357C937ABA}" dt="2020-11-07T03:19:10.999" v="4" actId="1076"/>
          <ac:picMkLst>
            <pc:docMk/>
            <pc:sldMk cId="0" sldId="323"/>
            <ac:picMk id="1027" creationId="{00000000-0000-0000-0000-000000000000}"/>
          </ac:picMkLst>
        </pc:picChg>
      </pc:sldChg>
      <pc:sldChg chg="addSp delSp modSp add del mod">
        <pc:chgData name="이 명희" userId="42cdb77144eb7934" providerId="LiveId" clId="{920C8E45-B394-4E7F-8F67-DC357C937ABA}" dt="2020-11-07T05:18:59.013" v="910" actId="47"/>
        <pc:sldMkLst>
          <pc:docMk/>
          <pc:sldMk cId="0" sldId="366"/>
        </pc:sldMkLst>
        <pc:spChg chg="add mod">
          <ac:chgData name="이 명희" userId="42cdb77144eb7934" providerId="LiveId" clId="{920C8E45-B394-4E7F-8F67-DC357C937ABA}" dt="2020-11-07T05:04:30.626" v="842" actId="1076"/>
          <ac:spMkLst>
            <pc:docMk/>
            <pc:sldMk cId="0" sldId="366"/>
            <ac:spMk id="2" creationId="{56542606-92BB-4A40-909B-F916D63AF8F9}"/>
          </ac:spMkLst>
        </pc:spChg>
        <pc:spChg chg="mod">
          <ac:chgData name="이 명희" userId="42cdb77144eb7934" providerId="LiveId" clId="{920C8E45-B394-4E7F-8F67-DC357C937ABA}" dt="2020-11-07T05:14:45.500" v="893" actId="1076"/>
          <ac:spMkLst>
            <pc:docMk/>
            <pc:sldMk cId="0" sldId="366"/>
            <ac:spMk id="7" creationId="{00000000-0000-0000-0000-000000000000}"/>
          </ac:spMkLst>
        </pc:spChg>
        <pc:spChg chg="mod">
          <ac:chgData name="이 명희" userId="42cdb77144eb7934" providerId="LiveId" clId="{920C8E45-B394-4E7F-8F67-DC357C937ABA}" dt="2020-11-07T05:14:54.255" v="894" actId="1076"/>
          <ac:spMkLst>
            <pc:docMk/>
            <pc:sldMk cId="0" sldId="366"/>
            <ac:spMk id="8" creationId="{00000000-0000-0000-0000-000000000000}"/>
          </ac:spMkLst>
        </pc:spChg>
        <pc:spChg chg="add del mod">
          <ac:chgData name="이 명희" userId="42cdb77144eb7934" providerId="LiveId" clId="{920C8E45-B394-4E7F-8F67-DC357C937ABA}" dt="2020-11-07T04:56:54.114" v="651" actId="478"/>
          <ac:spMkLst>
            <pc:docMk/>
            <pc:sldMk cId="0" sldId="366"/>
            <ac:spMk id="9" creationId="{8A3C34FB-9A71-42EA-9F7B-221456EC9277}"/>
          </ac:spMkLst>
        </pc:spChg>
        <pc:picChg chg="add mod">
          <ac:chgData name="이 명희" userId="42cdb77144eb7934" providerId="LiveId" clId="{920C8E45-B394-4E7F-8F67-DC357C937ABA}" dt="2020-11-07T05:15:02.364" v="895" actId="14100"/>
          <ac:picMkLst>
            <pc:docMk/>
            <pc:sldMk cId="0" sldId="366"/>
            <ac:picMk id="3" creationId="{CDF5E8DA-D076-49D9-8D87-F3C4EDF85334}"/>
          </ac:picMkLst>
        </pc:picChg>
        <pc:picChg chg="add mod">
          <ac:chgData name="이 명희" userId="42cdb77144eb7934" providerId="LiveId" clId="{920C8E45-B394-4E7F-8F67-DC357C937ABA}" dt="2020-11-07T05:14:08.891" v="880" actId="1076"/>
          <ac:picMkLst>
            <pc:docMk/>
            <pc:sldMk cId="0" sldId="366"/>
            <ac:picMk id="4" creationId="{BB678390-9778-4776-8E09-711BB1195D6D}"/>
          </ac:picMkLst>
        </pc:picChg>
        <pc:picChg chg="del mod">
          <ac:chgData name="이 명희" userId="42cdb77144eb7934" providerId="LiveId" clId="{920C8E45-B394-4E7F-8F67-DC357C937ABA}" dt="2020-11-07T04:56:50.981" v="650" actId="478"/>
          <ac:picMkLst>
            <pc:docMk/>
            <pc:sldMk cId="0" sldId="366"/>
            <ac:picMk id="13" creationId="{00000000-0000-0000-0000-000000000000}"/>
          </ac:picMkLst>
        </pc:picChg>
        <pc:picChg chg="add del">
          <ac:chgData name="이 명희" userId="42cdb77144eb7934" providerId="LiveId" clId="{920C8E45-B394-4E7F-8F67-DC357C937ABA}" dt="2020-11-07T04:53:02.402" v="383" actId="478"/>
          <ac:picMkLst>
            <pc:docMk/>
            <pc:sldMk cId="0" sldId="366"/>
            <ac:picMk id="2050" creationId="{00000000-0000-0000-0000-000000000000}"/>
          </ac:picMkLst>
        </pc:picChg>
        <pc:picChg chg="mod">
          <ac:chgData name="이 명희" userId="42cdb77144eb7934" providerId="LiveId" clId="{920C8E45-B394-4E7F-8F67-DC357C937ABA}" dt="2020-11-07T05:14:09.808" v="883" actId="1076"/>
          <ac:picMkLst>
            <pc:docMk/>
            <pc:sldMk cId="0" sldId="366"/>
            <ac:picMk id="4101" creationId="{00000000-0000-0000-0000-000000000000}"/>
          </ac:picMkLst>
        </pc:picChg>
      </pc:sldChg>
      <pc:sldChg chg="modSp mod">
        <pc:chgData name="이 명희" userId="42cdb77144eb7934" providerId="LiveId" clId="{920C8E45-B394-4E7F-8F67-DC357C937ABA}" dt="2020-11-07T03:21:09.993" v="10" actId="1076"/>
        <pc:sldMkLst>
          <pc:docMk/>
          <pc:sldMk cId="3190615724" sldId="384"/>
        </pc:sldMkLst>
        <pc:spChg chg="mod">
          <ac:chgData name="이 명희" userId="42cdb77144eb7934" providerId="LiveId" clId="{920C8E45-B394-4E7F-8F67-DC357C937ABA}" dt="2020-11-07T03:21:09.993" v="10" actId="1076"/>
          <ac:spMkLst>
            <pc:docMk/>
            <pc:sldMk cId="3190615724" sldId="384"/>
            <ac:spMk id="10" creationId="{00000000-0000-0000-0000-000000000000}"/>
          </ac:spMkLst>
        </pc:spChg>
      </pc:sldChg>
      <pc:sldChg chg="modSp">
        <pc:chgData name="이 명희" userId="42cdb77144eb7934" providerId="LiveId" clId="{920C8E45-B394-4E7F-8F67-DC357C937ABA}" dt="2020-11-07T03:20:32.703" v="9" actId="13926"/>
        <pc:sldMkLst>
          <pc:docMk/>
          <pc:sldMk cId="4293226454" sldId="391"/>
        </pc:sldMkLst>
        <pc:spChg chg="mod">
          <ac:chgData name="이 명희" userId="42cdb77144eb7934" providerId="LiveId" clId="{920C8E45-B394-4E7F-8F67-DC357C937ABA}" dt="2020-11-07T03:20:32.703" v="9" actId="13926"/>
          <ac:spMkLst>
            <pc:docMk/>
            <pc:sldMk cId="4293226454" sldId="391"/>
            <ac:spMk id="32" creationId="{00000000-0000-0000-0000-000000000000}"/>
          </ac:spMkLst>
        </pc:spChg>
      </pc:sldChg>
      <pc:sldChg chg="addSp delSp modSp mod modClrScheme delAnim chgLayout">
        <pc:chgData name="이 명희" userId="42cdb77144eb7934" providerId="LiveId" clId="{920C8E45-B394-4E7F-8F67-DC357C937ABA}" dt="2020-11-07T03:27:20.666" v="50" actId="20577"/>
        <pc:sldMkLst>
          <pc:docMk/>
          <pc:sldMk cId="1878066526" sldId="393"/>
        </pc:sldMkLst>
        <pc:spChg chg="add mod ord">
          <ac:chgData name="이 명희" userId="42cdb77144eb7934" providerId="LiveId" clId="{920C8E45-B394-4E7F-8F67-DC357C937ABA}" dt="2020-11-07T03:26:53.073" v="48" actId="14100"/>
          <ac:spMkLst>
            <pc:docMk/>
            <pc:sldMk cId="1878066526" sldId="393"/>
            <ac:spMk id="2" creationId="{3A2EA949-A09C-4509-AB87-A1BFB86D1D71}"/>
          </ac:spMkLst>
        </pc:spChg>
        <pc:spChg chg="del mod">
          <ac:chgData name="이 명희" userId="42cdb77144eb7934" providerId="LiveId" clId="{920C8E45-B394-4E7F-8F67-DC357C937ABA}" dt="2020-11-07T03:24:13.798" v="26" actId="478"/>
          <ac:spMkLst>
            <pc:docMk/>
            <pc:sldMk cId="1878066526" sldId="393"/>
            <ac:spMk id="59" creationId="{00000000-0000-0000-0000-000000000000}"/>
          </ac:spMkLst>
        </pc:spChg>
        <pc:spChg chg="del">
          <ac:chgData name="이 명희" userId="42cdb77144eb7934" providerId="LiveId" clId="{920C8E45-B394-4E7F-8F67-DC357C937ABA}" dt="2020-11-07T03:24:23.515" v="32" actId="478"/>
          <ac:spMkLst>
            <pc:docMk/>
            <pc:sldMk cId="1878066526" sldId="393"/>
            <ac:spMk id="60" creationId="{00000000-0000-0000-0000-000000000000}"/>
          </ac:spMkLst>
        </pc:spChg>
        <pc:spChg chg="del">
          <ac:chgData name="이 명희" userId="42cdb77144eb7934" providerId="LiveId" clId="{920C8E45-B394-4E7F-8F67-DC357C937ABA}" dt="2020-11-07T03:24:22.399" v="31" actId="478"/>
          <ac:spMkLst>
            <pc:docMk/>
            <pc:sldMk cId="1878066526" sldId="393"/>
            <ac:spMk id="61" creationId="{00000000-0000-0000-0000-000000000000}"/>
          </ac:spMkLst>
        </pc:spChg>
        <pc:spChg chg="del">
          <ac:chgData name="이 명희" userId="42cdb77144eb7934" providerId="LiveId" clId="{920C8E45-B394-4E7F-8F67-DC357C937ABA}" dt="2020-11-07T03:24:32.395" v="36" actId="478"/>
          <ac:spMkLst>
            <pc:docMk/>
            <pc:sldMk cId="1878066526" sldId="393"/>
            <ac:spMk id="62" creationId="{00000000-0000-0000-0000-000000000000}"/>
          </ac:spMkLst>
        </pc:spChg>
        <pc:spChg chg="del">
          <ac:chgData name="이 명희" userId="42cdb77144eb7934" providerId="LiveId" clId="{920C8E45-B394-4E7F-8F67-DC357C937ABA}" dt="2020-11-07T03:24:18.867" v="29" actId="478"/>
          <ac:spMkLst>
            <pc:docMk/>
            <pc:sldMk cId="1878066526" sldId="393"/>
            <ac:spMk id="92" creationId="{00000000-0000-0000-0000-000000000000}"/>
          </ac:spMkLst>
        </pc:spChg>
        <pc:spChg chg="del">
          <ac:chgData name="이 명희" userId="42cdb77144eb7934" providerId="LiveId" clId="{920C8E45-B394-4E7F-8F67-DC357C937ABA}" dt="2020-11-07T03:24:30.640" v="35" actId="478"/>
          <ac:spMkLst>
            <pc:docMk/>
            <pc:sldMk cId="1878066526" sldId="393"/>
            <ac:spMk id="94" creationId="{00000000-0000-0000-0000-000000000000}"/>
          </ac:spMkLst>
        </pc:spChg>
        <pc:spChg chg="del mod">
          <ac:chgData name="이 명희" userId="42cdb77144eb7934" providerId="LiveId" clId="{920C8E45-B394-4E7F-8F67-DC357C937ABA}" dt="2020-11-07T03:24:16.895" v="28" actId="478"/>
          <ac:spMkLst>
            <pc:docMk/>
            <pc:sldMk cId="1878066526" sldId="393"/>
            <ac:spMk id="96" creationId="{00000000-0000-0000-0000-000000000000}"/>
          </ac:spMkLst>
        </pc:spChg>
        <pc:spChg chg="del mod">
          <ac:chgData name="이 명희" userId="42cdb77144eb7934" providerId="LiveId" clId="{920C8E45-B394-4E7F-8F67-DC357C937ABA}" dt="2020-11-07T03:24:27.066" v="34" actId="478"/>
          <ac:spMkLst>
            <pc:docMk/>
            <pc:sldMk cId="1878066526" sldId="393"/>
            <ac:spMk id="98" creationId="{00000000-0000-0000-0000-000000000000}"/>
          </ac:spMkLst>
        </pc:spChg>
        <pc:spChg chg="mod ord">
          <ac:chgData name="이 명희" userId="42cdb77144eb7934" providerId="LiveId" clId="{920C8E45-B394-4E7F-8F67-DC357C937ABA}" dt="2020-11-07T03:27:20.666" v="50" actId="20577"/>
          <ac:spMkLst>
            <pc:docMk/>
            <pc:sldMk cId="1878066526" sldId="393"/>
            <ac:spMk id="14338" creationId="{00000000-0000-0000-0000-000000000000}"/>
          </ac:spMkLst>
        </pc:spChg>
        <pc:grpChg chg="del">
          <ac:chgData name="이 명희" userId="42cdb77144eb7934" providerId="LiveId" clId="{920C8E45-B394-4E7F-8F67-DC357C937ABA}" dt="2020-11-07T03:24:20.693" v="30" actId="478"/>
          <ac:grpSpMkLst>
            <pc:docMk/>
            <pc:sldMk cId="1878066526" sldId="393"/>
            <ac:grpSpMk id="79" creationId="{00000000-0000-0000-0000-000000000000}"/>
          </ac:grpSpMkLst>
        </pc:grpChg>
      </pc:sldChg>
      <pc:sldChg chg="addSp delSp modSp mod">
        <pc:chgData name="이 명희" userId="42cdb77144eb7934" providerId="LiveId" clId="{920C8E45-B394-4E7F-8F67-DC357C937ABA}" dt="2020-11-07T05:20:09.627" v="914"/>
        <pc:sldMkLst>
          <pc:docMk/>
          <pc:sldMk cId="4040148417" sldId="394"/>
        </pc:sldMkLst>
        <pc:spChg chg="add mod">
          <ac:chgData name="이 명희" userId="42cdb77144eb7934" providerId="LiveId" clId="{920C8E45-B394-4E7F-8F67-DC357C937ABA}" dt="2020-11-07T05:18:03.775" v="905" actId="13926"/>
          <ac:spMkLst>
            <pc:docMk/>
            <pc:sldMk cId="4040148417" sldId="394"/>
            <ac:spMk id="3" creationId="{2322B9FF-C57D-4AAD-8F1D-6994829B9818}"/>
          </ac:spMkLst>
        </pc:spChg>
        <pc:spChg chg="add del mod">
          <ac:chgData name="이 명희" userId="42cdb77144eb7934" providerId="LiveId" clId="{920C8E45-B394-4E7F-8F67-DC357C937ABA}" dt="2020-11-07T05:20:09.627" v="914"/>
          <ac:spMkLst>
            <pc:docMk/>
            <pc:sldMk cId="4040148417" sldId="394"/>
            <ac:spMk id="4" creationId="{C986343F-6B99-48CE-84C4-7B29FBD117C8}"/>
          </ac:spMkLst>
        </pc:spChg>
        <pc:spChg chg="add del mod">
          <ac:chgData name="이 명희" userId="42cdb77144eb7934" providerId="LiveId" clId="{920C8E45-B394-4E7F-8F67-DC357C937ABA}" dt="2020-11-07T05:20:09.627" v="914"/>
          <ac:spMkLst>
            <pc:docMk/>
            <pc:sldMk cId="4040148417" sldId="394"/>
            <ac:spMk id="5" creationId="{EED36059-CC70-4386-89CB-C8EFD792C362}"/>
          </ac:spMkLst>
        </pc:spChg>
        <pc:spChg chg="mod">
          <ac:chgData name="이 명희" userId="42cdb77144eb7934" providerId="LiveId" clId="{920C8E45-B394-4E7F-8F67-DC357C937ABA}" dt="2020-11-07T05:20:09.627" v="914"/>
          <ac:spMkLst>
            <pc:docMk/>
            <pc:sldMk cId="4040148417" sldId="394"/>
            <ac:spMk id="7" creationId="{00000000-0000-0000-0000-000000000000}"/>
          </ac:spMkLst>
        </pc:spChg>
        <pc:spChg chg="mod">
          <ac:chgData name="이 명희" userId="42cdb77144eb7934" providerId="LiveId" clId="{920C8E45-B394-4E7F-8F67-DC357C937ABA}" dt="2020-11-07T05:20:09.627" v="914"/>
          <ac:spMkLst>
            <pc:docMk/>
            <pc:sldMk cId="4040148417" sldId="394"/>
            <ac:spMk id="8" creationId="{00000000-0000-0000-0000-000000000000}"/>
          </ac:spMkLst>
        </pc:spChg>
        <pc:spChg chg="del">
          <ac:chgData name="이 명희" userId="42cdb77144eb7934" providerId="LiveId" clId="{920C8E45-B394-4E7F-8F67-DC357C937ABA}" dt="2020-11-07T05:05:35.279" v="847" actId="478"/>
          <ac:spMkLst>
            <pc:docMk/>
            <pc:sldMk cId="4040148417" sldId="394"/>
            <ac:spMk id="9" creationId="{8A3C34FB-9A71-42EA-9F7B-221456EC9277}"/>
          </ac:spMkLst>
        </pc:spChg>
        <pc:picChg chg="add mod">
          <ac:chgData name="이 명희" userId="42cdb77144eb7934" providerId="LiveId" clId="{920C8E45-B394-4E7F-8F67-DC357C937ABA}" dt="2020-11-07T05:18:18.806" v="907" actId="1076"/>
          <ac:picMkLst>
            <pc:docMk/>
            <pc:sldMk cId="4040148417" sldId="394"/>
            <ac:picMk id="2" creationId="{0B26DFB1-8C6C-4FA7-90D5-850EFF296FA4}"/>
          </ac:picMkLst>
        </pc:picChg>
        <pc:picChg chg="del">
          <ac:chgData name="이 명희" userId="42cdb77144eb7934" providerId="LiveId" clId="{920C8E45-B394-4E7F-8F67-DC357C937ABA}" dt="2020-11-07T05:15:24.191" v="899" actId="478"/>
          <ac:picMkLst>
            <pc:docMk/>
            <pc:sldMk cId="4040148417" sldId="394"/>
            <ac:picMk id="13" creationId="{00000000-0000-0000-0000-000000000000}"/>
          </ac:picMkLst>
        </pc:picChg>
        <pc:picChg chg="mod">
          <ac:chgData name="이 명희" userId="42cdb77144eb7934" providerId="LiveId" clId="{920C8E45-B394-4E7F-8F67-DC357C937ABA}" dt="2020-11-07T05:17:38.793" v="904"/>
          <ac:picMkLst>
            <pc:docMk/>
            <pc:sldMk cId="4040148417" sldId="394"/>
            <ac:picMk id="2050" creationId="{00000000-0000-0000-0000-000000000000}"/>
          </ac:picMkLst>
        </pc:picChg>
        <pc:picChg chg="mod">
          <ac:chgData name="이 명희" userId="42cdb77144eb7934" providerId="LiveId" clId="{920C8E45-B394-4E7F-8F67-DC357C937ABA}" dt="2020-11-07T05:15:48.190" v="901"/>
          <ac:picMkLst>
            <pc:docMk/>
            <pc:sldMk cId="4040148417" sldId="394"/>
            <ac:picMk id="4101" creationId="{00000000-0000-0000-0000-000000000000}"/>
          </ac:picMkLst>
        </pc:picChg>
      </pc:sldChg>
      <pc:sldChg chg="new del">
        <pc:chgData name="이 명희" userId="42cdb77144eb7934" providerId="LiveId" clId="{920C8E45-B394-4E7F-8F67-DC357C937ABA}" dt="2020-11-07T05:19:55.731" v="912" actId="680"/>
        <pc:sldMkLst>
          <pc:docMk/>
          <pc:sldMk cId="1129061104" sldId="395"/>
        </pc:sldMkLst>
      </pc:sldChg>
      <pc:sldChg chg="new del">
        <pc:chgData name="이 명희" userId="42cdb77144eb7934" providerId="LiveId" clId="{920C8E45-B394-4E7F-8F67-DC357C937ABA}" dt="2020-11-07T04:53:51.686" v="389" actId="680"/>
        <pc:sldMkLst>
          <pc:docMk/>
          <pc:sldMk cId="1152248057" sldId="3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1"/>
  <c:style val="4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인구10만명당(명)</c:v>
                </c:pt>
              </c:strCache>
            </c:strRef>
          </c:tx>
          <c:spPr>
            <a:solidFill>
              <a:srgbClr val="FFFFFF"/>
            </a:solidFill>
          </c:spPr>
          <c:invertIfNegative val="1"/>
          <c:dPt>
            <c:idx val="2"/>
            <c:invertIfNegative val="1"/>
            <c:bubble3D val="0"/>
            <c:spPr>
              <a:solidFill>
                <a:srgbClr val="D9AAA9"/>
              </a:solidFill>
            </c:spPr>
          </c:dPt>
          <c:cat>
            <c:strRef>
              <c:f>Sheet1!$A$2:$A$4</c:f>
              <c:strCache>
                <c:ptCount val="3"/>
                <c:pt idx="0">
                  <c:v>고의적
자해</c:v>
                </c:pt>
                <c:pt idx="1">
                  <c:v>심장질환</c:v>
                </c:pt>
                <c:pt idx="2">
                  <c:v>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33.4</c:v>
                </c:pt>
                <c:pt idx="1">
                  <c:v>54</c:v>
                </c:pt>
                <c:pt idx="2">
                  <c:v>112.3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977296"/>
        <c:axId val="1283878944"/>
      </c:barChart>
      <c:catAx>
        <c:axId val="904977296"/>
        <c:scaling>
          <c:orientation val="minMax"/>
        </c:scaling>
        <c:delete val="1"/>
        <c:axPos val="l"/>
        <c:numFmt formatCode="General" sourceLinked="0"/>
        <c:majorTickMark val="none"/>
        <c:minorTickMark val="cross"/>
        <c:tickLblPos val="nextTo"/>
        <c:crossAx val="1283878944"/>
        <c:crosses val="autoZero"/>
        <c:auto val="1"/>
        <c:lblAlgn val="ctr"/>
        <c:lblOffset val="100"/>
        <c:noMultiLvlLbl val="1"/>
      </c:catAx>
      <c:valAx>
        <c:axId val="1283878944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cross"/>
        <c:tickLblPos val="nextTo"/>
        <c:crossAx val="90497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000000">
                <a:alpha val="34510"/>
              </a:srgbClr>
            </a:solidFill>
            <a:prstDash val="solid"/>
          </a:ln>
        </c:spPr>
      </c:dTable>
    </c:plotArea>
    <c:plotVisOnly val="1"/>
    <c:dispBlanksAs val="zero"/>
    <c:showDLblsOverMax val="1"/>
  </c:chart>
  <c:spPr>
    <a:noFill/>
  </c:spPr>
  <c:txPr>
    <a:bodyPr/>
    <a:lstStyle/>
    <a:p>
      <a:pPr>
        <a:defRPr sz="1600">
          <a:solidFill>
            <a:schemeClr val="tx1"/>
          </a:solidFill>
          <a:latin typeface="나눔고딕 ExtraBold" pitchFamily="50" charset="-127"/>
          <a:ea typeface="나눔고딕 ExtraBold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3D30F-E9C3-467D-AF99-1A7A7C683004}" type="doc">
      <dgm:prSet loTypeId="urn:microsoft.com/office/officeart/2005/8/layout/cycle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latinLnBrk="1"/>
          <a:endParaRPr lang="ko-KR" altLang="en-US"/>
        </a:p>
      </dgm:t>
    </dgm:pt>
    <dgm:pt modelId="{08D68CC1-C701-4486-ADE6-83E7E460DD19}">
      <dgm:prSet phldrT="[텍스트]" custT="1"/>
      <dgm:spPr/>
      <dgm:t>
        <a:bodyPr/>
        <a:lstStyle/>
        <a:p>
          <a:pPr algn="ctr" latinLnBrk="1"/>
          <a:endParaRPr lang="ko-KR" altLang="en-US" sz="900" dirty="0">
            <a:latin typeface="HY헤드라인M" pitchFamily="18" charset="-127"/>
            <a:ea typeface="HY헤드라인M" pitchFamily="18" charset="-127"/>
          </a:endParaRPr>
        </a:p>
      </dgm:t>
    </dgm:pt>
    <dgm:pt modelId="{A51F79DA-D6E9-498D-8DA1-C95FF84107FF}" type="parTrans" cxnId="{B3868B4C-C6B1-4A6C-9ED0-801E0E1909AB}">
      <dgm:prSet/>
      <dgm:spPr/>
      <dgm:t>
        <a:bodyPr/>
        <a:lstStyle/>
        <a:p>
          <a:pPr latinLnBrk="1"/>
          <a:endParaRPr lang="ko-KR" altLang="en-US"/>
        </a:p>
      </dgm:t>
    </dgm:pt>
    <dgm:pt modelId="{20CDDE77-C05E-4B06-80A7-AE959CF06615}" type="sibTrans" cxnId="{B3868B4C-C6B1-4A6C-9ED0-801E0E1909AB}">
      <dgm:prSet/>
      <dgm:spPr/>
      <dgm:t>
        <a:bodyPr/>
        <a:lstStyle/>
        <a:p>
          <a:pPr latinLnBrk="1"/>
          <a:endParaRPr lang="ko-KR" altLang="en-US"/>
        </a:p>
      </dgm:t>
    </dgm:pt>
    <dgm:pt modelId="{73A4A6DD-DAF0-42C8-B977-DF71EDBE95E0}" type="pres">
      <dgm:prSet presAssocID="{2013D30F-E9C3-467D-AF99-1A7A7C6830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7D04F5-1189-414E-BB04-D4827ABBF696}" type="pres">
      <dgm:prSet presAssocID="{08D68CC1-C701-4486-ADE6-83E7E460DD19}" presName="node" presStyleLbl="revTx" presStyleIdx="0" presStyleCnt="1" custScaleX="19962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3868B4C-C6B1-4A6C-9ED0-801E0E1909AB}" srcId="{2013D30F-E9C3-467D-AF99-1A7A7C683004}" destId="{08D68CC1-C701-4486-ADE6-83E7E460DD19}" srcOrd="0" destOrd="0" parTransId="{A51F79DA-D6E9-498D-8DA1-C95FF84107FF}" sibTransId="{20CDDE77-C05E-4B06-80A7-AE959CF06615}"/>
    <dgm:cxn modelId="{F93BD1C2-1445-41B5-AF7A-9B608B5DFCE5}" type="presOf" srcId="{08D68CC1-C701-4486-ADE6-83E7E460DD19}" destId="{5F7D04F5-1189-414E-BB04-D4827ABBF696}" srcOrd="0" destOrd="0" presId="urn:microsoft.com/office/officeart/2005/8/layout/cycle1"/>
    <dgm:cxn modelId="{4246B324-4478-47C6-9488-1AFF92FB0837}" type="presOf" srcId="{2013D30F-E9C3-467D-AF99-1A7A7C683004}" destId="{73A4A6DD-DAF0-42C8-B977-DF71EDBE95E0}" srcOrd="0" destOrd="0" presId="urn:microsoft.com/office/officeart/2005/8/layout/cycle1"/>
    <dgm:cxn modelId="{191F4A5F-1485-49E1-9437-CAB987CCCBE4}" type="presParOf" srcId="{73A4A6DD-DAF0-42C8-B977-DF71EDBE95E0}" destId="{5F7D04F5-1189-414E-BB04-D4827ABBF696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D04F5-1189-414E-BB04-D4827ABBF696}">
      <dsp:nvSpPr>
        <dsp:cNvPr id="0" name=""/>
        <dsp:cNvSpPr/>
      </dsp:nvSpPr>
      <dsp:spPr>
        <a:xfrm>
          <a:off x="5669" y="110636"/>
          <a:ext cx="6084661" cy="30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5669" y="110636"/>
        <a:ext cx="6084661" cy="30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A99D60-710C-4944-A5B6-6C7374ABE040}" type="datetimeFigureOut">
              <a:rPr lang="ko-KR" altLang="en-US"/>
              <a:pPr>
                <a:defRPr/>
              </a:pPr>
              <a:t>2021-01-18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A5C26B4-ED20-450F-83AE-81D2328483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014921-1E7C-4A3C-9086-9BEA49B76A70}" type="datetimeFigureOut">
              <a:rPr lang="ko-KR" altLang="en-US"/>
              <a:pPr>
                <a:defRPr/>
              </a:pPr>
              <a:t>2021-01-18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ED491E-6ED8-41C2-925D-D293966A51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866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8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8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8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8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8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3300-C9C8-4BCC-9C9A-28BE2F0D748E}" type="datetimeFigureOut">
              <a:rPr lang="ko-KR" altLang="en-US"/>
              <a:pPr>
                <a:defRPr/>
              </a:pPr>
              <a:t>2021-01-18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B4E6-2E38-40C6-9290-FC3356882E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3165-314F-496F-88CE-031BDE4BB897}" type="datetimeFigureOut">
              <a:rPr lang="ko-KR" altLang="en-US"/>
              <a:pPr>
                <a:defRPr/>
              </a:pPr>
              <a:t>2021-01-18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28B2-14A8-462B-AA43-7CB58236BE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마스터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마스터 1 레이아웃 1 형태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zh-CN" altLang="en-US" dirty="0"/>
          </a:p>
        </p:txBody>
      </p:sp>
      <p:sp>
        <p:nvSpPr>
          <p:cNvPr id="3" name="마스터 1 레이아웃 1 형태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zh-CN" altLang="en-US"/>
          </a:p>
        </p:txBody>
      </p:sp>
      <p:sp>
        <p:nvSpPr>
          <p:cNvPr id="4" name="마스터 1 레이아웃 1 형태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>
                <a:cs typeface="Times New Roman" panose="02020603050405020304" pitchFamily="18" charset="0"/>
                <a:sym typeface="Arial" panose="020B0604020202020204" pitchFamily="34" charset="0"/>
              </a:rPr>
              <a:t>제목을 입력하세요</a:t>
            </a:r>
            <a:endParaRPr lang="zh-CN" altLang="en-US"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마스터 1 레이아웃 1 형태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마스터 1 레이아웃 1 형태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>
                <a:cs typeface="Times New Roman" panose="02020603050405020304" pitchFamily="18" charset="0"/>
                <a:sym typeface="Arial" panose="020B0604020202020204" pitchFamily="34" charset="0"/>
              </a:rPr>
              <a:t>텍스트</a:t>
            </a:r>
            <a:endParaRPr lang="zh-CN" altLang="en-US"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6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19050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62038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D20454-41CD-420D-A7EE-2B34246A1DD1}" type="datetimeFigureOut">
              <a:rPr lang="ko-KR" altLang="en-US"/>
              <a:pPr>
                <a:defRPr/>
              </a:pPr>
              <a:t>2021-01-18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75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1A940A-2EE2-4726-A1A9-0D011CD238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84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500" kern="1200">
          <a:solidFill>
            <a:srgbClr val="000000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lang="ko-KR" altLang="en-US" sz="25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lang="ko-KR" altLang="en-US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lang="ko-KR" altLang="en-US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lang="ko-KR" altLang="en-US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lang="ko-KR" altLang="en-US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4857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6"/>
          <p:cNvSpPr txBox="1">
            <a:spLocks/>
          </p:cNvSpPr>
          <p:nvPr/>
        </p:nvSpPr>
        <p:spPr>
          <a:xfrm>
            <a:off x="238968" y="-18331"/>
            <a:ext cx="4475908" cy="1000132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2019</a:t>
            </a:r>
            <a:r>
              <a:rPr kumimoji="0"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</a:t>
            </a:r>
            <a:r>
              <a:rPr kumimoji="0"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국가암관리사업</a:t>
            </a:r>
            <a:r>
              <a:rPr kumimoji="0"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우수사례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4" name="부제목 7"/>
          <p:cNvSpPr txBox="1">
            <a:spLocks/>
          </p:cNvSpPr>
          <p:nvPr/>
        </p:nvSpPr>
        <p:spPr>
          <a:xfrm>
            <a:off x="246180" y="2032137"/>
            <a:ext cx="8674217" cy="1267377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보건복지의료를 연계한 건강주치의제 운영</a:t>
            </a:r>
            <a:endParaRPr kumimoji="0"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공공의료기관 협력모형 시범적용</a:t>
            </a: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제목 6">
            <a:extLst>
              <a:ext uri="{FF2B5EF4-FFF2-40B4-BE49-F238E27FC236}">
                <a16:creationId xmlns="" xmlns:a16="http://schemas.microsoft.com/office/drawing/2014/main" id="{2322B9FF-C57D-4AAD-8F1D-6994829B9818}"/>
              </a:ext>
            </a:extLst>
          </p:cNvPr>
          <p:cNvSpPr txBox="1">
            <a:spLocks/>
          </p:cNvSpPr>
          <p:nvPr/>
        </p:nvSpPr>
        <p:spPr bwMode="auto">
          <a:xfrm>
            <a:off x="214282" y="4929198"/>
            <a:ext cx="78581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4300" kern="1200" dirty="0">
                <a:solidFill>
                  <a:schemeClr val="bg1"/>
                </a:solidFill>
                <a:effectLst>
                  <a:outerShdw blurRad="50800" dist="25400" dir="3000000" algn="tl" rotWithShape="0">
                    <a:prstClr val="black">
                      <a:alpha val="20000"/>
                    </a:prstClr>
                  </a:outerShdw>
                </a:effectLst>
                <a:latin typeface="HY울릉도M" pitchFamily="18" charset="-127"/>
                <a:ea typeface="HY울릉도M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♦ </a:t>
            </a:r>
            <a:r>
              <a:rPr kumimoji="0" altLang="en-US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분</a:t>
            </a:r>
            <a:r>
              <a:rPr kumimoji="0" lang="ko-KR" altLang="en-US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     </a:t>
            </a:r>
            <a:r>
              <a:rPr kumimoji="0" altLang="en-US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야</a:t>
            </a:r>
            <a:r>
              <a:rPr kumimoji="0" lang="ko-KR" altLang="en-US" sz="1600" b="1" dirty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:  </a:t>
            </a:r>
            <a:r>
              <a:rPr kumimoji="0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재가 암환자 관리사업</a:t>
            </a:r>
            <a:endParaRPr kumimoji="0" lang="en-US" sz="1600" b="1" dirty="0" smtClean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♦</a:t>
            </a:r>
            <a:r>
              <a:rPr lang="ko-KR" altLang="en-US" sz="16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발 표 자 </a:t>
            </a:r>
            <a:r>
              <a:rPr kumimoji="0" lang="en-US" altLang="ko-KR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:  </a:t>
            </a:r>
            <a:r>
              <a:rPr kumimoji="0" sz="1600" b="1" dirty="0" smtClean="0">
                <a:solidFill>
                  <a:schemeClr val="tx1"/>
                </a:solidFill>
                <a:effectLst/>
                <a:latin typeface="나눔고딕" pitchFamily="50" charset="-127"/>
                <a:ea typeface="나눔고딕" pitchFamily="50" charset="-127"/>
              </a:rPr>
              <a:t>서예림</a:t>
            </a:r>
            <a:endParaRPr kumimoji="0" lang="en-US" altLang="ko-KR" sz="1600" b="1" dirty="0"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스크린샷(67)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948265" y="6011446"/>
            <a:ext cx="2073982" cy="5893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3837275544"/>
              </p:ext>
            </p:extLst>
          </p:nvPr>
        </p:nvGraphicFramePr>
        <p:xfrm>
          <a:off x="1714480" y="642918"/>
          <a:ext cx="6096000" cy="326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주요기능 ②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Ⅲ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10/18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94578"/>
              </p:ext>
            </p:extLst>
          </p:nvPr>
        </p:nvGraphicFramePr>
        <p:xfrm>
          <a:off x="285720" y="1700808"/>
          <a:ext cx="8572560" cy="3312368"/>
        </p:xfrm>
        <a:graphic>
          <a:graphicData uri="http://schemas.openxmlformats.org/drawingml/2006/table">
            <a:tbl>
              <a:tblPr/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261330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3"/>
                      <a:stretch>
                        <a:fillRect/>
                      </a:stretch>
                    </a:blipFill>
                  </a:tcPr>
                </a:tc>
              </a:tr>
              <a:tr h="6990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추진 체계도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1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 남 암 센 터 전 문 의 </a:t>
                      </a:r>
                      <a:r>
                        <a:rPr lang="ko-KR" altLang="en-US" sz="1200" kern="0" spc="-210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료</a:t>
                      </a:r>
                      <a:r>
                        <a:rPr lang="ko-KR" altLang="en-US" sz="1200" kern="0" spc="-21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진</a:t>
                      </a:r>
                      <a:r>
                        <a:rPr lang="ko-KR" altLang="en-US" sz="1200" kern="0" spc="-1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가정방문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생활편의제공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청소 및 도배</a:t>
                      </a:r>
                      <a:r>
                        <a:rPr lang="en-US" altLang="ko-KR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생활편의제공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목욕봉사</a:t>
                      </a:r>
                      <a:r>
                        <a:rPr lang="en-US" altLang="ko-KR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정보제공 책자발간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5 형태 2"/>
          <p:cNvSpPr/>
          <p:nvPr/>
        </p:nvSpPr>
        <p:spPr>
          <a:xfrm>
            <a:off x="-18666" y="0"/>
            <a:ext cx="9162664" cy="6870203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5 형태 3"/>
          <p:cNvSpPr/>
          <p:nvPr/>
        </p:nvSpPr>
        <p:spPr>
          <a:xfrm rot="5400000" flipH="1">
            <a:off x="2347154" y="653218"/>
            <a:ext cx="2503454" cy="7197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슬라이드 5 형태 4"/>
          <p:cNvSpPr/>
          <p:nvPr/>
        </p:nvSpPr>
        <p:spPr>
          <a:xfrm>
            <a:off x="4937120" y="3294054"/>
            <a:ext cx="1928826" cy="1983297"/>
          </a:xfrm>
          <a:prstGeom prst="ellipse">
            <a:avLst/>
          </a:prstGeom>
          <a:gradFill>
            <a:gsLst>
              <a:gs pos="0">
                <a:srgbClr val="1D03E0"/>
              </a:gs>
              <a:gs pos="100000">
                <a:srgbClr val="280F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슬라이드 5 형태 5"/>
          <p:cNvSpPr>
            <a:spLocks noChangeAspect="1"/>
          </p:cNvSpPr>
          <p:nvPr/>
        </p:nvSpPr>
        <p:spPr>
          <a:xfrm rot="5400000">
            <a:off x="5237138" y="3598882"/>
            <a:ext cx="1360486" cy="1373150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슬라이드 5 형태 6"/>
          <p:cNvSpPr txBox="1"/>
          <p:nvPr/>
        </p:nvSpPr>
        <p:spPr>
          <a:xfrm>
            <a:off x="214282" y="3571876"/>
            <a:ext cx="485164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dirty="0" smtClean="0"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관련성과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280F93"/>
                  </a:gs>
                  <a:gs pos="0">
                    <a:srgbClr val="1D03E0"/>
                  </a:gs>
                </a:gsLst>
                <a:lin ang="10800000" scaled="0"/>
              </a:gra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91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관련성과 ①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Ⅳ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12/18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720" y="714357"/>
            <a:ext cx="8572560" cy="3000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암 환자 발굴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등록 및 서비스 제공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♦ 사업대상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관내 암환자 중 사업 신청자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166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관내 추정 암환자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384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명의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43%)</a:t>
            </a: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가정방문을 통한 암 진행상태 등 건강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․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생활실태 조사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군 분류 후 가정 방문건강관리서비스 제공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서비스 제공 현황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보건소 내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․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외 자원 활용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85720" y="2428868"/>
          <a:ext cx="8572561" cy="583692"/>
        </p:xfrm>
        <a:graphic>
          <a:graphicData uri="http://schemas.openxmlformats.org/drawingml/2006/table">
            <a:tbl>
              <a:tblPr/>
              <a:tblGrid>
                <a:gridCol w="1543080"/>
                <a:gridCol w="1754372"/>
                <a:gridCol w="1751549"/>
                <a:gridCol w="1761780"/>
                <a:gridCol w="1761780"/>
              </a:tblGrid>
              <a:tr h="2857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방문건강관리</a:t>
                      </a:r>
                      <a:endParaRPr lang="ko-KR" altLang="en-US" sz="105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영양식이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영양제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기타</a:t>
                      </a:r>
                      <a:r>
                        <a:rPr lang="en-US" altLang="ko-KR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의료용품 등</a:t>
                      </a:r>
                      <a:r>
                        <a:rPr lang="en-US" altLang="ko-KR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지원건수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건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783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403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466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975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3143249"/>
            <a:ext cx="85725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기타 보건소 내 자원 연계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35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건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(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가정 재활서비스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휠체어 대여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정신 및 치매 상담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당뇨 합병증 검진 등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)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 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의료비 지원사업 연계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20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건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(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국가암환자 의료비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방문건강관리 의료비 등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)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 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lvl="0" algn="just" eaLnBrk="0" latinLnBrk="0" hangingPunct="0"/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경남지역암센터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전문 의료진 가정방문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52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명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 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①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가정에서 대학병원 전문 의료진 진료와 돌봄 제공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 ②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지역사회 돌봄에 대한 환자의 신뢰감 형성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 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응급 상황 및 의학적 처지 필요 시 병원 진료 연계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: 36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건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  협약병원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(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경남지역암센터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거창적십자병원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)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외래진료 및 응급실 연계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 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  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rPr>
              <a:t>생활편의 지원서비스 등 제공 현황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itchFamily="50" charset="-127"/>
              <a:ea typeface="나눔고딕" pitchFamily="50" charset="-127"/>
              <a:cs typeface="굴림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85720" y="5643578"/>
          <a:ext cx="8572559" cy="583692"/>
        </p:xfrm>
        <a:graphic>
          <a:graphicData uri="http://schemas.openxmlformats.org/drawingml/2006/table">
            <a:tbl>
              <a:tblPr/>
              <a:tblGrid>
                <a:gridCol w="1571636"/>
                <a:gridCol w="1610664"/>
                <a:gridCol w="1387099"/>
                <a:gridCol w="1387099"/>
                <a:gridCol w="1387099"/>
                <a:gridCol w="1228962"/>
              </a:tblGrid>
              <a:tr h="2910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반찬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도배 </a:t>
                      </a: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및 집수리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청소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목욕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80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지원건수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건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93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86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관련성과 ②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Ⅳ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13/18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720" y="714357"/>
            <a:ext cx="857256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지역사회 자원 연계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협력 구축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♦ 의료기관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200000"/>
              </a:lnSpc>
            </a:pP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♦ 지역사회 단체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45530"/>
              </p:ext>
            </p:extLst>
          </p:nvPr>
        </p:nvGraphicFramePr>
        <p:xfrm>
          <a:off x="285720" y="1500174"/>
          <a:ext cx="8572560" cy="2144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7978"/>
                <a:gridCol w="6234582"/>
              </a:tblGrid>
              <a:tr h="214485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200000"/>
                        </a:lnSpc>
                      </a:pP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20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경남지역암센터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 경상대학교병원 ⇆ 보건소 ⇆ 적십자 상호 협약체결</a:t>
                      </a:r>
                      <a:endParaRPr lang="en-US" altLang="ko-KR" sz="12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latinLnBrk="0">
                        <a:lnSpc>
                          <a:spcPct val="200000"/>
                        </a:lnSpc>
                      </a:pP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20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실무추진단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 구성 및 정기 간담회를 통한 사업 발전 방향 모색 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간담회 총 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10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회 개최</a:t>
                      </a:r>
                      <a:endParaRPr lang="en-US" altLang="ko-KR" sz="12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0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공공기관의 조직력과 의료기관의 전문성이 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Win-Win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전략으로 질 높은 서비스 제공과</a:t>
                      </a:r>
                      <a:endParaRPr lang="en-US" altLang="ko-KR" sz="12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indent="0" latinLnBrk="0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 환자 관리 강화 </a:t>
                      </a:r>
                      <a:endParaRPr lang="en-US" altLang="ko-KR" sz="12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latinLnBrk="0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 이동거리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소요시간 단축 등으로 비합리적인 의료비 감소</a:t>
                      </a:r>
                      <a:endParaRPr lang="en-US" altLang="ko-KR" sz="12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95960"/>
              </p:ext>
            </p:extLst>
          </p:nvPr>
        </p:nvGraphicFramePr>
        <p:xfrm>
          <a:off x="285720" y="4293096"/>
          <a:ext cx="8572560" cy="1588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7978"/>
                <a:gridCol w="6234582"/>
              </a:tblGrid>
              <a:tr h="1588166">
                <a:tc>
                  <a:txBody>
                    <a:bodyPr/>
                    <a:lstStyle/>
                    <a:p>
                      <a:pPr latinLnBrk="1">
                        <a:lnSpc>
                          <a:spcPct val="200000"/>
                        </a:lnSpc>
                      </a:pPr>
                      <a:endParaRPr lang="ko-KR" alt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200000"/>
                        </a:lnSpc>
                      </a:pP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한국외식업중앙회 거창군지부 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이동목욕 제공 시 목욕비 후원 </a:t>
                      </a:r>
                      <a:endParaRPr lang="en-US" altLang="ko-KR" sz="120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latinLnBrk="0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거창군자원봉사자협의회 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환경 개선 서비스 지원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청소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도배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장판 교체</a:t>
                      </a:r>
                      <a:r>
                        <a:rPr lang="en-US" altLang="ko-KR" sz="1200" dirty="0" smtClean="0"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en-US" altLang="ko-KR" sz="1200" dirty="0" smtClean="0">
                        <a:solidFill>
                          <a:srgbClr val="C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관련성과 ③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14/18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720" y="714357"/>
            <a:ext cx="8572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성공적 제도 안착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♦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실무추진단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구성 운영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월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회 개최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경남지역암센터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영상장비 설치 지원으로 회의 및 환자 피드백 시 활용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♦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경남지역암센터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통합지지센터 전문 강사 파견 지원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전담인력 역량 강화 교육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방문전담인력 및 복지전담인력 교육  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환자자조모임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암종별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영양식단 및 운동요법 지도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♦ 기관별 연락체계 구축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응급실 의뢰 진료우선 서비스 보장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85720" y="3571876"/>
          <a:ext cx="8572560" cy="2357454"/>
        </p:xfrm>
        <a:graphic>
          <a:graphicData uri="http://schemas.openxmlformats.org/drawingml/2006/table">
            <a:tbl>
              <a:tblPr/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19039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4535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210" dirty="0" err="1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실무추진단</a:t>
                      </a:r>
                      <a:r>
                        <a:rPr lang="ko-KR" altLang="en-US" sz="1200" b="1" kern="0" spc="-21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구성 </a:t>
                      </a:r>
                      <a:r>
                        <a:rPr lang="ko-KR" altLang="en-US" sz="1200" b="1" kern="0" spc="-21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운영</a:t>
                      </a:r>
                      <a:endParaRPr lang="en-US" altLang="ko-KR" sz="1200" b="1" kern="0" spc="-210" dirty="0" smtClean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4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직원역량강화 교육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60" dirty="0" err="1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복지전담팀</a:t>
                      </a:r>
                      <a:r>
                        <a:rPr lang="ko-KR" altLang="en-US" sz="1200" b="1" kern="0" spc="-16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교육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25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환자 </a:t>
                      </a:r>
                      <a:r>
                        <a:rPr lang="ko-KR" altLang="en-US" sz="1200" b="1" kern="0" spc="-25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및  가족 </a:t>
                      </a:r>
                      <a:r>
                        <a:rPr lang="ko-KR" altLang="en-US" sz="1200" b="1" kern="0" spc="-25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자조모임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1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환자상태 피드백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육각형 12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Ⅳ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5 형태 2"/>
          <p:cNvSpPr/>
          <p:nvPr/>
        </p:nvSpPr>
        <p:spPr>
          <a:xfrm>
            <a:off x="-18666" y="0"/>
            <a:ext cx="9162664" cy="6870203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5 형태 3"/>
          <p:cNvSpPr/>
          <p:nvPr/>
        </p:nvSpPr>
        <p:spPr>
          <a:xfrm rot="5400000" flipH="1">
            <a:off x="2347154" y="653218"/>
            <a:ext cx="2503454" cy="7197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슬라이드 5 형태 4"/>
          <p:cNvSpPr/>
          <p:nvPr/>
        </p:nvSpPr>
        <p:spPr>
          <a:xfrm>
            <a:off x="4937120" y="3294054"/>
            <a:ext cx="1928826" cy="1983297"/>
          </a:xfrm>
          <a:prstGeom prst="ellipse">
            <a:avLst/>
          </a:prstGeom>
          <a:gradFill>
            <a:gsLst>
              <a:gs pos="0">
                <a:srgbClr val="1D03E0"/>
              </a:gs>
              <a:gs pos="100000">
                <a:srgbClr val="280F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슬라이드 5 형태 5"/>
          <p:cNvSpPr>
            <a:spLocks noChangeAspect="1"/>
          </p:cNvSpPr>
          <p:nvPr/>
        </p:nvSpPr>
        <p:spPr>
          <a:xfrm rot="5400000">
            <a:off x="5237138" y="3598882"/>
            <a:ext cx="1360486" cy="1373150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슬라이드 5 형태 6"/>
          <p:cNvSpPr txBox="1"/>
          <p:nvPr/>
        </p:nvSpPr>
        <p:spPr>
          <a:xfrm>
            <a:off x="214282" y="3571876"/>
            <a:ext cx="485164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dirty="0" smtClean="0"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추진계획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280F93"/>
                  </a:gs>
                  <a:gs pos="0">
                    <a:srgbClr val="1D03E0"/>
                  </a:gs>
                </a:gsLst>
                <a:lin ang="10800000" scaled="0"/>
              </a:gra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91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4">
            <a:extLst>
              <a:ext uri="{FF2B5EF4-FFF2-40B4-BE49-F238E27FC236}">
                <a16:creationId xmlns:a16="http://schemas.microsoft.com/office/drawing/2014/main" xmlns="" id="{A98E0AF9-937E-4C13-8ABD-577160844BE6}"/>
              </a:ext>
            </a:extLst>
          </p:cNvPr>
          <p:cNvGrpSpPr/>
          <p:nvPr/>
        </p:nvGrpSpPr>
        <p:grpSpPr>
          <a:xfrm>
            <a:off x="4120763" y="2097924"/>
            <a:ext cx="4950152" cy="4188596"/>
            <a:chOff x="2448813" y="495998"/>
            <a:chExt cx="4045699" cy="3384968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xmlns="" id="{CA78CBF0-82EB-4C90-8908-CD1D02C33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9" t="6635" r="14819" b="9181"/>
            <a:stretch/>
          </p:blipFill>
          <p:spPr>
            <a:xfrm>
              <a:off x="2448813" y="495998"/>
              <a:ext cx="4045699" cy="3384968"/>
            </a:xfrm>
            <a:prstGeom prst="rect">
              <a:avLst/>
            </a:prstGeom>
          </p:spPr>
        </p:pic>
        <p:sp>
          <p:nvSpPr>
            <p:cNvPr id="24" name="모서리가 둥근 직사각형 2">
              <a:extLst>
                <a:ext uri="{FF2B5EF4-FFF2-40B4-BE49-F238E27FC236}">
                  <a16:creationId xmlns:a16="http://schemas.microsoft.com/office/drawing/2014/main" xmlns="" id="{2B87114F-700C-44C9-BCF6-AAD026C01F6B}"/>
                </a:ext>
              </a:extLst>
            </p:cNvPr>
            <p:cNvSpPr/>
            <p:nvPr/>
          </p:nvSpPr>
          <p:spPr>
            <a:xfrm>
              <a:off x="2548779" y="2952751"/>
              <a:ext cx="3800475" cy="36195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 contourW="12700"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9" name="_x47838288" descr="EMB000020682a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022" y="2444751"/>
            <a:ext cx="2173177" cy="2501899"/>
          </a:xfrm>
          <a:prstGeom prst="rect">
            <a:avLst/>
          </a:prstGeom>
          <a:noFill/>
        </p:spPr>
      </p:pic>
      <p:sp>
        <p:nvSpPr>
          <p:cNvPr id="12" name="모서리가 둥근 직사각형 11"/>
          <p:cNvSpPr/>
          <p:nvPr/>
        </p:nvSpPr>
        <p:spPr>
          <a:xfrm>
            <a:off x="1357290" y="2285992"/>
            <a:ext cx="1896273" cy="38170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추진계획 ①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Ⅴ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16/18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85720" y="714357"/>
            <a:ext cx="8858280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암 환자 전용 어플리케이션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(APP)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개발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보건소 ⇄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경남지역암센터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환자 상태 상담 시 상호간 의사소통 장애요인으로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앱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개발 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원활한 환자 건강 상태 교환 및 상담을 위한 정보 입력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환자 응급상황 시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경남지역암센터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의료진 알림 기능을 탑재하여 발 빠른 응급상황 대처 가능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1" name="그림 10" descr="thumb_l_E5A5F60EC222D403846FA525E54618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346" y="1928802"/>
            <a:ext cx="4286280" cy="4695203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" name="그림 27" descr="스크린샷(67).png"/>
          <p:cNvPicPr>
            <a:picLocks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4603225" y="3467541"/>
            <a:ext cx="1765391" cy="5016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추진계획 ②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Ⅴ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17/18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85720" y="714357"/>
            <a:ext cx="8858280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2. ICT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활용 화상의료상담서비스 추진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기존 월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회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경남지역암센터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전문의료진 가정방문 상담과 화상의료상담서비스 추진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- 2020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년 보건복지부 시범사업 신청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개소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보건소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진료소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개소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시행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77340568" descr="EMB0000129466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8415205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부제목 7"/>
          <p:cNvSpPr txBox="1">
            <a:spLocks/>
          </p:cNvSpPr>
          <p:nvPr/>
        </p:nvSpPr>
        <p:spPr>
          <a:xfrm>
            <a:off x="255501" y="2233061"/>
            <a:ext cx="7215238" cy="10001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ko-K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kumimoji="0" lang="en-US" altLang="ko-K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제목 6"/>
          <p:cNvSpPr txBox="1">
            <a:spLocks/>
          </p:cNvSpPr>
          <p:nvPr/>
        </p:nvSpPr>
        <p:spPr>
          <a:xfrm>
            <a:off x="238968" y="-18331"/>
            <a:ext cx="4475908" cy="1000132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2019</a:t>
            </a:r>
            <a:r>
              <a:rPr kumimoji="0"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</a:t>
            </a:r>
            <a:r>
              <a:rPr kumimoji="0"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국가암관리사업</a:t>
            </a:r>
            <a:r>
              <a:rPr kumimoji="0"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우수사례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4857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81119" y="41168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목 </a:t>
            </a:r>
            <a:r>
              <a:rPr lang="ko-KR" alt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 차</a:t>
            </a:r>
            <a:endParaRPr lang="ko-KR" alt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52557" y="1196752"/>
            <a:ext cx="4120436" cy="584775"/>
            <a:chOff x="4499992" y="1844824"/>
            <a:chExt cx="3492188" cy="81335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5039430" y="1972862"/>
              <a:ext cx="2952750" cy="64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현황 및 필요성</a:t>
              </a:r>
              <a:endParaRPr lang="en-US" altLang="ko-KR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4499992" y="1844824"/>
              <a:ext cx="555936" cy="81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01</a:t>
              </a:r>
              <a:endParaRPr lang="ko-KR" alt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63381" y="1844824"/>
            <a:ext cx="4539149" cy="584775"/>
            <a:chOff x="4499992" y="2527119"/>
            <a:chExt cx="3612181" cy="848271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003021" y="2679560"/>
              <a:ext cx="3109152" cy="66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사업내용</a:t>
              </a:r>
              <a:endParaRPr lang="en-US" altLang="ko-KR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9" name="TextBox 52"/>
            <p:cNvSpPr txBox="1">
              <a:spLocks noChangeArrowheads="1"/>
            </p:cNvSpPr>
            <p:nvPr/>
          </p:nvSpPr>
          <p:spPr bwMode="auto">
            <a:xfrm>
              <a:off x="4499992" y="2527119"/>
              <a:ext cx="521994" cy="84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02</a:t>
              </a:r>
              <a:endParaRPr lang="ko-KR" alt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52557" y="2492896"/>
            <a:ext cx="4286280" cy="584775"/>
            <a:chOff x="4499992" y="3420910"/>
            <a:chExt cx="4286280" cy="755656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141852" y="3558844"/>
              <a:ext cx="3644420" cy="596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주요기능</a:t>
              </a:r>
              <a:endParaRPr lang="en-US" altLang="ko-KR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2" name="TextBox 56"/>
            <p:cNvSpPr txBox="1">
              <a:spLocks noChangeArrowheads="1"/>
            </p:cNvSpPr>
            <p:nvPr/>
          </p:nvSpPr>
          <p:spPr bwMode="auto">
            <a:xfrm>
              <a:off x="4499992" y="3420910"/>
              <a:ext cx="655949" cy="75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03</a:t>
              </a:r>
              <a:endParaRPr lang="ko-KR" alt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67245" y="3789040"/>
            <a:ext cx="3581612" cy="584775"/>
            <a:chOff x="4499992" y="5084911"/>
            <a:chExt cx="3581612" cy="822969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128854" y="5229711"/>
              <a:ext cx="2952750" cy="64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추진계획</a:t>
              </a:r>
              <a:endParaRPr lang="en-US" altLang="ko-KR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5" name="TextBox 60"/>
            <p:cNvSpPr txBox="1">
              <a:spLocks noChangeArrowheads="1"/>
            </p:cNvSpPr>
            <p:nvPr/>
          </p:nvSpPr>
          <p:spPr bwMode="auto">
            <a:xfrm>
              <a:off x="4499992" y="5084911"/>
              <a:ext cx="655949" cy="82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05</a:t>
              </a:r>
              <a:endParaRPr lang="ko-KR" alt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73163" y="3140968"/>
            <a:ext cx="3578252" cy="584775"/>
            <a:chOff x="4505910" y="4276998"/>
            <a:chExt cx="3578252" cy="755657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5131412" y="4393486"/>
              <a:ext cx="2952750" cy="59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2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관련성과</a:t>
              </a:r>
              <a:endParaRPr lang="en-US" altLang="ko-KR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8" name="TextBox 64"/>
            <p:cNvSpPr txBox="1">
              <a:spLocks noChangeArrowheads="1"/>
            </p:cNvSpPr>
            <p:nvPr/>
          </p:nvSpPr>
          <p:spPr bwMode="auto">
            <a:xfrm>
              <a:off x="4505910" y="4276998"/>
              <a:ext cx="655949" cy="7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04</a:t>
              </a:r>
              <a:endParaRPr lang="ko-KR" altLang="en-US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5" name="그림 24" descr="c02_02_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47364"/>
            <a:ext cx="9144000" cy="22106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5 형태 2"/>
          <p:cNvSpPr/>
          <p:nvPr/>
        </p:nvSpPr>
        <p:spPr>
          <a:xfrm>
            <a:off x="-18666" y="0"/>
            <a:ext cx="9162664" cy="6870203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5 형태 3"/>
          <p:cNvSpPr/>
          <p:nvPr/>
        </p:nvSpPr>
        <p:spPr>
          <a:xfrm rot="5400000" flipH="1">
            <a:off x="2347154" y="653218"/>
            <a:ext cx="2503454" cy="7197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슬라이드 5 형태 4"/>
          <p:cNvSpPr/>
          <p:nvPr/>
        </p:nvSpPr>
        <p:spPr>
          <a:xfrm>
            <a:off x="4937120" y="3294054"/>
            <a:ext cx="1928826" cy="1983297"/>
          </a:xfrm>
          <a:prstGeom prst="ellipse">
            <a:avLst/>
          </a:prstGeom>
          <a:gradFill>
            <a:gsLst>
              <a:gs pos="0">
                <a:srgbClr val="1D03E0"/>
              </a:gs>
              <a:gs pos="100000">
                <a:srgbClr val="280F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슬라이드 5 형태 5"/>
          <p:cNvSpPr>
            <a:spLocks noChangeAspect="1"/>
          </p:cNvSpPr>
          <p:nvPr/>
        </p:nvSpPr>
        <p:spPr>
          <a:xfrm rot="5400000">
            <a:off x="5237138" y="3598882"/>
            <a:ext cx="1360486" cy="1373150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슬라이드 5 형태 6"/>
          <p:cNvSpPr txBox="1"/>
          <p:nvPr/>
        </p:nvSpPr>
        <p:spPr>
          <a:xfrm>
            <a:off x="214282" y="3571876"/>
            <a:ext cx="485164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현황 및 필요성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280F93"/>
                  </a:gs>
                  <a:gs pos="0">
                    <a:srgbClr val="1D03E0"/>
                  </a:gs>
                </a:gsLst>
                <a:lin ang="10800000" scaled="0"/>
              </a:gra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91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unnamed (1).jpg"/>
          <p:cNvPicPr>
            <a:picLocks noChangeAspect="1"/>
          </p:cNvPicPr>
          <p:nvPr/>
        </p:nvPicPr>
        <p:blipFill>
          <a:blip r:embed="rId2">
            <a:lum bright="-10000"/>
          </a:blip>
          <a:srcRect t="11705"/>
          <a:stretch>
            <a:fillRect/>
          </a:stretch>
        </p:blipFill>
        <p:spPr>
          <a:xfrm>
            <a:off x="285720" y="1643050"/>
            <a:ext cx="8572560" cy="437591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28575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현황 및 필요성 ①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Ⅰ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285720" y="714356"/>
            <a:ext cx="857256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♦ 사망원인 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순위가 암으로 체계적인 암환자 관리 필요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20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- 2018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년 거창군 연령표준화 사망률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암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(112.3</a:t>
            </a:r>
            <a:r>
              <a:rPr lang="ko-KR" altLang="en-US" sz="1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14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심장질환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(54.0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고의적 자해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(33.4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4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4/18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49" name="차트 48"/>
          <p:cNvGraphicFramePr/>
          <p:nvPr>
            <p:extLst>
              <p:ext uri="{D42A27DB-BD31-4B8C-83A1-F6EECF244321}">
                <p14:modId xmlns:p14="http://schemas.microsoft.com/office/powerpoint/2010/main" val="292915231"/>
              </p:ext>
            </p:extLst>
          </p:nvPr>
        </p:nvGraphicFramePr>
        <p:xfrm>
          <a:off x="3203848" y="1714488"/>
          <a:ext cx="567820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28575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현황 및 필요성 ②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Ⅰ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285720" y="714356"/>
            <a:ext cx="857256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♦ 거창군 지리적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생활적 여건 상 지역사회 중심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암환자 돌봄의 필요성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대두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거창군 암 환자는 주로 </a:t>
            </a:r>
            <a:r>
              <a:rPr lang="ko-KR" altLang="en-US" sz="1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상급 종합병원 이상 이용자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로 지리적 여건상 병원까지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시간 이상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소요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핵가족화로 인해 농촌 지역 암 환자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돌봄자는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대부분 노년 배우자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환자 자신으로 육체적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정신적 부담 가중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latinLnBrk="0">
              <a:buFontTx/>
              <a:buChar char="-"/>
            </a:pP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♦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암환자 돌봄</a:t>
            </a:r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의료</a:t>
            </a:r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복지</a:t>
            </a:r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통합체계 구축</a:t>
            </a:r>
            <a:r>
              <a:rPr lang="en-US" altLang="ko-KR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고통 없는 안전한 투병생활 지원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경남지역암센터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거창적십자병원과 협력하여 의료서비스 제공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투병생활로 일상이 어려운 환자에게 생활편의 서비스 지원</a:t>
            </a:r>
          </a:p>
          <a:p>
            <a:pPr latinLnBrk="0"/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♦ 주민의 최우선 건강문제 해결을 위한 선택과 집중 필요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지역 내 간호사 부족으로 인한 </a:t>
            </a:r>
            <a:r>
              <a:rPr lang="ko-KR" altLang="en-US" sz="1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방문사업 전담간호사 채용 애로</a:t>
            </a:r>
            <a:endParaRPr lang="en-US" altLang="ko-KR" sz="1400" b="1" dirty="0" smtClean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만성질환 등 기타 질환에 비해 지역사회 돌봄 사각지대에 놓인 암환자를 위한 방문건강관리사업 추진 필요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5/18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49" name="표 48"/>
          <p:cNvGraphicFramePr>
            <a:graphicFrameLocks noGrp="1"/>
          </p:cNvGraphicFramePr>
          <p:nvPr/>
        </p:nvGraphicFramePr>
        <p:xfrm>
          <a:off x="285720" y="4071942"/>
          <a:ext cx="8572560" cy="2165520"/>
        </p:xfrm>
        <a:graphic>
          <a:graphicData uri="http://schemas.openxmlformats.org/drawingml/2006/table">
            <a:tbl>
              <a:tblPr/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18573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3081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사망원인 </a:t>
                      </a:r>
                      <a:r>
                        <a:rPr lang="en-US" altLang="ko-KR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순위 암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지리적 현황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암 치료 받는 지역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협약체결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전국 최초 추진</a:t>
                      </a:r>
                      <a:endParaRPr lang="ko-KR" altLang="en-US" sz="1200" b="1" kern="0" spc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5 형태 2"/>
          <p:cNvSpPr/>
          <p:nvPr/>
        </p:nvSpPr>
        <p:spPr>
          <a:xfrm>
            <a:off x="-18666" y="0"/>
            <a:ext cx="9162664" cy="6870203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5 형태 3"/>
          <p:cNvSpPr/>
          <p:nvPr/>
        </p:nvSpPr>
        <p:spPr>
          <a:xfrm rot="5400000" flipH="1">
            <a:off x="2347154" y="653218"/>
            <a:ext cx="2503454" cy="7197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슬라이드 5 형태 4"/>
          <p:cNvSpPr/>
          <p:nvPr/>
        </p:nvSpPr>
        <p:spPr>
          <a:xfrm>
            <a:off x="4937120" y="3294054"/>
            <a:ext cx="1928826" cy="1983297"/>
          </a:xfrm>
          <a:prstGeom prst="ellipse">
            <a:avLst/>
          </a:prstGeom>
          <a:gradFill>
            <a:gsLst>
              <a:gs pos="0">
                <a:srgbClr val="1D03E0"/>
              </a:gs>
              <a:gs pos="100000">
                <a:srgbClr val="280F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슬라이드 5 형태 5"/>
          <p:cNvSpPr>
            <a:spLocks noChangeAspect="1"/>
          </p:cNvSpPr>
          <p:nvPr/>
        </p:nvSpPr>
        <p:spPr>
          <a:xfrm rot="5400000">
            <a:off x="5237138" y="3598882"/>
            <a:ext cx="1360486" cy="1373150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슬라이드 5 형태 6"/>
          <p:cNvSpPr txBox="1"/>
          <p:nvPr/>
        </p:nvSpPr>
        <p:spPr>
          <a:xfrm>
            <a:off x="214282" y="3571876"/>
            <a:ext cx="485164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dirty="0" smtClean="0"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사업내용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280F93"/>
                  </a:gs>
                  <a:gs pos="0">
                    <a:srgbClr val="1D03E0"/>
                  </a:gs>
                </a:gsLst>
                <a:lin ang="10800000" scaled="0"/>
              </a:gra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91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29289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사업내용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Ⅱ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7/18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5720" y="714356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♦ 사업대상 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암환자 중 서비스 신청자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♦ 사업내용 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의료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복지 통합관리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85720" y="1785927"/>
          <a:ext cx="8572560" cy="385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22411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dirty="0"/>
                    </a:p>
                  </a:txBody>
                  <a:tcPr anchor="ctr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dirty="0"/>
                    </a:p>
                  </a:txBody>
                  <a:tcPr anchor="ctr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</a:tr>
              <a:tr h="1545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가정 방문 건강관리서비스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및 의료용품 제공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5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err="1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경남지역암센터와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적십자병원을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연계하여 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전문의료진 진료 및 증상발현 시 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전화상담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의료 연계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50" dirty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목욕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청소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반찬 등 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생활편의 서비스 지원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FontTx/>
                        <a:buChar char="-"/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5 형태 2"/>
          <p:cNvSpPr/>
          <p:nvPr/>
        </p:nvSpPr>
        <p:spPr>
          <a:xfrm>
            <a:off x="-18666" y="0"/>
            <a:ext cx="9162664" cy="6870203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슬라이드 5 형태 3"/>
          <p:cNvSpPr/>
          <p:nvPr/>
        </p:nvSpPr>
        <p:spPr>
          <a:xfrm rot="5400000" flipH="1">
            <a:off x="2347154" y="653218"/>
            <a:ext cx="2503454" cy="7197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슬라이드 5 형태 4"/>
          <p:cNvSpPr/>
          <p:nvPr/>
        </p:nvSpPr>
        <p:spPr>
          <a:xfrm>
            <a:off x="4937120" y="3294054"/>
            <a:ext cx="1928826" cy="1983297"/>
          </a:xfrm>
          <a:prstGeom prst="ellipse">
            <a:avLst/>
          </a:prstGeom>
          <a:gradFill>
            <a:gsLst>
              <a:gs pos="0">
                <a:srgbClr val="1D03E0"/>
              </a:gs>
              <a:gs pos="100000">
                <a:srgbClr val="280F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슬라이드 5 형태 5"/>
          <p:cNvSpPr>
            <a:spLocks noChangeAspect="1"/>
          </p:cNvSpPr>
          <p:nvPr/>
        </p:nvSpPr>
        <p:spPr>
          <a:xfrm rot="5400000">
            <a:off x="5237138" y="3598882"/>
            <a:ext cx="1360486" cy="1373150"/>
          </a:xfrm>
          <a:custGeom>
            <a:avLst/>
            <a:gdLst>
              <a:gd name="connsiteX0" fmla="*/ 3238501 w 3238501"/>
              <a:gd name="connsiteY0" fmla="*/ 1138331 h 3238500"/>
              <a:gd name="connsiteX1" fmla="*/ 3238501 w 3238501"/>
              <a:gd name="connsiteY1" fmla="*/ 2125148 h 3238500"/>
              <a:gd name="connsiteX2" fmla="*/ 3184883 w 3238501"/>
              <a:gd name="connsiteY2" fmla="*/ 2300680 h 3238500"/>
              <a:gd name="connsiteX3" fmla="*/ 3183869 w 3238501"/>
              <a:gd name="connsiteY3" fmla="*/ 2301909 h 3238500"/>
              <a:gd name="connsiteX4" fmla="*/ 3177330 w 3238501"/>
              <a:gd name="connsiteY4" fmla="*/ 2323973 h 3238500"/>
              <a:gd name="connsiteX5" fmla="*/ 3108365 w 3238501"/>
              <a:gd name="connsiteY5" fmla="*/ 2427829 h 3238500"/>
              <a:gd name="connsiteX6" fmla="*/ 2410580 w 3238501"/>
              <a:gd name="connsiteY6" fmla="*/ 3125614 h 3238500"/>
              <a:gd name="connsiteX7" fmla="*/ 2248547 w 3238501"/>
              <a:gd name="connsiteY7" fmla="*/ 3211821 h 3238500"/>
              <a:gd name="connsiteX8" fmla="*/ 2238350 w 3238501"/>
              <a:gd name="connsiteY8" fmla="*/ 3212798 h 3238500"/>
              <a:gd name="connsiteX9" fmla="*/ 2236451 w 3238501"/>
              <a:gd name="connsiteY9" fmla="*/ 3213829 h 3238500"/>
              <a:gd name="connsiteX10" fmla="*/ 2114248 w 3238501"/>
              <a:gd name="connsiteY10" fmla="*/ 3238500 h 3238500"/>
              <a:gd name="connsiteX11" fmla="*/ 1127431 w 3238501"/>
              <a:gd name="connsiteY11" fmla="*/ 3238500 h 3238500"/>
              <a:gd name="connsiteX12" fmla="*/ 1005228 w 3238501"/>
              <a:gd name="connsiteY12" fmla="*/ 3213829 h 3238500"/>
              <a:gd name="connsiteX13" fmla="*/ 1004693 w 3238501"/>
              <a:gd name="connsiteY13" fmla="*/ 3213538 h 3238500"/>
              <a:gd name="connsiteX14" fmla="*/ 986784 w 3238501"/>
              <a:gd name="connsiteY14" fmla="*/ 3211822 h 3238500"/>
              <a:gd name="connsiteX15" fmla="*/ 824751 w 3238501"/>
              <a:gd name="connsiteY15" fmla="*/ 3125615 h 3238500"/>
              <a:gd name="connsiteX16" fmla="*/ 126965 w 3238501"/>
              <a:gd name="connsiteY16" fmla="*/ 2427830 h 3238500"/>
              <a:gd name="connsiteX17" fmla="*/ 58000 w 3238501"/>
              <a:gd name="connsiteY17" fmla="*/ 2323974 h 3238500"/>
              <a:gd name="connsiteX18" fmla="*/ 48064 w 3238501"/>
              <a:gd name="connsiteY18" fmla="*/ 2290448 h 3238500"/>
              <a:gd name="connsiteX19" fmla="*/ 24672 w 3238501"/>
              <a:gd name="connsiteY19" fmla="*/ 2247351 h 3238500"/>
              <a:gd name="connsiteX20" fmla="*/ 0 w 3238501"/>
              <a:gd name="connsiteY20" fmla="*/ 2125148 h 3238500"/>
              <a:gd name="connsiteX21" fmla="*/ 0 w 3238501"/>
              <a:gd name="connsiteY21" fmla="*/ 1138331 h 3238500"/>
              <a:gd name="connsiteX22" fmla="*/ 24672 w 3238501"/>
              <a:gd name="connsiteY22" fmla="*/ 1016128 h 3238500"/>
              <a:gd name="connsiteX23" fmla="*/ 34349 w 3238501"/>
              <a:gd name="connsiteY23" fmla="*/ 998300 h 3238500"/>
              <a:gd name="connsiteX24" fmla="*/ 34408 w 3238501"/>
              <a:gd name="connsiteY24" fmla="*/ 997682 h 3238500"/>
              <a:gd name="connsiteX25" fmla="*/ 120614 w 3238501"/>
              <a:gd name="connsiteY25" fmla="*/ 835649 h 3238500"/>
              <a:gd name="connsiteX26" fmla="*/ 818400 w 3238501"/>
              <a:gd name="connsiteY26" fmla="*/ 137864 h 3238500"/>
              <a:gd name="connsiteX27" fmla="*/ 922256 w 3238501"/>
              <a:gd name="connsiteY27" fmla="*/ 68899 h 3238500"/>
              <a:gd name="connsiteX28" fmla="*/ 939613 w 3238501"/>
              <a:gd name="connsiteY28" fmla="*/ 63755 h 3238500"/>
              <a:gd name="connsiteX29" fmla="*/ 951899 w 3238501"/>
              <a:gd name="connsiteY29" fmla="*/ 53618 h 3238500"/>
              <a:gd name="connsiteX30" fmla="*/ 1127431 w 3238501"/>
              <a:gd name="connsiteY30" fmla="*/ 0 h 3238500"/>
              <a:gd name="connsiteX31" fmla="*/ 2114248 w 3238501"/>
              <a:gd name="connsiteY31" fmla="*/ 0 h 3238500"/>
              <a:gd name="connsiteX32" fmla="*/ 2289780 w 3238501"/>
              <a:gd name="connsiteY32" fmla="*/ 53618 h 3238500"/>
              <a:gd name="connsiteX33" fmla="*/ 2305627 w 3238501"/>
              <a:gd name="connsiteY33" fmla="*/ 66693 h 3238500"/>
              <a:gd name="connsiteX34" fmla="*/ 2313075 w 3238501"/>
              <a:gd name="connsiteY34" fmla="*/ 68900 h 3238500"/>
              <a:gd name="connsiteX35" fmla="*/ 2416931 w 3238501"/>
              <a:gd name="connsiteY35" fmla="*/ 137865 h 3238500"/>
              <a:gd name="connsiteX36" fmla="*/ 3114716 w 3238501"/>
              <a:gd name="connsiteY36" fmla="*/ 835650 h 3238500"/>
              <a:gd name="connsiteX37" fmla="*/ 3183681 w 3238501"/>
              <a:gd name="connsiteY37" fmla="*/ 939506 h 3238500"/>
              <a:gd name="connsiteX38" fmla="*/ 3197440 w 3238501"/>
              <a:gd name="connsiteY38" fmla="*/ 985933 h 3238500"/>
              <a:gd name="connsiteX39" fmla="*/ 3213829 w 3238501"/>
              <a:gd name="connsiteY39" fmla="*/ 1016128 h 3238500"/>
              <a:gd name="connsiteX40" fmla="*/ 3238501 w 3238501"/>
              <a:gd name="connsiteY40" fmla="*/ 1138331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38501" h="3238500">
                <a:moveTo>
                  <a:pt x="3238501" y="1138331"/>
                </a:moveTo>
                <a:lnTo>
                  <a:pt x="3238501" y="2125148"/>
                </a:lnTo>
                <a:cubicBezTo>
                  <a:pt x="3238501" y="2190169"/>
                  <a:pt x="3218734" y="2250573"/>
                  <a:pt x="3184883" y="2300680"/>
                </a:cubicBezTo>
                <a:lnTo>
                  <a:pt x="3183869" y="2301909"/>
                </a:lnTo>
                <a:lnTo>
                  <a:pt x="3177330" y="2323973"/>
                </a:lnTo>
                <a:cubicBezTo>
                  <a:pt x="3162004" y="2361766"/>
                  <a:pt x="3139016" y="2397178"/>
                  <a:pt x="3108365" y="2427829"/>
                </a:cubicBezTo>
                <a:lnTo>
                  <a:pt x="2410580" y="3125614"/>
                </a:lnTo>
                <a:cubicBezTo>
                  <a:pt x="2364603" y="3171591"/>
                  <a:pt x="2307914" y="3200326"/>
                  <a:pt x="2248547" y="3211821"/>
                </a:cubicBezTo>
                <a:lnTo>
                  <a:pt x="2238350" y="3212798"/>
                </a:lnTo>
                <a:lnTo>
                  <a:pt x="2236451" y="3213829"/>
                </a:lnTo>
                <a:cubicBezTo>
                  <a:pt x="2198891" y="3229715"/>
                  <a:pt x="2157595" y="3238500"/>
                  <a:pt x="2114248" y="3238500"/>
                </a:cubicBezTo>
                <a:lnTo>
                  <a:pt x="1127431" y="3238500"/>
                </a:lnTo>
                <a:cubicBezTo>
                  <a:pt x="1084084" y="3238500"/>
                  <a:pt x="1042788" y="3229715"/>
                  <a:pt x="1005228" y="3213829"/>
                </a:cubicBezTo>
                <a:lnTo>
                  <a:pt x="1004693" y="3213538"/>
                </a:lnTo>
                <a:lnTo>
                  <a:pt x="986784" y="3211822"/>
                </a:lnTo>
                <a:cubicBezTo>
                  <a:pt x="927416" y="3200327"/>
                  <a:pt x="870727" y="3171592"/>
                  <a:pt x="824751" y="3125615"/>
                </a:cubicBezTo>
                <a:lnTo>
                  <a:pt x="126965" y="2427830"/>
                </a:lnTo>
                <a:cubicBezTo>
                  <a:pt x="96314" y="2397179"/>
                  <a:pt x="73326" y="2361767"/>
                  <a:pt x="58000" y="2323974"/>
                </a:cubicBezTo>
                <a:lnTo>
                  <a:pt x="48064" y="2290448"/>
                </a:lnTo>
                <a:lnTo>
                  <a:pt x="24672" y="2247351"/>
                </a:lnTo>
                <a:cubicBezTo>
                  <a:pt x="8785" y="2209790"/>
                  <a:pt x="0" y="2168495"/>
                  <a:pt x="0" y="2125148"/>
                </a:cubicBezTo>
                <a:lnTo>
                  <a:pt x="0" y="1138331"/>
                </a:lnTo>
                <a:cubicBezTo>
                  <a:pt x="0" y="1094984"/>
                  <a:pt x="8785" y="1053688"/>
                  <a:pt x="24672" y="1016128"/>
                </a:cubicBezTo>
                <a:lnTo>
                  <a:pt x="34349" y="998300"/>
                </a:lnTo>
                <a:lnTo>
                  <a:pt x="34408" y="997682"/>
                </a:lnTo>
                <a:cubicBezTo>
                  <a:pt x="45902" y="938315"/>
                  <a:pt x="74638" y="881626"/>
                  <a:pt x="120614" y="835649"/>
                </a:cubicBezTo>
                <a:lnTo>
                  <a:pt x="818400" y="137864"/>
                </a:lnTo>
                <a:cubicBezTo>
                  <a:pt x="849051" y="107213"/>
                  <a:pt x="884463" y="84225"/>
                  <a:pt x="922256" y="68899"/>
                </a:cubicBezTo>
                <a:lnTo>
                  <a:pt x="939613" y="63755"/>
                </a:lnTo>
                <a:lnTo>
                  <a:pt x="951899" y="53618"/>
                </a:lnTo>
                <a:cubicBezTo>
                  <a:pt x="1002006" y="19767"/>
                  <a:pt x="1062410" y="0"/>
                  <a:pt x="1127431" y="0"/>
                </a:cubicBezTo>
                <a:lnTo>
                  <a:pt x="2114248" y="0"/>
                </a:lnTo>
                <a:cubicBezTo>
                  <a:pt x="2179269" y="0"/>
                  <a:pt x="2239673" y="19767"/>
                  <a:pt x="2289780" y="53618"/>
                </a:cubicBezTo>
                <a:lnTo>
                  <a:pt x="2305627" y="66693"/>
                </a:lnTo>
                <a:lnTo>
                  <a:pt x="2313075" y="68900"/>
                </a:lnTo>
                <a:cubicBezTo>
                  <a:pt x="2350867" y="84226"/>
                  <a:pt x="2386280" y="107214"/>
                  <a:pt x="2416931" y="137865"/>
                </a:cubicBezTo>
                <a:lnTo>
                  <a:pt x="3114716" y="835650"/>
                </a:lnTo>
                <a:cubicBezTo>
                  <a:pt x="3145367" y="866301"/>
                  <a:pt x="3168355" y="901714"/>
                  <a:pt x="3183681" y="939506"/>
                </a:cubicBezTo>
                <a:lnTo>
                  <a:pt x="3197440" y="985933"/>
                </a:lnTo>
                <a:lnTo>
                  <a:pt x="3213829" y="1016128"/>
                </a:lnTo>
                <a:cubicBezTo>
                  <a:pt x="3229716" y="1053688"/>
                  <a:pt x="3238501" y="1094984"/>
                  <a:pt x="3238501" y="1138331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53975">
            <a:noFill/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슬라이드 5 형태 6"/>
          <p:cNvSpPr txBox="1"/>
          <p:nvPr/>
        </p:nvSpPr>
        <p:spPr>
          <a:xfrm>
            <a:off x="214282" y="3571876"/>
            <a:ext cx="485164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00000">
                      <a:srgbClr val="280F93"/>
                    </a:gs>
                    <a:gs pos="0">
                      <a:srgbClr val="1D03E0"/>
                    </a:gs>
                  </a:gsLst>
                  <a:lin ang="10800000" scaled="0"/>
                </a:gra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  <a:sym typeface="Arial" panose="020B0604020202020204" pitchFamily="34" charset="0"/>
              </a:rPr>
              <a:t>주요기능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280F93"/>
                  </a:gs>
                  <a:gs pos="0">
                    <a:srgbClr val="1D03E0"/>
                  </a:gs>
                </a:gsLst>
                <a:lin ang="10800000" scaled="0"/>
              </a:gra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91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00430" y="-1"/>
            <a:ext cx="5643570" cy="500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5459240" cy="5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3857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주요기능 ①</a:t>
            </a:r>
            <a:endParaRPr lang="ko-KR" alt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71406" y="71420"/>
            <a:ext cx="387447" cy="335102"/>
          </a:xfrm>
          <a:prstGeom prst="hexagon">
            <a:avLst/>
          </a:prstGeom>
          <a:solidFill>
            <a:srgbClr val="0000FF"/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itchFamily="34" charset="0"/>
                <a:ea typeface="HY헤드라인M" pitchFamily="18" charset="-127"/>
                <a:cs typeface="Calibri" pitchFamily="34" charset="0"/>
              </a:rPr>
              <a:t>Ⅲ</a:t>
            </a:r>
            <a:endParaRPr lang="ko-KR" altLang="en-US" dirty="0"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643704"/>
            <a:ext cx="9144000" cy="214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57620" y="6315740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5/25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64478"/>
              </p:ext>
            </p:extLst>
          </p:nvPr>
        </p:nvGraphicFramePr>
        <p:xfrm>
          <a:off x="285720" y="928668"/>
          <a:ext cx="8572559" cy="5185791"/>
        </p:xfrm>
        <a:graphic>
          <a:graphicData uri="http://schemas.openxmlformats.org/drawingml/2006/table">
            <a:tbl>
              <a:tblPr/>
              <a:tblGrid>
                <a:gridCol w="1073321"/>
                <a:gridCol w="1073505"/>
                <a:gridCol w="6425733"/>
              </a:tblGrid>
              <a:tr h="3269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 관</a:t>
                      </a:r>
                    </a:p>
                  </a:txBody>
                  <a:tcPr marL="63376" marR="63376" marT="17522" marB="17522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영역</a:t>
                      </a:r>
                    </a:p>
                  </a:txBody>
                  <a:tcPr marL="63376" marR="63376" marT="17522" marB="17522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역 할</a:t>
                      </a:r>
                    </a:p>
                  </a:txBody>
                  <a:tcPr marL="63376" marR="63376" marT="17522" marB="17522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5312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거창군</a:t>
                      </a: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보건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복지</a:t>
                      </a: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0" marR="0" indent="-2413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사업 홍보 및 대상환자 발굴</a:t>
                      </a:r>
                    </a:p>
                    <a:p>
                      <a:pPr marL="241300" marR="0" indent="-2413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-11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대상 환자 등록 관리 및 보건기관의 인력지원 및 기타 프로그램의 질적</a:t>
                      </a:r>
                      <a:r>
                        <a:rPr lang="ko-KR" altLang="en-US" sz="1050" kern="0" spc="-7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향상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84810" marR="0" indent="-3848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보건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‧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‧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복지 서비스 제공 등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사업추진→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 후 정보제공 및 간단한 의료적 처치</a:t>
                      </a:r>
                    </a:p>
                    <a:p>
                      <a:pPr marL="384810" marR="0" indent="-3848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-1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의료비 </a:t>
                      </a:r>
                      <a:r>
                        <a:rPr lang="en-US" altLang="ko-KR" sz="1050" kern="0" spc="-1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· </a:t>
                      </a:r>
                      <a:r>
                        <a:rPr lang="ko-KR" altLang="en-US" sz="1050" kern="0" spc="-140" dirty="0" err="1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간병비</a:t>
                      </a:r>
                      <a:r>
                        <a:rPr lang="ko-KR" altLang="en-US" sz="1050" kern="0" spc="-1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50" kern="0" spc="-1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· </a:t>
                      </a:r>
                      <a:r>
                        <a:rPr lang="ko-KR" altLang="en-US" sz="1050" kern="0" spc="-1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의료용품지원</a:t>
                      </a:r>
                      <a:r>
                        <a:rPr lang="en-US" altLang="ko-KR" sz="1050" kern="0" spc="-14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50" kern="0" spc="-14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방문보건 의료비 지원사업</a:t>
                      </a:r>
                      <a:r>
                        <a:rPr lang="en-US" altLang="ko-KR" sz="1050" kern="0" spc="-14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84810" marR="0" indent="-3848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청소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반찬 등 지원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복지정책과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경남지역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암센터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교육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상담 추가제공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 marR="0" indent="-2324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-8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방문건강관리전담인력 대상 암환자관리 직무교육 실시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50" kern="0" spc="-70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필요시</a:t>
                      </a:r>
                      <a:r>
                        <a:rPr lang="ko-KR" altLang="en-US" sz="1050" kern="0" spc="-7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kern="0" spc="-70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경남지역암센터</a:t>
                      </a:r>
                      <a:r>
                        <a:rPr lang="ko-KR" altLang="en-US" sz="1050" kern="0" spc="-7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영양사</a:t>
                      </a:r>
                      <a:r>
                        <a:rPr lang="en-US" altLang="ko-KR" sz="1050" kern="0" spc="-7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50" kern="0" spc="-70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운동처방사</a:t>
                      </a:r>
                      <a:r>
                        <a:rPr lang="ko-KR" altLang="en-US" sz="1050" kern="0" spc="-7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파견 지원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218440" marR="0" indent="-21844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  <a:r>
                        <a:rPr lang="ko-KR" altLang="en-US" sz="1050" kern="0" spc="-4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암 환자 가정방문상담과 돌봄 서비스 </a:t>
                      </a:r>
                      <a:r>
                        <a:rPr lang="ko-KR" altLang="en-US" sz="1050" kern="0" spc="-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제공 시 </a:t>
                      </a:r>
                      <a:r>
                        <a:rPr lang="en-US" altLang="ko-KR" sz="1050" kern="0" spc="-4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en-US" altLang="ko-KR" sz="1050" kern="0" spc="-40" baseline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연락체계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구축해 전문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상담서비스 제공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→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의학적 판단 및 정보제공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환자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증상에 따른 처치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제공</a:t>
                      </a:r>
                      <a:endParaRPr lang="ko-KR" altLang="en-US" sz="1050" kern="0" spc="0" dirty="0">
                        <a:solidFill>
                          <a:srgbClr val="C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5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7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거창적십자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병원</a:t>
                      </a: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</a:t>
                      </a: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0" marR="0" indent="-254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en-US" altLang="ko-KR" sz="1050" kern="0" spc="-6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 </a:t>
                      </a:r>
                      <a:r>
                        <a:rPr lang="ko-KR" altLang="en-US" sz="1050" kern="0" spc="-6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암 </a:t>
                      </a:r>
                      <a:r>
                        <a:rPr lang="ko-KR" altLang="en-US" sz="1050" kern="0" spc="-6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환자 가정방문상담과 돌봄 서비스 </a:t>
                      </a:r>
                      <a:r>
                        <a:rPr lang="ko-KR" altLang="en-US" sz="1050" kern="0" spc="-6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제공 시</a:t>
                      </a:r>
                      <a:r>
                        <a:rPr lang="en-US" altLang="ko-KR" sz="1050" kern="0" spc="-6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en-US" altLang="ko-KR" sz="1050" kern="0" spc="-60" baseline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kern="0" spc="-3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전화 상담서비스</a:t>
                      </a:r>
                      <a:r>
                        <a:rPr lang="ko-KR" altLang="en-US" sz="1050" kern="0" spc="0" baseline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kern="0" spc="-3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통한 </a:t>
                      </a:r>
                      <a:r>
                        <a:rPr lang="ko-KR" altLang="en-US" sz="1050" kern="0" spc="-3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연락체계를 구축하여 전문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상담 서비스 </a:t>
                      </a:r>
                      <a:r>
                        <a:rPr lang="ko-KR" altLang="en-US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제공</a:t>
                      </a:r>
                      <a:endParaRPr lang="en-US" altLang="ko-KR" sz="1050" kern="0" spc="0" dirty="0" smtClean="0">
                        <a:solidFill>
                          <a:srgbClr val="0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254000" marR="0" indent="-254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08000" algn="l"/>
                          <a:tab pos="1016000" algn="l"/>
                          <a:tab pos="1485900" algn="l"/>
                          <a:tab pos="1993900" algn="l"/>
                          <a:tab pos="2484120" algn="l"/>
                          <a:tab pos="2979420" algn="l"/>
                          <a:tab pos="3529330" algn="l"/>
                          <a:tab pos="4005580" algn="l"/>
                          <a:tab pos="4547870" algn="l"/>
                          <a:tab pos="5063490" algn="l"/>
                        </a:tabLst>
                      </a:pP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  <a:r>
                        <a:rPr lang="en-US" altLang="ko-KR" sz="1050" kern="0" spc="0" baseline="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kern="0" spc="-5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암 </a:t>
                      </a:r>
                      <a:r>
                        <a:rPr lang="ko-KR" altLang="en-US" sz="1050" kern="0" spc="-5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통증 및 증상 발현 시</a:t>
                      </a:r>
                      <a:r>
                        <a:rPr lang="en-US" altLang="ko-KR" sz="1050" kern="0" spc="-5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50" kern="0" spc="-20" dirty="0" err="1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경남지역암센터와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연계하여 </a:t>
                      </a:r>
                      <a:r>
                        <a:rPr lang="ko-KR" altLang="en-US" sz="1050" kern="0" spc="-50" dirty="0" smtClean="0">
                          <a:solidFill>
                            <a:srgbClr val="00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의료제공</a:t>
                      </a:r>
                      <a:endParaRPr lang="en-US" altLang="ko-KR" sz="1050" kern="0" spc="-50" dirty="0" smtClean="0">
                        <a:solidFill>
                          <a:srgbClr val="C0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376" marR="63376" marT="17522" marB="1752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15928</TotalTime>
  <Words>858</Words>
  <Application>Microsoft Office PowerPoint</Application>
  <PresentationFormat>화면 슬라이드 쇼(4:3)</PresentationFormat>
  <Paragraphs>193</Paragraphs>
  <Slides>18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  <vt:variant>
        <vt:lpstr>재구성한 쇼</vt:lpstr>
      </vt:variant>
      <vt:variant>
        <vt:i4>1</vt:i4>
      </vt:variant>
    </vt:vector>
  </HeadingPairs>
  <TitlesOfParts>
    <vt:vector size="30" baseType="lpstr">
      <vt:lpstr>HY견고딕</vt:lpstr>
      <vt:lpstr>HY헤드라인M</vt:lpstr>
      <vt:lpstr>굴림</vt:lpstr>
      <vt:lpstr>굴림체</vt:lpstr>
      <vt:lpstr>나눔고딕</vt:lpstr>
      <vt:lpstr>나눔스퀘어</vt:lpstr>
      <vt:lpstr>맑은 고딕</vt:lpstr>
      <vt:lpstr>Arial</vt:lpstr>
      <vt:lpstr>Calibri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chois</dc:creator>
  <cp:lastModifiedBy>Windows 사용자</cp:lastModifiedBy>
  <cp:revision>50</cp:revision>
  <cp:lastPrinted>2020-11-06T06:44:43Z</cp:lastPrinted>
  <dcterms:created xsi:type="dcterms:W3CDTF">2010-02-01T08:03:16Z</dcterms:created>
  <dcterms:modified xsi:type="dcterms:W3CDTF">2021-01-18T06:29:05Z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